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9c15d0db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9c15d0db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c15d0d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c15d0d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9c15d0db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9c15d0db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9c15d0d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9c15d0d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c15d0d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c15d0d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9c15d0d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9c15d0d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c15d0d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c15d0d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c15d0db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c15d0db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c15d0d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c15d0d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c15d0db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9c15d0d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9c15d0d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9c15d0d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r>
              <a:rPr lang="en"/>
              <a:t> and Network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$d</a:t>
            </a:r>
            <a:r>
              <a:rPr lang="en">
                <a:solidFill>
                  <a:schemeClr val="dk1"/>
                </a:solidFill>
              </a:rPr>
              <a:t>ocker volume 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docker run -dp 3000:3000 --mount type=volume,src=</a:t>
            </a:r>
            <a:r>
              <a:rPr lang="en">
                <a:solidFill>
                  <a:schemeClr val="dk1"/>
                </a:solidFill>
              </a:rPr>
              <a:t>todo-db</a:t>
            </a:r>
            <a:r>
              <a:rPr lang="en">
                <a:solidFill>
                  <a:schemeClr val="dk1"/>
                </a:solidFill>
              </a:rPr>
              <a:t>,target=/etc/todos getting-started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$docker run -it --mount type=bind,src="$(pwd)",target=/src ubuntu bash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$docker network 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</a:t>
            </a:r>
            <a:r>
              <a:rPr lang="en">
                <a:solidFill>
                  <a:schemeClr val="dk1"/>
                </a:solidFill>
              </a:rPr>
              <a:t>docker network create todo-app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$docker run -d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-network todo-app --network-alias mysql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-v todo-mysql-data:/var/lib/mysql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-e MYSQL_ROOT_PASSWORD=secret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-e MYSQL_DATABASE=todos 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mysql:8.0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$docker run -it --network todo-app nicolaka/netshoot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Docker compose helps running more than one container.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$docker-compose up -d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is an open platform for developing, shipping, and running applications.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</a:rPr>
              <a:t>Docker packages software into standardized units called containers that have everything the software needs to run including libraries, system tools, code, and runtime which makes it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highly portable so you do not need to rely on what is currently installed on the host.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provides the ability to package and run an application in a loosely isolated environment called a container.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demon : Listens for Docker API requests and manages Docker objects.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client : One who runs the docker command.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image : Created by dockerfile and used to create docker container.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Docker container: A container is a runnable instance of an image.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Amazon ECS is used to run containers.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Deployment Type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391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Using Docker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$docker version.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$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docker info.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Public and private repo (Docker hub, ECR).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needs to create account on docker hub.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$docker login Username: Password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Check Docker Save</a:t>
            </a:r>
            <a:endParaRPr i="1" sz="15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03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FROM: Specifies the base image to use for the build.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RUN: Executes a command inside the image during the build process.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COPY or ADD: Copies files or directories from the host into the image.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WORKDIR: Sets the working directory for subsequent instructions.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ENV: Sets environment variables inside the image.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EXPOSE: Exposes a port at runtime.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Font typeface="Roboto"/>
              <a:buAutoNum type="arabicPeriod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</a:rPr>
              <a:t>CMD or ENTRYPOINT: Defines the command to run when a container is started.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ighlight>
                  <a:schemeClr val="lt1"/>
                </a:highlight>
              </a:rPr>
              <a:t>COPY vs ADD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Download from URL functionality in ADD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  <a:highlight>
                  <a:schemeClr val="lt1"/>
                </a:highlight>
              </a:rPr>
              <a:t>CMD vs ENTRYPOINT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CMD sets the default command or arguments which can be overridden while the ENTRYPOINT has the main instruction to be executed.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</a:t>
            </a:r>
            <a:r>
              <a:rPr lang="en"/>
              <a:t>docker build . -t prisharma2808/helloworld:1.0.0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docker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pull/push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$docker pull debian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$docker pull ubuntu:22.04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$docker pull debian@sha256:432f545c6ba13b79e2681f4cc4858788b0ab099fc1cca799cc0fae4687c69070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$docker push prisharma2808/helloworld:1.6.0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run prisharma2808/helloworld:1.1.0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container ls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run –rm -d &lt;image-name&gt;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rm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container ls -a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ps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attach container id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top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container id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docker logs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container id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docker start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container id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docker stop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container id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827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