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0AB1DFD-5448-4F0D-AF94-21F89481CCF1}" type="datetimeFigureOut">
              <a:rPr lang="en-IN" smtClean="0"/>
              <a:t>09-09-2016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67DEE94-B0B8-4F8A-BB9E-22BC3BCF2CA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AB1DFD-5448-4F0D-AF94-21F89481CCF1}" type="datetimeFigureOut">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AB1DFD-5448-4F0D-AF94-21F89481CCF1}" type="datetimeFigureOut">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AB1DFD-5448-4F0D-AF94-21F89481CCF1}" type="datetimeFigureOut">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AB1DFD-5448-4F0D-AF94-21F89481CCF1}" type="datetimeFigureOut">
              <a:rPr lang="en-IN" smtClean="0"/>
              <a:t>09-09-2016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DEE94-B0B8-4F8A-BB9E-22BC3BCF2CA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AB1DFD-5448-4F0D-AF94-21F89481CCF1}" type="datetimeFigureOut">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AB1DFD-5448-4F0D-AF94-21F89481CCF1}" type="datetimeFigureOut">
              <a:rPr lang="en-IN" smtClean="0"/>
              <a:t>09-09-2016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AB1DFD-5448-4F0D-AF94-21F89481CCF1}" type="datetimeFigureOut">
              <a:rPr lang="en-IN" smtClean="0"/>
              <a:t>09-09-2016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B1DFD-5448-4F0D-AF94-21F89481CCF1}" type="datetimeFigureOut">
              <a:rPr lang="en-IN" smtClean="0"/>
              <a:t>09-09-2016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AB1DFD-5448-4F0D-AF94-21F89481CCF1}" type="datetimeFigureOut">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DEE94-B0B8-4F8A-BB9E-22BC3BCF2CA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AB1DFD-5448-4F0D-AF94-21F89481CCF1}" type="datetimeFigureOut">
              <a:rPr lang="en-IN" smtClean="0"/>
              <a:t>09-09-2016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67DEE94-B0B8-4F8A-BB9E-22BC3BCF2CAA}"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AB1DFD-5448-4F0D-AF94-21F89481CCF1}" type="datetimeFigureOut">
              <a:rPr lang="en-IN" smtClean="0"/>
              <a:t>09-09-2016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7DEE94-B0B8-4F8A-BB9E-22BC3BCF2CAA}"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Crime Management System</a:t>
            </a:r>
            <a:endParaRPr lang="en-IN" dirty="0"/>
          </a:p>
        </p:txBody>
      </p:sp>
      <p:sp>
        <p:nvSpPr>
          <p:cNvPr id="6" name="Subtitle 5"/>
          <p:cNvSpPr>
            <a:spLocks noGrp="1"/>
          </p:cNvSpPr>
          <p:nvPr>
            <p:ph type="subTitle" idx="1"/>
          </p:nvPr>
        </p:nvSpPr>
        <p:spPr>
          <a:xfrm>
            <a:off x="539552" y="4005064"/>
            <a:ext cx="7854696" cy="1752600"/>
          </a:xfrm>
        </p:spPr>
        <p:txBody>
          <a:bodyPr>
            <a:normAutofit fontScale="70000" lnSpcReduction="20000"/>
          </a:bodyPr>
          <a:lstStyle/>
          <a:p>
            <a:r>
              <a:rPr lang="en-IN" dirty="0"/>
              <a:t>Crime </a:t>
            </a:r>
            <a:r>
              <a:rPr lang="en-IN" dirty="0" smtClean="0"/>
              <a:t>Management </a:t>
            </a:r>
            <a:r>
              <a:rPr lang="en-IN" dirty="0"/>
              <a:t>System is a system used to report crimes. This project </a:t>
            </a:r>
            <a:r>
              <a:rPr lang="en-IN" dirty="0" smtClean="0"/>
              <a:t>has been </a:t>
            </a:r>
            <a:r>
              <a:rPr lang="en-IN" dirty="0"/>
              <a:t>done using </a:t>
            </a:r>
            <a:r>
              <a:rPr lang="en-IN" dirty="0" smtClean="0"/>
              <a:t>Java(Core) </a:t>
            </a:r>
            <a:r>
              <a:rPr lang="en-IN" dirty="0"/>
              <a:t>as front end, and </a:t>
            </a:r>
            <a:r>
              <a:rPr lang="en-IN" dirty="0" smtClean="0"/>
              <a:t>Oracle SQL Database </a:t>
            </a:r>
            <a:r>
              <a:rPr lang="en-IN" dirty="0"/>
              <a:t>as back end. It can </a:t>
            </a:r>
            <a:r>
              <a:rPr lang="en-IN" dirty="0" smtClean="0"/>
              <a:t>be used </a:t>
            </a:r>
            <a:r>
              <a:rPr lang="en-IN" dirty="0"/>
              <a:t>to report </a:t>
            </a:r>
            <a:r>
              <a:rPr lang="en-IN" dirty="0" smtClean="0"/>
              <a:t>crimes. </a:t>
            </a:r>
            <a:r>
              <a:rPr lang="en-IN" dirty="0"/>
              <a:t>This project is mainly useful for police stations. This system will help to manage all the activities in a police station using computers. Currently all the works are done manually, by computerizing all the activities inside a police station can be managed easily and effectively.</a:t>
            </a:r>
          </a:p>
        </p:txBody>
      </p:sp>
    </p:spTree>
    <p:extLst>
      <p:ext uri="{BB962C8B-B14F-4D97-AF65-F5344CB8AC3E}">
        <p14:creationId xmlns:p14="http://schemas.microsoft.com/office/powerpoint/2010/main" val="3779075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404664"/>
            <a:ext cx="8229600" cy="4389120"/>
          </a:xfrm>
        </p:spPr>
        <p:txBody>
          <a:bodyPr/>
          <a:lstStyle/>
          <a:p>
            <a:pPr lvl="0"/>
            <a:r>
              <a:rPr lang="en-US" b="1" dirty="0"/>
              <a:t>FIR Registration Page</a:t>
            </a:r>
            <a:endParaRPr lang="en-IN" dirty="0"/>
          </a:p>
          <a:p>
            <a:pPr marL="0" indent="0">
              <a:buNone/>
            </a:pPr>
            <a:r>
              <a:rPr lang="en-US" sz="1600" dirty="0"/>
              <a:t>Here the user can enter the criminal details to register </a:t>
            </a:r>
            <a:r>
              <a:rPr lang="en-US" sz="1600" dirty="0" smtClean="0"/>
              <a:t> an </a:t>
            </a:r>
            <a:r>
              <a:rPr lang="en-US" sz="1600" dirty="0"/>
              <a:t>FIR and get FIR code. </a:t>
            </a:r>
            <a:endParaRPr lang="en-IN" sz="1600" dirty="0"/>
          </a:p>
          <a:p>
            <a:endParaRPr lang="en-IN" dirty="0"/>
          </a:p>
        </p:txBody>
      </p:sp>
      <p:pic>
        <p:nvPicPr>
          <p:cNvPr id="4" name="Picture 3"/>
          <p:cNvPicPr/>
          <p:nvPr/>
        </p:nvPicPr>
        <p:blipFill>
          <a:blip r:embed="rId2"/>
          <a:stretch>
            <a:fillRect/>
          </a:stretch>
        </p:blipFill>
        <p:spPr>
          <a:xfrm>
            <a:off x="1711006" y="1484784"/>
            <a:ext cx="5721985" cy="4706620"/>
          </a:xfrm>
          <a:prstGeom prst="rect">
            <a:avLst/>
          </a:prstGeom>
        </p:spPr>
      </p:pic>
    </p:spTree>
    <p:extLst>
      <p:ext uri="{BB962C8B-B14F-4D97-AF65-F5344CB8AC3E}">
        <p14:creationId xmlns:p14="http://schemas.microsoft.com/office/powerpoint/2010/main" val="2024855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4389120"/>
          </a:xfrm>
        </p:spPr>
        <p:txBody>
          <a:bodyPr/>
          <a:lstStyle/>
          <a:p>
            <a:pPr lvl="0"/>
            <a:r>
              <a:rPr lang="en-US" b="1" dirty="0"/>
              <a:t>Check Status Page</a:t>
            </a:r>
            <a:endParaRPr lang="en-IN" dirty="0"/>
          </a:p>
          <a:p>
            <a:pPr marL="0" indent="0">
              <a:buNone/>
            </a:pPr>
            <a:r>
              <a:rPr lang="en-US" sz="1600" dirty="0"/>
              <a:t>Here the user can enter the FIR code to check status of the FIR. </a:t>
            </a:r>
            <a:endParaRPr lang="en-IN" sz="1600" dirty="0"/>
          </a:p>
        </p:txBody>
      </p:sp>
      <p:pic>
        <p:nvPicPr>
          <p:cNvPr id="4" name="Picture 3"/>
          <p:cNvPicPr/>
          <p:nvPr/>
        </p:nvPicPr>
        <p:blipFill>
          <a:blip r:embed="rId2"/>
          <a:stretch>
            <a:fillRect/>
          </a:stretch>
        </p:blipFill>
        <p:spPr>
          <a:xfrm>
            <a:off x="1715143" y="1412776"/>
            <a:ext cx="5730240" cy="4608512"/>
          </a:xfrm>
          <a:prstGeom prst="rect">
            <a:avLst/>
          </a:prstGeom>
        </p:spPr>
      </p:pic>
    </p:spTree>
    <p:extLst>
      <p:ext uri="{BB962C8B-B14F-4D97-AF65-F5344CB8AC3E}">
        <p14:creationId xmlns:p14="http://schemas.microsoft.com/office/powerpoint/2010/main" val="1186110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389120"/>
          </a:xfrm>
        </p:spPr>
        <p:txBody>
          <a:bodyPr/>
          <a:lstStyle/>
          <a:p>
            <a:pPr lvl="0"/>
            <a:r>
              <a:rPr lang="en-US" b="1" dirty="0"/>
              <a:t>Admin Login Page</a:t>
            </a:r>
            <a:endParaRPr lang="en-IN" dirty="0"/>
          </a:p>
          <a:p>
            <a:pPr marL="0" indent="0">
              <a:buNone/>
            </a:pPr>
            <a:r>
              <a:rPr lang="en-US" sz="1600" dirty="0"/>
              <a:t>The Admin can enter the correct password and get access to Admin Panel. </a:t>
            </a:r>
            <a:endParaRPr lang="en-IN" sz="1600" dirty="0"/>
          </a:p>
        </p:txBody>
      </p:sp>
      <p:pic>
        <p:nvPicPr>
          <p:cNvPr id="4" name="Picture 3"/>
          <p:cNvPicPr/>
          <p:nvPr/>
        </p:nvPicPr>
        <p:blipFill>
          <a:blip r:embed="rId2"/>
          <a:stretch>
            <a:fillRect/>
          </a:stretch>
        </p:blipFill>
        <p:spPr>
          <a:xfrm>
            <a:off x="1971992" y="1556792"/>
            <a:ext cx="5200015" cy="4427885"/>
          </a:xfrm>
          <a:prstGeom prst="rect">
            <a:avLst/>
          </a:prstGeom>
        </p:spPr>
      </p:pic>
    </p:spTree>
    <p:extLst>
      <p:ext uri="{BB962C8B-B14F-4D97-AF65-F5344CB8AC3E}">
        <p14:creationId xmlns:p14="http://schemas.microsoft.com/office/powerpoint/2010/main" val="3031297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389120"/>
          </a:xfrm>
        </p:spPr>
        <p:txBody>
          <a:bodyPr/>
          <a:lstStyle/>
          <a:p>
            <a:pPr lvl="0"/>
            <a:r>
              <a:rPr lang="en-US" b="1" dirty="0"/>
              <a:t>Admin Panel</a:t>
            </a:r>
            <a:endParaRPr lang="en-IN" dirty="0"/>
          </a:p>
          <a:p>
            <a:pPr marL="0" indent="0">
              <a:buNone/>
            </a:pPr>
            <a:r>
              <a:rPr lang="en-US" sz="1600" dirty="0"/>
              <a:t>Here The User can Access the whole Database and can update any details. The Admin can register new Police Codes or update/delete the previous ones. </a:t>
            </a:r>
            <a:endParaRPr lang="en-IN" sz="1600" dirty="0"/>
          </a:p>
          <a:p>
            <a:endParaRPr lang="en-IN" dirty="0"/>
          </a:p>
        </p:txBody>
      </p:sp>
      <p:pic>
        <p:nvPicPr>
          <p:cNvPr id="4" name="Picture 3"/>
          <p:cNvPicPr/>
          <p:nvPr/>
        </p:nvPicPr>
        <p:blipFill>
          <a:blip r:embed="rId2"/>
          <a:stretch>
            <a:fillRect/>
          </a:stretch>
        </p:blipFill>
        <p:spPr>
          <a:xfrm>
            <a:off x="1720501" y="1628800"/>
            <a:ext cx="5731510" cy="4855205"/>
          </a:xfrm>
          <a:prstGeom prst="rect">
            <a:avLst/>
          </a:prstGeom>
        </p:spPr>
      </p:pic>
    </p:spTree>
    <p:extLst>
      <p:ext uri="{BB962C8B-B14F-4D97-AF65-F5344CB8AC3E}">
        <p14:creationId xmlns:p14="http://schemas.microsoft.com/office/powerpoint/2010/main" val="1745165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938368"/>
          </a:xfrm>
        </p:spPr>
        <p:txBody>
          <a:bodyPr/>
          <a:lstStyle/>
          <a:p>
            <a:r>
              <a:rPr lang="en-IN" b="1" dirty="0"/>
              <a:t>Future  Enhancement </a:t>
            </a:r>
            <a:endParaRPr lang="en-IN" dirty="0"/>
          </a:p>
        </p:txBody>
      </p:sp>
      <p:sp>
        <p:nvSpPr>
          <p:cNvPr id="3" name="Content Placeholder 2"/>
          <p:cNvSpPr>
            <a:spLocks noGrp="1"/>
          </p:cNvSpPr>
          <p:nvPr>
            <p:ph idx="1"/>
          </p:nvPr>
        </p:nvSpPr>
        <p:spPr>
          <a:xfrm>
            <a:off x="467544" y="1628800"/>
            <a:ext cx="8229600" cy="4389120"/>
          </a:xfrm>
        </p:spPr>
        <p:txBody>
          <a:bodyPr/>
          <a:lstStyle/>
          <a:p>
            <a:r>
              <a:rPr lang="en-IN" dirty="0"/>
              <a:t> We can update this system as online </a:t>
            </a:r>
            <a:r>
              <a:rPr lang="en-IN" dirty="0" smtClean="0"/>
              <a:t>application.</a:t>
            </a:r>
          </a:p>
          <a:p>
            <a:r>
              <a:rPr lang="en-IN" dirty="0"/>
              <a:t>The main advantage of online application is that, a person can report the crime any time from anywhere</a:t>
            </a:r>
            <a:r>
              <a:rPr lang="en-IN" dirty="0" smtClean="0"/>
              <a:t>.</a:t>
            </a:r>
          </a:p>
          <a:p>
            <a:r>
              <a:rPr lang="en-IN" dirty="0"/>
              <a:t>Users can view the progress of their complaint online</a:t>
            </a:r>
            <a:r>
              <a:rPr lang="en-IN" dirty="0" smtClean="0"/>
              <a:t>.</a:t>
            </a:r>
          </a:p>
          <a:p>
            <a:r>
              <a:rPr lang="en-IN" dirty="0"/>
              <a:t>By the future technology user can view the case details and progress of the complaints on their mobile </a:t>
            </a:r>
            <a:r>
              <a:rPr lang="en-IN" dirty="0" smtClean="0"/>
              <a:t>phones.</a:t>
            </a:r>
          </a:p>
          <a:p>
            <a:r>
              <a:rPr lang="en-IN" dirty="0"/>
              <a:t>Face recognition technology can apply. User or witness of the crime can give the physical information of the thief.</a:t>
            </a:r>
            <a:endParaRPr lang="en-IN" dirty="0" smtClean="0"/>
          </a:p>
          <a:p>
            <a:endParaRPr lang="en-IN" dirty="0"/>
          </a:p>
        </p:txBody>
      </p:sp>
    </p:spTree>
    <p:extLst>
      <p:ext uri="{BB962C8B-B14F-4D97-AF65-F5344CB8AC3E}">
        <p14:creationId xmlns:p14="http://schemas.microsoft.com/office/powerpoint/2010/main" val="3954362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Crime Management System </a:t>
            </a:r>
            <a:r>
              <a:rPr lang="en-IN" dirty="0"/>
              <a:t>initiates the objective of providing the user with customized and powerful complaint registration and process management system side software. The software is built with all options such as complaint registration, </a:t>
            </a:r>
            <a:r>
              <a:rPr lang="en-IN" dirty="0" smtClean="0"/>
              <a:t>police </a:t>
            </a:r>
            <a:r>
              <a:rPr lang="en-IN" dirty="0"/>
              <a:t>registration, and </a:t>
            </a:r>
            <a:r>
              <a:rPr lang="en-IN" dirty="0" smtClean="0"/>
              <a:t>the citizens registration </a:t>
            </a:r>
            <a:r>
              <a:rPr lang="en-IN" dirty="0"/>
              <a:t>etc…All the requirements specified during the analysis and design phase are fully met, thus resulting in the formation of good software. The interface provided is very user friendly and flexible for all </a:t>
            </a:r>
            <a:r>
              <a:rPr lang="en-IN" dirty="0" smtClean="0"/>
              <a:t>times. And as it created using java, the project is platform independent. </a:t>
            </a:r>
            <a:endParaRPr lang="en-IN" dirty="0"/>
          </a:p>
        </p:txBody>
      </p:sp>
    </p:spTree>
    <p:extLst>
      <p:ext uri="{BB962C8B-B14F-4D97-AF65-F5344CB8AC3E}">
        <p14:creationId xmlns:p14="http://schemas.microsoft.com/office/powerpoint/2010/main" val="2016588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305800" cy="1143000"/>
          </a:xfrm>
        </p:spPr>
        <p:txBody>
          <a:bodyPr/>
          <a:lstStyle/>
          <a:p>
            <a:r>
              <a:rPr lang="en-IN" dirty="0" smtClean="0"/>
              <a:t> </a:t>
            </a:r>
            <a:r>
              <a:rPr lang="en-IN" sz="7200" dirty="0" smtClean="0"/>
              <a:t>Thank You</a:t>
            </a:r>
            <a:endParaRPr lang="en-IN" sz="7200" dirty="0"/>
          </a:p>
        </p:txBody>
      </p:sp>
    </p:spTree>
    <p:extLst>
      <p:ext uri="{BB962C8B-B14F-4D97-AF65-F5344CB8AC3E}">
        <p14:creationId xmlns:p14="http://schemas.microsoft.com/office/powerpoint/2010/main" val="694634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926976"/>
          </a:xfrm>
        </p:spPr>
        <p:txBody>
          <a:bodyPr>
            <a:normAutofit/>
          </a:bodyPr>
          <a:lstStyle/>
          <a:p>
            <a:r>
              <a:rPr lang="en-US" b="1" dirty="0" smtClean="0"/>
              <a:t>Advantages </a:t>
            </a:r>
            <a:r>
              <a:rPr lang="en-US" b="1" dirty="0"/>
              <a:t>of </a:t>
            </a:r>
            <a:r>
              <a:rPr lang="en-US" b="1" dirty="0" smtClean="0"/>
              <a:t>This </a:t>
            </a:r>
            <a:r>
              <a:rPr lang="en-US" b="1" dirty="0"/>
              <a:t>System</a:t>
            </a:r>
            <a:endParaRPr lang="en-IN" dirty="0"/>
          </a:p>
        </p:txBody>
      </p:sp>
      <p:sp>
        <p:nvSpPr>
          <p:cNvPr id="3" name="Content Placeholder 2"/>
          <p:cNvSpPr>
            <a:spLocks noGrp="1"/>
          </p:cNvSpPr>
          <p:nvPr>
            <p:ph idx="1"/>
          </p:nvPr>
        </p:nvSpPr>
        <p:spPr>
          <a:xfrm>
            <a:off x="457200" y="1628800"/>
            <a:ext cx="8229600" cy="4695800"/>
          </a:xfrm>
        </p:spPr>
        <p:txBody>
          <a:bodyPr/>
          <a:lstStyle/>
          <a:p>
            <a:pPr marL="0" indent="0">
              <a:buNone/>
            </a:pPr>
            <a:r>
              <a:rPr lang="en-US" sz="2000" dirty="0"/>
              <a:t>The system is very simple in design and to implement. The system requires very low system resources and the system will work in almost all configurations. It has got following </a:t>
            </a:r>
            <a:r>
              <a:rPr lang="en-US" sz="2000" dirty="0" smtClean="0"/>
              <a:t>features:</a:t>
            </a:r>
          </a:p>
          <a:p>
            <a:pPr lvl="0"/>
            <a:r>
              <a:rPr lang="en-US" sz="2000" dirty="0"/>
              <a:t>Ensure data </a:t>
            </a:r>
            <a:r>
              <a:rPr lang="en-US" sz="2000" dirty="0" smtClean="0"/>
              <a:t>accuracy.</a:t>
            </a:r>
            <a:endParaRPr lang="en-IN" sz="2000" dirty="0"/>
          </a:p>
          <a:p>
            <a:pPr lvl="0"/>
            <a:r>
              <a:rPr lang="en-US" sz="2000" dirty="0"/>
              <a:t>Proper control of the higher officials.</a:t>
            </a:r>
            <a:endParaRPr lang="en-IN" sz="2000" dirty="0"/>
          </a:p>
          <a:p>
            <a:pPr lvl="0"/>
            <a:r>
              <a:rPr lang="en-US" sz="2000" dirty="0"/>
              <a:t>Reduce the damages of the machines.</a:t>
            </a:r>
            <a:endParaRPr lang="en-IN" sz="2000" dirty="0"/>
          </a:p>
          <a:p>
            <a:pPr lvl="0"/>
            <a:r>
              <a:rPr lang="en-US" sz="2000" dirty="0"/>
              <a:t>Minimize manual data entry.</a:t>
            </a:r>
            <a:endParaRPr lang="en-IN" sz="2000" dirty="0"/>
          </a:p>
          <a:p>
            <a:pPr lvl="0"/>
            <a:r>
              <a:rPr lang="en-US" sz="2000" dirty="0"/>
              <a:t>Minimum time needed for the various processing.</a:t>
            </a:r>
            <a:endParaRPr lang="en-IN" sz="2000" dirty="0"/>
          </a:p>
          <a:p>
            <a:pPr lvl="0"/>
            <a:r>
              <a:rPr lang="en-US" sz="2000" dirty="0"/>
              <a:t>Greater efficiency.</a:t>
            </a:r>
            <a:endParaRPr lang="en-IN" sz="2000" dirty="0"/>
          </a:p>
          <a:p>
            <a:pPr lvl="0"/>
            <a:r>
              <a:rPr lang="en-US" sz="2000" dirty="0"/>
              <a:t>Better service.</a:t>
            </a:r>
            <a:endParaRPr lang="en-IN" sz="2000" dirty="0"/>
          </a:p>
          <a:p>
            <a:pPr lvl="0"/>
            <a:r>
              <a:rPr lang="en-US" sz="2000" dirty="0"/>
              <a:t>User friendliness and interactive.</a:t>
            </a:r>
            <a:endParaRPr lang="en-IN" sz="2000" dirty="0"/>
          </a:p>
          <a:p>
            <a:pPr lvl="0"/>
            <a:r>
              <a:rPr lang="en-US" sz="2000" dirty="0"/>
              <a:t>Minimum time required.</a:t>
            </a:r>
            <a:endParaRPr lang="en-IN" sz="2000" dirty="0"/>
          </a:p>
          <a:p>
            <a:endParaRPr lang="en-IN" sz="2000" dirty="0"/>
          </a:p>
          <a:p>
            <a:pPr marL="0" indent="0">
              <a:buNone/>
            </a:pPr>
            <a:endParaRPr lang="en-IN" dirty="0"/>
          </a:p>
        </p:txBody>
      </p:sp>
    </p:spTree>
    <p:extLst>
      <p:ext uri="{BB962C8B-B14F-4D97-AF65-F5344CB8AC3E}">
        <p14:creationId xmlns:p14="http://schemas.microsoft.com/office/powerpoint/2010/main" val="2479272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926976"/>
          </a:xfrm>
        </p:spPr>
        <p:txBody>
          <a:bodyPr/>
          <a:lstStyle/>
          <a:p>
            <a:r>
              <a:rPr lang="en-IN" dirty="0" smtClean="0"/>
              <a:t>SCREENSHOTS</a:t>
            </a:r>
            <a:endParaRPr lang="en-IN" dirty="0"/>
          </a:p>
        </p:txBody>
      </p:sp>
      <p:sp>
        <p:nvSpPr>
          <p:cNvPr id="3" name="Content Placeholder 2"/>
          <p:cNvSpPr>
            <a:spLocks noGrp="1"/>
          </p:cNvSpPr>
          <p:nvPr>
            <p:ph idx="1"/>
          </p:nvPr>
        </p:nvSpPr>
        <p:spPr>
          <a:xfrm>
            <a:off x="453840" y="1484784"/>
            <a:ext cx="8229600" cy="4389120"/>
          </a:xfrm>
        </p:spPr>
        <p:txBody>
          <a:bodyPr/>
          <a:lstStyle/>
          <a:p>
            <a:r>
              <a:rPr lang="en-IN" b="1" dirty="0" smtClean="0"/>
              <a:t>Home Page</a:t>
            </a:r>
          </a:p>
          <a:p>
            <a:pPr marL="0" indent="0">
              <a:buNone/>
            </a:pPr>
            <a:r>
              <a:rPr lang="en-US" sz="1800" dirty="0"/>
              <a:t>This is the Home page of the project. Here are different buttons for Admin, Police and Citizens. </a:t>
            </a:r>
            <a:endParaRPr lang="en-IN" sz="1800" dirty="0"/>
          </a:p>
          <a:p>
            <a:pPr marL="0" indent="0">
              <a:buNone/>
            </a:pPr>
            <a:endParaRPr lang="en-IN" dirty="0"/>
          </a:p>
        </p:txBody>
      </p:sp>
      <p:pic>
        <p:nvPicPr>
          <p:cNvPr id="5" name="Picture 4"/>
          <p:cNvPicPr/>
          <p:nvPr/>
        </p:nvPicPr>
        <p:blipFill>
          <a:blip r:embed="rId2"/>
          <a:stretch>
            <a:fillRect/>
          </a:stretch>
        </p:blipFill>
        <p:spPr>
          <a:xfrm>
            <a:off x="2555776" y="2464108"/>
            <a:ext cx="5731510" cy="3935735"/>
          </a:xfrm>
          <a:prstGeom prst="rect">
            <a:avLst/>
          </a:prstGeom>
        </p:spPr>
      </p:pic>
    </p:spTree>
    <p:extLst>
      <p:ext uri="{BB962C8B-B14F-4D97-AF65-F5344CB8AC3E}">
        <p14:creationId xmlns:p14="http://schemas.microsoft.com/office/powerpoint/2010/main" val="114021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389120"/>
          </a:xfrm>
        </p:spPr>
        <p:txBody>
          <a:bodyPr/>
          <a:lstStyle/>
          <a:p>
            <a:pPr lvl="0"/>
            <a:r>
              <a:rPr lang="en-US" b="1" dirty="0"/>
              <a:t>Police Login Page</a:t>
            </a:r>
            <a:endParaRPr lang="en-IN" dirty="0"/>
          </a:p>
          <a:p>
            <a:pPr marL="0" indent="0">
              <a:buNone/>
            </a:pPr>
            <a:r>
              <a:rPr lang="en-US" sz="1800" dirty="0"/>
              <a:t>This is the Login Page for the Police Officers. After entering correct details the user can have access to Police Home Page. </a:t>
            </a:r>
            <a:endParaRPr lang="en-IN" sz="1800" dirty="0"/>
          </a:p>
          <a:p>
            <a:endParaRPr lang="en-IN" dirty="0"/>
          </a:p>
        </p:txBody>
      </p:sp>
      <p:pic>
        <p:nvPicPr>
          <p:cNvPr id="4" name="Picture 3"/>
          <p:cNvPicPr/>
          <p:nvPr/>
        </p:nvPicPr>
        <p:blipFill>
          <a:blip r:embed="rId2"/>
          <a:stretch>
            <a:fillRect/>
          </a:stretch>
        </p:blipFill>
        <p:spPr>
          <a:xfrm>
            <a:off x="2195736" y="1844824"/>
            <a:ext cx="5153025" cy="4000500"/>
          </a:xfrm>
          <a:prstGeom prst="rect">
            <a:avLst/>
          </a:prstGeom>
        </p:spPr>
      </p:pic>
    </p:spTree>
    <p:extLst>
      <p:ext uri="{BB962C8B-B14F-4D97-AF65-F5344CB8AC3E}">
        <p14:creationId xmlns:p14="http://schemas.microsoft.com/office/powerpoint/2010/main" val="104591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389120"/>
          </a:xfrm>
        </p:spPr>
        <p:txBody>
          <a:bodyPr/>
          <a:lstStyle/>
          <a:p>
            <a:pPr lvl="0"/>
            <a:r>
              <a:rPr lang="en-US" b="1" dirty="0"/>
              <a:t>Police Home Page</a:t>
            </a:r>
            <a:endParaRPr lang="en-IN" dirty="0"/>
          </a:p>
          <a:p>
            <a:pPr marL="0" indent="0">
              <a:buNone/>
            </a:pPr>
            <a:r>
              <a:rPr lang="en-US" sz="1600" dirty="0"/>
              <a:t>This is the Home Page of Police Officers. Here the user can update or view the case details</a:t>
            </a:r>
            <a:endParaRPr lang="en-IN" sz="1600" dirty="0"/>
          </a:p>
        </p:txBody>
      </p:sp>
      <p:pic>
        <p:nvPicPr>
          <p:cNvPr id="4" name="Picture 3"/>
          <p:cNvPicPr/>
          <p:nvPr/>
        </p:nvPicPr>
        <p:blipFill>
          <a:blip r:embed="rId2"/>
          <a:stretch>
            <a:fillRect/>
          </a:stretch>
        </p:blipFill>
        <p:spPr>
          <a:xfrm>
            <a:off x="1706245" y="1628800"/>
            <a:ext cx="5731510" cy="4318000"/>
          </a:xfrm>
          <a:prstGeom prst="rect">
            <a:avLst/>
          </a:prstGeom>
        </p:spPr>
      </p:pic>
    </p:spTree>
    <p:extLst>
      <p:ext uri="{BB962C8B-B14F-4D97-AF65-F5344CB8AC3E}">
        <p14:creationId xmlns:p14="http://schemas.microsoft.com/office/powerpoint/2010/main" val="373046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476672"/>
            <a:ext cx="8229600" cy="4389120"/>
          </a:xfrm>
        </p:spPr>
        <p:txBody>
          <a:bodyPr/>
          <a:lstStyle/>
          <a:p>
            <a:pPr lvl="0"/>
            <a:r>
              <a:rPr lang="en-US" b="1" dirty="0"/>
              <a:t>Update Case Details Page</a:t>
            </a:r>
            <a:endParaRPr lang="en-IN" dirty="0"/>
          </a:p>
          <a:p>
            <a:pPr marL="0" indent="0">
              <a:buNone/>
            </a:pPr>
            <a:r>
              <a:rPr lang="en-US" sz="1600" dirty="0"/>
              <a:t>Here the user can update the case details by entering the correct FIR code generated by the citizen FIR Registration. </a:t>
            </a:r>
            <a:endParaRPr lang="en-IN" sz="1600" dirty="0"/>
          </a:p>
          <a:p>
            <a:pPr marL="0" indent="0">
              <a:buNone/>
            </a:pPr>
            <a:endParaRPr lang="en-IN" dirty="0"/>
          </a:p>
        </p:txBody>
      </p:sp>
      <p:pic>
        <p:nvPicPr>
          <p:cNvPr id="6" name="Picture 5"/>
          <p:cNvPicPr/>
          <p:nvPr/>
        </p:nvPicPr>
        <p:blipFill>
          <a:blip r:embed="rId2"/>
          <a:stretch>
            <a:fillRect/>
          </a:stretch>
        </p:blipFill>
        <p:spPr>
          <a:xfrm>
            <a:off x="1706880" y="1844824"/>
            <a:ext cx="5730240" cy="3945632"/>
          </a:xfrm>
          <a:prstGeom prst="rect">
            <a:avLst/>
          </a:prstGeom>
        </p:spPr>
      </p:pic>
    </p:spTree>
    <p:extLst>
      <p:ext uri="{BB962C8B-B14F-4D97-AF65-F5344CB8AC3E}">
        <p14:creationId xmlns:p14="http://schemas.microsoft.com/office/powerpoint/2010/main" val="1741144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4389120"/>
          </a:xfrm>
        </p:spPr>
        <p:txBody>
          <a:bodyPr/>
          <a:lstStyle/>
          <a:p>
            <a:pPr lvl="0"/>
            <a:r>
              <a:rPr lang="en-US" b="1" dirty="0"/>
              <a:t>User Login Page</a:t>
            </a:r>
            <a:endParaRPr lang="en-IN" dirty="0"/>
          </a:p>
          <a:p>
            <a:pPr marL="0" indent="0">
              <a:buNone/>
            </a:pPr>
            <a:r>
              <a:rPr lang="en-US" sz="1600" dirty="0"/>
              <a:t>Here the user can enter the username and password to get access to User Home Page or click on sign up button. </a:t>
            </a:r>
            <a:endParaRPr lang="en-IN" sz="1600" dirty="0"/>
          </a:p>
        </p:txBody>
      </p:sp>
      <p:pic>
        <p:nvPicPr>
          <p:cNvPr id="4" name="Picture 3"/>
          <p:cNvPicPr/>
          <p:nvPr/>
        </p:nvPicPr>
        <p:blipFill>
          <a:blip r:embed="rId2"/>
          <a:stretch>
            <a:fillRect/>
          </a:stretch>
        </p:blipFill>
        <p:spPr>
          <a:xfrm>
            <a:off x="1705610" y="1556792"/>
            <a:ext cx="5732780" cy="4096127"/>
          </a:xfrm>
          <a:prstGeom prst="rect">
            <a:avLst/>
          </a:prstGeom>
        </p:spPr>
      </p:pic>
    </p:spTree>
    <p:extLst>
      <p:ext uri="{BB962C8B-B14F-4D97-AF65-F5344CB8AC3E}">
        <p14:creationId xmlns:p14="http://schemas.microsoft.com/office/powerpoint/2010/main" val="3042307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389120"/>
          </a:xfrm>
        </p:spPr>
        <p:txBody>
          <a:bodyPr/>
          <a:lstStyle/>
          <a:p>
            <a:pPr lvl="0"/>
            <a:r>
              <a:rPr lang="en-US" b="1" dirty="0"/>
              <a:t>Sign up Page</a:t>
            </a:r>
            <a:endParaRPr lang="en-IN" dirty="0"/>
          </a:p>
          <a:p>
            <a:pPr marL="0" indent="0">
              <a:buNone/>
            </a:pPr>
            <a:r>
              <a:rPr lang="en-US" sz="1600" dirty="0"/>
              <a:t>Here the user can enter his correct details to get username and password for login.</a:t>
            </a:r>
            <a:endParaRPr lang="en-IN" sz="1600" dirty="0"/>
          </a:p>
          <a:p>
            <a:endParaRPr lang="en-IN" dirty="0"/>
          </a:p>
        </p:txBody>
      </p:sp>
      <p:pic>
        <p:nvPicPr>
          <p:cNvPr id="4" name="Picture 3"/>
          <p:cNvPicPr/>
          <p:nvPr/>
        </p:nvPicPr>
        <p:blipFill>
          <a:blip r:embed="rId2"/>
          <a:stretch>
            <a:fillRect/>
          </a:stretch>
        </p:blipFill>
        <p:spPr>
          <a:xfrm>
            <a:off x="1708150" y="1628800"/>
            <a:ext cx="5727700" cy="4375398"/>
          </a:xfrm>
          <a:prstGeom prst="rect">
            <a:avLst/>
          </a:prstGeom>
        </p:spPr>
      </p:pic>
    </p:spTree>
    <p:extLst>
      <p:ext uri="{BB962C8B-B14F-4D97-AF65-F5344CB8AC3E}">
        <p14:creationId xmlns:p14="http://schemas.microsoft.com/office/powerpoint/2010/main" val="1603857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4389120"/>
          </a:xfrm>
        </p:spPr>
        <p:txBody>
          <a:bodyPr/>
          <a:lstStyle/>
          <a:p>
            <a:pPr lvl="0"/>
            <a:r>
              <a:rPr lang="en-US" b="1" dirty="0"/>
              <a:t>User Home Page</a:t>
            </a:r>
            <a:endParaRPr lang="en-IN" dirty="0"/>
          </a:p>
          <a:p>
            <a:pPr marL="0" indent="0">
              <a:buNone/>
            </a:pPr>
            <a:r>
              <a:rPr lang="en-US" sz="1600" dirty="0"/>
              <a:t>Here the user can Lodge a new FIR or check status for the previous one. </a:t>
            </a:r>
            <a:endParaRPr lang="en-IN" sz="1600" dirty="0"/>
          </a:p>
          <a:p>
            <a:endParaRPr lang="en-IN" dirty="0"/>
          </a:p>
        </p:txBody>
      </p:sp>
      <p:pic>
        <p:nvPicPr>
          <p:cNvPr id="4" name="Picture 3"/>
          <p:cNvPicPr/>
          <p:nvPr/>
        </p:nvPicPr>
        <p:blipFill>
          <a:blip r:embed="rId2"/>
          <a:stretch>
            <a:fillRect/>
          </a:stretch>
        </p:blipFill>
        <p:spPr>
          <a:xfrm>
            <a:off x="2186622" y="1484784"/>
            <a:ext cx="4770755" cy="4176464"/>
          </a:xfrm>
          <a:prstGeom prst="rect">
            <a:avLst/>
          </a:prstGeom>
        </p:spPr>
      </p:pic>
    </p:spTree>
    <p:extLst>
      <p:ext uri="{BB962C8B-B14F-4D97-AF65-F5344CB8AC3E}">
        <p14:creationId xmlns:p14="http://schemas.microsoft.com/office/powerpoint/2010/main" val="19116314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145</TotalTime>
  <Words>516</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Crime Management System</vt:lpstr>
      <vt:lpstr>Advantages of This System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 </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Management System</dc:title>
  <dc:creator>Bhardwaj</dc:creator>
  <cp:lastModifiedBy>Bhardwaj</cp:lastModifiedBy>
  <cp:revision>6</cp:revision>
  <dcterms:created xsi:type="dcterms:W3CDTF">2016-09-09T05:23:20Z</dcterms:created>
  <dcterms:modified xsi:type="dcterms:W3CDTF">2016-09-09T07:48:59Z</dcterms:modified>
</cp:coreProperties>
</file>