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CC"/>
    <a:srgbClr val="FF0066"/>
    <a:srgbClr val="0000FF"/>
    <a:srgbClr val="33CC33"/>
    <a:srgbClr val="00FFFF"/>
    <a:srgbClr val="6600FF"/>
    <a:srgbClr val="CC66FF"/>
    <a:srgbClr val="62832D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9" autoAdjust="0"/>
    <p:restoredTop sz="86811" autoAdjust="0"/>
  </p:normalViewPr>
  <p:slideViewPr>
    <p:cSldViewPr>
      <p:cViewPr>
        <p:scale>
          <a:sx n="50" d="100"/>
          <a:sy n="50" d="100"/>
        </p:scale>
        <p:origin x="-3186" y="-16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C97D-3554-44E0-8E72-665D45387ACC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DC43-659C-4A17-BDC0-5684401D4F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BE83-6A1D-4DA3-83D0-ED76C71EFE38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1575-24DE-4F6C-A73E-0331B3B2E4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 txBox="1"/>
          <p:nvPr userDrawn="1"/>
        </p:nvSpPr>
        <p:spPr>
          <a:xfrm>
            <a:off x="0" y="152404"/>
            <a:ext cx="1447800" cy="1158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9715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16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2097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5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6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7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8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9715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1"/>
          <p:cNvSpPr/>
          <p:nvPr/>
        </p:nvSpPr>
        <p:spPr>
          <a:xfrm>
            <a:off x="0" y="1600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rebuchet MS" pitchFamily="34" charset="0"/>
              </a:rPr>
              <a:t>Human Computer Interaction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Trebuchet MS" pitchFamily="34" charset="0"/>
              </a:rPr>
              <a:t>UE17CS424</a:t>
            </a:r>
          </a:p>
        </p:txBody>
      </p:sp>
      <p:sp>
        <p:nvSpPr>
          <p:cNvPr id="1048578" name="Google Shape;26;p3"/>
          <p:cNvSpPr txBox="1"/>
          <p:nvPr/>
        </p:nvSpPr>
        <p:spPr>
          <a:xfrm>
            <a:off x="323812" y="3276600"/>
            <a:ext cx="8515388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+mn-lt"/>
                <a:ea typeface="Trebuchet MS"/>
                <a:cs typeface="Trebuchet MS"/>
                <a:sym typeface="Trebuchet MS"/>
              </a:rPr>
              <a:t>HI</a:t>
            </a:r>
            <a:r>
              <a:rPr lang="en-US" sz="2800" b="1" dirty="0" smtClean="0">
                <a:latin typeface="+mn-lt"/>
                <a:ea typeface="Trebuchet MS"/>
                <a:cs typeface="Trebuchet MS"/>
                <a:sym typeface="Trebuchet MS"/>
              </a:rPr>
              <a:t>-FI </a:t>
            </a:r>
            <a:r>
              <a:rPr lang="en-US" sz="2800" b="1" dirty="0" smtClean="0">
                <a:latin typeface="+mn-lt"/>
                <a:ea typeface="Trebuchet MS"/>
                <a:cs typeface="Trebuchet MS"/>
                <a:sym typeface="Trebuchet MS"/>
              </a:rPr>
              <a:t>PROTOTYPE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+mn-lt"/>
                <a:ea typeface="Trebuchet MS"/>
                <a:cs typeface="Trebuchet MS"/>
                <a:sym typeface="Trebuchet MS"/>
              </a:rPr>
              <a:t>Team:</a:t>
            </a:r>
            <a:r>
              <a:rPr lang="en-US" sz="2400" dirty="0" err="1" smtClean="0"/>
              <a:t>DHEERAJ</a:t>
            </a:r>
            <a:r>
              <a:rPr lang="en-US" sz="2400" dirty="0" smtClean="0"/>
              <a:t> REDDY    PES1201700830</a:t>
            </a:r>
          </a:p>
          <a:p>
            <a:pPr fontAlgn="t"/>
            <a:r>
              <a:rPr lang="en-US" sz="2400" dirty="0" smtClean="0"/>
              <a:t>          DR SAI PRANEETH  PES1201701094</a:t>
            </a:r>
          </a:p>
          <a:p>
            <a:pPr fontAlgn="t"/>
            <a:r>
              <a:rPr lang="en-US" sz="2400" dirty="0" smtClean="0"/>
              <a:t>          NAVEEN G                PES1201701439</a:t>
            </a:r>
          </a:p>
          <a:p>
            <a:pPr fontAlgn="t"/>
            <a:r>
              <a:rPr lang="en-US" sz="2400" dirty="0" smtClean="0"/>
              <a:t>          SYED ALI HUSSAIN  PES1201802391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1032" name="Picture 8" descr="C:\Users\FARHAN\Desktop\Capture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400800" cy="3967162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572000"/>
            <a:ext cx="6400800" cy="209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2050" name="Picture 2" descr="C:\Users\FARHAN\Desktop\Captur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4008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3074" name="Picture 2" descr="C:\Users\FARHAN\Desktop\Capture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324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4098" name="Picture 2" descr="C:\Users\FARHAN\Desktop\Capture 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96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5122" name="Picture 2" descr="C:\Users\FARHAN\Desktop\Capture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62150"/>
            <a:ext cx="6400799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smtClean="0">
                <a:solidFill>
                  <a:srgbClr val="FF0000"/>
                </a:solidFill>
                <a:latin typeface="Trebuchet MS" pitchFamily="34" charset="0"/>
              </a:rPr>
              <a:t>HI</a:t>
            </a:r>
            <a:r>
              <a:rPr lang="en-US" sz="2400" smtClean="0">
                <a:solidFill>
                  <a:srgbClr val="FF0000"/>
                </a:solidFill>
                <a:latin typeface="Trebuchet MS" pitchFamily="34" charset="0"/>
              </a:rPr>
              <a:t>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6146" name="Picture 2" descr="C:\Users\FARHAN\Desktop\Capture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1"/>
            <a:ext cx="618341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KTwo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FARHAN</cp:lastModifiedBy>
  <cp:revision>12</cp:revision>
  <dcterms:created xsi:type="dcterms:W3CDTF">2009-01-20T20:44:06Z</dcterms:created>
  <dcterms:modified xsi:type="dcterms:W3CDTF">2020-11-18T15:47:08Z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