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CC"/>
    <a:srgbClr val="FF0066"/>
    <a:srgbClr val="0000FF"/>
    <a:srgbClr val="33CC33"/>
    <a:srgbClr val="00FFFF"/>
    <a:srgbClr val="6600FF"/>
    <a:srgbClr val="CC66FF"/>
    <a:srgbClr val="62832D"/>
    <a:srgbClr val="00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527" autoAdjust="0"/>
    <p:restoredTop sz="86811" autoAdjust="0"/>
  </p:normalViewPr>
  <p:slideViewPr>
    <p:cSldViewPr>
      <p:cViewPr>
        <p:scale>
          <a:sx n="66" d="100"/>
          <a:sy n="66" d="100"/>
        </p:scale>
        <p:origin x="-2880" y="-13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30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6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64" y="0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7C97D-3554-44E0-8E72-665D45387ACC}" type="datetimeFigureOut">
              <a:rPr lang="en-US"/>
              <a:pPr/>
              <a:t>11/18/2020</a:t>
            </a:fld>
            <a:endParaRPr lang="en-US"/>
          </a:p>
        </p:txBody>
      </p:sp>
      <p:sp>
        <p:nvSpPr>
          <p:cNvPr id="1048687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514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8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6DC43-659C-4A17-BDC0-5684401D4FA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0" name="Date Placeholder 2"/>
          <p:cNvSpPr>
            <a:spLocks noGrp="1"/>
          </p:cNvSpPr>
          <p:nvPr>
            <p:ph type="dt" idx="1"/>
          </p:nvPr>
        </p:nvSpPr>
        <p:spPr>
          <a:xfrm>
            <a:off x="3849664" y="0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3BE83-6A1D-4DA3-83D0-ED76C71EFE38}" type="datetimeFigureOut">
              <a:rPr lang="en-US"/>
              <a:pPr/>
              <a:t>11/18/2020</a:t>
            </a:fld>
            <a:endParaRPr lang="en-US"/>
          </a:p>
        </p:txBody>
      </p:sp>
      <p:sp>
        <p:nvSpPr>
          <p:cNvPr id="104868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8713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04868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51" y="4690944"/>
            <a:ext cx="5438140" cy="4443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68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8514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64" y="9378514"/>
            <a:ext cx="2946443" cy="494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81575-24DE-4F6C-A73E-0331B3B2E41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extBox 1"/>
          <p:cNvSpPr txBox="1"/>
          <p:nvPr userDrawn="1"/>
        </p:nvSpPr>
        <p:spPr>
          <a:xfrm>
            <a:off x="0" y="152404"/>
            <a:ext cx="1447800" cy="11582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2097153" name="Picture 2" descr="https://lh4.googleusercontent.com/proxy/YA9Xoqs7jhpeuwrEjwhdi_EVSCDwUdpr72V-2YHZ2lz2y1FaqityK8c8RlZRTvUDEw3Y2TekyGNi07wcREil5Ez3ii80dA-DE8G6HAQjEmJVz8W32Wy2uaDAWwuZs6uPZtJp2zrUJ_Qps2T1CUmSpuPR8dk2XA=w128-h144-k-n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696" y="138752"/>
            <a:ext cx="868725" cy="972000"/>
          </a:xfrm>
          <a:prstGeom prst="rect">
            <a:avLst/>
          </a:prstGeom>
          <a:noFill/>
        </p:spPr>
      </p:pic>
      <p:grpSp>
        <p:nvGrpSpPr>
          <p:cNvPr id="16" name="Group 3"/>
          <p:cNvGrpSpPr/>
          <p:nvPr userDrawn="1"/>
        </p:nvGrpSpPr>
        <p:grpSpPr>
          <a:xfrm>
            <a:off x="1219200" y="102154"/>
            <a:ext cx="7924800" cy="1004990"/>
            <a:chOff x="1219200" y="102154"/>
            <a:chExt cx="7924800" cy="1004990"/>
          </a:xfrm>
        </p:grpSpPr>
        <p:pic>
          <p:nvPicPr>
            <p:cNvPr id="209715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02618" y="103496"/>
              <a:ext cx="1620982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97155" name="Picture 3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23600" y="106680"/>
              <a:ext cx="1620000" cy="988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97156" name="Picture 5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923800" y="117144"/>
              <a:ext cx="1620000" cy="99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97157" name="Picture 6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524000" y="112056"/>
              <a:ext cx="1620000" cy="99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97158" name="Picture 7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19200" y="102154"/>
              <a:ext cx="1620000" cy="99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97159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30152" y="1600200"/>
            <a:ext cx="1600200" cy="512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-35256"/>
            <a:ext cx="9144000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89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77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66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54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537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726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914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103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7" name="Rectangle 1"/>
          <p:cNvSpPr/>
          <p:nvPr/>
        </p:nvSpPr>
        <p:spPr>
          <a:xfrm>
            <a:off x="0" y="1600200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Trebuchet MS" pitchFamily="34" charset="0"/>
              </a:rPr>
              <a:t>Human Computer Interaction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  <a:latin typeface="Trebuchet MS" pitchFamily="34" charset="0"/>
              </a:rPr>
              <a:t>UE17CS424</a:t>
            </a:r>
          </a:p>
        </p:txBody>
      </p:sp>
      <p:sp>
        <p:nvSpPr>
          <p:cNvPr id="1048578" name="Google Shape;26;p3"/>
          <p:cNvSpPr txBox="1"/>
          <p:nvPr/>
        </p:nvSpPr>
        <p:spPr>
          <a:xfrm>
            <a:off x="323812" y="3276600"/>
            <a:ext cx="8515388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latin typeface="+mn-lt"/>
                <a:ea typeface="Trebuchet MS"/>
                <a:cs typeface="Trebuchet MS"/>
                <a:sym typeface="Trebuchet MS"/>
              </a:rPr>
              <a:t>LO-FI PROTOTYPE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latin typeface="+mn-lt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 smtClean="0">
                <a:latin typeface="+mn-lt"/>
                <a:ea typeface="Trebuchet MS"/>
                <a:cs typeface="Trebuchet MS"/>
                <a:sym typeface="Trebuchet MS"/>
              </a:rPr>
              <a:t>Team:</a:t>
            </a:r>
            <a:r>
              <a:rPr lang="en-US" sz="2400" dirty="0" err="1" smtClean="0"/>
              <a:t>DHEERAJ</a:t>
            </a:r>
            <a:r>
              <a:rPr lang="en-US" sz="2400" dirty="0" smtClean="0"/>
              <a:t> REDDY    PES1201700830</a:t>
            </a:r>
          </a:p>
          <a:p>
            <a:pPr fontAlgn="t"/>
            <a:r>
              <a:rPr lang="en-US" sz="2400" dirty="0" smtClean="0"/>
              <a:t>          DR SAI PRANEETH  PES1201701094</a:t>
            </a:r>
          </a:p>
          <a:p>
            <a:pPr fontAlgn="t"/>
            <a:r>
              <a:rPr lang="en-US" sz="2400" dirty="0" smtClean="0"/>
              <a:t>          NAVEEN G                PES1201701439</a:t>
            </a:r>
          </a:p>
          <a:p>
            <a:pPr fontAlgn="t"/>
            <a:r>
              <a:rPr lang="en-US" sz="2400" dirty="0" smtClean="0"/>
              <a:t>          SYED ALI HUSSAIN  PES1201802391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latin typeface="+mn-lt"/>
              <a:ea typeface="Trebuchet MS"/>
              <a:cs typeface="Trebuchet MS"/>
              <a:sym typeface="Trebuchet MS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latin typeface="+mn-lt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latin typeface="+mn-lt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Rectangle 1"/>
          <p:cNvSpPr>
            <a:spLocks noChangeArrowheads="1"/>
          </p:cNvSpPr>
          <p:nvPr/>
        </p:nvSpPr>
        <p:spPr bwMode="auto">
          <a:xfrm>
            <a:off x="1524000" y="1581154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8580" name="Text Box 34"/>
          <p:cNvSpPr txBox="1">
            <a:spLocks noChangeArrowheads="1"/>
          </p:cNvSpPr>
          <p:nvPr/>
        </p:nvSpPr>
        <p:spPr bwMode="auto">
          <a:xfrm>
            <a:off x="2667000" y="1143001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/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LO-FI PROTOTYPE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1048581" name="Content Placeholder 2"/>
          <p:cNvSpPr txBox="1"/>
          <p:nvPr/>
        </p:nvSpPr>
        <p:spPr>
          <a:xfrm>
            <a:off x="381000" y="1828800"/>
            <a:ext cx="8458200" cy="4724400"/>
          </a:xfrm>
          <a:prstGeom prst="rect">
            <a:avLst/>
          </a:prstGeom>
        </p:spPr>
        <p:txBody>
          <a:bodyPr/>
          <a:lstStyle/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latin typeface="Trebuchet MS" pitchFamily="34" charset="0"/>
            </a:endParaRPr>
          </a:p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latin typeface="Trebuchet MS" pitchFamily="34" charset="0"/>
            </a:endParaRPr>
          </a:p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Trebuchet MS" pitchFamily="34" charset="0"/>
            </a:endParaRPr>
          </a:p>
        </p:txBody>
      </p:sp>
      <p:pic>
        <p:nvPicPr>
          <p:cNvPr id="1026" name="Picture 2" descr="C:\Users\FARHAN\Desktop\PSX_20201118_2111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752600"/>
            <a:ext cx="6403535" cy="4643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Rectangle 1"/>
          <p:cNvSpPr>
            <a:spLocks noChangeArrowheads="1"/>
          </p:cNvSpPr>
          <p:nvPr/>
        </p:nvSpPr>
        <p:spPr bwMode="auto">
          <a:xfrm>
            <a:off x="1524000" y="1581154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8580" name="Text Box 34"/>
          <p:cNvSpPr txBox="1">
            <a:spLocks noChangeArrowheads="1"/>
          </p:cNvSpPr>
          <p:nvPr/>
        </p:nvSpPr>
        <p:spPr bwMode="auto">
          <a:xfrm>
            <a:off x="2667000" y="1143001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/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LO-FI PROTOTYPE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1048581" name="Content Placeholder 2"/>
          <p:cNvSpPr txBox="1"/>
          <p:nvPr/>
        </p:nvSpPr>
        <p:spPr>
          <a:xfrm>
            <a:off x="381000" y="1828800"/>
            <a:ext cx="8458200" cy="4724400"/>
          </a:xfrm>
          <a:prstGeom prst="rect">
            <a:avLst/>
          </a:prstGeom>
        </p:spPr>
        <p:txBody>
          <a:bodyPr/>
          <a:lstStyle/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latin typeface="Trebuchet MS" pitchFamily="34" charset="0"/>
            </a:endParaRPr>
          </a:p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latin typeface="Trebuchet MS" pitchFamily="34" charset="0"/>
            </a:endParaRPr>
          </a:p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Trebuchet MS" pitchFamily="34" charset="0"/>
            </a:endParaRPr>
          </a:p>
        </p:txBody>
      </p:sp>
      <p:pic>
        <p:nvPicPr>
          <p:cNvPr id="2050" name="Picture 2" descr="C:\Users\FARHAN\Desktop\PSX_20201118_21115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828800"/>
            <a:ext cx="6477000" cy="45833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Rectangle 1"/>
          <p:cNvSpPr>
            <a:spLocks noChangeArrowheads="1"/>
          </p:cNvSpPr>
          <p:nvPr/>
        </p:nvSpPr>
        <p:spPr bwMode="auto">
          <a:xfrm>
            <a:off x="1524000" y="1581154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8580" name="Text Box 34"/>
          <p:cNvSpPr txBox="1">
            <a:spLocks noChangeArrowheads="1"/>
          </p:cNvSpPr>
          <p:nvPr/>
        </p:nvSpPr>
        <p:spPr bwMode="auto">
          <a:xfrm>
            <a:off x="2667000" y="1143001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/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LO-FI PROTOTYPE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1048581" name="Content Placeholder 2"/>
          <p:cNvSpPr txBox="1"/>
          <p:nvPr/>
        </p:nvSpPr>
        <p:spPr>
          <a:xfrm>
            <a:off x="381000" y="1828800"/>
            <a:ext cx="8458200" cy="4724400"/>
          </a:xfrm>
          <a:prstGeom prst="rect">
            <a:avLst/>
          </a:prstGeom>
        </p:spPr>
        <p:txBody>
          <a:bodyPr/>
          <a:lstStyle/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latin typeface="Trebuchet MS" pitchFamily="34" charset="0"/>
            </a:endParaRPr>
          </a:p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latin typeface="Trebuchet MS" pitchFamily="34" charset="0"/>
            </a:endParaRPr>
          </a:p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Trebuchet MS" pitchFamily="34" charset="0"/>
            </a:endParaRPr>
          </a:p>
        </p:txBody>
      </p:sp>
      <p:pic>
        <p:nvPicPr>
          <p:cNvPr id="3074" name="Picture 2" descr="C:\Users\FARHAN\Desktop\PSX_20201118_21124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828800"/>
            <a:ext cx="6400800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Rectangle 1"/>
          <p:cNvSpPr>
            <a:spLocks noChangeArrowheads="1"/>
          </p:cNvSpPr>
          <p:nvPr/>
        </p:nvSpPr>
        <p:spPr bwMode="auto">
          <a:xfrm>
            <a:off x="1524000" y="1581154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8580" name="Text Box 34"/>
          <p:cNvSpPr txBox="1">
            <a:spLocks noChangeArrowheads="1"/>
          </p:cNvSpPr>
          <p:nvPr/>
        </p:nvSpPr>
        <p:spPr bwMode="auto">
          <a:xfrm>
            <a:off x="2667000" y="1143001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/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LO-FI PROTOTYPE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1048581" name="Content Placeholder 2"/>
          <p:cNvSpPr txBox="1"/>
          <p:nvPr/>
        </p:nvSpPr>
        <p:spPr>
          <a:xfrm>
            <a:off x="381000" y="1828800"/>
            <a:ext cx="8458200" cy="4724400"/>
          </a:xfrm>
          <a:prstGeom prst="rect">
            <a:avLst/>
          </a:prstGeom>
        </p:spPr>
        <p:txBody>
          <a:bodyPr/>
          <a:lstStyle/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latin typeface="Trebuchet MS" pitchFamily="34" charset="0"/>
            </a:endParaRPr>
          </a:p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latin typeface="Trebuchet MS" pitchFamily="34" charset="0"/>
            </a:endParaRPr>
          </a:p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Trebuchet MS" pitchFamily="34" charset="0"/>
            </a:endParaRPr>
          </a:p>
        </p:txBody>
      </p:sp>
      <p:pic>
        <p:nvPicPr>
          <p:cNvPr id="4098" name="Picture 2" descr="C:\Users\FARHAN\Desktop\PSX_20201118_2113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1" y="1828801"/>
            <a:ext cx="6705600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Rectangle 1"/>
          <p:cNvSpPr>
            <a:spLocks noChangeArrowheads="1"/>
          </p:cNvSpPr>
          <p:nvPr/>
        </p:nvSpPr>
        <p:spPr bwMode="auto">
          <a:xfrm>
            <a:off x="1524000" y="1581154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8580" name="Text Box 34"/>
          <p:cNvSpPr txBox="1">
            <a:spLocks noChangeArrowheads="1"/>
          </p:cNvSpPr>
          <p:nvPr/>
        </p:nvSpPr>
        <p:spPr bwMode="auto">
          <a:xfrm>
            <a:off x="2667000" y="1143001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/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LO-FI PROTOTYPE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1048581" name="Content Placeholder 2"/>
          <p:cNvSpPr txBox="1"/>
          <p:nvPr/>
        </p:nvSpPr>
        <p:spPr>
          <a:xfrm>
            <a:off x="381000" y="1828800"/>
            <a:ext cx="8458200" cy="4724400"/>
          </a:xfrm>
          <a:prstGeom prst="rect">
            <a:avLst/>
          </a:prstGeom>
        </p:spPr>
        <p:txBody>
          <a:bodyPr/>
          <a:lstStyle/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latin typeface="Trebuchet MS" pitchFamily="34" charset="0"/>
            </a:endParaRPr>
          </a:p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latin typeface="Trebuchet MS" pitchFamily="34" charset="0"/>
            </a:endParaRPr>
          </a:p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Trebuchet MS" pitchFamily="34" charset="0"/>
            </a:endParaRPr>
          </a:p>
        </p:txBody>
      </p:sp>
      <p:pic>
        <p:nvPicPr>
          <p:cNvPr id="5122" name="Picture 2" descr="C:\Users\FARHAN\Desktop\PSX_20201118_2114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828800"/>
            <a:ext cx="6477000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Rectangle 1"/>
          <p:cNvSpPr>
            <a:spLocks noChangeArrowheads="1"/>
          </p:cNvSpPr>
          <p:nvPr/>
        </p:nvSpPr>
        <p:spPr bwMode="auto">
          <a:xfrm>
            <a:off x="1524000" y="1581154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8580" name="Text Box 34"/>
          <p:cNvSpPr txBox="1">
            <a:spLocks noChangeArrowheads="1"/>
          </p:cNvSpPr>
          <p:nvPr/>
        </p:nvSpPr>
        <p:spPr bwMode="auto">
          <a:xfrm>
            <a:off x="2667000" y="1143001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/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LO-FI PROTOTYPE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1048581" name="Content Placeholder 2"/>
          <p:cNvSpPr txBox="1"/>
          <p:nvPr/>
        </p:nvSpPr>
        <p:spPr>
          <a:xfrm>
            <a:off x="381000" y="1828800"/>
            <a:ext cx="8458200" cy="4724400"/>
          </a:xfrm>
          <a:prstGeom prst="rect">
            <a:avLst/>
          </a:prstGeom>
        </p:spPr>
        <p:txBody>
          <a:bodyPr/>
          <a:lstStyle/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latin typeface="Trebuchet MS" pitchFamily="34" charset="0"/>
            </a:endParaRPr>
          </a:p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 smtClean="0">
              <a:latin typeface="Trebuchet MS" pitchFamily="34" charset="0"/>
            </a:endParaRPr>
          </a:p>
          <a:p>
            <a:pPr marL="68579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Trebuchet MS" pitchFamily="34" charset="0"/>
            </a:endParaRPr>
          </a:p>
        </p:txBody>
      </p:sp>
      <p:pic>
        <p:nvPicPr>
          <p:cNvPr id="6146" name="Picture 2" descr="C:\Users\FARHAN\Desktop\PSX_20201118_21142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828800"/>
            <a:ext cx="6400800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35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KTwo Technology Solutions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Profile PPT</dc:title>
  <dc:creator>Anant R Koppar</dc:creator>
  <cp:lastModifiedBy>FARHAN</cp:lastModifiedBy>
  <cp:revision>10</cp:revision>
  <dcterms:created xsi:type="dcterms:W3CDTF">2009-01-20T20:44:06Z</dcterms:created>
  <dcterms:modified xsi:type="dcterms:W3CDTF">2020-11-18T16:14:38Z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