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3" r:id="rId4"/>
    <p:sldId id="258" r:id="rId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CC"/>
    <a:srgbClr val="FF0066"/>
    <a:srgbClr val="0000FF"/>
    <a:srgbClr val="33CC33"/>
    <a:srgbClr val="00FFFF"/>
    <a:srgbClr val="6600FF"/>
    <a:srgbClr val="CC66FF"/>
    <a:srgbClr val="62832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86811" autoAdjust="0"/>
  </p:normalViewPr>
  <p:slideViewPr>
    <p:cSldViewPr>
      <p:cViewPr varScale="1">
        <p:scale>
          <a:sx n="91" d="100"/>
          <a:sy n="91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C97D-3554-44E0-8E72-665D45387ACC}" type="datetimeFigureOut">
              <a:rPr lang="en-US"/>
              <a:pPr/>
              <a:t>11/19/2020</a:t>
            </a:fld>
            <a:endParaRPr lang="en-US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DC43-659C-4A17-BDC0-5684401D4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BE83-6A1D-4DA3-83D0-ED76C71EFE38}" type="datetimeFigureOut">
              <a:rPr lang="en-US"/>
              <a:pPr/>
              <a:t>11/19/2020</a:t>
            </a:fld>
            <a:endParaRPr lang="en-US"/>
          </a:p>
        </p:txBody>
      </p:sp>
      <p:sp>
        <p:nvSpPr>
          <p:cNvPr id="104868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1575-24DE-4F6C-A73E-0331B3B2E4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 txBox="1"/>
          <p:nvPr userDrawn="1"/>
        </p:nvSpPr>
        <p:spPr>
          <a:xfrm>
            <a:off x="0" y="152404"/>
            <a:ext cx="1447800" cy="1158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9715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16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2097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5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6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7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8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9715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1"/>
          <p:cNvSpPr/>
          <p:nvPr/>
        </p:nvSpPr>
        <p:spPr>
          <a:xfrm>
            <a:off x="0" y="1600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Human Computer Interaction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UE17CS424</a:t>
            </a:r>
          </a:p>
        </p:txBody>
      </p:sp>
      <p:sp>
        <p:nvSpPr>
          <p:cNvPr id="1048578" name="Google Shape;26;p3"/>
          <p:cNvSpPr txBox="1"/>
          <p:nvPr/>
        </p:nvSpPr>
        <p:spPr>
          <a:xfrm>
            <a:off x="323812" y="3276600"/>
            <a:ext cx="8515388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+mn-lt"/>
                <a:ea typeface="Trebuchet MS"/>
                <a:cs typeface="Trebuchet MS"/>
                <a:sym typeface="Trebuchet MS"/>
              </a:rPr>
              <a:t>NEEDFINDING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latin typeface="+mn-lt"/>
                <a:ea typeface="Trebuchet MS"/>
                <a:cs typeface="Trebuchet MS"/>
                <a:sym typeface="Trebuchet MS"/>
              </a:rPr>
              <a:t>Team:</a:t>
            </a:r>
            <a:r>
              <a:rPr lang="en-US" sz="2400" dirty="0" err="1"/>
              <a:t>DHEERAJ</a:t>
            </a:r>
            <a:r>
              <a:rPr lang="en-US" sz="2400" dirty="0"/>
              <a:t> REDDY    PES1201700830</a:t>
            </a:r>
          </a:p>
          <a:p>
            <a:pPr fontAlgn="t"/>
            <a:r>
              <a:rPr lang="en-US" sz="2400" dirty="0"/>
              <a:t>          DR SAI PRANEETH  PES1201701094</a:t>
            </a:r>
          </a:p>
          <a:p>
            <a:pPr fontAlgn="t"/>
            <a:r>
              <a:rPr lang="en-US" sz="2400" dirty="0"/>
              <a:t>          NAVEEN G                PES1201701439</a:t>
            </a:r>
          </a:p>
          <a:p>
            <a:pPr fontAlgn="t"/>
            <a:r>
              <a:rPr lang="en-US" sz="2400" dirty="0"/>
              <a:t>          SYED ALI HUSSAIN  PES1201802391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+mn-lt"/>
              <a:ea typeface="Trebuchet MS"/>
              <a:cs typeface="Trebuchet MS"/>
              <a:sym typeface="Trebuchet M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DESIGN PROCESS</a:t>
            </a: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6" name="Picture 5" descr="IMG_20201119_0036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124200"/>
            <a:ext cx="776568" cy="800100"/>
          </a:xfrm>
          <a:prstGeom prst="rect">
            <a:avLst/>
          </a:prstGeom>
        </p:spPr>
      </p:pic>
      <p:pic>
        <p:nvPicPr>
          <p:cNvPr id="7" name="Picture 6" descr="IMG_20201119_0036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124200"/>
            <a:ext cx="794236" cy="786294"/>
          </a:xfrm>
          <a:prstGeom prst="rect">
            <a:avLst/>
          </a:prstGeom>
        </p:spPr>
      </p:pic>
      <p:pic>
        <p:nvPicPr>
          <p:cNvPr id="8" name="Picture 7" descr="IMG_20201119_0037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3124200"/>
            <a:ext cx="762000" cy="762000"/>
          </a:xfrm>
          <a:prstGeom prst="rect">
            <a:avLst/>
          </a:prstGeom>
        </p:spPr>
      </p:pic>
      <p:pic>
        <p:nvPicPr>
          <p:cNvPr id="9" name="Picture 8" descr="IMG_20201119_0037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3124200"/>
            <a:ext cx="762000" cy="762000"/>
          </a:xfrm>
          <a:prstGeom prst="rect">
            <a:avLst/>
          </a:prstGeom>
        </p:spPr>
      </p:pic>
      <p:pic>
        <p:nvPicPr>
          <p:cNvPr id="10" name="Picture 9" descr="IMG_20201119_0038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3124200"/>
            <a:ext cx="762000" cy="754456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6" idx="3"/>
            <a:endCxn id="7" idx="1"/>
          </p:cNvCxnSpPr>
          <p:nvPr/>
        </p:nvCxnSpPr>
        <p:spPr>
          <a:xfrm flipV="1">
            <a:off x="1538568" y="3517347"/>
            <a:ext cx="823632" cy="690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8" idx="1"/>
          </p:cNvCxnSpPr>
          <p:nvPr/>
        </p:nvCxnSpPr>
        <p:spPr>
          <a:xfrm flipV="1">
            <a:off x="3156436" y="3505200"/>
            <a:ext cx="882164" cy="121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9" idx="1"/>
          </p:cNvCxnSpPr>
          <p:nvPr/>
        </p:nvCxnSpPr>
        <p:spPr>
          <a:xfrm>
            <a:off x="4800600" y="3505200"/>
            <a:ext cx="60960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0" idx="1"/>
          </p:cNvCxnSpPr>
          <p:nvPr/>
        </p:nvCxnSpPr>
        <p:spPr>
          <a:xfrm flipV="1">
            <a:off x="6172200" y="3501428"/>
            <a:ext cx="762000" cy="377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" y="4038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Discover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Define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600" y="4038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0" y="4038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Design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4200" y="3962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Develope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240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WORK FLOW</a:t>
            </a: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16764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Fitness Club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2209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209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209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Schedules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2209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cxnSp>
        <p:nvCxnSpPr>
          <p:cNvPr id="11" name="Straight Connector 10"/>
          <p:cNvCxnSpPr>
            <a:stCxn id="6" idx="0"/>
          </p:cNvCxnSpPr>
          <p:nvPr/>
        </p:nvCxnSpPr>
        <p:spPr>
          <a:xfrm rot="5400000" flipH="1" flipV="1">
            <a:off x="2667000" y="21336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2057400"/>
            <a:ext cx="5486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endCxn id="9" idx="0"/>
          </p:cNvCxnSpPr>
          <p:nvPr/>
        </p:nvCxnSpPr>
        <p:spPr>
          <a:xfrm rot="5400000">
            <a:off x="6858000" y="21336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647406" y="1981200"/>
            <a:ext cx="153194" cy="794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39394" y="21328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5410994" y="21328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914400" y="2209800"/>
            <a:ext cx="1066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1372394" y="21328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76200" y="2895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Get Started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71600" y="2895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Learn More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90800" y="2895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Trainer’s</a:t>
            </a:r>
          </a:p>
        </p:txBody>
      </p:sp>
      <p:cxnSp>
        <p:nvCxnSpPr>
          <p:cNvPr id="42" name="Elbow Connector 41"/>
          <p:cNvCxnSpPr>
            <a:stCxn id="39" idx="0"/>
            <a:endCxn id="6" idx="2"/>
          </p:cNvCxnSpPr>
          <p:nvPr/>
        </p:nvCxnSpPr>
        <p:spPr>
          <a:xfrm rot="5400000" flipH="1" flipV="1">
            <a:off x="2095500" y="2247900"/>
            <a:ext cx="3810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38" idx="0"/>
            <a:endCxn id="35" idx="2"/>
          </p:cNvCxnSpPr>
          <p:nvPr/>
        </p:nvCxnSpPr>
        <p:spPr>
          <a:xfrm rot="5400000" flipH="1" flipV="1">
            <a:off x="800100" y="2247900"/>
            <a:ext cx="3810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39" idx="0"/>
            <a:endCxn id="35" idx="2"/>
          </p:cNvCxnSpPr>
          <p:nvPr/>
        </p:nvCxnSpPr>
        <p:spPr>
          <a:xfrm rot="16200000" flipV="1">
            <a:off x="1447800" y="2514600"/>
            <a:ext cx="3810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40" idx="0"/>
          </p:cNvCxnSpPr>
          <p:nvPr/>
        </p:nvCxnSpPr>
        <p:spPr>
          <a:xfrm rot="16200000" flipH="1">
            <a:off x="2781300" y="2628900"/>
            <a:ext cx="381000" cy="152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2590800" y="33528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Trainer’s Profile</a:t>
            </a:r>
          </a:p>
        </p:txBody>
      </p:sp>
      <p:cxnSp>
        <p:nvCxnSpPr>
          <p:cNvPr id="53" name="Straight Connector 52"/>
          <p:cNvCxnSpPr>
            <a:stCxn id="40" idx="2"/>
            <a:endCxn id="51" idx="0"/>
          </p:cNvCxnSpPr>
          <p:nvPr/>
        </p:nvCxnSpPr>
        <p:spPr>
          <a:xfrm rot="5400000">
            <a:off x="2933700" y="32385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76200" y="3276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Become a member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71600" y="3276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800" dirty="0"/>
              <a:t>Working Hours</a:t>
            </a:r>
          </a:p>
        </p:txBody>
      </p:sp>
      <p:cxnSp>
        <p:nvCxnSpPr>
          <p:cNvPr id="57" name="Straight Connector 56"/>
          <p:cNvCxnSpPr>
            <a:stCxn id="54" idx="0"/>
            <a:endCxn id="38" idx="2"/>
          </p:cNvCxnSpPr>
          <p:nvPr/>
        </p:nvCxnSpPr>
        <p:spPr>
          <a:xfrm rot="5400000" flipH="1" flipV="1">
            <a:off x="4572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39" idx="2"/>
            <a:endCxn id="55" idx="0"/>
          </p:cNvCxnSpPr>
          <p:nvPr/>
        </p:nvCxnSpPr>
        <p:spPr>
          <a:xfrm rot="5400000">
            <a:off x="1752600" y="32004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3657600" y="38862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Cross Fit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657600" y="34290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Aerobic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57600" y="28956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Yoga</a:t>
            </a:r>
          </a:p>
        </p:txBody>
      </p:sp>
      <p:cxnSp>
        <p:nvCxnSpPr>
          <p:cNvPr id="66" name="Straight Connector 65"/>
          <p:cNvCxnSpPr>
            <a:stCxn id="7" idx="2"/>
            <a:endCxn id="62" idx="0"/>
          </p:cNvCxnSpPr>
          <p:nvPr/>
        </p:nvCxnSpPr>
        <p:spPr>
          <a:xfrm rot="5400000">
            <a:off x="3924300" y="27051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62" idx="2"/>
            <a:endCxn id="61" idx="0"/>
          </p:cNvCxnSpPr>
          <p:nvPr/>
        </p:nvCxnSpPr>
        <p:spPr>
          <a:xfrm rot="5400000">
            <a:off x="3962400" y="3276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/>
          <p:cNvCxnSpPr>
            <a:stCxn id="61" idx="2"/>
            <a:endCxn id="60" idx="0"/>
          </p:cNvCxnSpPr>
          <p:nvPr/>
        </p:nvCxnSpPr>
        <p:spPr>
          <a:xfrm rot="5400000">
            <a:off x="4000500" y="37719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4876800" y="3429000"/>
            <a:ext cx="1143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Trainer’s Details </a:t>
            </a:r>
          </a:p>
        </p:txBody>
      </p:sp>
      <p:cxnSp>
        <p:nvCxnSpPr>
          <p:cNvPr id="76" name="Shape 75"/>
          <p:cNvCxnSpPr>
            <a:stCxn id="62" idx="3"/>
            <a:endCxn id="72" idx="0"/>
          </p:cNvCxnSpPr>
          <p:nvPr/>
        </p:nvCxnSpPr>
        <p:spPr>
          <a:xfrm>
            <a:off x="4572000" y="3009900"/>
            <a:ext cx="876300" cy="419100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Shape 77"/>
          <p:cNvCxnSpPr>
            <a:stCxn id="60" idx="3"/>
            <a:endCxn id="72" idx="2"/>
          </p:cNvCxnSpPr>
          <p:nvPr/>
        </p:nvCxnSpPr>
        <p:spPr>
          <a:xfrm flipV="1">
            <a:off x="4572000" y="3657600"/>
            <a:ext cx="876300" cy="342900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0" name="Straight Connector 79"/>
          <p:cNvCxnSpPr>
            <a:stCxn id="61" idx="3"/>
            <a:endCxn id="72" idx="1"/>
          </p:cNvCxnSpPr>
          <p:nvPr/>
        </p:nvCxnSpPr>
        <p:spPr>
          <a:xfrm>
            <a:off x="4572000" y="35433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6477000" y="27432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Address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29200" y="26670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Timetable</a:t>
            </a:r>
          </a:p>
        </p:txBody>
      </p:sp>
      <p:cxnSp>
        <p:nvCxnSpPr>
          <p:cNvPr id="84" name="Straight Connector 83"/>
          <p:cNvCxnSpPr>
            <a:stCxn id="8" idx="2"/>
            <a:endCxn id="82" idx="0"/>
          </p:cNvCxnSpPr>
          <p:nvPr/>
        </p:nvCxnSpPr>
        <p:spPr>
          <a:xfrm rot="5400000">
            <a:off x="5410200" y="25908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6477000" y="35052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Phone no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77000" y="3124200"/>
            <a:ext cx="9144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Email </a:t>
            </a:r>
          </a:p>
        </p:txBody>
      </p:sp>
      <p:cxnSp>
        <p:nvCxnSpPr>
          <p:cNvPr id="95" name="Straight Connector 94"/>
          <p:cNvCxnSpPr>
            <a:endCxn id="81" idx="0"/>
          </p:cNvCxnSpPr>
          <p:nvPr/>
        </p:nvCxnSpPr>
        <p:spPr>
          <a:xfrm rot="5400000">
            <a:off x="6820694" y="262810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6858794" y="34282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858794" y="30472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7620000" y="2743200"/>
            <a:ext cx="10668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Message</a:t>
            </a:r>
          </a:p>
        </p:txBody>
      </p:sp>
      <p:cxnSp>
        <p:nvCxnSpPr>
          <p:cNvPr id="108" name="Shape 107"/>
          <p:cNvCxnSpPr>
            <a:stCxn id="9" idx="3"/>
            <a:endCxn id="106" idx="0"/>
          </p:cNvCxnSpPr>
          <p:nvPr/>
        </p:nvCxnSpPr>
        <p:spPr>
          <a:xfrm>
            <a:off x="7467600" y="2362200"/>
            <a:ext cx="685800" cy="381000"/>
          </a:xfrm>
          <a:prstGeom prst="bentConnector2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EMPATHY MAP</a:t>
            </a: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1026" name="Picture 2" descr="C:\Users\FARHAN\Desktop\IMG_20201118_2257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44232"/>
            <a:ext cx="7848600" cy="4908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68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sunny naveen</cp:lastModifiedBy>
  <cp:revision>53</cp:revision>
  <dcterms:created xsi:type="dcterms:W3CDTF">2009-01-20T20:44:06Z</dcterms:created>
  <dcterms:modified xsi:type="dcterms:W3CDTF">2020-11-19T05:01:56Z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