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firstRow>
  </a:tblStyle>
  <a:tblStyle styleId="{C7B018BB-80A7-4F77-B60F-C8B233D01FF8}"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firstRow>
  </a:tblStyle>
  <a:tblStyle styleId="{EEE7283C-3CF3-47DC-8721-378D4A62B228}"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firstRow>
  </a:tblStyle>
  <a:tblStyle styleId="{CF821DB8-F4EB-4A41-A1BA-3FCAFE7338EE}" styleName="">
    <a:tblBg/>
    <a:wholeTbl>
      <a:tcTxStyle b="off" i="off">
        <a:fontRef idx="major">
          <a:srgbClr val="929292"/>
        </a:fontRef>
        <a:srgbClr val="92929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EEEEE"/>
          </a:solidFill>
        </a:fill>
      </a:tcStyle>
    </a:wholeTbl>
    <a:band2H>
      <a:tcTxStyle b="def" i="def"/>
      <a:tcStyle>
        <a:tcBdr/>
        <a:fill>
          <a:solidFill>
            <a:srgbClr val="810092"/>
          </a:solidFill>
        </a:fill>
      </a:tcStyle>
    </a:band2H>
    <a:firstCol>
      <a:tcTxStyle b="on" i="off">
        <a:fontRef idx="major">
          <a:srgbClr val="810092"/>
        </a:fontRef>
        <a:srgbClr val="81009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929292"/>
        </a:fontRef>
        <a:srgbClr val="929292"/>
      </a:tcTxStyle>
      <a:tcStyle>
        <a:tcBdr>
          <a:left>
            <a:ln w="12700" cap="flat">
              <a:noFill/>
              <a:miter lim="400000"/>
            </a:ln>
          </a:left>
          <a:right>
            <a:ln w="12700" cap="flat">
              <a:noFill/>
              <a:miter lim="400000"/>
            </a:ln>
          </a:right>
          <a:top>
            <a:ln w="50800" cap="flat">
              <a:solidFill>
                <a:srgbClr val="929292"/>
              </a:solidFill>
              <a:prstDash val="solid"/>
              <a:round/>
            </a:ln>
          </a:top>
          <a:bottom>
            <a:ln w="25400" cap="flat">
              <a:solidFill>
                <a:srgbClr val="929292"/>
              </a:solidFill>
              <a:prstDash val="solid"/>
              <a:round/>
            </a:ln>
          </a:bottom>
          <a:insideH>
            <a:ln w="12700" cap="flat">
              <a:noFill/>
              <a:miter lim="400000"/>
            </a:ln>
          </a:insideH>
          <a:insideV>
            <a:ln w="12700" cap="flat">
              <a:noFill/>
              <a:miter lim="400000"/>
            </a:ln>
          </a:insideV>
        </a:tcBdr>
        <a:fill>
          <a:solidFill>
            <a:srgbClr val="810092"/>
          </a:solidFill>
        </a:fill>
      </a:tcStyle>
    </a:lastRow>
    <a:firstRow>
      <a:tcTxStyle b="on" i="off">
        <a:fontRef idx="major">
          <a:srgbClr val="810092"/>
        </a:fontRef>
        <a:srgbClr val="810092"/>
      </a:tcTxStyle>
      <a:tcStyle>
        <a:tcBdr>
          <a:left>
            <a:ln w="12700" cap="flat">
              <a:noFill/>
              <a:miter lim="400000"/>
            </a:ln>
          </a:left>
          <a:right>
            <a:ln w="12700" cap="flat">
              <a:noFill/>
              <a:miter lim="400000"/>
            </a:ln>
          </a:right>
          <a:top>
            <a:ln w="25400" cap="flat">
              <a:solidFill>
                <a:srgbClr val="929292"/>
              </a:solidFill>
              <a:prstDash val="solid"/>
              <a:round/>
            </a:ln>
          </a:top>
          <a:bottom>
            <a:ln w="25400" cap="flat">
              <a:solidFill>
                <a:srgbClr val="92929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firstRow>
  </a:tblStyle>
  <a:tblStyle styleId="{2708684C-4D16-4618-839F-0558EEFCDFE6}" styleName="">
    <a:tblBg/>
    <a:wholeTbl>
      <a:tcTxStyle b="off"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810092">
              <a:alpha val="20000"/>
            </a:srgbClr>
          </a:solidFill>
        </a:fill>
      </a:tcStyle>
    </a:wholeTbl>
    <a:band2H>
      <a:tcTxStyle b="def" i="def"/>
      <a:tcStyle>
        <a:tcBdr/>
        <a:fill>
          <a:solidFill>
            <a:srgbClr val="FFFFFF"/>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810092">
              <a:alpha val="20000"/>
            </a:srgbClr>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508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no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254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7">
              <a:lnSpc>
                <a:spcPct val="90000"/>
              </a:lnSpc>
              <a:defRPr spc="-348" sz="11600">
                <a:gradFill flip="none" rotWithShape="1">
                  <a:gsLst>
                    <a:gs pos="0">
                      <a:srgbClr val="00E8FF"/>
                    </a:gs>
                    <a:gs pos="100000">
                      <a:srgbClr val="FF00F7"/>
                    </a:gs>
                  </a:gsLst>
                  <a:lin ang="3967760" scaled="0"/>
                </a:gradFill>
              </a:defRPr>
            </a:lvl1pPr>
          </a:lstStyle>
          <a:p>
            <a:pPr/>
            <a:r>
              <a:t>Presentation Title</a:t>
            </a:r>
          </a:p>
        </p:txBody>
      </p:sp>
      <p:sp>
        <p:nvSpPr>
          <p:cNvPr id="12" name="Body Level One…"/>
          <p:cNvSpPr txBox="1"/>
          <p:nvPr>
            <p:ph type="body" sz="quarter" idx="1" hasCustomPrompt="1"/>
          </p:nvPr>
        </p:nvSpPr>
        <p:spPr>
          <a:xfrm>
            <a:off x="1270000" y="12160429"/>
            <a:ext cx="21844000" cy="694058"/>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7" indent="-407457" algn="ctr" defTabSz="825500">
              <a:spcBef>
                <a:spcPts val="0"/>
              </a:spcBef>
              <a:buClrTx/>
              <a:defRPr sz="3500">
                <a:solidFill>
                  <a:srgbClr val="D5D5D5"/>
                </a:solidFill>
                <a:latin typeface="Graphik Medium"/>
                <a:ea typeface="Graphik Medium"/>
                <a:cs typeface="Graphik Medium"/>
                <a:sym typeface="Graphik Medium"/>
              </a:defRPr>
            </a:lvl2pPr>
            <a:lvl3pPr marL="1525057" indent="-407457"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3" name="Body Level One…"/>
          <p:cNvSpPr txBox="1"/>
          <p:nvPr>
            <p:ph type="body" sz="quarter" idx="21" hasCustomPrompt="1"/>
          </p:nvPr>
        </p:nvSpPr>
        <p:spPr>
          <a:xfrm>
            <a:off x="1270000" y="6985000"/>
            <a:ext cx="21844000" cy="2512354"/>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numCol="1" spcCol="38100"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numCol="1" spcCol="38100" anchor="b"/>
          <a:lstStyle>
            <a:lvl1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1pPr>
            <a:lvl2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2pPr>
            <a:lvl3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3pPr>
            <a:lvl4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4pPr>
            <a:lvl5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numCol="1" spcCol="38100"/>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1270000" y="11155084"/>
            <a:ext cx="21844000" cy="832616"/>
          </a:xfrm>
          <a:prstGeom prst="rect">
            <a:avLst/>
          </a:prstGeom>
        </p:spPr>
        <p:txBody>
          <a:bodyPr numCol="1" spcCol="38100"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vl2pPr marL="1071032" indent="-512232" algn="ctr" defTabSz="825500">
              <a:spcBef>
                <a:spcPts val="0"/>
              </a:spcBef>
              <a:buClrTx/>
              <a:defRPr sz="4400">
                <a:solidFill>
                  <a:srgbClr val="D5D5D5"/>
                </a:solidFill>
                <a:latin typeface="Graphik Medium"/>
                <a:ea typeface="Graphik Medium"/>
                <a:cs typeface="Graphik Medium"/>
                <a:sym typeface="Graphik Medium"/>
              </a:defRPr>
            </a:lvl2pPr>
            <a:lvl3pPr marL="1629833" indent="-512232" algn="ctr" defTabSz="825500">
              <a:spcBef>
                <a:spcPts val="0"/>
              </a:spcBef>
              <a:buClrTx/>
              <a:defRPr sz="4400">
                <a:solidFill>
                  <a:srgbClr val="D5D5D5"/>
                </a:solidFill>
                <a:latin typeface="Graphik Medium"/>
                <a:ea typeface="Graphik Medium"/>
                <a:cs typeface="Graphik Medium"/>
                <a:sym typeface="Graphik Medium"/>
              </a:defRPr>
            </a:lvl3pPr>
            <a:lvl4pPr marL="2188633" indent="-512233" algn="ctr" defTabSz="825500">
              <a:spcBef>
                <a:spcPts val="0"/>
              </a:spcBef>
              <a:buClrTx/>
              <a:defRPr sz="4400">
                <a:solidFill>
                  <a:srgbClr val="D5D5D5"/>
                </a:solidFill>
                <a:latin typeface="Graphik Medium"/>
                <a:ea typeface="Graphik Medium"/>
                <a:cs typeface="Graphik Medium"/>
                <a:sym typeface="Graphik Medium"/>
              </a:defRPr>
            </a:lvl4pPr>
            <a:lvl5pPr marL="2747433" indent="-512233" algn="ctr" defTabSz="825500">
              <a:spcBef>
                <a:spcPts val="0"/>
              </a:spcBef>
              <a:buClrTx/>
              <a:defRPr sz="4400">
                <a:solidFill>
                  <a:srgbClr val="D5D5D5"/>
                </a:solidFill>
                <a:latin typeface="Graphik Medium"/>
                <a:ea typeface="Graphik Medium"/>
                <a:cs typeface="Graphik Medium"/>
                <a:sym typeface="Graphik Medium"/>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270000" y="4659369"/>
            <a:ext cx="21844000" cy="4394203"/>
          </a:xfrm>
          <a:prstGeom prst="rect">
            <a:avLst/>
          </a:prstGeom>
        </p:spPr>
        <p:txBody>
          <a:bodyPr numCol="1" spcCol="38100" anchor="ctr"/>
          <a:lstStyle/>
          <a:p>
            <a:pPr lvl="4" marL="0" indent="2862072" algn="ctr" defTabSz="1731262">
              <a:lnSpc>
                <a:spcPct val="80000"/>
              </a:lnSpc>
              <a:spcBef>
                <a:spcPts val="0"/>
              </a:spcBef>
              <a:buClrTx/>
              <a:buSzTx/>
              <a:buNone/>
              <a:defRPr spc="-200" sz="59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pPr>
            <a:r>
              <a:t>“Notable Quote”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Northern Lights display over a snowy landscape"/>
          <p:cNvSpPr/>
          <p:nvPr>
            <p:ph type="pic" sz="half" idx="21"/>
          </p:nvPr>
        </p:nvSpPr>
        <p:spPr>
          <a:xfrm>
            <a:off x="12192000" y="6229350"/>
            <a:ext cx="12192000" cy="8128000"/>
          </a:xfrm>
          <a:prstGeom prst="rect">
            <a:avLst/>
          </a:prstGeom>
        </p:spPr>
        <p:txBody>
          <a:bodyPr lIns="91439" tIns="45719" rIns="91439" bIns="45719" numCol="1" spcCol="38100">
            <a:noAutofit/>
          </a:bodyPr>
          <a:lstStyle/>
          <a:p>
            <a:pPr/>
          </a:p>
        </p:txBody>
      </p:sp>
      <p:sp>
        <p:nvSpPr>
          <p:cNvPr id="125" name="Colourful clouds against a starry night sky"/>
          <p:cNvSpPr/>
          <p:nvPr>
            <p:ph type="pic" sz="half" idx="22"/>
          </p:nvPr>
        </p:nvSpPr>
        <p:spPr>
          <a:xfrm>
            <a:off x="12192000" y="-641352"/>
            <a:ext cx="12192000" cy="8128003"/>
          </a:xfrm>
          <a:prstGeom prst="rect">
            <a:avLst/>
          </a:prstGeom>
        </p:spPr>
        <p:txBody>
          <a:bodyPr lIns="91439" tIns="45719" rIns="91439" bIns="45719" numCol="1" spcCol="38100">
            <a:noAutofit/>
          </a:bodyPr>
          <a:lstStyle/>
          <a:p>
            <a:pPr/>
          </a:p>
        </p:txBody>
      </p:sp>
      <p:sp>
        <p:nvSpPr>
          <p:cNvPr id="126" name="Northern Lights display over a snowy mountain landscape"/>
          <p:cNvSpPr/>
          <p:nvPr>
            <p:ph type="pic" idx="23"/>
          </p:nvPr>
        </p:nvSpPr>
        <p:spPr>
          <a:xfrm>
            <a:off x="-3" y="-2258501"/>
            <a:ext cx="12166604" cy="18233004"/>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Northern Lights display over a snowy landscape"/>
          <p:cNvSpPr/>
          <p:nvPr>
            <p:ph type="pic" idx="21"/>
          </p:nvPr>
        </p:nvSpPr>
        <p:spPr>
          <a:xfrm>
            <a:off x="0" y="-1270000"/>
            <a:ext cx="24384000" cy="162560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numCol="1" spcCol="38100">
            <a:noAutofit/>
          </a:bodyPr>
          <a:lstStyle/>
          <a:p>
            <a:pPr/>
          </a:p>
        </p:txBody>
      </p:sp>
      <p:sp>
        <p:nvSpPr>
          <p:cNvPr id="22" name="Body Level One…"/>
          <p:cNvSpPr txBox="1"/>
          <p:nvPr>
            <p:ph type="body" sz="quarter" idx="1" hasCustomPrompt="1"/>
          </p:nvPr>
        </p:nvSpPr>
        <p:spPr>
          <a:xfrm>
            <a:off x="1270000" y="12166600"/>
            <a:ext cx="21844000" cy="694056"/>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7" indent="-407457" algn="ctr" defTabSz="825500">
              <a:spcBef>
                <a:spcPts val="0"/>
              </a:spcBef>
              <a:buClrTx/>
              <a:defRPr sz="3500">
                <a:solidFill>
                  <a:srgbClr val="D5D5D5"/>
                </a:solidFill>
                <a:latin typeface="Graphik Medium"/>
                <a:ea typeface="Graphik Medium"/>
                <a:cs typeface="Graphik Medium"/>
                <a:sym typeface="Graphik Medium"/>
              </a:defRPr>
            </a:lvl2pPr>
            <a:lvl3pPr marL="1525057" indent="-407457"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22" hasCustomPrompt="1"/>
          </p:nvPr>
        </p:nvSpPr>
        <p:spPr>
          <a:xfrm>
            <a:off x="1270000" y="6985000"/>
            <a:ext cx="21844000" cy="2514600"/>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70000" y="812800"/>
            <a:ext cx="21844000" cy="1557438"/>
          </a:xfrm>
          <a:prstGeom prst="rect">
            <a:avLst/>
          </a:prstGeom>
        </p:spPr>
        <p:txBody>
          <a:bodyPr/>
          <a:lstStyle/>
          <a:p>
            <a:pPr/>
            <a:r>
              <a:t>Slide Title</a:t>
            </a:r>
          </a:p>
        </p:txBody>
      </p:sp>
      <p:sp>
        <p:nvSpPr>
          <p:cNvPr id="43"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70000" y="4267200"/>
            <a:ext cx="21844000" cy="8432800"/>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5"/>
            <a:ext cx="12192000" cy="18271071"/>
          </a:xfrm>
          <a:prstGeom prst="rect">
            <a:avLst/>
          </a:prstGeom>
        </p:spPr>
        <p:txBody>
          <a:bodyPr lIns="91439" tIns="45719" rIns="91439" bIns="45719" numCol="1" spcCol="38100">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numCol="1" spcCol="38100"/>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70000" y="812800"/>
            <a:ext cx="21844000" cy="1557438"/>
          </a:xfrm>
          <a:prstGeom prst="rect">
            <a:avLst/>
          </a:prstGeom>
        </p:spPr>
        <p:txBody>
          <a:bodyPr/>
          <a:lstStyle/>
          <a:p>
            <a:pPr/>
            <a:r>
              <a:t>Slide Title</a:t>
            </a:r>
          </a:p>
        </p:txBody>
      </p:sp>
      <p:sp>
        <p:nvSpPr>
          <p:cNvPr id="80"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70000" y="4267200"/>
            <a:ext cx="21844000" cy="8432800"/>
          </a:xfrm>
          <a:prstGeom prst="rect">
            <a:avLst/>
          </a:prstGeom>
        </p:spPr>
        <p:txBody>
          <a:bodyPr numCol="1" spcCol="38100"/>
          <a:lstStyle>
            <a:lvl1pPr marL="0" indent="0" defTabSz="825500">
              <a:buClrTx/>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70000" y="4269316"/>
            <a:ext cx="21844000"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220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0"/>
            <a:ext cx="19507201" cy="36734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latin typeface="Graphik"/>
                <a:ea typeface="Graphik"/>
                <a:cs typeface="Graphik"/>
                <a:sym typeface="Graphik"/>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1pPr>
      <a:lvl2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2pPr>
      <a:lvl3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3pPr>
      <a:lvl4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4pPr>
      <a:lvl5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5pPr>
      <a:lvl6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6pPr>
      <a:lvl7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7pPr>
      <a:lvl8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8pPr>
      <a:lvl9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aviar"/>
          <p:cNvSpPr txBox="1"/>
          <p:nvPr>
            <p:ph type="title"/>
          </p:nvPr>
        </p:nvSpPr>
        <p:spPr>
          <a:xfrm>
            <a:off x="2226661" y="653716"/>
            <a:ext cx="11688999" cy="4269891"/>
          </a:xfrm>
          <a:prstGeom prst="rect">
            <a:avLst/>
          </a:prstGeom>
        </p:spPr>
        <p:txBody>
          <a:bodyPr/>
          <a:lstStyle>
            <a:lvl1pPr>
              <a:defRPr spc="-600" sz="20000">
                <a:gradFill flip="none" rotWithShape="1">
                  <a:gsLst>
                    <a:gs pos="0">
                      <a:srgbClr val="FBDD1B"/>
                    </a:gs>
                    <a:gs pos="100000">
                      <a:srgbClr val="6D4E10"/>
                    </a:gs>
                  </a:gsLst>
                  <a:lin ang="3967760" scaled="0"/>
                </a:gradFill>
              </a:defRPr>
            </a:lvl1pPr>
          </a:lstStyle>
          <a:p>
            <a:pPr/>
            <a:r>
              <a:t>Caviar</a:t>
            </a:r>
          </a:p>
        </p:txBody>
      </p:sp>
      <p:sp>
        <p:nvSpPr>
          <p:cNvPr id="152" name="Naveen…"/>
          <p:cNvSpPr txBox="1"/>
          <p:nvPr>
            <p:ph type="body" sz="quarter" idx="1"/>
          </p:nvPr>
        </p:nvSpPr>
        <p:spPr>
          <a:xfrm>
            <a:off x="6384580" y="7822896"/>
            <a:ext cx="3373162" cy="4163245"/>
          </a:xfrm>
          <a:prstGeom prst="rect">
            <a:avLst/>
          </a:prstGeom>
        </p:spPr>
        <p:txBody>
          <a:bodyPr/>
          <a:lstStyle/>
          <a:p>
            <a:pPr lvl="1" marL="0" indent="448055" algn="l" defTabSz="808990">
              <a:buSzTx/>
              <a:buNone/>
              <a:defRPr sz="4000"/>
            </a:pPr>
            <a:r>
              <a:t>Naveen</a:t>
            </a:r>
          </a:p>
          <a:p>
            <a:pPr lvl="1" marL="0" indent="448055" algn="l" defTabSz="808990">
              <a:buSzTx/>
              <a:buNone/>
              <a:defRPr sz="4000"/>
            </a:pPr>
            <a:r>
              <a:t>Chand </a:t>
            </a:r>
          </a:p>
          <a:p>
            <a:pPr lvl="1" marL="0" indent="448055" algn="l" defTabSz="808990">
              <a:buSzTx/>
              <a:buNone/>
              <a:defRPr sz="4000"/>
            </a:pPr>
            <a:r>
              <a:t>Khaja</a:t>
            </a:r>
          </a:p>
          <a:p>
            <a:pPr lvl="1" marL="0" indent="448055" algn="l" defTabSz="808990">
              <a:buSzTx/>
              <a:buNone/>
              <a:defRPr sz="4000"/>
            </a:pPr>
            <a:r>
              <a:t>Taheer</a:t>
            </a:r>
          </a:p>
          <a:p>
            <a:pPr lvl="1" marL="0" indent="448055" algn="l" defTabSz="808990">
              <a:buSzTx/>
              <a:buNone/>
              <a:defRPr sz="4000"/>
            </a:pPr>
            <a:r>
              <a:t>John </a:t>
            </a:r>
          </a:p>
          <a:p>
            <a:pPr lvl="1" marL="0" indent="448055" algn="l" defTabSz="808990">
              <a:buSzTx/>
              <a:buNone/>
              <a:defRPr sz="4000"/>
            </a:pPr>
            <a:r>
              <a:t>Subhranil</a:t>
            </a:r>
          </a:p>
        </p:txBody>
      </p:sp>
      <p:sp>
        <p:nvSpPr>
          <p:cNvPr id="153" name="Discover the world of luxury"/>
          <p:cNvSpPr txBox="1"/>
          <p:nvPr/>
        </p:nvSpPr>
        <p:spPr>
          <a:xfrm>
            <a:off x="931740" y="5601823"/>
            <a:ext cx="14278842" cy="2512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6400">
                <a:solidFill>
                  <a:srgbClr val="D7A918"/>
                </a:solidFill>
                <a:latin typeface="Graphik Medium"/>
                <a:ea typeface="Graphik Medium"/>
                <a:cs typeface="Graphik Medium"/>
                <a:sym typeface="Graphik Medium"/>
              </a:defRPr>
            </a:lvl1pPr>
          </a:lstStyle>
          <a:p>
            <a:pPr/>
            <a:r>
              <a:t>Discover the world of luxury</a:t>
            </a:r>
          </a:p>
        </p:txBody>
      </p:sp>
      <p:pic>
        <p:nvPicPr>
          <p:cNvPr id="154" name="Image" descr="Image"/>
          <p:cNvPicPr>
            <a:picLocks noChangeAspect="1"/>
          </p:cNvPicPr>
          <p:nvPr/>
        </p:nvPicPr>
        <p:blipFill>
          <a:blip r:embed="rId2">
            <a:extLst/>
          </a:blip>
          <a:stretch>
            <a:fillRect/>
          </a:stretch>
        </p:blipFill>
        <p:spPr>
          <a:xfrm>
            <a:off x="15778418" y="3642340"/>
            <a:ext cx="6431321" cy="643132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creenshots"/>
          <p:cNvSpPr txBox="1"/>
          <p:nvPr>
            <p:ph type="title"/>
          </p:nvPr>
        </p:nvSpPr>
        <p:spPr>
          <a:prstGeom prst="rect">
            <a:avLst/>
          </a:prstGeom>
        </p:spPr>
        <p:txBody>
          <a:bodyPr/>
          <a:lstStyle>
            <a:lvl1pPr>
              <a:defRPr spc="-300">
                <a:gradFill flip="none" rotWithShape="1">
                  <a:gsLst>
                    <a:gs pos="0">
                      <a:srgbClr val="FFFE5B"/>
                    </a:gs>
                    <a:gs pos="100000">
                      <a:srgbClr val="8F9239"/>
                    </a:gs>
                  </a:gsLst>
                  <a:lin ang="5400000" scaled="0"/>
                </a:gradFill>
              </a:defRPr>
            </a:lvl1pPr>
          </a:lstStyle>
          <a:p>
            <a:pPr/>
            <a:r>
              <a:t>Screenshots</a:t>
            </a:r>
          </a:p>
        </p:txBody>
      </p:sp>
      <p:pic>
        <p:nvPicPr>
          <p:cNvPr id="183" name="Screenshot 2023-01-22 at 9.14.14 AM.png" descr="Screenshot 2023-01-22 at 9.14.14 AM.png"/>
          <p:cNvPicPr>
            <a:picLocks noChangeAspect="1"/>
          </p:cNvPicPr>
          <p:nvPr/>
        </p:nvPicPr>
        <p:blipFill>
          <a:blip r:embed="rId2">
            <a:extLst/>
          </a:blip>
          <a:stretch>
            <a:fillRect/>
          </a:stretch>
        </p:blipFill>
        <p:spPr>
          <a:xfrm>
            <a:off x="3067050" y="2534515"/>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ithub link"/>
          <p:cNvSpPr txBox="1"/>
          <p:nvPr>
            <p:ph type="title"/>
          </p:nvPr>
        </p:nvSpPr>
        <p:spPr>
          <a:xfrm>
            <a:off x="928965" y="983317"/>
            <a:ext cx="21844002" cy="1557438"/>
          </a:xfrm>
          <a:prstGeom prst="rect">
            <a:avLst/>
          </a:prstGeom>
        </p:spPr>
        <p:txBody>
          <a:bodyPr/>
          <a:lstStyle>
            <a:lvl1pPr>
              <a:defRPr spc="-300">
                <a:gradFill flip="none" rotWithShape="1">
                  <a:gsLst>
                    <a:gs pos="0">
                      <a:srgbClr val="F4FF5C"/>
                    </a:gs>
                    <a:gs pos="100000">
                      <a:srgbClr val="928318"/>
                    </a:gs>
                  </a:gsLst>
                  <a:lin ang="5400000" scaled="0"/>
                </a:gradFill>
              </a:defRPr>
            </a:lvl1pPr>
          </a:lstStyle>
          <a:p>
            <a:pPr/>
            <a:r>
              <a:t>Github link</a:t>
            </a:r>
          </a:p>
        </p:txBody>
      </p:sp>
      <p:sp>
        <p:nvSpPr>
          <p:cNvPr id="186" name="https://github.com/naveen777744/caviar.git"/>
          <p:cNvSpPr txBox="1"/>
          <p:nvPr>
            <p:ph type="body" sz="quarter" idx="1"/>
          </p:nvPr>
        </p:nvSpPr>
        <p:spPr>
          <a:xfrm>
            <a:off x="928965" y="6350000"/>
            <a:ext cx="21844002" cy="1016000"/>
          </a:xfrm>
          <a:prstGeom prst="rect">
            <a:avLst/>
          </a:prstGeom>
        </p:spPr>
        <p:txBody>
          <a:bodyPr/>
          <a:lstStyle/>
          <a:p>
            <a:pPr/>
            <a:r>
              <a:t>https://github.com/naveen777744/caviar.git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aviar"/>
          <p:cNvSpPr txBox="1"/>
          <p:nvPr/>
        </p:nvSpPr>
        <p:spPr>
          <a:xfrm>
            <a:off x="5835948" y="3154639"/>
            <a:ext cx="11688998" cy="42698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1779986">
              <a:lnSpc>
                <a:spcPct val="90000"/>
              </a:lnSpc>
              <a:defRPr spc="-438" sz="14600">
                <a:gradFill flip="none" rotWithShape="1">
                  <a:gsLst>
                    <a:gs pos="0">
                      <a:srgbClr val="FBDD1B"/>
                    </a:gs>
                    <a:gs pos="100000">
                      <a:srgbClr val="6D4E10"/>
                    </a:gs>
                  </a:gsLst>
                  <a:lin ang="3967760" scaled="0"/>
                </a:gradFill>
                <a:latin typeface="Graphik Semibold"/>
                <a:ea typeface="Graphik Semibold"/>
                <a:cs typeface="Graphik Semibold"/>
                <a:sym typeface="Graphik Semibold"/>
              </a:defRPr>
            </a:lvl1pPr>
          </a:lstStyle>
          <a:p>
            <a:pPr/>
            <a:r>
              <a:t>Project Demo</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Questions?"/>
          <p:cNvSpPr txBox="1"/>
          <p:nvPr>
            <p:ph type="title"/>
          </p:nvPr>
        </p:nvSpPr>
        <p:spPr>
          <a:xfrm>
            <a:off x="2920500" y="5180201"/>
            <a:ext cx="18543000" cy="2187490"/>
          </a:xfrm>
          <a:prstGeom prst="rect">
            <a:avLst/>
          </a:prstGeom>
        </p:spPr>
        <p:txBody>
          <a:bodyPr/>
          <a:lstStyle>
            <a:lvl1pPr defTabSz="1511768">
              <a:defRPr spc="-372" sz="12400">
                <a:gradFill flip="none" rotWithShape="1">
                  <a:gsLst>
                    <a:gs pos="0">
                      <a:srgbClr val="FBDD1B"/>
                    </a:gs>
                    <a:gs pos="100000">
                      <a:srgbClr val="6D4E10"/>
                    </a:gs>
                  </a:gsLst>
                  <a:lin ang="3967760" scaled="0"/>
                </a:gradFill>
              </a:defRPr>
            </a:lvl1pPr>
          </a:lstStyle>
          <a:p>
            <a:pPr/>
            <a:r>
              <a:t>Questions?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aviar"/>
          <p:cNvSpPr txBox="1"/>
          <p:nvPr/>
        </p:nvSpPr>
        <p:spPr>
          <a:xfrm>
            <a:off x="6347501" y="3865128"/>
            <a:ext cx="11688998" cy="42698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365187">
              <a:lnSpc>
                <a:spcPct val="90000"/>
              </a:lnSpc>
              <a:defRPr spc="-582" sz="19400">
                <a:gradFill flip="none" rotWithShape="1">
                  <a:gsLst>
                    <a:gs pos="0">
                      <a:srgbClr val="FBDD1B"/>
                    </a:gs>
                    <a:gs pos="100000">
                      <a:srgbClr val="6D4E10"/>
                    </a:gs>
                  </a:gsLst>
                  <a:lin ang="3967760" scaled="0"/>
                </a:gradFill>
                <a:latin typeface="Graphik Semibold"/>
                <a:ea typeface="Graphik Semibold"/>
                <a:cs typeface="Graphik Semibold"/>
                <a:sym typeface="Graphik Semibold"/>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lvl1pPr>
              <a:defRPr spc="-300">
                <a:gradFill flip="none" rotWithShape="1">
                  <a:gsLst>
                    <a:gs pos="0">
                      <a:srgbClr val="FFFF19"/>
                    </a:gs>
                    <a:gs pos="100000">
                      <a:srgbClr val="9B812A"/>
                    </a:gs>
                  </a:gsLst>
                  <a:lin ang="5400000" scaled="0"/>
                </a:gradFill>
              </a:defRPr>
            </a:lvl1pPr>
          </a:lstStyle>
          <a:p>
            <a:pPr/>
            <a:r>
              <a:t>Introduction</a:t>
            </a:r>
          </a:p>
        </p:txBody>
      </p:sp>
      <p:sp>
        <p:nvSpPr>
          <p:cNvPr id="157" name="Caviar is an international brand of luxurious smartphones and accessories, handcrafted by high quality materials.…"/>
          <p:cNvSpPr txBox="1"/>
          <p:nvPr/>
        </p:nvSpPr>
        <p:spPr>
          <a:xfrm>
            <a:off x="1778961" y="3763007"/>
            <a:ext cx="20826078" cy="6189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908050" indent="-908050" algn="l">
              <a:buClr>
                <a:srgbClr val="FFFFFF"/>
              </a:buClr>
              <a:buSzPct val="100000"/>
              <a:buChar char="•"/>
              <a:defRPr sz="6000">
                <a:solidFill>
                  <a:srgbClr val="FFFFFF"/>
                </a:solidFill>
                <a:latin typeface="Graphik"/>
                <a:ea typeface="Graphik"/>
                <a:cs typeface="Graphik"/>
                <a:sym typeface="Graphik"/>
              </a:defRPr>
            </a:pPr>
            <a:r>
              <a:t>Caviar is an international brand of luxurious smartphones and accessories, handcrafted by high quality materials.</a:t>
            </a:r>
          </a:p>
          <a:p>
            <a:pPr marL="908050" indent="-908050" algn="l">
              <a:buClr>
                <a:srgbClr val="FFFFFF"/>
              </a:buClr>
              <a:buSzPct val="100000"/>
              <a:buChar char="•"/>
              <a:defRPr sz="6000">
                <a:solidFill>
                  <a:srgbClr val="FFFFFF"/>
                </a:solidFill>
                <a:latin typeface="Graphik"/>
                <a:ea typeface="Graphik"/>
                <a:cs typeface="Graphik"/>
                <a:sym typeface="Graphik"/>
              </a:defRPr>
            </a:pPr>
            <a:r>
              <a:t>Caviar was and remains the first among equals, creating actual meanings, piercing novelties and non-standard technical solutions in strictly limited editions.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bstract"/>
          <p:cNvSpPr txBox="1"/>
          <p:nvPr>
            <p:ph type="title"/>
          </p:nvPr>
        </p:nvSpPr>
        <p:spPr>
          <a:prstGeom prst="rect">
            <a:avLst/>
          </a:prstGeom>
        </p:spPr>
        <p:txBody>
          <a:bodyPr/>
          <a:lstStyle>
            <a:lvl1pPr>
              <a:defRPr spc="-300">
                <a:gradFill flip="none" rotWithShape="1">
                  <a:gsLst>
                    <a:gs pos="0">
                      <a:srgbClr val="F3FF35"/>
                    </a:gs>
                    <a:gs pos="100000">
                      <a:srgbClr val="928203"/>
                    </a:gs>
                  </a:gsLst>
                  <a:lin ang="5400000" scaled="0"/>
                </a:gradFill>
              </a:defRPr>
            </a:lvl1pPr>
          </a:lstStyle>
          <a:p>
            <a:pPr/>
            <a:r>
              <a:t>Abstract</a:t>
            </a:r>
          </a:p>
        </p:txBody>
      </p:sp>
      <p:sp>
        <p:nvSpPr>
          <p:cNvPr id="160" name="The project is based on the luxurious e-commerce website inspired from caviar.global. Our website is offered with seamless web interaction experience like navigate to various menus, reCaptcha, payment gateway API from razorpay and provision of login thro"/>
          <p:cNvSpPr txBox="1"/>
          <p:nvPr>
            <p:ph type="body" idx="1"/>
          </p:nvPr>
        </p:nvSpPr>
        <p:spPr>
          <a:xfrm>
            <a:off x="1270000" y="4267200"/>
            <a:ext cx="21844000" cy="8432800"/>
          </a:xfrm>
          <a:prstGeom prst="rect">
            <a:avLst/>
          </a:prstGeom>
        </p:spPr>
        <p:txBody>
          <a:bodyPr/>
          <a:lstStyle>
            <a:lvl1pPr algn="l" defTabSz="2438400">
              <a:spcBef>
                <a:spcPts val="2400"/>
              </a:spcBef>
              <a:defRPr sz="4800">
                <a:solidFill>
                  <a:srgbClr val="FFFFFF"/>
                </a:solidFill>
                <a:latin typeface="Graphik"/>
                <a:ea typeface="Graphik"/>
                <a:cs typeface="Graphik"/>
                <a:sym typeface="Graphik"/>
              </a:defRPr>
            </a:lvl1pPr>
          </a:lstStyle>
          <a:p>
            <a:pPr/>
            <a:r>
              <a:t>Our website is offered with seamless web interaction experience like navigate to various menus, reCaptcha, payment gateway API from razorpay and provision of login through OTP and these are the unique features that has been integrated in our website. Our website is offered with secured login and registration along with validation, So that duplicate accounts are not allowed and to make security of the customers our top priority.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echnologies and languages"/>
          <p:cNvSpPr txBox="1"/>
          <p:nvPr>
            <p:ph type="title"/>
          </p:nvPr>
        </p:nvSpPr>
        <p:spPr>
          <a:prstGeom prst="rect">
            <a:avLst/>
          </a:prstGeom>
        </p:spPr>
        <p:txBody>
          <a:bodyPr/>
          <a:lstStyle>
            <a:lvl1pPr>
              <a:defRPr spc="-300">
                <a:gradFill flip="none" rotWithShape="1">
                  <a:gsLst>
                    <a:gs pos="0">
                      <a:srgbClr val="FAFF3C"/>
                    </a:gs>
                    <a:gs pos="100000">
                      <a:srgbClr val="8F9233"/>
                    </a:gs>
                  </a:gsLst>
                  <a:lin ang="5400000" scaled="0"/>
                </a:gradFill>
              </a:defRPr>
            </a:lvl1pPr>
          </a:lstStyle>
          <a:p>
            <a:pPr/>
            <a:r>
              <a:t>Technologies and languages</a:t>
            </a:r>
          </a:p>
        </p:txBody>
      </p:sp>
      <p:sp>
        <p:nvSpPr>
          <p:cNvPr id="163" name="Front End…"/>
          <p:cNvSpPr txBox="1"/>
          <p:nvPr>
            <p:ph type="body" sz="half" idx="1"/>
          </p:nvPr>
        </p:nvSpPr>
        <p:spPr>
          <a:xfrm>
            <a:off x="1269999" y="4267200"/>
            <a:ext cx="10181095" cy="8432800"/>
          </a:xfrm>
          <a:prstGeom prst="rect">
            <a:avLst/>
          </a:prstGeom>
        </p:spPr>
        <p:txBody>
          <a:bodyPr/>
          <a:lstStyle/>
          <a:p>
            <a:pPr algn="l" defTabSz="2438400">
              <a:spcBef>
                <a:spcPts val="2400"/>
              </a:spcBef>
              <a:defRPr b="1" sz="4800">
                <a:solidFill>
                  <a:srgbClr val="FFFFFF"/>
                </a:solidFill>
                <a:latin typeface="Graphik"/>
                <a:ea typeface="Graphik"/>
                <a:cs typeface="Graphik"/>
                <a:sym typeface="Graphik"/>
              </a:defRPr>
            </a:pPr>
            <a:r>
              <a:t>Front End</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HTML</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CSS</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Typescript</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Angular</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Bootstrap</a:t>
            </a:r>
          </a:p>
        </p:txBody>
      </p:sp>
      <p:sp>
        <p:nvSpPr>
          <p:cNvPr id="164" name="Back End…"/>
          <p:cNvSpPr txBox="1"/>
          <p:nvPr/>
        </p:nvSpPr>
        <p:spPr>
          <a:xfrm>
            <a:off x="12793250" y="4267200"/>
            <a:ext cx="10181095" cy="3558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400">
              <a:spcBef>
                <a:spcPts val="2400"/>
              </a:spcBef>
              <a:defRPr b="1" sz="4800">
                <a:solidFill>
                  <a:srgbClr val="FFFFFF"/>
                </a:solidFill>
                <a:latin typeface="Graphik"/>
                <a:ea typeface="Graphik"/>
                <a:cs typeface="Graphik"/>
                <a:sym typeface="Graphik"/>
              </a:defRPr>
            </a:pPr>
            <a:r>
              <a:t>Back End</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Java</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Springboot</a:t>
            </a:r>
          </a:p>
        </p:txBody>
      </p:sp>
      <p:sp>
        <p:nvSpPr>
          <p:cNvPr id="165" name="Back End…"/>
          <p:cNvSpPr txBox="1"/>
          <p:nvPr/>
        </p:nvSpPr>
        <p:spPr>
          <a:xfrm>
            <a:off x="12793250" y="8713976"/>
            <a:ext cx="10181095" cy="35589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400">
              <a:spcBef>
                <a:spcPts val="2400"/>
              </a:spcBef>
              <a:defRPr b="1" sz="4800">
                <a:solidFill>
                  <a:srgbClr val="FFFFFF"/>
                </a:solidFill>
                <a:latin typeface="Graphik"/>
                <a:ea typeface="Graphik"/>
                <a:cs typeface="Graphik"/>
                <a:sym typeface="Graphik"/>
              </a:defRPr>
            </a:pPr>
            <a:r>
              <a:t>Database</a:t>
            </a:r>
          </a:p>
          <a:p>
            <a:pPr marL="481263" indent="-481263" algn="l" defTabSz="2438400">
              <a:spcBef>
                <a:spcPts val="2400"/>
              </a:spcBef>
              <a:buSzPct val="100000"/>
              <a:buChar char="•"/>
              <a:defRPr sz="4800">
                <a:solidFill>
                  <a:srgbClr val="FFFFFF"/>
                </a:solidFill>
                <a:latin typeface="Graphik"/>
                <a:ea typeface="Graphik"/>
                <a:cs typeface="Graphik"/>
                <a:sym typeface="Graphik"/>
              </a:defRPr>
            </a:pPr>
            <a:r>
              <a:t>MySQL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ools"/>
          <p:cNvSpPr txBox="1"/>
          <p:nvPr>
            <p:ph type="title"/>
          </p:nvPr>
        </p:nvSpPr>
        <p:spPr>
          <a:prstGeom prst="rect">
            <a:avLst/>
          </a:prstGeom>
        </p:spPr>
        <p:txBody>
          <a:bodyPr/>
          <a:lstStyle>
            <a:lvl1pPr>
              <a:defRPr spc="-300">
                <a:gradFill flip="none" rotWithShape="1">
                  <a:gsLst>
                    <a:gs pos="0">
                      <a:srgbClr val="F3FF46"/>
                    </a:gs>
                    <a:gs pos="100000">
                      <a:srgbClr val="92891F"/>
                    </a:gs>
                  </a:gsLst>
                  <a:lin ang="5400000" scaled="0"/>
                </a:gradFill>
              </a:defRPr>
            </a:lvl1pPr>
          </a:lstStyle>
          <a:p>
            <a:pPr/>
            <a:r>
              <a:t>Tools</a:t>
            </a:r>
          </a:p>
        </p:txBody>
      </p:sp>
      <p:sp>
        <p:nvSpPr>
          <p:cNvPr id="168" name="Visual Studio Code…"/>
          <p:cNvSpPr txBox="1"/>
          <p:nvPr>
            <p:ph type="body" idx="1"/>
          </p:nvPr>
        </p:nvSpPr>
        <p:spPr>
          <a:xfrm>
            <a:off x="1270000" y="4267200"/>
            <a:ext cx="21844000" cy="8432800"/>
          </a:xfrm>
          <a:prstGeom prst="rect">
            <a:avLst/>
          </a:prstGeom>
        </p:spPr>
        <p:txBody>
          <a:bodyPr/>
          <a:lstStyle/>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Visual Studio Code</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Eclipse IDE</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MySQL CLI</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Google firebase console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hallenges"/>
          <p:cNvSpPr txBox="1"/>
          <p:nvPr>
            <p:ph type="title"/>
          </p:nvPr>
        </p:nvSpPr>
        <p:spPr>
          <a:prstGeom prst="rect">
            <a:avLst/>
          </a:prstGeom>
        </p:spPr>
        <p:txBody>
          <a:bodyPr/>
          <a:lstStyle>
            <a:lvl1pPr>
              <a:defRPr spc="-300">
                <a:gradFill flip="none" rotWithShape="1">
                  <a:gsLst>
                    <a:gs pos="0">
                      <a:srgbClr val="FFF931"/>
                    </a:gs>
                    <a:gs pos="100000">
                      <a:srgbClr val="8B922B"/>
                    </a:gs>
                  </a:gsLst>
                  <a:lin ang="5400000" scaled="0"/>
                </a:gradFill>
              </a:defRPr>
            </a:lvl1pPr>
          </a:lstStyle>
          <a:p>
            <a:pPr/>
            <a:r>
              <a:t>Challenges</a:t>
            </a:r>
          </a:p>
        </p:txBody>
      </p:sp>
      <p:sp>
        <p:nvSpPr>
          <p:cNvPr id="171" name="First, We faced challenges with proper interaction of springboot and angular. We overcome this by putting cross origin annotation before every function in springboot controller.…"/>
          <p:cNvSpPr txBox="1"/>
          <p:nvPr>
            <p:ph type="body" idx="1"/>
          </p:nvPr>
        </p:nvSpPr>
        <p:spPr>
          <a:xfrm>
            <a:off x="1270000" y="3187255"/>
            <a:ext cx="21844000" cy="8432804"/>
          </a:xfrm>
          <a:prstGeom prst="rect">
            <a:avLst/>
          </a:prstGeom>
        </p:spPr>
        <p:txBody>
          <a:bodyPr/>
          <a:lstStyle/>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First, We faced challenges with proper interaction of springboot and angular. We overcome this by putting cross origin annotation before every function in springboot controller.</a:t>
            </a:r>
          </a:p>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Second, we faced one bug which is letting us to perform login and registration even without verifying captcha. We overcome this but making the captcha a part of the form group and inputed some validation condition in html.</a:t>
            </a:r>
          </a:p>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At last, for the OTP, the operation is working good. But we decided to make it even more secure by letting the users provide mobile number in registration and by the time the user tries to login with OTP, unless the number is registered in database, the user cannot use this feature.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creenshots"/>
          <p:cNvSpPr txBox="1"/>
          <p:nvPr>
            <p:ph type="title"/>
          </p:nvPr>
        </p:nvSpPr>
        <p:spPr>
          <a:prstGeom prst="rect">
            <a:avLst/>
          </a:prstGeom>
        </p:spPr>
        <p:txBody>
          <a:bodyPr/>
          <a:lstStyle>
            <a:lvl1pPr>
              <a:defRPr spc="-300">
                <a:gradFill flip="none" rotWithShape="1">
                  <a:gsLst>
                    <a:gs pos="0">
                      <a:srgbClr val="EDFF4B"/>
                    </a:gs>
                    <a:gs pos="100000">
                      <a:srgbClr val="8E923E"/>
                    </a:gs>
                  </a:gsLst>
                  <a:lin ang="5400000" scaled="0"/>
                </a:gradFill>
              </a:defRPr>
            </a:lvl1pPr>
          </a:lstStyle>
          <a:p>
            <a:pPr/>
            <a:r>
              <a:t>Screenshots</a:t>
            </a:r>
          </a:p>
        </p:txBody>
      </p:sp>
      <p:pic>
        <p:nvPicPr>
          <p:cNvPr id="174" name="Screenshot 2023-01-22 at 9.12.03 AM.png" descr="Screenshot 2023-01-22 at 9.12.03 AM.png"/>
          <p:cNvPicPr>
            <a:picLocks noChangeAspect="1"/>
          </p:cNvPicPr>
          <p:nvPr/>
        </p:nvPicPr>
        <p:blipFill>
          <a:blip r:embed="rId2">
            <a:extLst/>
          </a:blip>
          <a:stretch>
            <a:fillRect/>
          </a:stretch>
        </p:blipFill>
        <p:spPr>
          <a:xfrm>
            <a:off x="3067050" y="2742001"/>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creenshots"/>
          <p:cNvSpPr txBox="1"/>
          <p:nvPr>
            <p:ph type="title"/>
          </p:nvPr>
        </p:nvSpPr>
        <p:spPr>
          <a:prstGeom prst="rect">
            <a:avLst/>
          </a:prstGeom>
        </p:spPr>
        <p:txBody>
          <a:bodyPr/>
          <a:lstStyle>
            <a:lvl1pPr>
              <a:defRPr spc="-300">
                <a:gradFill flip="none" rotWithShape="1">
                  <a:gsLst>
                    <a:gs pos="0">
                      <a:srgbClr val="FCFF53"/>
                    </a:gs>
                    <a:gs pos="100000">
                      <a:srgbClr val="929037"/>
                    </a:gs>
                  </a:gsLst>
                  <a:lin ang="5400000" scaled="0"/>
                </a:gradFill>
              </a:defRPr>
            </a:lvl1pPr>
          </a:lstStyle>
          <a:p>
            <a:pPr/>
            <a:r>
              <a:t>Screenshots</a:t>
            </a:r>
          </a:p>
        </p:txBody>
      </p:sp>
      <p:pic>
        <p:nvPicPr>
          <p:cNvPr id="177" name="Screenshot 2023-01-22 at 9.12.50 AM.png" descr="Screenshot 2023-01-22 at 9.12.50 AM.png"/>
          <p:cNvPicPr>
            <a:picLocks noChangeAspect="1"/>
          </p:cNvPicPr>
          <p:nvPr/>
        </p:nvPicPr>
        <p:blipFill>
          <a:blip r:embed="rId2">
            <a:extLst/>
          </a:blip>
          <a:stretch>
            <a:fillRect/>
          </a:stretch>
        </p:blipFill>
        <p:spPr>
          <a:xfrm>
            <a:off x="3067050" y="2611226"/>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creenshots"/>
          <p:cNvSpPr txBox="1"/>
          <p:nvPr>
            <p:ph type="title"/>
          </p:nvPr>
        </p:nvSpPr>
        <p:spPr>
          <a:prstGeom prst="rect">
            <a:avLst/>
          </a:prstGeom>
        </p:spPr>
        <p:txBody>
          <a:bodyPr/>
          <a:lstStyle>
            <a:lvl1pPr>
              <a:defRPr spc="-300">
                <a:gradFill flip="none" rotWithShape="1">
                  <a:gsLst>
                    <a:gs pos="0">
                      <a:srgbClr val="FEFF41"/>
                    </a:gs>
                    <a:gs pos="100000">
                      <a:srgbClr val="928C36"/>
                    </a:gs>
                  </a:gsLst>
                  <a:lin ang="5400000" scaled="0"/>
                </a:gradFill>
              </a:defRPr>
            </a:lvl1pPr>
          </a:lstStyle>
          <a:p>
            <a:pPr/>
            <a:r>
              <a:t>Screenshots</a:t>
            </a:r>
          </a:p>
        </p:txBody>
      </p:sp>
      <p:pic>
        <p:nvPicPr>
          <p:cNvPr id="180" name="Screenshot 2023-01-22 at 9.13.41 AM.png" descr="Screenshot 2023-01-22 at 9.13.41 AM.png"/>
          <p:cNvPicPr>
            <a:picLocks noChangeAspect="1"/>
          </p:cNvPicPr>
          <p:nvPr/>
        </p:nvPicPr>
        <p:blipFill>
          <a:blip r:embed="rId2">
            <a:extLst/>
          </a:blip>
          <a:stretch>
            <a:fillRect/>
          </a:stretch>
        </p:blipFill>
        <p:spPr>
          <a:xfrm>
            <a:off x="3067050" y="2693154"/>
            <a:ext cx="18249900" cy="100584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000000"/>
      </a:dk1>
      <a:lt1>
        <a:srgbClr val="929292"/>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1009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1009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