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68" r:id="rId10"/>
    <p:sldId id="266" r:id="rId11"/>
  </p:sldIdLst>
  <p:sldSz cx="9144000" cy="5143500" type="screen16x9"/>
  <p:notesSz cx="6858000" cy="9144000"/>
  <p:embeddedFontLst>
    <p:embeddedFont>
      <p:font typeface="Fira Sans Extra Condensed Medium" charset="0"/>
      <p:regular r:id="rId13"/>
      <p:bold r:id="rId14"/>
      <p:italic r:id="rId15"/>
      <p:boldItalic r:id="rId16"/>
    </p:embeddedFont>
    <p:embeddedFont>
      <p:font typeface="Barlow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ontserra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933D514-1FB3-40DF-BB51-D3E988DFCB59}">
  <a:tblStyle styleId="{F933D514-1FB3-40DF-BB51-D3E988DFC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6838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6456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13594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46208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64400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59132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8879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839835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4905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40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17235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76247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10/11/2023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87500" y="290550"/>
            <a:ext cx="6770700" cy="15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4400" u="sng" dirty="0"/>
              <a:t>AI-BASED DIABETES PREDICTION SYSTEM </a:t>
            </a:r>
            <a:endParaRPr sz="4400" u="sng">
              <a:solidFill>
                <a:srgbClr val="4A8CFF"/>
              </a:solidFill>
            </a:endParaRPr>
          </a:p>
        </p:txBody>
      </p:sp>
      <p:sp>
        <p:nvSpPr>
          <p:cNvPr id="4" name="Google Shape;185;p30"/>
          <p:cNvSpPr txBox="1">
            <a:spLocks/>
          </p:cNvSpPr>
          <p:nvPr/>
        </p:nvSpPr>
        <p:spPr>
          <a:xfrm>
            <a:off x="1524000" y="1814550"/>
            <a:ext cx="70755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5200"/>
            </a:pPr>
            <a:r>
              <a:rPr lang="en-IN" sz="2400" b="1" u="sng" dirty="0"/>
              <a:t>Innovative Techniques Documentation</a:t>
            </a:r>
            <a:endParaRPr kumimoji="0" lang="en-IN" sz="2400" b="1" i="0" u="sng" strike="noStrike" kern="0" cap="none" spc="0" normalizeH="0" baseline="0" noProof="0" dirty="0">
              <a:ln>
                <a:noFill/>
              </a:ln>
              <a:solidFill>
                <a:srgbClr val="4A8C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28882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PRESENTED BY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86150"/>
            <a:ext cx="3886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LEADER     : PANDEESWARN.CK</a:t>
            </a:r>
          </a:p>
          <a:p>
            <a:r>
              <a:rPr lang="en-US" dirty="0"/>
              <a:t>TEAM MEMBERS : KRISHNAN .S </a:t>
            </a:r>
          </a:p>
          <a:p>
            <a:r>
              <a:rPr lang="en-US" dirty="0"/>
              <a:t>	              DINESH.M</a:t>
            </a:r>
          </a:p>
          <a:p>
            <a:r>
              <a:rPr lang="en-US" dirty="0"/>
              <a:t>	              NAVEEN.S</a:t>
            </a:r>
          </a:p>
          <a:p>
            <a:r>
              <a:rPr lang="en-US" dirty="0"/>
              <a:t>	              PARTHIBAN.M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85800" y="158115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2084825" y="688848"/>
            <a:ext cx="4849375" cy="663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4000" u="sng" dirty="0">
                <a:solidFill>
                  <a:schemeClr val="tx1"/>
                </a:solidFill>
              </a:rPr>
              <a:t>INTRODUCTION</a:t>
            </a:r>
            <a:endParaRPr sz="4000" u="sng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86362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has shown great promise in the field of diabetes prediction and management. </a:t>
            </a:r>
          </a:p>
          <a:p>
            <a:pPr>
              <a:buFont typeface="Wingdings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Innovations in AI for diabetes prediction have the potential to enhance early diagnosis, improve treatment, and prevent complications.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746150"/>
            <a:ext cx="7717500" cy="3416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Monitoring (CGM) Data </a:t>
            </a:r>
            <a:r>
              <a:rPr lang="it-IT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IN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endParaRPr lang="en-US" sz="2400" b="1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Patient-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Apps</a:t>
            </a: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3225" y="384048"/>
            <a:ext cx="7717500" cy="81610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INNOVATIVE IDEAS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47735" y="97155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1581150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models, such as decision trees, random forests, support vector machines, and neural networks, have been applied to predict diabetes risk. </a:t>
            </a:r>
          </a:p>
          <a:p>
            <a:pPr>
              <a:buFont typeface="Wingdings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use various data sources, including electronic health records, medical images, genetic information, and lifestyle data, to make accurate predictions.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70494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techniques, like deep neural networks, have shown promising results in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medical images like retinal scans to detect diabetic retinopathy, which is a common complication of diabetes. </a:t>
            </a:r>
          </a:p>
          <a:p>
            <a:pPr>
              <a:buFont typeface="Wingdings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be used for processing large volumes of data and identifying hidden patterns.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7693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IN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2400" y="120015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Glucose Monitoring (CGM) Data Analysis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199269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algorithms can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CGM data to predict blood glucose levels and provide recommendations for insulin dosing, diet, and exercise to help individuals with diabetes maintain better </a:t>
            </a:r>
            <a:r>
              <a:rPr lang="en-IN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glycemic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1B3F14F-7626-E57A-A9FA-2C241EFA437F}"/>
              </a:ext>
            </a:extLst>
          </p:cNvPr>
          <p:cNvSpPr txBox="1"/>
          <p:nvPr/>
        </p:nvSpPr>
        <p:spPr>
          <a:xfrm>
            <a:off x="379207" y="971550"/>
            <a:ext cx="4345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Models</a:t>
            </a:r>
            <a:r>
              <a:rPr lang="en-IN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BF16CFC-6EEE-8757-2ED2-C404FB94F788}"/>
              </a:ext>
            </a:extLst>
          </p:cNvPr>
          <p:cNvSpPr/>
          <p:nvPr/>
        </p:nvSpPr>
        <p:spPr>
          <a:xfrm>
            <a:off x="609600" y="188595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can be used to create comprehensive risk assessment models that consider multiple factors, including genetics, lifestyle, and clinical data. </a:t>
            </a:r>
            <a:endParaRPr lang="en-GB" sz="24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can help identify individuals at higher risk of developing diabetes or its complications.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649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tools can forecast future diabetes trends and help healthcare providers allocate resources more efficiently, predict spikes in diabetes-related admissions to hospitals, and plan interventions proactively.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7155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IN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381904-B11E-73BE-6E87-DD3857201E75}"/>
              </a:ext>
            </a:extLst>
          </p:cNvPr>
          <p:cNvSpPr txBox="1"/>
          <p:nvPr/>
        </p:nvSpPr>
        <p:spPr>
          <a:xfrm>
            <a:off x="457200" y="81915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Patient-</a:t>
            </a:r>
            <a:r>
              <a:rPr lang="en-IN" sz="2800" b="1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Apps</a:t>
            </a:r>
            <a:r>
              <a:rPr lang="en-IN" sz="2800" b="0" i="0" u="sng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u="sng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48FB07-5782-463F-7690-5599C086A0B7}"/>
              </a:ext>
            </a:extLst>
          </p:cNvPr>
          <p:cNvSpPr txBox="1"/>
          <p:nvPr/>
        </p:nvSpPr>
        <p:spPr>
          <a:xfrm>
            <a:off x="762000" y="165735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mobile apps and wearable devices can provide personalized recommendations to diabetes patients, including meal planning, medication management, and exercise routines</a:t>
            </a:r>
            <a:r>
              <a:rPr lang="en-GB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GB" sz="24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tools can also monitor patients' compliance and provide feedback to improve self-management.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355</Words>
  <Application>Microsoft Office PowerPoint</Application>
  <PresentationFormat>On-screen Show (16:9)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Wingdings</vt:lpstr>
      <vt:lpstr>Fira Sans Extra Condensed Medium</vt:lpstr>
      <vt:lpstr>Barlow</vt:lpstr>
      <vt:lpstr>Calibri</vt:lpstr>
      <vt:lpstr>Montserrat</vt:lpstr>
      <vt:lpstr>Office Theme</vt:lpstr>
      <vt:lpstr>AI-BASED DIABETES PREDICTION SYSTEM </vt:lpstr>
      <vt:lpstr>INTRODUCTION</vt:lpstr>
      <vt:lpstr>INNOVATIVE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DIABETES PREDICTION SYSTEM</dc:title>
  <dc:creator>🅱🅷🆄🆅🅰🅽</dc:creator>
  <cp:lastModifiedBy>KRISHNAN</cp:lastModifiedBy>
  <cp:revision>14</cp:revision>
  <dcterms:modified xsi:type="dcterms:W3CDTF">2023-10-11T09:01:02Z</dcterms:modified>
</cp:coreProperties>
</file>