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C9EA-30AA-40A9-9E8C-41868C6DB40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77B4299-CE82-4836-B081-F1C525063E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3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C9EA-30AA-40A9-9E8C-41868C6DB40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299-CE82-4836-B081-F1C525063E4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6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C9EA-30AA-40A9-9E8C-41868C6DB40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299-CE82-4836-B081-F1C525063E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3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C9EA-30AA-40A9-9E8C-41868C6DB40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299-CE82-4836-B081-F1C525063E4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00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C9EA-30AA-40A9-9E8C-41868C6DB40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299-CE82-4836-B081-F1C525063E4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0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C9EA-30AA-40A9-9E8C-41868C6DB40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299-CE82-4836-B081-F1C525063E4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9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C9EA-30AA-40A9-9E8C-41868C6DB40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299-CE82-4836-B081-F1C525063E4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4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C9EA-30AA-40A9-9E8C-41868C6DB40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299-CE82-4836-B081-F1C525063E4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89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C9EA-30AA-40A9-9E8C-41868C6DB40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299-CE82-4836-B081-F1C525063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C9EA-30AA-40A9-9E8C-41868C6DB40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299-CE82-4836-B081-F1C525063E4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770C9EA-30AA-40A9-9E8C-41868C6DB40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4299-CE82-4836-B081-F1C525063E4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76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C9EA-30AA-40A9-9E8C-41868C6DB40D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77B4299-CE82-4836-B081-F1C525063E4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01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nID8VA6gx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se.amstat.org/v19n3/decock.pdf" TargetMode="External"/><Relationship Id="rId2" Type="http://schemas.openxmlformats.org/officeDocument/2006/relationships/hyperlink" Target="https://www.kaggle.com/c/home-data-for-ml-course/overview/evalu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ioN1jcWxbv8&amp;t=39s" TargetMode="External"/><Relationship Id="rId4" Type="http://schemas.openxmlformats.org/officeDocument/2006/relationships/hyperlink" Target="https://www.linkedin.com/learning/excel-pivottables-in-depth/work-in-depth-with-pivottables?u=217598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D146-B472-498A-99D2-0851FCD07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HOUSING PRICES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769B0-B641-4AAF-9F4D-AF4F384DB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03405"/>
          </a:xfrm>
        </p:spPr>
        <p:txBody>
          <a:bodyPr>
            <a:normAutofit/>
          </a:bodyPr>
          <a:lstStyle/>
          <a:p>
            <a:r>
              <a:rPr lang="en-US" dirty="0"/>
              <a:t>Data analysis (Video link: </a:t>
            </a:r>
            <a:r>
              <a:rPr lang="en-US" dirty="0">
                <a:hlinkClick r:id="rId2"/>
              </a:rPr>
              <a:t>https://youtu.be/mnID8VA6gxE</a:t>
            </a:r>
            <a:r>
              <a:rPr lang="en-US" dirty="0">
                <a:hlinkClick r:id="rId2"/>
              </a:rPr>
              <a:t>)</a:t>
            </a:r>
            <a:endParaRPr lang="en-US" dirty="0"/>
          </a:p>
          <a:p>
            <a:r>
              <a:rPr lang="en-US" sz="1400" dirty="0"/>
              <a:t>By</a:t>
            </a:r>
          </a:p>
          <a:p>
            <a:r>
              <a:rPr lang="en-US" sz="1400" dirty="0"/>
              <a:t>Naveen.S.S</a:t>
            </a:r>
          </a:p>
          <a:p>
            <a:r>
              <a:rPr lang="en-US" sz="1400" dirty="0"/>
              <a:t>200447929 (Student Id)</a:t>
            </a:r>
          </a:p>
        </p:txBody>
      </p:sp>
    </p:spTree>
    <p:extLst>
      <p:ext uri="{BB962C8B-B14F-4D97-AF65-F5344CB8AC3E}">
        <p14:creationId xmlns:p14="http://schemas.microsoft.com/office/powerpoint/2010/main" val="277712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B38AC-8A96-4512-8215-93BEA0EE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FD72-CC73-4CC2-B63B-D91680EA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https://www.kaggle.com/c/home-data-for-ml-course/overview/evaluation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http://jse.amstat.org/v19n3/decock.pdf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https://www.linkedin.com/learning/excel-pivottables-in-depth/work-in-depth-with-pivottables?u=2175986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https://www.youtube.com/watch?v=ioN1jcWxbv8&amp;t=39s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38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E291-D8B3-47DC-AEDD-6364D3B4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AD3F-E184-46A5-B070-E7AD706A0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used in this presentation is Ames Housing Dataset for predicting housing prices in the city of Ames, Iowa.</a:t>
            </a:r>
          </a:p>
          <a:p>
            <a:r>
              <a:rPr lang="en-US" dirty="0"/>
              <a:t>This dataset is compiled by Dean de Cook from Truman State University.</a:t>
            </a:r>
          </a:p>
          <a:p>
            <a:r>
              <a:rPr lang="en-US" dirty="0"/>
              <a:t>It has 79 explanatory variables describing every aspect of residential homes in Ames, Iowa.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6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4CC9-0208-4302-9300-5566E19D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1903-1255-4ACA-B519-11223206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customer who recently moved to Ames, Iowa has asked us to build a model to find his dream house in the city and he has stated the following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 wants us to find us a house in a neighborhood with good commute.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 wants a house with at least 3 bedrooms.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 wants a house with all basic utilities like water, electricity, gas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 also wants a house with a garage.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Finally, his price range is between $100,000 and $250,000.</a:t>
            </a:r>
          </a:p>
        </p:txBody>
      </p:sp>
    </p:spTree>
    <p:extLst>
      <p:ext uri="{BB962C8B-B14F-4D97-AF65-F5344CB8AC3E}">
        <p14:creationId xmlns:p14="http://schemas.microsoft.com/office/powerpoint/2010/main" val="294193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A0B9-5686-49A6-9722-BB5DFF5B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FF4F-C4E2-4F4C-9D8C-AD28F32E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top of that, he wants us to draw a graph showing the projection of house prices among neighborhoods in the city to help him an informed decision.</a:t>
            </a:r>
          </a:p>
        </p:txBody>
      </p:sp>
    </p:spTree>
    <p:extLst>
      <p:ext uri="{BB962C8B-B14F-4D97-AF65-F5344CB8AC3E}">
        <p14:creationId xmlns:p14="http://schemas.microsoft.com/office/powerpoint/2010/main" val="348291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65C6-9297-428E-BB36-3536443A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F6EE-9BC1-4ADB-B106-8072DBA4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our model, we will be using an excel pivot table using which we will perform data analysis on our dataset to find the ideal house for our customer.</a:t>
            </a:r>
          </a:p>
          <a:p>
            <a:r>
              <a:rPr lang="en-US" dirty="0"/>
              <a:t>We will be using the average of Sale Price in the </a:t>
            </a:r>
            <a:r>
              <a:rPr lang="en-US" b="1" dirty="0"/>
              <a:t>Values</a:t>
            </a:r>
            <a:r>
              <a:rPr lang="en-US" dirty="0"/>
              <a:t> field.</a:t>
            </a:r>
          </a:p>
          <a:p>
            <a:r>
              <a:rPr lang="en-US" dirty="0"/>
              <a:t>The columns Neighborhood and BedroomAbvGr in the </a:t>
            </a:r>
            <a:r>
              <a:rPr lang="en-US" b="1" dirty="0"/>
              <a:t>Rows</a:t>
            </a:r>
            <a:r>
              <a:rPr lang="en-US" dirty="0"/>
              <a:t> field.</a:t>
            </a:r>
          </a:p>
          <a:p>
            <a:r>
              <a:rPr lang="en-US" dirty="0"/>
              <a:t>The column Bldgtype i.e., the building type in the </a:t>
            </a:r>
            <a:r>
              <a:rPr lang="en-US" b="1" dirty="0"/>
              <a:t>column</a:t>
            </a:r>
            <a:r>
              <a:rPr lang="en-US" dirty="0"/>
              <a:t> field.</a:t>
            </a:r>
          </a:p>
          <a:p>
            <a:r>
              <a:rPr lang="en-US" dirty="0"/>
              <a:t>The columns Utilities, Garage Type, Condition1 in the </a:t>
            </a:r>
            <a:r>
              <a:rPr lang="en-US" b="1" dirty="0"/>
              <a:t>filter</a:t>
            </a:r>
            <a:r>
              <a:rPr lang="en-US" dirty="0"/>
              <a:t> field.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2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7523-EACD-4942-8BF5-62C6D29B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B1DCB-0BE2-498A-BC1D-07FAB566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filter our dataset with our client specifications to find our clients dream house,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the row field, we set value of BedroomAbvGr as 3 or above to filter our houses with more than three bedrooms.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the Neighborhood field, we set the average sale price between $100,000 and $250,000.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the filters field, we set the value of Utilities as AllPub since our customer needs all basic utilities in his house.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the Garage Type field, we deselect the NA value in the filter to remove the houses without a garage in our model.</a:t>
            </a:r>
          </a:p>
        </p:txBody>
      </p:sp>
    </p:spTree>
    <p:extLst>
      <p:ext uri="{BB962C8B-B14F-4D97-AF65-F5344CB8AC3E}">
        <p14:creationId xmlns:p14="http://schemas.microsoft.com/office/powerpoint/2010/main" val="126615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004F3F-0996-455C-BFAB-D56A3E59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Pivot chart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97F5F-EB63-48AA-886D-3BC8FD440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In order to make our model more appealing to the client we create a pivot chart,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9434A-81F8-4B0F-BC0D-1634CEB5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801855"/>
            <a:ext cx="4821551" cy="24951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13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7229403-3495-4836-8E0E-378C18DC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US" dirty="0"/>
              <a:t>Price projections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65D6561-E201-42BE-96F8-6BDF755F6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02" b="-3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5576-4608-471D-B492-7EF6522D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r>
              <a:rPr lang="en-US" dirty="0"/>
              <a:t>As per our client’s request, we can create a price projection model by projecting the sale price against the year of purchase.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9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20B6-6615-456B-930F-EA067C75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9FB3D-0EED-4205-B985-5A508D82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our client specifications, our model predicts the neighborhoods that are ideal for our customer.</a:t>
            </a:r>
          </a:p>
          <a:p>
            <a:r>
              <a:rPr lang="en-US" dirty="0"/>
              <a:t>We have successfully a model that predicts the ideal house that has,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At least 3 bedrooms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Price between $150,000 and $200,000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 basic utilities.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Including a garage.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With Excellent commute.</a:t>
            </a:r>
          </a:p>
        </p:txBody>
      </p:sp>
    </p:spTree>
    <p:extLst>
      <p:ext uri="{BB962C8B-B14F-4D97-AF65-F5344CB8AC3E}">
        <p14:creationId xmlns:p14="http://schemas.microsoft.com/office/powerpoint/2010/main" val="25293032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567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Gallery</vt:lpstr>
      <vt:lpstr>HOUSING PRICES PREDICTION</vt:lpstr>
      <vt:lpstr>Dataset</vt:lpstr>
      <vt:lpstr>Customer request</vt:lpstr>
      <vt:lpstr>Addition request</vt:lpstr>
      <vt:lpstr>Pivot table</vt:lpstr>
      <vt:lpstr>Filter the data</vt:lpstr>
      <vt:lpstr>Pivot chart</vt:lpstr>
      <vt:lpstr>Price projections</vt:lpstr>
      <vt:lpstr>Observations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 PREDICTION</dc:title>
  <dc:creator>Naveen Selvaraju</dc:creator>
  <cp:lastModifiedBy>Naveen Selvaraju</cp:lastModifiedBy>
  <cp:revision>12</cp:revision>
  <dcterms:created xsi:type="dcterms:W3CDTF">2020-09-20T17:43:15Z</dcterms:created>
  <dcterms:modified xsi:type="dcterms:W3CDTF">2020-09-21T14:41:11Z</dcterms:modified>
</cp:coreProperties>
</file>