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309" r:id="rId3"/>
    <p:sldId id="316" r:id="rId4"/>
    <p:sldId id="277" r:id="rId5"/>
    <p:sldId id="276" r:id="rId6"/>
    <p:sldId id="292" r:id="rId7"/>
    <p:sldId id="295" r:id="rId8"/>
    <p:sldId id="296" r:id="rId9"/>
    <p:sldId id="297" r:id="rId10"/>
    <p:sldId id="298" r:id="rId11"/>
    <p:sldId id="299" r:id="rId12"/>
    <p:sldId id="300" r:id="rId13"/>
    <p:sldId id="302" r:id="rId14"/>
    <p:sldId id="301" r:id="rId15"/>
    <p:sldId id="303" r:id="rId16"/>
    <p:sldId id="304" r:id="rId17"/>
    <p:sldId id="305" r:id="rId18"/>
    <p:sldId id="306" r:id="rId19"/>
    <p:sldId id="307" r:id="rId20"/>
    <p:sldId id="308" r:id="rId21"/>
    <p:sldId id="293" r:id="rId22"/>
    <p:sldId id="266" r:id="rId23"/>
    <p:sldId id="267" r:id="rId24"/>
    <p:sldId id="257" r:id="rId25"/>
    <p:sldId id="264" r:id="rId26"/>
    <p:sldId id="265" r:id="rId27"/>
    <p:sldId id="261" r:id="rId28"/>
    <p:sldId id="259" r:id="rId29"/>
    <p:sldId id="260" r:id="rId30"/>
    <p:sldId id="262" r:id="rId31"/>
    <p:sldId id="268" r:id="rId32"/>
    <p:sldId id="269" r:id="rId33"/>
    <p:sldId id="315" r:id="rId34"/>
    <p:sldId id="310" r:id="rId35"/>
    <p:sldId id="311" r:id="rId36"/>
    <p:sldId id="312" r:id="rId37"/>
    <p:sldId id="313" r:id="rId38"/>
    <p:sldId id="31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3E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81" d="100"/>
          <a:sy n="81" d="100"/>
        </p:scale>
        <p:origin x="507"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diagrams/_rels/data5.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6D0466-47B1-497B-A4D9-C433489F599E}" type="doc">
      <dgm:prSet loTypeId="urn:microsoft.com/office/officeart/2005/8/layout/process4" loCatId="process" qsTypeId="urn:microsoft.com/office/officeart/2005/8/quickstyle/simple2" qsCatId="simple" csTypeId="urn:microsoft.com/office/officeart/2005/8/colors/colorful5" csCatId="colorful"/>
      <dgm:spPr/>
      <dgm:t>
        <a:bodyPr/>
        <a:lstStyle/>
        <a:p>
          <a:endParaRPr lang="en-US"/>
        </a:p>
      </dgm:t>
    </dgm:pt>
    <dgm:pt modelId="{8A0783BF-313E-4BE8-8DBE-05D4698747AF}">
      <dgm:prSet/>
      <dgm:spPr/>
      <dgm:t>
        <a:bodyPr/>
        <a:lstStyle/>
        <a:p>
          <a:r>
            <a:rPr lang="en-CA"/>
            <a:t>Coding conventions are </a:t>
          </a:r>
          <a:r>
            <a:rPr lang="en-CA" b="1"/>
            <a:t>style guidelines for programming</a:t>
          </a:r>
          <a:r>
            <a:rPr lang="en-CA"/>
            <a:t>. They typically cover:</a:t>
          </a:r>
          <a:endParaRPr lang="en-US"/>
        </a:p>
      </dgm:t>
    </dgm:pt>
    <dgm:pt modelId="{764639F6-6D64-416A-9121-EDE7E2020252}" type="parTrans" cxnId="{6EF05E65-7EF0-45EF-B8B3-D0659A0DB2EF}">
      <dgm:prSet/>
      <dgm:spPr/>
      <dgm:t>
        <a:bodyPr/>
        <a:lstStyle/>
        <a:p>
          <a:endParaRPr lang="en-US"/>
        </a:p>
      </dgm:t>
    </dgm:pt>
    <dgm:pt modelId="{94B878F9-3EA0-4375-AE7F-BD456DF3F757}" type="sibTrans" cxnId="{6EF05E65-7EF0-45EF-B8B3-D0659A0DB2EF}">
      <dgm:prSet/>
      <dgm:spPr/>
      <dgm:t>
        <a:bodyPr/>
        <a:lstStyle/>
        <a:p>
          <a:endParaRPr lang="en-US"/>
        </a:p>
      </dgm:t>
    </dgm:pt>
    <dgm:pt modelId="{CE3F07C5-0877-4E70-83C0-2565D37BC742}">
      <dgm:prSet/>
      <dgm:spPr/>
      <dgm:t>
        <a:bodyPr/>
        <a:lstStyle/>
        <a:p>
          <a:r>
            <a:rPr lang="en-CA"/>
            <a:t>Naming and declaration rules for variables and functions.</a:t>
          </a:r>
          <a:endParaRPr lang="en-US"/>
        </a:p>
      </dgm:t>
    </dgm:pt>
    <dgm:pt modelId="{3DFE222A-80D0-45FB-BB6A-E66E2B4B0C82}" type="parTrans" cxnId="{9529E2FE-A115-49A1-8E67-2D3D6318A220}">
      <dgm:prSet/>
      <dgm:spPr/>
      <dgm:t>
        <a:bodyPr/>
        <a:lstStyle/>
        <a:p>
          <a:endParaRPr lang="en-US"/>
        </a:p>
      </dgm:t>
    </dgm:pt>
    <dgm:pt modelId="{B3408196-1270-46B2-93C4-7C5AF5BF3689}" type="sibTrans" cxnId="{9529E2FE-A115-49A1-8E67-2D3D6318A220}">
      <dgm:prSet/>
      <dgm:spPr/>
      <dgm:t>
        <a:bodyPr/>
        <a:lstStyle/>
        <a:p>
          <a:endParaRPr lang="en-US"/>
        </a:p>
      </dgm:t>
    </dgm:pt>
    <dgm:pt modelId="{47B8CBF5-361F-4393-9AD0-B1BEDC742BF2}">
      <dgm:prSet/>
      <dgm:spPr/>
      <dgm:t>
        <a:bodyPr/>
        <a:lstStyle/>
        <a:p>
          <a:r>
            <a:rPr lang="en-CA"/>
            <a:t>Rules for the use of white space, indentation, and comments.</a:t>
          </a:r>
          <a:endParaRPr lang="en-US"/>
        </a:p>
      </dgm:t>
    </dgm:pt>
    <dgm:pt modelId="{9715D2BD-8197-47EE-8A16-3A5501110C6C}" type="parTrans" cxnId="{511A3523-00A0-4F95-940B-A34C0E8DF1FC}">
      <dgm:prSet/>
      <dgm:spPr/>
      <dgm:t>
        <a:bodyPr/>
        <a:lstStyle/>
        <a:p>
          <a:endParaRPr lang="en-US"/>
        </a:p>
      </dgm:t>
    </dgm:pt>
    <dgm:pt modelId="{5E77360F-3092-45CB-86E7-48FEEE5B4064}" type="sibTrans" cxnId="{511A3523-00A0-4F95-940B-A34C0E8DF1FC}">
      <dgm:prSet/>
      <dgm:spPr/>
      <dgm:t>
        <a:bodyPr/>
        <a:lstStyle/>
        <a:p>
          <a:endParaRPr lang="en-US"/>
        </a:p>
      </dgm:t>
    </dgm:pt>
    <dgm:pt modelId="{B568FF6A-20E3-484E-95E7-7896DDAAD6D7}">
      <dgm:prSet/>
      <dgm:spPr/>
      <dgm:t>
        <a:bodyPr/>
        <a:lstStyle/>
        <a:p>
          <a:r>
            <a:rPr lang="en-CA"/>
            <a:t>Programming practices and principles</a:t>
          </a:r>
          <a:endParaRPr lang="en-US"/>
        </a:p>
      </dgm:t>
    </dgm:pt>
    <dgm:pt modelId="{CC700496-E037-48B1-BCBF-04B3A3E54962}" type="parTrans" cxnId="{F1838E95-4C8E-42DB-BDCA-CF49C1D08FCB}">
      <dgm:prSet/>
      <dgm:spPr/>
      <dgm:t>
        <a:bodyPr/>
        <a:lstStyle/>
        <a:p>
          <a:endParaRPr lang="en-US"/>
        </a:p>
      </dgm:t>
    </dgm:pt>
    <dgm:pt modelId="{805743B7-B6E0-478C-AE7D-00F9C06FB3D0}" type="sibTrans" cxnId="{F1838E95-4C8E-42DB-BDCA-CF49C1D08FCB}">
      <dgm:prSet/>
      <dgm:spPr/>
      <dgm:t>
        <a:bodyPr/>
        <a:lstStyle/>
        <a:p>
          <a:endParaRPr lang="en-US"/>
        </a:p>
      </dgm:t>
    </dgm:pt>
    <dgm:pt modelId="{37A6AAE0-8648-4C42-833B-C08AD1727BE7}">
      <dgm:prSet/>
      <dgm:spPr/>
      <dgm:t>
        <a:bodyPr/>
        <a:lstStyle/>
        <a:p>
          <a:r>
            <a:rPr lang="en-CA"/>
            <a:t>Coding conventions </a:t>
          </a:r>
          <a:r>
            <a:rPr lang="en-CA" b="1"/>
            <a:t>secure quality</a:t>
          </a:r>
          <a:r>
            <a:rPr lang="en-CA"/>
            <a:t>:</a:t>
          </a:r>
          <a:endParaRPr lang="en-US"/>
        </a:p>
      </dgm:t>
    </dgm:pt>
    <dgm:pt modelId="{4B8FE29C-6864-4C4F-A9B4-86F07EC490A4}" type="parTrans" cxnId="{47D381A4-3D88-45C5-BDD9-2423E42C2822}">
      <dgm:prSet/>
      <dgm:spPr/>
      <dgm:t>
        <a:bodyPr/>
        <a:lstStyle/>
        <a:p>
          <a:endParaRPr lang="en-US"/>
        </a:p>
      </dgm:t>
    </dgm:pt>
    <dgm:pt modelId="{10A133E0-E5D8-4F0E-B427-940091737F3A}" type="sibTrans" cxnId="{47D381A4-3D88-45C5-BDD9-2423E42C2822}">
      <dgm:prSet/>
      <dgm:spPr/>
      <dgm:t>
        <a:bodyPr/>
        <a:lstStyle/>
        <a:p>
          <a:endParaRPr lang="en-US"/>
        </a:p>
      </dgm:t>
    </dgm:pt>
    <dgm:pt modelId="{ECC89494-0FD5-408E-8DE1-DB21103DB1E7}">
      <dgm:prSet/>
      <dgm:spPr/>
      <dgm:t>
        <a:bodyPr/>
        <a:lstStyle/>
        <a:p>
          <a:r>
            <a:rPr lang="en-CA"/>
            <a:t>Improves code readability</a:t>
          </a:r>
          <a:endParaRPr lang="en-US"/>
        </a:p>
      </dgm:t>
    </dgm:pt>
    <dgm:pt modelId="{F4EBA7B4-FF5C-49E3-AF43-E64D195D0E06}" type="parTrans" cxnId="{9786391C-E3FB-42DD-947C-E751D12221FD}">
      <dgm:prSet/>
      <dgm:spPr/>
      <dgm:t>
        <a:bodyPr/>
        <a:lstStyle/>
        <a:p>
          <a:endParaRPr lang="en-US"/>
        </a:p>
      </dgm:t>
    </dgm:pt>
    <dgm:pt modelId="{58585B12-8828-4882-BBDE-035DE2F8F084}" type="sibTrans" cxnId="{9786391C-E3FB-42DD-947C-E751D12221FD}">
      <dgm:prSet/>
      <dgm:spPr/>
      <dgm:t>
        <a:bodyPr/>
        <a:lstStyle/>
        <a:p>
          <a:endParaRPr lang="en-US"/>
        </a:p>
      </dgm:t>
    </dgm:pt>
    <dgm:pt modelId="{20163F41-7B88-4812-B376-52E0D9F2F9C6}">
      <dgm:prSet/>
      <dgm:spPr/>
      <dgm:t>
        <a:bodyPr/>
        <a:lstStyle/>
        <a:p>
          <a:r>
            <a:rPr lang="en-CA"/>
            <a:t>Make code maintenance easier</a:t>
          </a:r>
          <a:endParaRPr lang="en-US"/>
        </a:p>
      </dgm:t>
    </dgm:pt>
    <dgm:pt modelId="{A0DE7E6D-7E44-4628-ADF8-C0574E15B021}" type="parTrans" cxnId="{F86FABD9-F140-4FC1-A641-7CE560904CC1}">
      <dgm:prSet/>
      <dgm:spPr/>
      <dgm:t>
        <a:bodyPr/>
        <a:lstStyle/>
        <a:p>
          <a:endParaRPr lang="en-US"/>
        </a:p>
      </dgm:t>
    </dgm:pt>
    <dgm:pt modelId="{A859A3AF-771E-47CD-AE65-067788B6BEB1}" type="sibTrans" cxnId="{F86FABD9-F140-4FC1-A641-7CE560904CC1}">
      <dgm:prSet/>
      <dgm:spPr/>
      <dgm:t>
        <a:bodyPr/>
        <a:lstStyle/>
        <a:p>
          <a:endParaRPr lang="en-US"/>
        </a:p>
      </dgm:t>
    </dgm:pt>
    <dgm:pt modelId="{CB5D087C-DCC4-4550-877C-247A631561B8}">
      <dgm:prSet/>
      <dgm:spPr/>
      <dgm:t>
        <a:bodyPr/>
        <a:lstStyle/>
        <a:p>
          <a:r>
            <a:rPr lang="en-CA"/>
            <a:t>Coding conventions can be documented rules for teams to follow, or just be your individual coding practice.</a:t>
          </a:r>
          <a:endParaRPr lang="en-US"/>
        </a:p>
      </dgm:t>
    </dgm:pt>
    <dgm:pt modelId="{A482B72E-C09B-4549-9192-4CA48FA120A5}" type="parTrans" cxnId="{2D61CFA7-F81B-474E-B9BE-89FFDE878952}">
      <dgm:prSet/>
      <dgm:spPr/>
      <dgm:t>
        <a:bodyPr/>
        <a:lstStyle/>
        <a:p>
          <a:endParaRPr lang="en-US"/>
        </a:p>
      </dgm:t>
    </dgm:pt>
    <dgm:pt modelId="{22FC85AA-F742-4DE7-9E63-37587327F962}" type="sibTrans" cxnId="{2D61CFA7-F81B-474E-B9BE-89FFDE878952}">
      <dgm:prSet/>
      <dgm:spPr/>
      <dgm:t>
        <a:bodyPr/>
        <a:lstStyle/>
        <a:p>
          <a:endParaRPr lang="en-US"/>
        </a:p>
      </dgm:t>
    </dgm:pt>
    <dgm:pt modelId="{1DFDF455-6B04-40D2-AB52-3BFE654B9341}" type="pres">
      <dgm:prSet presAssocID="{F86D0466-47B1-497B-A4D9-C433489F599E}" presName="Name0" presStyleCnt="0">
        <dgm:presLayoutVars>
          <dgm:dir/>
          <dgm:animLvl val="lvl"/>
          <dgm:resizeHandles val="exact"/>
        </dgm:presLayoutVars>
      </dgm:prSet>
      <dgm:spPr/>
    </dgm:pt>
    <dgm:pt modelId="{8F6C910C-7D29-42E2-BE20-72F335845E4C}" type="pres">
      <dgm:prSet presAssocID="{CB5D087C-DCC4-4550-877C-247A631561B8}" presName="boxAndChildren" presStyleCnt="0"/>
      <dgm:spPr/>
    </dgm:pt>
    <dgm:pt modelId="{8A4053A2-DD66-48AE-B239-412C0D17E502}" type="pres">
      <dgm:prSet presAssocID="{CB5D087C-DCC4-4550-877C-247A631561B8}" presName="parentTextBox" presStyleLbl="node1" presStyleIdx="0" presStyleCnt="3"/>
      <dgm:spPr/>
    </dgm:pt>
    <dgm:pt modelId="{7CFB7D5D-CD3A-4AB6-BD53-BBD6C7E222B2}" type="pres">
      <dgm:prSet presAssocID="{10A133E0-E5D8-4F0E-B427-940091737F3A}" presName="sp" presStyleCnt="0"/>
      <dgm:spPr/>
    </dgm:pt>
    <dgm:pt modelId="{0E90A38A-E95C-40F7-8B4A-B4807030A883}" type="pres">
      <dgm:prSet presAssocID="{37A6AAE0-8648-4C42-833B-C08AD1727BE7}" presName="arrowAndChildren" presStyleCnt="0"/>
      <dgm:spPr/>
    </dgm:pt>
    <dgm:pt modelId="{6E6A84E8-FFAA-455E-A9F0-398EC80E84DF}" type="pres">
      <dgm:prSet presAssocID="{37A6AAE0-8648-4C42-833B-C08AD1727BE7}" presName="parentTextArrow" presStyleLbl="node1" presStyleIdx="0" presStyleCnt="3"/>
      <dgm:spPr/>
    </dgm:pt>
    <dgm:pt modelId="{843A930B-B899-43AC-A242-189F41B56B9B}" type="pres">
      <dgm:prSet presAssocID="{37A6AAE0-8648-4C42-833B-C08AD1727BE7}" presName="arrow" presStyleLbl="node1" presStyleIdx="1" presStyleCnt="3"/>
      <dgm:spPr/>
    </dgm:pt>
    <dgm:pt modelId="{A79C97AF-B3E0-4C22-BB09-66F6D0EA601D}" type="pres">
      <dgm:prSet presAssocID="{37A6AAE0-8648-4C42-833B-C08AD1727BE7}" presName="descendantArrow" presStyleCnt="0"/>
      <dgm:spPr/>
    </dgm:pt>
    <dgm:pt modelId="{BF9FCF64-E463-4562-8675-0DAA712FC78F}" type="pres">
      <dgm:prSet presAssocID="{ECC89494-0FD5-408E-8DE1-DB21103DB1E7}" presName="childTextArrow" presStyleLbl="fgAccFollowNode1" presStyleIdx="0" presStyleCnt="5">
        <dgm:presLayoutVars>
          <dgm:bulletEnabled val="1"/>
        </dgm:presLayoutVars>
      </dgm:prSet>
      <dgm:spPr/>
    </dgm:pt>
    <dgm:pt modelId="{FC01BC78-F4FE-4D52-82CA-0B47FF769B7A}" type="pres">
      <dgm:prSet presAssocID="{20163F41-7B88-4812-B376-52E0D9F2F9C6}" presName="childTextArrow" presStyleLbl="fgAccFollowNode1" presStyleIdx="1" presStyleCnt="5">
        <dgm:presLayoutVars>
          <dgm:bulletEnabled val="1"/>
        </dgm:presLayoutVars>
      </dgm:prSet>
      <dgm:spPr/>
    </dgm:pt>
    <dgm:pt modelId="{1D77B242-9A15-4217-9000-C39B77839D79}" type="pres">
      <dgm:prSet presAssocID="{94B878F9-3EA0-4375-AE7F-BD456DF3F757}" presName="sp" presStyleCnt="0"/>
      <dgm:spPr/>
    </dgm:pt>
    <dgm:pt modelId="{69D71797-F4FD-45FC-930C-D7CCDAC175B0}" type="pres">
      <dgm:prSet presAssocID="{8A0783BF-313E-4BE8-8DBE-05D4698747AF}" presName="arrowAndChildren" presStyleCnt="0"/>
      <dgm:spPr/>
    </dgm:pt>
    <dgm:pt modelId="{E5412A24-0AEA-41AD-82DE-EEE37BEA0021}" type="pres">
      <dgm:prSet presAssocID="{8A0783BF-313E-4BE8-8DBE-05D4698747AF}" presName="parentTextArrow" presStyleLbl="node1" presStyleIdx="1" presStyleCnt="3"/>
      <dgm:spPr/>
    </dgm:pt>
    <dgm:pt modelId="{27F0821B-21E5-450C-8EE8-95AD1F53FD6C}" type="pres">
      <dgm:prSet presAssocID="{8A0783BF-313E-4BE8-8DBE-05D4698747AF}" presName="arrow" presStyleLbl="node1" presStyleIdx="2" presStyleCnt="3"/>
      <dgm:spPr/>
    </dgm:pt>
    <dgm:pt modelId="{810FD9DF-C633-46AD-AA49-29D5B80B16D0}" type="pres">
      <dgm:prSet presAssocID="{8A0783BF-313E-4BE8-8DBE-05D4698747AF}" presName="descendantArrow" presStyleCnt="0"/>
      <dgm:spPr/>
    </dgm:pt>
    <dgm:pt modelId="{D2A286C3-B62B-4B78-8964-80150D13EDAF}" type="pres">
      <dgm:prSet presAssocID="{CE3F07C5-0877-4E70-83C0-2565D37BC742}" presName="childTextArrow" presStyleLbl="fgAccFollowNode1" presStyleIdx="2" presStyleCnt="5">
        <dgm:presLayoutVars>
          <dgm:bulletEnabled val="1"/>
        </dgm:presLayoutVars>
      </dgm:prSet>
      <dgm:spPr/>
    </dgm:pt>
    <dgm:pt modelId="{3EB5FE58-E449-4BAA-9D9D-7D271C6C1275}" type="pres">
      <dgm:prSet presAssocID="{47B8CBF5-361F-4393-9AD0-B1BEDC742BF2}" presName="childTextArrow" presStyleLbl="fgAccFollowNode1" presStyleIdx="3" presStyleCnt="5">
        <dgm:presLayoutVars>
          <dgm:bulletEnabled val="1"/>
        </dgm:presLayoutVars>
      </dgm:prSet>
      <dgm:spPr/>
    </dgm:pt>
    <dgm:pt modelId="{BD273644-1299-471C-96E3-3B3914483A44}" type="pres">
      <dgm:prSet presAssocID="{B568FF6A-20E3-484E-95E7-7896DDAAD6D7}" presName="childTextArrow" presStyleLbl="fgAccFollowNode1" presStyleIdx="4" presStyleCnt="5">
        <dgm:presLayoutVars>
          <dgm:bulletEnabled val="1"/>
        </dgm:presLayoutVars>
      </dgm:prSet>
      <dgm:spPr/>
    </dgm:pt>
  </dgm:ptLst>
  <dgm:cxnLst>
    <dgm:cxn modelId="{FC470E08-311E-4AC5-A89A-8D339BB30E00}" type="presOf" srcId="{ECC89494-0FD5-408E-8DE1-DB21103DB1E7}" destId="{BF9FCF64-E463-4562-8675-0DAA712FC78F}" srcOrd="0" destOrd="0" presId="urn:microsoft.com/office/officeart/2005/8/layout/process4"/>
    <dgm:cxn modelId="{E3DAEE09-4670-4C3D-A40A-257AF6471004}" type="presOf" srcId="{8A0783BF-313E-4BE8-8DBE-05D4698747AF}" destId="{27F0821B-21E5-450C-8EE8-95AD1F53FD6C}" srcOrd="1" destOrd="0" presId="urn:microsoft.com/office/officeart/2005/8/layout/process4"/>
    <dgm:cxn modelId="{9786391C-E3FB-42DD-947C-E751D12221FD}" srcId="{37A6AAE0-8648-4C42-833B-C08AD1727BE7}" destId="{ECC89494-0FD5-408E-8DE1-DB21103DB1E7}" srcOrd="0" destOrd="0" parTransId="{F4EBA7B4-FF5C-49E3-AF43-E64D195D0E06}" sibTransId="{58585B12-8828-4882-BBDE-035DE2F8F084}"/>
    <dgm:cxn modelId="{511A3523-00A0-4F95-940B-A34C0E8DF1FC}" srcId="{8A0783BF-313E-4BE8-8DBE-05D4698747AF}" destId="{47B8CBF5-361F-4393-9AD0-B1BEDC742BF2}" srcOrd="1" destOrd="0" parTransId="{9715D2BD-8197-47EE-8A16-3A5501110C6C}" sibTransId="{5E77360F-3092-45CB-86E7-48FEEE5B4064}"/>
    <dgm:cxn modelId="{14349A3C-1EF2-4BE9-B90A-D539C9D643AC}" type="presOf" srcId="{20163F41-7B88-4812-B376-52E0D9F2F9C6}" destId="{FC01BC78-F4FE-4D52-82CA-0B47FF769B7A}" srcOrd="0" destOrd="0" presId="urn:microsoft.com/office/officeart/2005/8/layout/process4"/>
    <dgm:cxn modelId="{95983360-D6EE-4960-A81F-0A74CF2723D9}" type="presOf" srcId="{B568FF6A-20E3-484E-95E7-7896DDAAD6D7}" destId="{BD273644-1299-471C-96E3-3B3914483A44}" srcOrd="0" destOrd="0" presId="urn:microsoft.com/office/officeart/2005/8/layout/process4"/>
    <dgm:cxn modelId="{6EF05E65-7EF0-45EF-B8B3-D0659A0DB2EF}" srcId="{F86D0466-47B1-497B-A4D9-C433489F599E}" destId="{8A0783BF-313E-4BE8-8DBE-05D4698747AF}" srcOrd="0" destOrd="0" parTransId="{764639F6-6D64-416A-9121-EDE7E2020252}" sibTransId="{94B878F9-3EA0-4375-AE7F-BD456DF3F757}"/>
    <dgm:cxn modelId="{00123948-F5EB-408F-BA58-21AC35CAEB96}" type="presOf" srcId="{37A6AAE0-8648-4C42-833B-C08AD1727BE7}" destId="{6E6A84E8-FFAA-455E-A9F0-398EC80E84DF}" srcOrd="0" destOrd="0" presId="urn:microsoft.com/office/officeart/2005/8/layout/process4"/>
    <dgm:cxn modelId="{DBD11A4B-D0AE-421A-BA33-4B47D0BA9656}" type="presOf" srcId="{CE3F07C5-0877-4E70-83C0-2565D37BC742}" destId="{D2A286C3-B62B-4B78-8964-80150D13EDAF}" srcOrd="0" destOrd="0" presId="urn:microsoft.com/office/officeart/2005/8/layout/process4"/>
    <dgm:cxn modelId="{82ABD44B-391E-4EF6-A19D-474E956E638C}" type="presOf" srcId="{F86D0466-47B1-497B-A4D9-C433489F599E}" destId="{1DFDF455-6B04-40D2-AB52-3BFE654B9341}" srcOrd="0" destOrd="0" presId="urn:microsoft.com/office/officeart/2005/8/layout/process4"/>
    <dgm:cxn modelId="{F1838E95-4C8E-42DB-BDCA-CF49C1D08FCB}" srcId="{8A0783BF-313E-4BE8-8DBE-05D4698747AF}" destId="{B568FF6A-20E3-484E-95E7-7896DDAAD6D7}" srcOrd="2" destOrd="0" parTransId="{CC700496-E037-48B1-BCBF-04B3A3E54962}" sibTransId="{805743B7-B6E0-478C-AE7D-00F9C06FB3D0}"/>
    <dgm:cxn modelId="{4BCCDB9E-5F27-40A0-A560-1BB7CCBC3A1C}" type="presOf" srcId="{47B8CBF5-361F-4393-9AD0-B1BEDC742BF2}" destId="{3EB5FE58-E449-4BAA-9D9D-7D271C6C1275}" srcOrd="0" destOrd="0" presId="urn:microsoft.com/office/officeart/2005/8/layout/process4"/>
    <dgm:cxn modelId="{47D381A4-3D88-45C5-BDD9-2423E42C2822}" srcId="{F86D0466-47B1-497B-A4D9-C433489F599E}" destId="{37A6AAE0-8648-4C42-833B-C08AD1727BE7}" srcOrd="1" destOrd="0" parTransId="{4B8FE29C-6864-4C4F-A9B4-86F07EC490A4}" sibTransId="{10A133E0-E5D8-4F0E-B427-940091737F3A}"/>
    <dgm:cxn modelId="{2D61CFA7-F81B-474E-B9BE-89FFDE878952}" srcId="{F86D0466-47B1-497B-A4D9-C433489F599E}" destId="{CB5D087C-DCC4-4550-877C-247A631561B8}" srcOrd="2" destOrd="0" parTransId="{A482B72E-C09B-4549-9192-4CA48FA120A5}" sibTransId="{22FC85AA-F742-4DE7-9E63-37587327F962}"/>
    <dgm:cxn modelId="{F86FABD9-F140-4FC1-A641-7CE560904CC1}" srcId="{37A6AAE0-8648-4C42-833B-C08AD1727BE7}" destId="{20163F41-7B88-4812-B376-52E0D9F2F9C6}" srcOrd="1" destOrd="0" parTransId="{A0DE7E6D-7E44-4628-ADF8-C0574E15B021}" sibTransId="{A859A3AF-771E-47CD-AE65-067788B6BEB1}"/>
    <dgm:cxn modelId="{8C6E39DC-C0C8-44FC-ACBA-7D0F9E62D25F}" type="presOf" srcId="{8A0783BF-313E-4BE8-8DBE-05D4698747AF}" destId="{E5412A24-0AEA-41AD-82DE-EEE37BEA0021}" srcOrd="0" destOrd="0" presId="urn:microsoft.com/office/officeart/2005/8/layout/process4"/>
    <dgm:cxn modelId="{C0CBFEDF-9CBF-4122-8420-2267051A646D}" type="presOf" srcId="{CB5D087C-DCC4-4550-877C-247A631561B8}" destId="{8A4053A2-DD66-48AE-B239-412C0D17E502}" srcOrd="0" destOrd="0" presId="urn:microsoft.com/office/officeart/2005/8/layout/process4"/>
    <dgm:cxn modelId="{D1B2C4E6-1926-42A3-A55B-2C7C95433E8A}" type="presOf" srcId="{37A6AAE0-8648-4C42-833B-C08AD1727BE7}" destId="{843A930B-B899-43AC-A242-189F41B56B9B}" srcOrd="1" destOrd="0" presId="urn:microsoft.com/office/officeart/2005/8/layout/process4"/>
    <dgm:cxn modelId="{9529E2FE-A115-49A1-8E67-2D3D6318A220}" srcId="{8A0783BF-313E-4BE8-8DBE-05D4698747AF}" destId="{CE3F07C5-0877-4E70-83C0-2565D37BC742}" srcOrd="0" destOrd="0" parTransId="{3DFE222A-80D0-45FB-BB6A-E66E2B4B0C82}" sibTransId="{B3408196-1270-46B2-93C4-7C5AF5BF3689}"/>
    <dgm:cxn modelId="{980E7FAA-EAB5-4DB7-B598-E3D7EC5F7C3C}" type="presParOf" srcId="{1DFDF455-6B04-40D2-AB52-3BFE654B9341}" destId="{8F6C910C-7D29-42E2-BE20-72F335845E4C}" srcOrd="0" destOrd="0" presId="urn:microsoft.com/office/officeart/2005/8/layout/process4"/>
    <dgm:cxn modelId="{9121AD10-F16A-493D-A9D3-6CE151E9803E}" type="presParOf" srcId="{8F6C910C-7D29-42E2-BE20-72F335845E4C}" destId="{8A4053A2-DD66-48AE-B239-412C0D17E502}" srcOrd="0" destOrd="0" presId="urn:microsoft.com/office/officeart/2005/8/layout/process4"/>
    <dgm:cxn modelId="{87302B22-908B-466A-8340-E2DCEF60C691}" type="presParOf" srcId="{1DFDF455-6B04-40D2-AB52-3BFE654B9341}" destId="{7CFB7D5D-CD3A-4AB6-BD53-BBD6C7E222B2}" srcOrd="1" destOrd="0" presId="urn:microsoft.com/office/officeart/2005/8/layout/process4"/>
    <dgm:cxn modelId="{5A318B33-858C-460F-8B71-C205A4B74A5D}" type="presParOf" srcId="{1DFDF455-6B04-40D2-AB52-3BFE654B9341}" destId="{0E90A38A-E95C-40F7-8B4A-B4807030A883}" srcOrd="2" destOrd="0" presId="urn:microsoft.com/office/officeart/2005/8/layout/process4"/>
    <dgm:cxn modelId="{DE0738F6-AF7B-4BDA-BE3F-48D9EFDD87CA}" type="presParOf" srcId="{0E90A38A-E95C-40F7-8B4A-B4807030A883}" destId="{6E6A84E8-FFAA-455E-A9F0-398EC80E84DF}" srcOrd="0" destOrd="0" presId="urn:microsoft.com/office/officeart/2005/8/layout/process4"/>
    <dgm:cxn modelId="{292171B6-7747-4675-B903-C016B6FCD63F}" type="presParOf" srcId="{0E90A38A-E95C-40F7-8B4A-B4807030A883}" destId="{843A930B-B899-43AC-A242-189F41B56B9B}" srcOrd="1" destOrd="0" presId="urn:microsoft.com/office/officeart/2005/8/layout/process4"/>
    <dgm:cxn modelId="{EB3634A5-DDA8-4FCC-8BCD-1A5353A6CFE7}" type="presParOf" srcId="{0E90A38A-E95C-40F7-8B4A-B4807030A883}" destId="{A79C97AF-B3E0-4C22-BB09-66F6D0EA601D}" srcOrd="2" destOrd="0" presId="urn:microsoft.com/office/officeart/2005/8/layout/process4"/>
    <dgm:cxn modelId="{82B94B70-DBBD-4CE3-A01F-54A00CCE54AE}" type="presParOf" srcId="{A79C97AF-B3E0-4C22-BB09-66F6D0EA601D}" destId="{BF9FCF64-E463-4562-8675-0DAA712FC78F}" srcOrd="0" destOrd="0" presId="urn:microsoft.com/office/officeart/2005/8/layout/process4"/>
    <dgm:cxn modelId="{0BC3288A-121C-4B14-B38B-BB541943BA21}" type="presParOf" srcId="{A79C97AF-B3E0-4C22-BB09-66F6D0EA601D}" destId="{FC01BC78-F4FE-4D52-82CA-0B47FF769B7A}" srcOrd="1" destOrd="0" presId="urn:microsoft.com/office/officeart/2005/8/layout/process4"/>
    <dgm:cxn modelId="{CEA1C3BC-A6B9-4D81-B8C9-C0F2323FB5B4}" type="presParOf" srcId="{1DFDF455-6B04-40D2-AB52-3BFE654B9341}" destId="{1D77B242-9A15-4217-9000-C39B77839D79}" srcOrd="3" destOrd="0" presId="urn:microsoft.com/office/officeart/2005/8/layout/process4"/>
    <dgm:cxn modelId="{86C11B42-6550-4935-8615-1A24D9E6D73F}" type="presParOf" srcId="{1DFDF455-6B04-40D2-AB52-3BFE654B9341}" destId="{69D71797-F4FD-45FC-930C-D7CCDAC175B0}" srcOrd="4" destOrd="0" presId="urn:microsoft.com/office/officeart/2005/8/layout/process4"/>
    <dgm:cxn modelId="{959E0D8B-C7C9-4A18-8E4E-42C57D6FEFDA}" type="presParOf" srcId="{69D71797-F4FD-45FC-930C-D7CCDAC175B0}" destId="{E5412A24-0AEA-41AD-82DE-EEE37BEA0021}" srcOrd="0" destOrd="0" presId="urn:microsoft.com/office/officeart/2005/8/layout/process4"/>
    <dgm:cxn modelId="{72DDC871-23CD-4904-A393-5E3C7A8EE3F3}" type="presParOf" srcId="{69D71797-F4FD-45FC-930C-D7CCDAC175B0}" destId="{27F0821B-21E5-450C-8EE8-95AD1F53FD6C}" srcOrd="1" destOrd="0" presId="urn:microsoft.com/office/officeart/2005/8/layout/process4"/>
    <dgm:cxn modelId="{37EA387C-4B81-4F8D-A731-0B1A879CC514}" type="presParOf" srcId="{69D71797-F4FD-45FC-930C-D7CCDAC175B0}" destId="{810FD9DF-C633-46AD-AA49-29D5B80B16D0}" srcOrd="2" destOrd="0" presId="urn:microsoft.com/office/officeart/2005/8/layout/process4"/>
    <dgm:cxn modelId="{7D344DD8-7FBC-4D79-A219-95865D61A9AC}" type="presParOf" srcId="{810FD9DF-C633-46AD-AA49-29D5B80B16D0}" destId="{D2A286C3-B62B-4B78-8964-80150D13EDAF}" srcOrd="0" destOrd="0" presId="urn:microsoft.com/office/officeart/2005/8/layout/process4"/>
    <dgm:cxn modelId="{7B201D22-3683-4769-9F51-C0D5E3D98F1C}" type="presParOf" srcId="{810FD9DF-C633-46AD-AA49-29D5B80B16D0}" destId="{3EB5FE58-E449-4BAA-9D9D-7D271C6C1275}" srcOrd="1" destOrd="0" presId="urn:microsoft.com/office/officeart/2005/8/layout/process4"/>
    <dgm:cxn modelId="{06D0A6D2-4587-4667-A7C6-18B8D28F0FBD}" type="presParOf" srcId="{810FD9DF-C633-46AD-AA49-29D5B80B16D0}" destId="{BD273644-1299-471C-96E3-3B3914483A44}"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4C5080-5B66-42AC-B80C-3C094EE8138A}" type="doc">
      <dgm:prSet loTypeId="urn:microsoft.com/office/officeart/2005/8/layout/list1" loCatId="list" qsTypeId="urn:microsoft.com/office/officeart/2005/8/quickstyle/simple2" qsCatId="simple" csTypeId="urn:microsoft.com/office/officeart/2005/8/colors/accent1_2" csCatId="accent1"/>
      <dgm:spPr/>
      <dgm:t>
        <a:bodyPr/>
        <a:lstStyle/>
        <a:p>
          <a:endParaRPr lang="en-US"/>
        </a:p>
      </dgm:t>
    </dgm:pt>
    <dgm:pt modelId="{16C7E188-7A7A-4EC3-BD8D-3A81A31C0574}">
      <dgm:prSet/>
      <dgm:spPr/>
      <dgm:t>
        <a:bodyPr/>
        <a:lstStyle/>
        <a:p>
          <a:r>
            <a:rPr lang="en-CA"/>
            <a:t>Variable Names</a:t>
          </a:r>
          <a:endParaRPr lang="en-US"/>
        </a:p>
      </dgm:t>
    </dgm:pt>
    <dgm:pt modelId="{F5755DBE-9432-424B-8F84-EAFEF80A0E29}" type="parTrans" cxnId="{F2590977-A922-401C-81DD-896D08A8F821}">
      <dgm:prSet/>
      <dgm:spPr/>
      <dgm:t>
        <a:bodyPr/>
        <a:lstStyle/>
        <a:p>
          <a:endParaRPr lang="en-US"/>
        </a:p>
      </dgm:t>
    </dgm:pt>
    <dgm:pt modelId="{86B5838B-2F18-4183-A385-AE0E02E55E66}" type="sibTrans" cxnId="{F2590977-A922-401C-81DD-896D08A8F821}">
      <dgm:prSet/>
      <dgm:spPr/>
      <dgm:t>
        <a:bodyPr/>
        <a:lstStyle/>
        <a:p>
          <a:endParaRPr lang="en-US"/>
        </a:p>
      </dgm:t>
    </dgm:pt>
    <dgm:pt modelId="{96561BDC-FC75-4E1C-BE00-54B230D2F6CE}">
      <dgm:prSet/>
      <dgm:spPr/>
      <dgm:t>
        <a:bodyPr/>
        <a:lstStyle/>
        <a:p>
          <a:r>
            <a:rPr lang="en-CA" b="1"/>
            <a:t>camelCase</a:t>
          </a:r>
          <a:r>
            <a:rPr lang="en-CA"/>
            <a:t> for identifier names (variables and functions).</a:t>
          </a:r>
          <a:endParaRPr lang="en-US"/>
        </a:p>
      </dgm:t>
    </dgm:pt>
    <dgm:pt modelId="{8D582144-FF1C-4010-AF82-3ED0239E9614}" type="parTrans" cxnId="{075C2F76-C33C-40FB-8AEA-1CF9BA63005A}">
      <dgm:prSet/>
      <dgm:spPr/>
      <dgm:t>
        <a:bodyPr/>
        <a:lstStyle/>
        <a:p>
          <a:endParaRPr lang="en-US"/>
        </a:p>
      </dgm:t>
    </dgm:pt>
    <dgm:pt modelId="{AC5A9784-8AE3-4C98-BA63-CA5504DC6FC1}" type="sibTrans" cxnId="{075C2F76-C33C-40FB-8AEA-1CF9BA63005A}">
      <dgm:prSet/>
      <dgm:spPr/>
      <dgm:t>
        <a:bodyPr/>
        <a:lstStyle/>
        <a:p>
          <a:endParaRPr lang="en-US"/>
        </a:p>
      </dgm:t>
    </dgm:pt>
    <dgm:pt modelId="{0A78787A-F4E0-4145-AA9E-59BB07C61D19}">
      <dgm:prSet/>
      <dgm:spPr/>
      <dgm:t>
        <a:bodyPr/>
        <a:lstStyle/>
        <a:p>
          <a:r>
            <a:rPr lang="en-CA"/>
            <a:t>All names start with a </a:t>
          </a:r>
          <a:r>
            <a:rPr lang="en-CA" b="1"/>
            <a:t>letter</a:t>
          </a:r>
          <a:r>
            <a:rPr lang="en-CA"/>
            <a:t>.</a:t>
          </a:r>
          <a:endParaRPr lang="en-US"/>
        </a:p>
      </dgm:t>
    </dgm:pt>
    <dgm:pt modelId="{600703F8-771D-4720-A59E-3C1D6A0A2971}" type="parTrans" cxnId="{87564E87-814C-4EA4-BEB2-A80EA8848479}">
      <dgm:prSet/>
      <dgm:spPr/>
      <dgm:t>
        <a:bodyPr/>
        <a:lstStyle/>
        <a:p>
          <a:endParaRPr lang="en-US"/>
        </a:p>
      </dgm:t>
    </dgm:pt>
    <dgm:pt modelId="{98379EF2-F641-4502-AEA6-DF4653863EC0}" type="sibTrans" cxnId="{87564E87-814C-4EA4-BEB2-A80EA8848479}">
      <dgm:prSet/>
      <dgm:spPr/>
      <dgm:t>
        <a:bodyPr/>
        <a:lstStyle/>
        <a:p>
          <a:endParaRPr lang="en-US"/>
        </a:p>
      </dgm:t>
    </dgm:pt>
    <dgm:pt modelId="{3E6EEB06-44F4-44BA-A10F-79B7C9B5484F}">
      <dgm:prSet/>
      <dgm:spPr/>
      <dgm:t>
        <a:bodyPr/>
        <a:lstStyle/>
        <a:p>
          <a:r>
            <a:rPr lang="en-CA"/>
            <a:t>Spaces Around Operators</a:t>
          </a:r>
          <a:endParaRPr lang="en-US"/>
        </a:p>
      </dgm:t>
    </dgm:pt>
    <dgm:pt modelId="{71B694FF-3A1F-4EC1-AD26-EF05C3F74879}" type="parTrans" cxnId="{096E05DB-7C3A-4A26-B174-1F0DDAAFD480}">
      <dgm:prSet/>
      <dgm:spPr/>
      <dgm:t>
        <a:bodyPr/>
        <a:lstStyle/>
        <a:p>
          <a:endParaRPr lang="en-US"/>
        </a:p>
      </dgm:t>
    </dgm:pt>
    <dgm:pt modelId="{307212D2-39A9-49CE-8E8A-78A993F141C4}" type="sibTrans" cxnId="{096E05DB-7C3A-4A26-B174-1F0DDAAFD480}">
      <dgm:prSet/>
      <dgm:spPr/>
      <dgm:t>
        <a:bodyPr/>
        <a:lstStyle/>
        <a:p>
          <a:endParaRPr lang="en-US"/>
        </a:p>
      </dgm:t>
    </dgm:pt>
    <dgm:pt modelId="{D6A40A80-CC4B-4F57-A580-78597B945B94}">
      <dgm:prSet/>
      <dgm:spPr/>
      <dgm:t>
        <a:bodyPr/>
        <a:lstStyle/>
        <a:p>
          <a:r>
            <a:rPr lang="en-CA"/>
            <a:t>Always put spaces around operators ( = + - * / ), and after commas:</a:t>
          </a:r>
          <a:endParaRPr lang="en-US"/>
        </a:p>
      </dgm:t>
    </dgm:pt>
    <dgm:pt modelId="{FA03DA2D-11DE-46D8-9575-D2FAA842FBC9}" type="parTrans" cxnId="{F66EEEF2-9C88-42ED-9395-9813F96F7A72}">
      <dgm:prSet/>
      <dgm:spPr/>
      <dgm:t>
        <a:bodyPr/>
        <a:lstStyle/>
        <a:p>
          <a:endParaRPr lang="en-US"/>
        </a:p>
      </dgm:t>
    </dgm:pt>
    <dgm:pt modelId="{B6E17145-DBA5-4FCD-9283-349A785BD637}" type="sibTrans" cxnId="{F66EEEF2-9C88-42ED-9395-9813F96F7A72}">
      <dgm:prSet/>
      <dgm:spPr/>
      <dgm:t>
        <a:bodyPr/>
        <a:lstStyle/>
        <a:p>
          <a:endParaRPr lang="en-US"/>
        </a:p>
      </dgm:t>
    </dgm:pt>
    <dgm:pt modelId="{B29B8155-6AFB-427C-A2CD-E673DFFB56C0}">
      <dgm:prSet/>
      <dgm:spPr/>
      <dgm:t>
        <a:bodyPr/>
        <a:lstStyle/>
        <a:p>
          <a:r>
            <a:rPr lang="en-CA"/>
            <a:t>Code Indentation</a:t>
          </a:r>
          <a:endParaRPr lang="en-US"/>
        </a:p>
      </dgm:t>
    </dgm:pt>
    <dgm:pt modelId="{51B70F3D-F45A-4B1F-BED6-BDBBA20DDAF8}" type="parTrans" cxnId="{D7B429DC-5C91-4EB0-AE88-8EDB92B1D09F}">
      <dgm:prSet/>
      <dgm:spPr/>
      <dgm:t>
        <a:bodyPr/>
        <a:lstStyle/>
        <a:p>
          <a:endParaRPr lang="en-US"/>
        </a:p>
      </dgm:t>
    </dgm:pt>
    <dgm:pt modelId="{BB3C1B0F-F7B7-4D87-A0BF-4045B4E9E3E6}" type="sibTrans" cxnId="{D7B429DC-5C91-4EB0-AE88-8EDB92B1D09F}">
      <dgm:prSet/>
      <dgm:spPr/>
      <dgm:t>
        <a:bodyPr/>
        <a:lstStyle/>
        <a:p>
          <a:endParaRPr lang="en-US"/>
        </a:p>
      </dgm:t>
    </dgm:pt>
    <dgm:pt modelId="{432C53AA-F035-48C8-BD8E-CACA430A6EB5}">
      <dgm:prSet/>
      <dgm:spPr/>
      <dgm:t>
        <a:bodyPr/>
        <a:lstStyle/>
        <a:p>
          <a:r>
            <a:rPr lang="en-CA"/>
            <a:t>Always use 4 spaces for indentation of code blocks:</a:t>
          </a:r>
          <a:endParaRPr lang="en-US"/>
        </a:p>
      </dgm:t>
    </dgm:pt>
    <dgm:pt modelId="{DB440319-AF32-457C-AE9C-6A9F3B83725C}" type="parTrans" cxnId="{2E04D246-2082-4CDD-AC03-B3A5DCE35863}">
      <dgm:prSet/>
      <dgm:spPr/>
      <dgm:t>
        <a:bodyPr/>
        <a:lstStyle/>
        <a:p>
          <a:endParaRPr lang="en-US"/>
        </a:p>
      </dgm:t>
    </dgm:pt>
    <dgm:pt modelId="{7E52DF90-F3C8-4B14-8C8D-B963B4C41FB3}" type="sibTrans" cxnId="{2E04D246-2082-4CDD-AC03-B3A5DCE35863}">
      <dgm:prSet/>
      <dgm:spPr/>
      <dgm:t>
        <a:bodyPr/>
        <a:lstStyle/>
        <a:p>
          <a:endParaRPr lang="en-US"/>
        </a:p>
      </dgm:t>
    </dgm:pt>
    <dgm:pt modelId="{84D048FC-8E3A-44CC-9765-AAF0A549E148}">
      <dgm:prSet/>
      <dgm:spPr/>
      <dgm:t>
        <a:bodyPr/>
        <a:lstStyle/>
        <a:p>
          <a:r>
            <a:rPr lang="en-CA" dirty="0"/>
            <a:t>function </a:t>
          </a:r>
          <a:r>
            <a:rPr lang="en-CA" dirty="0" err="1"/>
            <a:t>toCelsius</a:t>
          </a:r>
          <a:r>
            <a:rPr lang="en-CA" dirty="0"/>
            <a:t>(</a:t>
          </a:r>
          <a:r>
            <a:rPr lang="en-CA" dirty="0" err="1"/>
            <a:t>fahrenheit</a:t>
          </a:r>
          <a:r>
            <a:rPr lang="en-CA" dirty="0"/>
            <a:t>) {</a:t>
          </a:r>
          <a:br>
            <a:rPr lang="en-CA" dirty="0"/>
          </a:br>
          <a:r>
            <a:rPr lang="en-CA" dirty="0"/>
            <a:t>    return (5 / 9) * (</a:t>
          </a:r>
          <a:r>
            <a:rPr lang="en-CA" dirty="0" err="1"/>
            <a:t>fahrenheit</a:t>
          </a:r>
          <a:r>
            <a:rPr lang="en-CA" dirty="0"/>
            <a:t> - 32);</a:t>
          </a:r>
          <a:br>
            <a:rPr lang="en-CA" dirty="0"/>
          </a:br>
          <a:r>
            <a:rPr lang="en-CA" dirty="0"/>
            <a:t>}</a:t>
          </a:r>
          <a:endParaRPr lang="en-US" dirty="0"/>
        </a:p>
      </dgm:t>
    </dgm:pt>
    <dgm:pt modelId="{A5057A0C-685B-41D7-AD80-90E4726D81D3}" type="parTrans" cxnId="{2CDBBC14-E4DA-4F0E-A3C6-4F05D2E7E24C}">
      <dgm:prSet/>
      <dgm:spPr/>
      <dgm:t>
        <a:bodyPr/>
        <a:lstStyle/>
        <a:p>
          <a:endParaRPr lang="en-US"/>
        </a:p>
      </dgm:t>
    </dgm:pt>
    <dgm:pt modelId="{F0CCF2F0-485F-44B3-919E-18831E77FEE5}" type="sibTrans" cxnId="{2CDBBC14-E4DA-4F0E-A3C6-4F05D2E7E24C}">
      <dgm:prSet/>
      <dgm:spPr/>
      <dgm:t>
        <a:bodyPr/>
        <a:lstStyle/>
        <a:p>
          <a:endParaRPr lang="en-US"/>
        </a:p>
      </dgm:t>
    </dgm:pt>
    <dgm:pt modelId="{066CF3FF-63A5-460E-8D85-3B0CCA6D9DE4}" type="pres">
      <dgm:prSet presAssocID="{0D4C5080-5B66-42AC-B80C-3C094EE8138A}" presName="linear" presStyleCnt="0">
        <dgm:presLayoutVars>
          <dgm:dir/>
          <dgm:animLvl val="lvl"/>
          <dgm:resizeHandles val="exact"/>
        </dgm:presLayoutVars>
      </dgm:prSet>
      <dgm:spPr/>
    </dgm:pt>
    <dgm:pt modelId="{3F03B9A8-3773-4EF7-8857-E32DFF390953}" type="pres">
      <dgm:prSet presAssocID="{16C7E188-7A7A-4EC3-BD8D-3A81A31C0574}" presName="parentLin" presStyleCnt="0"/>
      <dgm:spPr/>
    </dgm:pt>
    <dgm:pt modelId="{7C088A92-1E2E-4D35-9CAC-1B53C41AA3C5}" type="pres">
      <dgm:prSet presAssocID="{16C7E188-7A7A-4EC3-BD8D-3A81A31C0574}" presName="parentLeftMargin" presStyleLbl="node1" presStyleIdx="0" presStyleCnt="3"/>
      <dgm:spPr/>
    </dgm:pt>
    <dgm:pt modelId="{9423E9EB-9215-4561-A687-C5FDE1F0C492}" type="pres">
      <dgm:prSet presAssocID="{16C7E188-7A7A-4EC3-BD8D-3A81A31C0574}" presName="parentText" presStyleLbl="node1" presStyleIdx="0" presStyleCnt="3">
        <dgm:presLayoutVars>
          <dgm:chMax val="0"/>
          <dgm:bulletEnabled val="1"/>
        </dgm:presLayoutVars>
      </dgm:prSet>
      <dgm:spPr/>
    </dgm:pt>
    <dgm:pt modelId="{C1B0F07A-DC4D-4726-ACF2-AD57E93B04D6}" type="pres">
      <dgm:prSet presAssocID="{16C7E188-7A7A-4EC3-BD8D-3A81A31C0574}" presName="negativeSpace" presStyleCnt="0"/>
      <dgm:spPr/>
    </dgm:pt>
    <dgm:pt modelId="{67A790F2-14B0-404F-8917-C8EFE1BF0D22}" type="pres">
      <dgm:prSet presAssocID="{16C7E188-7A7A-4EC3-BD8D-3A81A31C0574}" presName="childText" presStyleLbl="conFgAcc1" presStyleIdx="0" presStyleCnt="3">
        <dgm:presLayoutVars>
          <dgm:bulletEnabled val="1"/>
        </dgm:presLayoutVars>
      </dgm:prSet>
      <dgm:spPr/>
    </dgm:pt>
    <dgm:pt modelId="{0A6502C4-4C14-4FB1-9DAE-DA47B714939B}" type="pres">
      <dgm:prSet presAssocID="{86B5838B-2F18-4183-A385-AE0E02E55E66}" presName="spaceBetweenRectangles" presStyleCnt="0"/>
      <dgm:spPr/>
    </dgm:pt>
    <dgm:pt modelId="{EBD1C241-7779-4D75-AD36-007918D55EA4}" type="pres">
      <dgm:prSet presAssocID="{3E6EEB06-44F4-44BA-A10F-79B7C9B5484F}" presName="parentLin" presStyleCnt="0"/>
      <dgm:spPr/>
    </dgm:pt>
    <dgm:pt modelId="{014C9975-84FF-4D9F-8623-2195931BDBAF}" type="pres">
      <dgm:prSet presAssocID="{3E6EEB06-44F4-44BA-A10F-79B7C9B5484F}" presName="parentLeftMargin" presStyleLbl="node1" presStyleIdx="0" presStyleCnt="3"/>
      <dgm:spPr/>
    </dgm:pt>
    <dgm:pt modelId="{4B2D991A-7BAA-4D0F-B220-1CEF518EA502}" type="pres">
      <dgm:prSet presAssocID="{3E6EEB06-44F4-44BA-A10F-79B7C9B5484F}" presName="parentText" presStyleLbl="node1" presStyleIdx="1" presStyleCnt="3">
        <dgm:presLayoutVars>
          <dgm:chMax val="0"/>
          <dgm:bulletEnabled val="1"/>
        </dgm:presLayoutVars>
      </dgm:prSet>
      <dgm:spPr/>
    </dgm:pt>
    <dgm:pt modelId="{AD106F50-58DD-44EB-988D-7FD6B245CAC6}" type="pres">
      <dgm:prSet presAssocID="{3E6EEB06-44F4-44BA-A10F-79B7C9B5484F}" presName="negativeSpace" presStyleCnt="0"/>
      <dgm:spPr/>
    </dgm:pt>
    <dgm:pt modelId="{4C800624-6341-4FFA-B566-75AC5BAF0344}" type="pres">
      <dgm:prSet presAssocID="{3E6EEB06-44F4-44BA-A10F-79B7C9B5484F}" presName="childText" presStyleLbl="conFgAcc1" presStyleIdx="1" presStyleCnt="3">
        <dgm:presLayoutVars>
          <dgm:bulletEnabled val="1"/>
        </dgm:presLayoutVars>
      </dgm:prSet>
      <dgm:spPr/>
    </dgm:pt>
    <dgm:pt modelId="{4FEEFBF6-A09B-4C85-8088-FBD737F12595}" type="pres">
      <dgm:prSet presAssocID="{307212D2-39A9-49CE-8E8A-78A993F141C4}" presName="spaceBetweenRectangles" presStyleCnt="0"/>
      <dgm:spPr/>
    </dgm:pt>
    <dgm:pt modelId="{9667F78B-5475-4A57-A71D-FD248DCD4ABB}" type="pres">
      <dgm:prSet presAssocID="{B29B8155-6AFB-427C-A2CD-E673DFFB56C0}" presName="parentLin" presStyleCnt="0"/>
      <dgm:spPr/>
    </dgm:pt>
    <dgm:pt modelId="{0F4146E9-B695-4F20-9DF0-26FC76FA05F8}" type="pres">
      <dgm:prSet presAssocID="{B29B8155-6AFB-427C-A2CD-E673DFFB56C0}" presName="parentLeftMargin" presStyleLbl="node1" presStyleIdx="1" presStyleCnt="3"/>
      <dgm:spPr/>
    </dgm:pt>
    <dgm:pt modelId="{413234C7-A15E-4DDD-AAAF-B7B5B93C2F33}" type="pres">
      <dgm:prSet presAssocID="{B29B8155-6AFB-427C-A2CD-E673DFFB56C0}" presName="parentText" presStyleLbl="node1" presStyleIdx="2" presStyleCnt="3">
        <dgm:presLayoutVars>
          <dgm:chMax val="0"/>
          <dgm:bulletEnabled val="1"/>
        </dgm:presLayoutVars>
      </dgm:prSet>
      <dgm:spPr/>
    </dgm:pt>
    <dgm:pt modelId="{E8A4CF5C-A3FD-42D9-A810-96CFE867F912}" type="pres">
      <dgm:prSet presAssocID="{B29B8155-6AFB-427C-A2CD-E673DFFB56C0}" presName="negativeSpace" presStyleCnt="0"/>
      <dgm:spPr/>
    </dgm:pt>
    <dgm:pt modelId="{E9749C67-3671-42AE-B130-68FC62D286AF}" type="pres">
      <dgm:prSet presAssocID="{B29B8155-6AFB-427C-A2CD-E673DFFB56C0}" presName="childText" presStyleLbl="conFgAcc1" presStyleIdx="2" presStyleCnt="3">
        <dgm:presLayoutVars>
          <dgm:bulletEnabled val="1"/>
        </dgm:presLayoutVars>
      </dgm:prSet>
      <dgm:spPr/>
    </dgm:pt>
  </dgm:ptLst>
  <dgm:cxnLst>
    <dgm:cxn modelId="{49040206-0E7F-4D2F-BE9D-94B7F3133260}" type="presOf" srcId="{B29B8155-6AFB-427C-A2CD-E673DFFB56C0}" destId="{413234C7-A15E-4DDD-AAAF-B7B5B93C2F33}" srcOrd="1" destOrd="0" presId="urn:microsoft.com/office/officeart/2005/8/layout/list1"/>
    <dgm:cxn modelId="{2CDBBC14-E4DA-4F0E-A3C6-4F05D2E7E24C}" srcId="{432C53AA-F035-48C8-BD8E-CACA430A6EB5}" destId="{84D048FC-8E3A-44CC-9765-AAF0A549E148}" srcOrd="0" destOrd="0" parTransId="{A5057A0C-685B-41D7-AD80-90E4726D81D3}" sibTransId="{F0CCF2F0-485F-44B3-919E-18831E77FEE5}"/>
    <dgm:cxn modelId="{18631636-167C-4A5F-ACF1-871C5AE065F7}" type="presOf" srcId="{0A78787A-F4E0-4145-AA9E-59BB07C61D19}" destId="{67A790F2-14B0-404F-8917-C8EFE1BF0D22}" srcOrd="0" destOrd="1" presId="urn:microsoft.com/office/officeart/2005/8/layout/list1"/>
    <dgm:cxn modelId="{31163136-61C9-47A1-B2A6-D8414D8E540D}" type="presOf" srcId="{3E6EEB06-44F4-44BA-A10F-79B7C9B5484F}" destId="{4B2D991A-7BAA-4D0F-B220-1CEF518EA502}" srcOrd="1" destOrd="0" presId="urn:microsoft.com/office/officeart/2005/8/layout/list1"/>
    <dgm:cxn modelId="{57327241-1FD3-41A9-AAE9-2CB6DB1AB93D}" type="presOf" srcId="{96561BDC-FC75-4E1C-BE00-54B230D2F6CE}" destId="{67A790F2-14B0-404F-8917-C8EFE1BF0D22}" srcOrd="0" destOrd="0" presId="urn:microsoft.com/office/officeart/2005/8/layout/list1"/>
    <dgm:cxn modelId="{2E04D246-2082-4CDD-AC03-B3A5DCE35863}" srcId="{B29B8155-6AFB-427C-A2CD-E673DFFB56C0}" destId="{432C53AA-F035-48C8-BD8E-CACA430A6EB5}" srcOrd="0" destOrd="0" parTransId="{DB440319-AF32-457C-AE9C-6A9F3B83725C}" sibTransId="{7E52DF90-F3C8-4B14-8C8D-B963B4C41FB3}"/>
    <dgm:cxn modelId="{CB930770-CB66-44CD-8887-8EEF39D0EDA8}" type="presOf" srcId="{D6A40A80-CC4B-4F57-A580-78597B945B94}" destId="{4C800624-6341-4FFA-B566-75AC5BAF0344}" srcOrd="0" destOrd="0" presId="urn:microsoft.com/office/officeart/2005/8/layout/list1"/>
    <dgm:cxn modelId="{075C2F76-C33C-40FB-8AEA-1CF9BA63005A}" srcId="{16C7E188-7A7A-4EC3-BD8D-3A81A31C0574}" destId="{96561BDC-FC75-4E1C-BE00-54B230D2F6CE}" srcOrd="0" destOrd="0" parTransId="{8D582144-FF1C-4010-AF82-3ED0239E9614}" sibTransId="{AC5A9784-8AE3-4C98-BA63-CA5504DC6FC1}"/>
    <dgm:cxn modelId="{F2590977-A922-401C-81DD-896D08A8F821}" srcId="{0D4C5080-5B66-42AC-B80C-3C094EE8138A}" destId="{16C7E188-7A7A-4EC3-BD8D-3A81A31C0574}" srcOrd="0" destOrd="0" parTransId="{F5755DBE-9432-424B-8F84-EAFEF80A0E29}" sibTransId="{86B5838B-2F18-4183-A385-AE0E02E55E66}"/>
    <dgm:cxn modelId="{FA352659-BBFD-4BB2-B8DB-9E6B8A06683A}" type="presOf" srcId="{84D048FC-8E3A-44CC-9765-AAF0A549E148}" destId="{E9749C67-3671-42AE-B130-68FC62D286AF}" srcOrd="0" destOrd="1" presId="urn:microsoft.com/office/officeart/2005/8/layout/list1"/>
    <dgm:cxn modelId="{E9C9517B-0EB7-4810-B401-DC992D5C0148}" type="presOf" srcId="{3E6EEB06-44F4-44BA-A10F-79B7C9B5484F}" destId="{014C9975-84FF-4D9F-8623-2195931BDBAF}" srcOrd="0" destOrd="0" presId="urn:microsoft.com/office/officeart/2005/8/layout/list1"/>
    <dgm:cxn modelId="{87564E87-814C-4EA4-BEB2-A80EA8848479}" srcId="{16C7E188-7A7A-4EC3-BD8D-3A81A31C0574}" destId="{0A78787A-F4E0-4145-AA9E-59BB07C61D19}" srcOrd="1" destOrd="0" parTransId="{600703F8-771D-4720-A59E-3C1D6A0A2971}" sibTransId="{98379EF2-F641-4502-AEA6-DF4653863EC0}"/>
    <dgm:cxn modelId="{0F7D059A-D0B9-438F-A44B-2886D2DD1A97}" type="presOf" srcId="{432C53AA-F035-48C8-BD8E-CACA430A6EB5}" destId="{E9749C67-3671-42AE-B130-68FC62D286AF}" srcOrd="0" destOrd="0" presId="urn:microsoft.com/office/officeart/2005/8/layout/list1"/>
    <dgm:cxn modelId="{6C47F1AB-8C09-403D-9044-F4CF53AB9785}" type="presOf" srcId="{16C7E188-7A7A-4EC3-BD8D-3A81A31C0574}" destId="{7C088A92-1E2E-4D35-9CAC-1B53C41AA3C5}" srcOrd="0" destOrd="0" presId="urn:microsoft.com/office/officeart/2005/8/layout/list1"/>
    <dgm:cxn modelId="{59FD64B6-A36D-4A22-A2CC-3E1D45917964}" type="presOf" srcId="{B29B8155-6AFB-427C-A2CD-E673DFFB56C0}" destId="{0F4146E9-B695-4F20-9DF0-26FC76FA05F8}" srcOrd="0" destOrd="0" presId="urn:microsoft.com/office/officeart/2005/8/layout/list1"/>
    <dgm:cxn modelId="{2C6E0FB8-5403-4AC0-8867-FDB75535E781}" type="presOf" srcId="{0D4C5080-5B66-42AC-B80C-3C094EE8138A}" destId="{066CF3FF-63A5-460E-8D85-3B0CCA6D9DE4}" srcOrd="0" destOrd="0" presId="urn:microsoft.com/office/officeart/2005/8/layout/list1"/>
    <dgm:cxn modelId="{83ED70DA-94B2-4831-9F16-E707F7C9E3EF}" type="presOf" srcId="{16C7E188-7A7A-4EC3-BD8D-3A81A31C0574}" destId="{9423E9EB-9215-4561-A687-C5FDE1F0C492}" srcOrd="1" destOrd="0" presId="urn:microsoft.com/office/officeart/2005/8/layout/list1"/>
    <dgm:cxn modelId="{096E05DB-7C3A-4A26-B174-1F0DDAAFD480}" srcId="{0D4C5080-5B66-42AC-B80C-3C094EE8138A}" destId="{3E6EEB06-44F4-44BA-A10F-79B7C9B5484F}" srcOrd="1" destOrd="0" parTransId="{71B694FF-3A1F-4EC1-AD26-EF05C3F74879}" sibTransId="{307212D2-39A9-49CE-8E8A-78A993F141C4}"/>
    <dgm:cxn modelId="{D7B429DC-5C91-4EB0-AE88-8EDB92B1D09F}" srcId="{0D4C5080-5B66-42AC-B80C-3C094EE8138A}" destId="{B29B8155-6AFB-427C-A2CD-E673DFFB56C0}" srcOrd="2" destOrd="0" parTransId="{51B70F3D-F45A-4B1F-BED6-BDBBA20DDAF8}" sibTransId="{BB3C1B0F-F7B7-4D87-A0BF-4045B4E9E3E6}"/>
    <dgm:cxn modelId="{F66EEEF2-9C88-42ED-9395-9813F96F7A72}" srcId="{3E6EEB06-44F4-44BA-A10F-79B7C9B5484F}" destId="{D6A40A80-CC4B-4F57-A580-78597B945B94}" srcOrd="0" destOrd="0" parTransId="{FA03DA2D-11DE-46D8-9575-D2FAA842FBC9}" sibTransId="{B6E17145-DBA5-4FCD-9283-349A785BD637}"/>
    <dgm:cxn modelId="{3204C11A-C8A1-41DA-A11F-ECD3EC070C42}" type="presParOf" srcId="{066CF3FF-63A5-460E-8D85-3B0CCA6D9DE4}" destId="{3F03B9A8-3773-4EF7-8857-E32DFF390953}" srcOrd="0" destOrd="0" presId="urn:microsoft.com/office/officeart/2005/8/layout/list1"/>
    <dgm:cxn modelId="{267356ED-A723-482E-8966-9F7FC4D4AE15}" type="presParOf" srcId="{3F03B9A8-3773-4EF7-8857-E32DFF390953}" destId="{7C088A92-1E2E-4D35-9CAC-1B53C41AA3C5}" srcOrd="0" destOrd="0" presId="urn:microsoft.com/office/officeart/2005/8/layout/list1"/>
    <dgm:cxn modelId="{64F30DEA-129A-403A-A9E9-E0F3FA9AECCD}" type="presParOf" srcId="{3F03B9A8-3773-4EF7-8857-E32DFF390953}" destId="{9423E9EB-9215-4561-A687-C5FDE1F0C492}" srcOrd="1" destOrd="0" presId="urn:microsoft.com/office/officeart/2005/8/layout/list1"/>
    <dgm:cxn modelId="{93C30D39-8C01-45B7-9DE3-6E4706F487FB}" type="presParOf" srcId="{066CF3FF-63A5-460E-8D85-3B0CCA6D9DE4}" destId="{C1B0F07A-DC4D-4726-ACF2-AD57E93B04D6}" srcOrd="1" destOrd="0" presId="urn:microsoft.com/office/officeart/2005/8/layout/list1"/>
    <dgm:cxn modelId="{383339D4-E929-42C0-BD64-01682827E07A}" type="presParOf" srcId="{066CF3FF-63A5-460E-8D85-3B0CCA6D9DE4}" destId="{67A790F2-14B0-404F-8917-C8EFE1BF0D22}" srcOrd="2" destOrd="0" presId="urn:microsoft.com/office/officeart/2005/8/layout/list1"/>
    <dgm:cxn modelId="{C3C562E6-2BFF-4B0D-A60C-92AB8C36A427}" type="presParOf" srcId="{066CF3FF-63A5-460E-8D85-3B0CCA6D9DE4}" destId="{0A6502C4-4C14-4FB1-9DAE-DA47B714939B}" srcOrd="3" destOrd="0" presId="urn:microsoft.com/office/officeart/2005/8/layout/list1"/>
    <dgm:cxn modelId="{C308F110-503E-4A38-9EBD-87228805EB27}" type="presParOf" srcId="{066CF3FF-63A5-460E-8D85-3B0CCA6D9DE4}" destId="{EBD1C241-7779-4D75-AD36-007918D55EA4}" srcOrd="4" destOrd="0" presId="urn:microsoft.com/office/officeart/2005/8/layout/list1"/>
    <dgm:cxn modelId="{843C3D92-FDE8-445F-8EEB-40A9610EE425}" type="presParOf" srcId="{EBD1C241-7779-4D75-AD36-007918D55EA4}" destId="{014C9975-84FF-4D9F-8623-2195931BDBAF}" srcOrd="0" destOrd="0" presId="urn:microsoft.com/office/officeart/2005/8/layout/list1"/>
    <dgm:cxn modelId="{58574EA4-2440-496D-9E4E-7CF5E93ED2A0}" type="presParOf" srcId="{EBD1C241-7779-4D75-AD36-007918D55EA4}" destId="{4B2D991A-7BAA-4D0F-B220-1CEF518EA502}" srcOrd="1" destOrd="0" presId="urn:microsoft.com/office/officeart/2005/8/layout/list1"/>
    <dgm:cxn modelId="{DA8413EA-C691-4F17-9C02-75E182EBF8F9}" type="presParOf" srcId="{066CF3FF-63A5-460E-8D85-3B0CCA6D9DE4}" destId="{AD106F50-58DD-44EB-988D-7FD6B245CAC6}" srcOrd="5" destOrd="0" presId="urn:microsoft.com/office/officeart/2005/8/layout/list1"/>
    <dgm:cxn modelId="{B8EBCDC9-7A65-4235-8B10-4328734D2925}" type="presParOf" srcId="{066CF3FF-63A5-460E-8D85-3B0CCA6D9DE4}" destId="{4C800624-6341-4FFA-B566-75AC5BAF0344}" srcOrd="6" destOrd="0" presId="urn:microsoft.com/office/officeart/2005/8/layout/list1"/>
    <dgm:cxn modelId="{9488C543-76AA-4F42-B85A-E45C2EC8614A}" type="presParOf" srcId="{066CF3FF-63A5-460E-8D85-3B0CCA6D9DE4}" destId="{4FEEFBF6-A09B-4C85-8088-FBD737F12595}" srcOrd="7" destOrd="0" presId="urn:microsoft.com/office/officeart/2005/8/layout/list1"/>
    <dgm:cxn modelId="{8C711D65-D4CD-48EC-832F-4ED7012E3FE3}" type="presParOf" srcId="{066CF3FF-63A5-460E-8D85-3B0CCA6D9DE4}" destId="{9667F78B-5475-4A57-A71D-FD248DCD4ABB}" srcOrd="8" destOrd="0" presId="urn:microsoft.com/office/officeart/2005/8/layout/list1"/>
    <dgm:cxn modelId="{F09499A0-0D8B-4284-A60B-6A9E338F42CC}" type="presParOf" srcId="{9667F78B-5475-4A57-A71D-FD248DCD4ABB}" destId="{0F4146E9-B695-4F20-9DF0-26FC76FA05F8}" srcOrd="0" destOrd="0" presId="urn:microsoft.com/office/officeart/2005/8/layout/list1"/>
    <dgm:cxn modelId="{0107CD25-EB6B-433F-9434-B92B4DCBE220}" type="presParOf" srcId="{9667F78B-5475-4A57-A71D-FD248DCD4ABB}" destId="{413234C7-A15E-4DDD-AAAF-B7B5B93C2F33}" srcOrd="1" destOrd="0" presId="urn:microsoft.com/office/officeart/2005/8/layout/list1"/>
    <dgm:cxn modelId="{620F70E2-7C5D-42E3-964B-78829F8822F1}" type="presParOf" srcId="{066CF3FF-63A5-460E-8D85-3B0CCA6D9DE4}" destId="{E8A4CF5C-A3FD-42D9-A810-96CFE867F912}" srcOrd="9" destOrd="0" presId="urn:microsoft.com/office/officeart/2005/8/layout/list1"/>
    <dgm:cxn modelId="{BAEFBC94-48D8-41BA-946A-68FF3FE802CC}" type="presParOf" srcId="{066CF3FF-63A5-460E-8D85-3B0CCA6D9DE4}" destId="{E9749C67-3671-42AE-B130-68FC62D286A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CE97C8-49DE-4712-9D43-5DCB6C31436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04FD923-A8D9-4014-A67F-9E0BE6A0FBF7}">
      <dgm:prSet/>
      <dgm:spPr/>
      <dgm:t>
        <a:bodyPr/>
        <a:lstStyle/>
        <a:p>
          <a:r>
            <a:rPr lang="en-CA"/>
            <a:t>A web application framework (WAF) is a software framework that is designed to support the development of web applications including web services, web resources, and web APIs. </a:t>
          </a:r>
          <a:endParaRPr lang="en-US"/>
        </a:p>
      </dgm:t>
    </dgm:pt>
    <dgm:pt modelId="{0FFD1F93-AACE-4F50-AC34-6E9E952A0BBC}" type="parTrans" cxnId="{E7393D15-FB64-4F84-8B42-DD3AA93FADC7}">
      <dgm:prSet/>
      <dgm:spPr/>
      <dgm:t>
        <a:bodyPr/>
        <a:lstStyle/>
        <a:p>
          <a:endParaRPr lang="en-US"/>
        </a:p>
      </dgm:t>
    </dgm:pt>
    <dgm:pt modelId="{742BEA4B-9421-49F3-AB26-48396A885A21}" type="sibTrans" cxnId="{E7393D15-FB64-4F84-8B42-DD3AA93FADC7}">
      <dgm:prSet/>
      <dgm:spPr/>
      <dgm:t>
        <a:bodyPr/>
        <a:lstStyle/>
        <a:p>
          <a:endParaRPr lang="en-US"/>
        </a:p>
      </dgm:t>
    </dgm:pt>
    <dgm:pt modelId="{5E9F11C2-02F6-4550-9659-EA8792C962EE}">
      <dgm:prSet/>
      <dgm:spPr/>
      <dgm:t>
        <a:bodyPr/>
        <a:lstStyle/>
        <a:p>
          <a:r>
            <a:rPr lang="en-CA"/>
            <a:t>Web frameworks provide a standard way to build and deploy web applications on the World Wide Web. Web frameworks aim to automate the overhead associated with common activities performed in web development. </a:t>
          </a:r>
          <a:endParaRPr lang="en-US"/>
        </a:p>
      </dgm:t>
    </dgm:pt>
    <dgm:pt modelId="{1AEB2298-D510-4ED3-A551-81AEA87157C1}" type="parTrans" cxnId="{9D650A04-4694-4EBF-BCF3-9B99DB2410EA}">
      <dgm:prSet/>
      <dgm:spPr/>
      <dgm:t>
        <a:bodyPr/>
        <a:lstStyle/>
        <a:p>
          <a:endParaRPr lang="en-US"/>
        </a:p>
      </dgm:t>
    </dgm:pt>
    <dgm:pt modelId="{FBC0BE56-F493-4DE0-A149-F3ED6082FD3E}" type="sibTrans" cxnId="{9D650A04-4694-4EBF-BCF3-9B99DB2410EA}">
      <dgm:prSet/>
      <dgm:spPr/>
      <dgm:t>
        <a:bodyPr/>
        <a:lstStyle/>
        <a:p>
          <a:endParaRPr lang="en-US"/>
        </a:p>
      </dgm:t>
    </dgm:pt>
    <dgm:pt modelId="{EBB1F481-A0FA-46BA-A3B5-15445B22AEBA}">
      <dgm:prSet/>
      <dgm:spPr/>
      <dgm:t>
        <a:bodyPr/>
        <a:lstStyle/>
        <a:p>
          <a:r>
            <a:rPr lang="en-CA"/>
            <a:t>For example, many web frameworks provide libraries for database access, templating frameworks, and session management, and they often promote code reuse</a:t>
          </a:r>
          <a:endParaRPr lang="en-US"/>
        </a:p>
      </dgm:t>
    </dgm:pt>
    <dgm:pt modelId="{31C066B6-50C2-4E68-AAA2-7B6A784AA70C}" type="parTrans" cxnId="{155DA3CA-5341-4F1F-868B-2F8D1044FFC4}">
      <dgm:prSet/>
      <dgm:spPr/>
      <dgm:t>
        <a:bodyPr/>
        <a:lstStyle/>
        <a:p>
          <a:endParaRPr lang="en-US"/>
        </a:p>
      </dgm:t>
    </dgm:pt>
    <dgm:pt modelId="{278FD886-8C17-44BB-992E-CD0160FAD933}" type="sibTrans" cxnId="{155DA3CA-5341-4F1F-868B-2F8D1044FFC4}">
      <dgm:prSet/>
      <dgm:spPr/>
      <dgm:t>
        <a:bodyPr/>
        <a:lstStyle/>
        <a:p>
          <a:endParaRPr lang="en-US"/>
        </a:p>
      </dgm:t>
    </dgm:pt>
    <dgm:pt modelId="{1479A126-96D8-487D-B8CC-C24220FD61A7}" type="pres">
      <dgm:prSet presAssocID="{86CE97C8-49DE-4712-9D43-5DCB6C314363}" presName="linear" presStyleCnt="0">
        <dgm:presLayoutVars>
          <dgm:animLvl val="lvl"/>
          <dgm:resizeHandles val="exact"/>
        </dgm:presLayoutVars>
      </dgm:prSet>
      <dgm:spPr/>
    </dgm:pt>
    <dgm:pt modelId="{61201BC2-A79D-40AC-8214-87194FFB70C3}" type="pres">
      <dgm:prSet presAssocID="{504FD923-A8D9-4014-A67F-9E0BE6A0FBF7}" presName="parentText" presStyleLbl="node1" presStyleIdx="0" presStyleCnt="3">
        <dgm:presLayoutVars>
          <dgm:chMax val="0"/>
          <dgm:bulletEnabled val="1"/>
        </dgm:presLayoutVars>
      </dgm:prSet>
      <dgm:spPr/>
    </dgm:pt>
    <dgm:pt modelId="{AB5EF308-98A6-4C38-AB4F-F2454F19C115}" type="pres">
      <dgm:prSet presAssocID="{742BEA4B-9421-49F3-AB26-48396A885A21}" presName="spacer" presStyleCnt="0"/>
      <dgm:spPr/>
    </dgm:pt>
    <dgm:pt modelId="{0FE3A196-1B75-4E4C-8C2F-2982C9A4C14C}" type="pres">
      <dgm:prSet presAssocID="{5E9F11C2-02F6-4550-9659-EA8792C962EE}" presName="parentText" presStyleLbl="node1" presStyleIdx="1" presStyleCnt="3">
        <dgm:presLayoutVars>
          <dgm:chMax val="0"/>
          <dgm:bulletEnabled val="1"/>
        </dgm:presLayoutVars>
      </dgm:prSet>
      <dgm:spPr/>
    </dgm:pt>
    <dgm:pt modelId="{550C5F10-1F6E-49AB-8693-40A4763683EC}" type="pres">
      <dgm:prSet presAssocID="{FBC0BE56-F493-4DE0-A149-F3ED6082FD3E}" presName="spacer" presStyleCnt="0"/>
      <dgm:spPr/>
    </dgm:pt>
    <dgm:pt modelId="{34B05FED-AB09-477A-811A-3B847FA1EA8A}" type="pres">
      <dgm:prSet presAssocID="{EBB1F481-A0FA-46BA-A3B5-15445B22AEBA}" presName="parentText" presStyleLbl="node1" presStyleIdx="2" presStyleCnt="3">
        <dgm:presLayoutVars>
          <dgm:chMax val="0"/>
          <dgm:bulletEnabled val="1"/>
        </dgm:presLayoutVars>
      </dgm:prSet>
      <dgm:spPr/>
    </dgm:pt>
  </dgm:ptLst>
  <dgm:cxnLst>
    <dgm:cxn modelId="{9D650A04-4694-4EBF-BCF3-9B99DB2410EA}" srcId="{86CE97C8-49DE-4712-9D43-5DCB6C314363}" destId="{5E9F11C2-02F6-4550-9659-EA8792C962EE}" srcOrd="1" destOrd="0" parTransId="{1AEB2298-D510-4ED3-A551-81AEA87157C1}" sibTransId="{FBC0BE56-F493-4DE0-A149-F3ED6082FD3E}"/>
    <dgm:cxn modelId="{E7393D15-FB64-4F84-8B42-DD3AA93FADC7}" srcId="{86CE97C8-49DE-4712-9D43-5DCB6C314363}" destId="{504FD923-A8D9-4014-A67F-9E0BE6A0FBF7}" srcOrd="0" destOrd="0" parTransId="{0FFD1F93-AACE-4F50-AC34-6E9E952A0BBC}" sibTransId="{742BEA4B-9421-49F3-AB26-48396A885A21}"/>
    <dgm:cxn modelId="{5BCB296A-DA75-4475-881D-ACCF1EB1988A}" type="presOf" srcId="{EBB1F481-A0FA-46BA-A3B5-15445B22AEBA}" destId="{34B05FED-AB09-477A-811A-3B847FA1EA8A}" srcOrd="0" destOrd="0" presId="urn:microsoft.com/office/officeart/2005/8/layout/vList2"/>
    <dgm:cxn modelId="{D9327D4B-D644-4F35-93F0-2E7127BD7B8E}" type="presOf" srcId="{5E9F11C2-02F6-4550-9659-EA8792C962EE}" destId="{0FE3A196-1B75-4E4C-8C2F-2982C9A4C14C}" srcOrd="0" destOrd="0" presId="urn:microsoft.com/office/officeart/2005/8/layout/vList2"/>
    <dgm:cxn modelId="{8E3EE6B7-1FD2-4F9E-89BF-EDD9D25533DB}" type="presOf" srcId="{504FD923-A8D9-4014-A67F-9E0BE6A0FBF7}" destId="{61201BC2-A79D-40AC-8214-87194FFB70C3}" srcOrd="0" destOrd="0" presId="urn:microsoft.com/office/officeart/2005/8/layout/vList2"/>
    <dgm:cxn modelId="{155DA3CA-5341-4F1F-868B-2F8D1044FFC4}" srcId="{86CE97C8-49DE-4712-9D43-5DCB6C314363}" destId="{EBB1F481-A0FA-46BA-A3B5-15445B22AEBA}" srcOrd="2" destOrd="0" parTransId="{31C066B6-50C2-4E68-AAA2-7B6A784AA70C}" sibTransId="{278FD886-8C17-44BB-992E-CD0160FAD933}"/>
    <dgm:cxn modelId="{38CAF6FD-8429-4B09-9733-A35E843FB28E}" type="presOf" srcId="{86CE97C8-49DE-4712-9D43-5DCB6C314363}" destId="{1479A126-96D8-487D-B8CC-C24220FD61A7}" srcOrd="0" destOrd="0" presId="urn:microsoft.com/office/officeart/2005/8/layout/vList2"/>
    <dgm:cxn modelId="{6B62A024-843E-46B8-A4AE-0F4383905BB1}" type="presParOf" srcId="{1479A126-96D8-487D-B8CC-C24220FD61A7}" destId="{61201BC2-A79D-40AC-8214-87194FFB70C3}" srcOrd="0" destOrd="0" presId="urn:microsoft.com/office/officeart/2005/8/layout/vList2"/>
    <dgm:cxn modelId="{4006E18B-67B9-461E-9AE5-E8C3163BD7A3}" type="presParOf" srcId="{1479A126-96D8-487D-B8CC-C24220FD61A7}" destId="{AB5EF308-98A6-4C38-AB4F-F2454F19C115}" srcOrd="1" destOrd="0" presId="urn:microsoft.com/office/officeart/2005/8/layout/vList2"/>
    <dgm:cxn modelId="{15DE0E4D-EBD1-4A23-92F5-DAE2F122D28E}" type="presParOf" srcId="{1479A126-96D8-487D-B8CC-C24220FD61A7}" destId="{0FE3A196-1B75-4E4C-8C2F-2982C9A4C14C}" srcOrd="2" destOrd="0" presId="urn:microsoft.com/office/officeart/2005/8/layout/vList2"/>
    <dgm:cxn modelId="{6A4B1C59-063A-445B-8003-C76CBC1FA5A2}" type="presParOf" srcId="{1479A126-96D8-487D-B8CC-C24220FD61A7}" destId="{550C5F10-1F6E-49AB-8693-40A4763683EC}" srcOrd="3" destOrd="0" presId="urn:microsoft.com/office/officeart/2005/8/layout/vList2"/>
    <dgm:cxn modelId="{32B5EEBA-4206-4437-AF9E-E333357DA14C}" type="presParOf" srcId="{1479A126-96D8-487D-B8CC-C24220FD61A7}" destId="{34B05FED-AB09-477A-811A-3B847FA1EA8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B6857C-6FC0-47ED-AD4E-EA42AB72894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BF111B2-EE82-4EF2-B8C0-878F6C9DA9F5}">
      <dgm:prSet/>
      <dgm:spPr/>
      <dgm:t>
        <a:bodyPr/>
        <a:lstStyle/>
        <a:p>
          <a:r>
            <a:rPr lang="en-CA"/>
            <a:t>There are hundreds of different frames works, most languages have multiple frameworks to work with. Some frameworks you may be familiar with are React JS (used by facebook) Angular JS (Netflix) Django (Instangram) and Ruby on Rails (Twitter)</a:t>
          </a:r>
          <a:endParaRPr lang="en-US"/>
        </a:p>
      </dgm:t>
    </dgm:pt>
    <dgm:pt modelId="{117FCB46-E17C-4D6A-B6E6-B1658006D735}" type="parTrans" cxnId="{68BA3D63-3CA2-45B0-9C6C-124E3961197D}">
      <dgm:prSet/>
      <dgm:spPr/>
      <dgm:t>
        <a:bodyPr/>
        <a:lstStyle/>
        <a:p>
          <a:endParaRPr lang="en-US"/>
        </a:p>
      </dgm:t>
    </dgm:pt>
    <dgm:pt modelId="{D1D34F45-5684-43CB-BDFB-3CEDB110CA2F}" type="sibTrans" cxnId="{68BA3D63-3CA2-45B0-9C6C-124E3961197D}">
      <dgm:prSet/>
      <dgm:spPr/>
      <dgm:t>
        <a:bodyPr/>
        <a:lstStyle/>
        <a:p>
          <a:endParaRPr lang="en-US"/>
        </a:p>
      </dgm:t>
    </dgm:pt>
    <dgm:pt modelId="{22940213-2B59-4ECC-8479-4B09EBC5B7A4}">
      <dgm:prSet/>
      <dgm:spPr/>
      <dgm:t>
        <a:bodyPr/>
        <a:lstStyle/>
        <a:p>
          <a:r>
            <a:rPr lang="en-CA"/>
            <a:t>Since we mainly work with Python we will be covering Flask (a light weight version Django). </a:t>
          </a:r>
          <a:endParaRPr lang="en-US"/>
        </a:p>
      </dgm:t>
    </dgm:pt>
    <dgm:pt modelId="{4D4E629A-98CB-403E-9CEE-A95F5B43A9C5}" type="parTrans" cxnId="{F632125A-679F-4100-B963-A373A9C6BBEA}">
      <dgm:prSet/>
      <dgm:spPr/>
      <dgm:t>
        <a:bodyPr/>
        <a:lstStyle/>
        <a:p>
          <a:endParaRPr lang="en-US"/>
        </a:p>
      </dgm:t>
    </dgm:pt>
    <dgm:pt modelId="{3FEF8CC3-CD0A-4187-839A-FC1FD2BB4175}" type="sibTrans" cxnId="{F632125A-679F-4100-B963-A373A9C6BBEA}">
      <dgm:prSet/>
      <dgm:spPr/>
      <dgm:t>
        <a:bodyPr/>
        <a:lstStyle/>
        <a:p>
          <a:endParaRPr lang="en-US"/>
        </a:p>
      </dgm:t>
    </dgm:pt>
    <dgm:pt modelId="{CA6EECD0-B357-4916-9183-99CDD68C0B71}">
      <dgm:prSet/>
      <dgm:spPr/>
      <dgm:t>
        <a:bodyPr/>
        <a:lstStyle/>
        <a:p>
          <a:r>
            <a:rPr lang="en-CA"/>
            <a:t>However you are more then welcome to choose any framework you wish for your final project </a:t>
          </a:r>
          <a:endParaRPr lang="en-US"/>
        </a:p>
      </dgm:t>
    </dgm:pt>
    <dgm:pt modelId="{7C63E603-CB60-4A47-9512-48BE0582D791}" type="parTrans" cxnId="{F500879F-8B0B-41E0-AE5E-D077FBD4B1F5}">
      <dgm:prSet/>
      <dgm:spPr/>
      <dgm:t>
        <a:bodyPr/>
        <a:lstStyle/>
        <a:p>
          <a:endParaRPr lang="en-US"/>
        </a:p>
      </dgm:t>
    </dgm:pt>
    <dgm:pt modelId="{45564383-F072-4C67-B4EF-55B9407A508C}" type="sibTrans" cxnId="{F500879F-8B0B-41E0-AE5E-D077FBD4B1F5}">
      <dgm:prSet/>
      <dgm:spPr/>
      <dgm:t>
        <a:bodyPr/>
        <a:lstStyle/>
        <a:p>
          <a:endParaRPr lang="en-US"/>
        </a:p>
      </dgm:t>
    </dgm:pt>
    <dgm:pt modelId="{F5D9C08D-F807-46B1-AD19-3C6C38F1927B}" type="pres">
      <dgm:prSet presAssocID="{9FB6857C-6FC0-47ED-AD4E-EA42AB728944}" presName="linear" presStyleCnt="0">
        <dgm:presLayoutVars>
          <dgm:animLvl val="lvl"/>
          <dgm:resizeHandles val="exact"/>
        </dgm:presLayoutVars>
      </dgm:prSet>
      <dgm:spPr/>
    </dgm:pt>
    <dgm:pt modelId="{D29406B6-D918-4389-AE3F-ECDA0CCEEDFA}" type="pres">
      <dgm:prSet presAssocID="{5BF111B2-EE82-4EF2-B8C0-878F6C9DA9F5}" presName="parentText" presStyleLbl="node1" presStyleIdx="0" presStyleCnt="3">
        <dgm:presLayoutVars>
          <dgm:chMax val="0"/>
          <dgm:bulletEnabled val="1"/>
        </dgm:presLayoutVars>
      </dgm:prSet>
      <dgm:spPr/>
    </dgm:pt>
    <dgm:pt modelId="{53F98E9E-9F50-4BAC-A9BD-E11ECAA0FD12}" type="pres">
      <dgm:prSet presAssocID="{D1D34F45-5684-43CB-BDFB-3CEDB110CA2F}" presName="spacer" presStyleCnt="0"/>
      <dgm:spPr/>
    </dgm:pt>
    <dgm:pt modelId="{2F1268BB-1B02-4A4D-BA45-0FC19FE12EE8}" type="pres">
      <dgm:prSet presAssocID="{22940213-2B59-4ECC-8479-4B09EBC5B7A4}" presName="parentText" presStyleLbl="node1" presStyleIdx="1" presStyleCnt="3">
        <dgm:presLayoutVars>
          <dgm:chMax val="0"/>
          <dgm:bulletEnabled val="1"/>
        </dgm:presLayoutVars>
      </dgm:prSet>
      <dgm:spPr/>
    </dgm:pt>
    <dgm:pt modelId="{823257C8-9043-4F0A-B086-044073C63CE3}" type="pres">
      <dgm:prSet presAssocID="{3FEF8CC3-CD0A-4187-839A-FC1FD2BB4175}" presName="spacer" presStyleCnt="0"/>
      <dgm:spPr/>
    </dgm:pt>
    <dgm:pt modelId="{F2D340E0-989A-4997-B027-B20FA91F250F}" type="pres">
      <dgm:prSet presAssocID="{CA6EECD0-B357-4916-9183-99CDD68C0B71}" presName="parentText" presStyleLbl="node1" presStyleIdx="2" presStyleCnt="3">
        <dgm:presLayoutVars>
          <dgm:chMax val="0"/>
          <dgm:bulletEnabled val="1"/>
        </dgm:presLayoutVars>
      </dgm:prSet>
      <dgm:spPr/>
    </dgm:pt>
  </dgm:ptLst>
  <dgm:cxnLst>
    <dgm:cxn modelId="{68BA3D63-3CA2-45B0-9C6C-124E3961197D}" srcId="{9FB6857C-6FC0-47ED-AD4E-EA42AB728944}" destId="{5BF111B2-EE82-4EF2-B8C0-878F6C9DA9F5}" srcOrd="0" destOrd="0" parTransId="{117FCB46-E17C-4D6A-B6E6-B1658006D735}" sibTransId="{D1D34F45-5684-43CB-BDFB-3CEDB110CA2F}"/>
    <dgm:cxn modelId="{5A96AC75-A8EE-470F-B25C-0DF767E372BF}" type="presOf" srcId="{22940213-2B59-4ECC-8479-4B09EBC5B7A4}" destId="{2F1268BB-1B02-4A4D-BA45-0FC19FE12EE8}" srcOrd="0" destOrd="0" presId="urn:microsoft.com/office/officeart/2005/8/layout/vList2"/>
    <dgm:cxn modelId="{F632125A-679F-4100-B963-A373A9C6BBEA}" srcId="{9FB6857C-6FC0-47ED-AD4E-EA42AB728944}" destId="{22940213-2B59-4ECC-8479-4B09EBC5B7A4}" srcOrd="1" destOrd="0" parTransId="{4D4E629A-98CB-403E-9CEE-A95F5B43A9C5}" sibTransId="{3FEF8CC3-CD0A-4187-839A-FC1FD2BB4175}"/>
    <dgm:cxn modelId="{509ABD85-A440-485B-9A0D-A12D0FF6EFCE}" type="presOf" srcId="{CA6EECD0-B357-4916-9183-99CDD68C0B71}" destId="{F2D340E0-989A-4997-B027-B20FA91F250F}" srcOrd="0" destOrd="0" presId="urn:microsoft.com/office/officeart/2005/8/layout/vList2"/>
    <dgm:cxn modelId="{F500879F-8B0B-41E0-AE5E-D077FBD4B1F5}" srcId="{9FB6857C-6FC0-47ED-AD4E-EA42AB728944}" destId="{CA6EECD0-B357-4916-9183-99CDD68C0B71}" srcOrd="2" destOrd="0" parTransId="{7C63E603-CB60-4A47-9512-48BE0582D791}" sibTransId="{45564383-F072-4C67-B4EF-55B9407A508C}"/>
    <dgm:cxn modelId="{10941CB3-A377-4576-AA4E-9B4E46308821}" type="presOf" srcId="{9FB6857C-6FC0-47ED-AD4E-EA42AB728944}" destId="{F5D9C08D-F807-46B1-AD19-3C6C38F1927B}" srcOrd="0" destOrd="0" presId="urn:microsoft.com/office/officeart/2005/8/layout/vList2"/>
    <dgm:cxn modelId="{B1A542D2-DEBD-4177-93A7-213B0CB71F41}" type="presOf" srcId="{5BF111B2-EE82-4EF2-B8C0-878F6C9DA9F5}" destId="{D29406B6-D918-4389-AE3F-ECDA0CCEEDFA}" srcOrd="0" destOrd="0" presId="urn:microsoft.com/office/officeart/2005/8/layout/vList2"/>
    <dgm:cxn modelId="{8FDD23B9-600C-4378-A909-A97E9E189DDD}" type="presParOf" srcId="{F5D9C08D-F807-46B1-AD19-3C6C38F1927B}" destId="{D29406B6-D918-4389-AE3F-ECDA0CCEEDFA}" srcOrd="0" destOrd="0" presId="urn:microsoft.com/office/officeart/2005/8/layout/vList2"/>
    <dgm:cxn modelId="{84F939BF-BB66-41EF-AE9D-991CAD9DC2BE}" type="presParOf" srcId="{F5D9C08D-F807-46B1-AD19-3C6C38F1927B}" destId="{53F98E9E-9F50-4BAC-A9BD-E11ECAA0FD12}" srcOrd="1" destOrd="0" presId="urn:microsoft.com/office/officeart/2005/8/layout/vList2"/>
    <dgm:cxn modelId="{AE42EA34-4C6C-4F81-9366-2661A4E965B9}" type="presParOf" srcId="{F5D9C08D-F807-46B1-AD19-3C6C38F1927B}" destId="{2F1268BB-1B02-4A4D-BA45-0FC19FE12EE8}" srcOrd="2" destOrd="0" presId="urn:microsoft.com/office/officeart/2005/8/layout/vList2"/>
    <dgm:cxn modelId="{0660A4A0-8FA0-4925-911F-B33C3D4FB0F8}" type="presParOf" srcId="{F5D9C08D-F807-46B1-AD19-3C6C38F1927B}" destId="{823257C8-9043-4F0A-B086-044073C63CE3}" srcOrd="3" destOrd="0" presId="urn:microsoft.com/office/officeart/2005/8/layout/vList2"/>
    <dgm:cxn modelId="{97BA6CCB-414F-4B3B-B400-9C0993BA43BF}" type="presParOf" srcId="{F5D9C08D-F807-46B1-AD19-3C6C38F1927B}" destId="{F2D340E0-989A-4997-B027-B20FA91F250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CFF88E-5070-43BA-B125-C7CDB579F5B1}"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6A922F2-4EDA-4FA4-95C2-220DCF294BAC}">
      <dgm:prSet/>
      <dgm:spPr/>
      <dgm:t>
        <a:bodyPr/>
        <a:lstStyle/>
        <a:p>
          <a:r>
            <a:rPr lang="en-CA"/>
            <a:t>Microframework for Python</a:t>
          </a:r>
          <a:endParaRPr lang="en-US"/>
        </a:p>
      </dgm:t>
    </dgm:pt>
    <dgm:pt modelId="{E0A1EC71-37E4-41CE-B0C9-8AECC3748690}" type="parTrans" cxnId="{A74A968F-5A17-4B78-B311-AB19DD18EB79}">
      <dgm:prSet/>
      <dgm:spPr/>
      <dgm:t>
        <a:bodyPr/>
        <a:lstStyle/>
        <a:p>
          <a:endParaRPr lang="en-US"/>
        </a:p>
      </dgm:t>
    </dgm:pt>
    <dgm:pt modelId="{6A93812B-AD9F-4591-BECA-07B37DBA5F4D}" type="sibTrans" cxnId="{A74A968F-5A17-4B78-B311-AB19DD18EB79}">
      <dgm:prSet/>
      <dgm:spPr/>
      <dgm:t>
        <a:bodyPr/>
        <a:lstStyle/>
        <a:p>
          <a:endParaRPr lang="en-US"/>
        </a:p>
      </dgm:t>
    </dgm:pt>
    <dgm:pt modelId="{F3DA6223-6EF4-4AA0-A8CB-65C18EC21D1A}">
      <dgm:prSet/>
      <dgm:spPr/>
      <dgm:t>
        <a:bodyPr/>
        <a:lstStyle/>
        <a:p>
          <a:r>
            <a:rPr lang="en-CA"/>
            <a:t>Designed for expansion </a:t>
          </a:r>
          <a:endParaRPr lang="en-US"/>
        </a:p>
      </dgm:t>
    </dgm:pt>
    <dgm:pt modelId="{C88B0F24-C10A-4377-A593-963B09CB7408}" type="parTrans" cxnId="{65310763-762E-4D46-B021-0558AF98C6D6}">
      <dgm:prSet/>
      <dgm:spPr/>
      <dgm:t>
        <a:bodyPr/>
        <a:lstStyle/>
        <a:p>
          <a:endParaRPr lang="en-US"/>
        </a:p>
      </dgm:t>
    </dgm:pt>
    <dgm:pt modelId="{FE6EB95A-06DA-4BF6-A70F-637D9145A6C0}" type="sibTrans" cxnId="{65310763-762E-4D46-B021-0558AF98C6D6}">
      <dgm:prSet/>
      <dgm:spPr/>
      <dgm:t>
        <a:bodyPr/>
        <a:lstStyle/>
        <a:p>
          <a:endParaRPr lang="en-US"/>
        </a:p>
      </dgm:t>
    </dgm:pt>
    <dgm:pt modelId="{E4D239F2-1AC3-4BBD-A710-2FA0E88834FB}">
      <dgm:prSet/>
      <dgm:spPr/>
      <dgm:t>
        <a:bodyPr/>
        <a:lstStyle/>
        <a:p>
          <a:r>
            <a:rPr lang="en-CA"/>
            <a:t>Includes only web server and templating engine</a:t>
          </a:r>
          <a:endParaRPr lang="en-US"/>
        </a:p>
      </dgm:t>
    </dgm:pt>
    <dgm:pt modelId="{493E0393-A287-4DAA-BE28-E0F5CC5F6DED}" type="parTrans" cxnId="{E5A8F5FA-F18F-4E98-AE22-FD85BD6B9ECC}">
      <dgm:prSet/>
      <dgm:spPr/>
      <dgm:t>
        <a:bodyPr/>
        <a:lstStyle/>
        <a:p>
          <a:endParaRPr lang="en-US"/>
        </a:p>
      </dgm:t>
    </dgm:pt>
    <dgm:pt modelId="{B62607C3-12CB-4035-ABAD-845B1D172F67}" type="sibTrans" cxnId="{E5A8F5FA-F18F-4E98-AE22-FD85BD6B9ECC}">
      <dgm:prSet/>
      <dgm:spPr/>
      <dgm:t>
        <a:bodyPr/>
        <a:lstStyle/>
        <a:p>
          <a:endParaRPr lang="en-US"/>
        </a:p>
      </dgm:t>
    </dgm:pt>
    <dgm:pt modelId="{460DDAA7-2BD5-48B0-AD92-35D387374267}">
      <dgm:prSet/>
      <dgm:spPr/>
      <dgm:t>
        <a:bodyPr/>
        <a:lstStyle/>
        <a:p>
          <a:r>
            <a:rPr lang="en-CA"/>
            <a:t>Easy to add new functionality via extensions </a:t>
          </a:r>
          <a:endParaRPr lang="en-US"/>
        </a:p>
      </dgm:t>
    </dgm:pt>
    <dgm:pt modelId="{4F66003A-3069-4D4D-8D9B-D90467FFFB57}" type="parTrans" cxnId="{D7C34756-4470-43A3-BE3A-0DD029B08013}">
      <dgm:prSet/>
      <dgm:spPr/>
      <dgm:t>
        <a:bodyPr/>
        <a:lstStyle/>
        <a:p>
          <a:endParaRPr lang="en-US"/>
        </a:p>
      </dgm:t>
    </dgm:pt>
    <dgm:pt modelId="{D0437BB4-21C7-4447-8A41-8452934453C8}" type="sibTrans" cxnId="{D7C34756-4470-43A3-BE3A-0DD029B08013}">
      <dgm:prSet/>
      <dgm:spPr/>
      <dgm:t>
        <a:bodyPr/>
        <a:lstStyle/>
        <a:p>
          <a:endParaRPr lang="en-US"/>
        </a:p>
      </dgm:t>
    </dgm:pt>
    <dgm:pt modelId="{AC8C70CF-B83A-4F90-A9AE-594794EC6EA1}" type="pres">
      <dgm:prSet presAssocID="{69CFF88E-5070-43BA-B125-C7CDB579F5B1}" presName="root" presStyleCnt="0">
        <dgm:presLayoutVars>
          <dgm:dir/>
          <dgm:resizeHandles val="exact"/>
        </dgm:presLayoutVars>
      </dgm:prSet>
      <dgm:spPr/>
    </dgm:pt>
    <dgm:pt modelId="{5F3652A1-684A-4522-928C-8B06CE326B2E}" type="pres">
      <dgm:prSet presAssocID="{96A922F2-4EDA-4FA4-95C2-220DCF294BAC}" presName="compNode" presStyleCnt="0"/>
      <dgm:spPr/>
    </dgm:pt>
    <dgm:pt modelId="{CFA471AD-7EB3-4753-9F89-E861317A0B61}" type="pres">
      <dgm:prSet presAssocID="{96A922F2-4EDA-4FA4-95C2-220DCF294BAC}" presName="bgRect" presStyleLbl="bgShp" presStyleIdx="0" presStyleCnt="4"/>
      <dgm:spPr/>
    </dgm:pt>
    <dgm:pt modelId="{EAA93564-7374-41E3-A499-60EB5D954244}" type="pres">
      <dgm:prSet presAssocID="{96A922F2-4EDA-4FA4-95C2-220DCF294BA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nake"/>
        </a:ext>
      </dgm:extLst>
    </dgm:pt>
    <dgm:pt modelId="{A6442B65-C114-48B8-A700-6E0C0F340116}" type="pres">
      <dgm:prSet presAssocID="{96A922F2-4EDA-4FA4-95C2-220DCF294BAC}" presName="spaceRect" presStyleCnt="0"/>
      <dgm:spPr/>
    </dgm:pt>
    <dgm:pt modelId="{49E7184E-4F9F-4DC7-B91B-A01733FBD129}" type="pres">
      <dgm:prSet presAssocID="{96A922F2-4EDA-4FA4-95C2-220DCF294BAC}" presName="parTx" presStyleLbl="revTx" presStyleIdx="0" presStyleCnt="4">
        <dgm:presLayoutVars>
          <dgm:chMax val="0"/>
          <dgm:chPref val="0"/>
        </dgm:presLayoutVars>
      </dgm:prSet>
      <dgm:spPr/>
    </dgm:pt>
    <dgm:pt modelId="{7D768BDD-5EC1-4C2C-90EC-996791E4887E}" type="pres">
      <dgm:prSet presAssocID="{6A93812B-AD9F-4591-BECA-07B37DBA5F4D}" presName="sibTrans" presStyleCnt="0"/>
      <dgm:spPr/>
    </dgm:pt>
    <dgm:pt modelId="{81F341C4-92AD-414C-8767-373FB7972205}" type="pres">
      <dgm:prSet presAssocID="{F3DA6223-6EF4-4AA0-A8CB-65C18EC21D1A}" presName="compNode" presStyleCnt="0"/>
      <dgm:spPr/>
    </dgm:pt>
    <dgm:pt modelId="{754348B3-12C7-46EB-9373-ACAC87F7CFDA}" type="pres">
      <dgm:prSet presAssocID="{F3DA6223-6EF4-4AA0-A8CB-65C18EC21D1A}" presName="bgRect" presStyleLbl="bgShp" presStyleIdx="1" presStyleCnt="4"/>
      <dgm:spPr/>
    </dgm:pt>
    <dgm:pt modelId="{CB73F3AF-D507-4ED5-8632-08A4A15934A4}" type="pres">
      <dgm:prSet presAssocID="{F3DA6223-6EF4-4AA0-A8CB-65C18EC21D1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C51A092F-BA5D-46E4-A9B3-A268B31777E0}" type="pres">
      <dgm:prSet presAssocID="{F3DA6223-6EF4-4AA0-A8CB-65C18EC21D1A}" presName="spaceRect" presStyleCnt="0"/>
      <dgm:spPr/>
    </dgm:pt>
    <dgm:pt modelId="{9067C62A-07D7-420B-BE92-7EDC33BB02D7}" type="pres">
      <dgm:prSet presAssocID="{F3DA6223-6EF4-4AA0-A8CB-65C18EC21D1A}" presName="parTx" presStyleLbl="revTx" presStyleIdx="1" presStyleCnt="4">
        <dgm:presLayoutVars>
          <dgm:chMax val="0"/>
          <dgm:chPref val="0"/>
        </dgm:presLayoutVars>
      </dgm:prSet>
      <dgm:spPr/>
    </dgm:pt>
    <dgm:pt modelId="{1461D62E-479F-4A30-8642-517CD4A4A9F3}" type="pres">
      <dgm:prSet presAssocID="{FE6EB95A-06DA-4BF6-A70F-637D9145A6C0}" presName="sibTrans" presStyleCnt="0"/>
      <dgm:spPr/>
    </dgm:pt>
    <dgm:pt modelId="{3731ACB7-F931-48BF-BB12-62FFB058657B}" type="pres">
      <dgm:prSet presAssocID="{E4D239F2-1AC3-4BBD-A710-2FA0E88834FB}" presName="compNode" presStyleCnt="0"/>
      <dgm:spPr/>
    </dgm:pt>
    <dgm:pt modelId="{6BF1D6E6-FCFA-45D1-9159-2341B9B23781}" type="pres">
      <dgm:prSet presAssocID="{E4D239F2-1AC3-4BBD-A710-2FA0E88834FB}" presName="bgRect" presStyleLbl="bgShp" presStyleIdx="2" presStyleCnt="4"/>
      <dgm:spPr/>
    </dgm:pt>
    <dgm:pt modelId="{567104F8-A5E1-402A-B184-DEBBB37191B1}" type="pres">
      <dgm:prSet presAssocID="{E4D239F2-1AC3-4BBD-A710-2FA0E88834F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ABA9C2B5-6C88-4FB3-A72A-F959DFD909FF}" type="pres">
      <dgm:prSet presAssocID="{E4D239F2-1AC3-4BBD-A710-2FA0E88834FB}" presName="spaceRect" presStyleCnt="0"/>
      <dgm:spPr/>
    </dgm:pt>
    <dgm:pt modelId="{DA01E456-7186-45AE-92BE-5415242F8D6F}" type="pres">
      <dgm:prSet presAssocID="{E4D239F2-1AC3-4BBD-A710-2FA0E88834FB}" presName="parTx" presStyleLbl="revTx" presStyleIdx="2" presStyleCnt="4">
        <dgm:presLayoutVars>
          <dgm:chMax val="0"/>
          <dgm:chPref val="0"/>
        </dgm:presLayoutVars>
      </dgm:prSet>
      <dgm:spPr/>
    </dgm:pt>
    <dgm:pt modelId="{DDFF72F7-B1EC-4EC5-AA17-8A98AC045565}" type="pres">
      <dgm:prSet presAssocID="{B62607C3-12CB-4035-ABAD-845B1D172F67}" presName="sibTrans" presStyleCnt="0"/>
      <dgm:spPr/>
    </dgm:pt>
    <dgm:pt modelId="{EB62C4B1-D72A-46A9-8977-CBE6C20F03FD}" type="pres">
      <dgm:prSet presAssocID="{460DDAA7-2BD5-48B0-AD92-35D387374267}" presName="compNode" presStyleCnt="0"/>
      <dgm:spPr/>
    </dgm:pt>
    <dgm:pt modelId="{91F53078-E78D-4487-A27E-98A59685B020}" type="pres">
      <dgm:prSet presAssocID="{460DDAA7-2BD5-48B0-AD92-35D387374267}" presName="bgRect" presStyleLbl="bgShp" presStyleIdx="3" presStyleCnt="4"/>
      <dgm:spPr/>
    </dgm:pt>
    <dgm:pt modelId="{DF5895D7-8F5D-4A22-AA92-23571185FD60}" type="pres">
      <dgm:prSet presAssocID="{460DDAA7-2BD5-48B0-AD92-35D38737426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B972B6C8-A031-42AF-BE04-7E6A2AA36651}" type="pres">
      <dgm:prSet presAssocID="{460DDAA7-2BD5-48B0-AD92-35D387374267}" presName="spaceRect" presStyleCnt="0"/>
      <dgm:spPr/>
    </dgm:pt>
    <dgm:pt modelId="{EB285161-576D-4335-82DD-2059EBAD95FF}" type="pres">
      <dgm:prSet presAssocID="{460DDAA7-2BD5-48B0-AD92-35D387374267}" presName="parTx" presStyleLbl="revTx" presStyleIdx="3" presStyleCnt="4">
        <dgm:presLayoutVars>
          <dgm:chMax val="0"/>
          <dgm:chPref val="0"/>
        </dgm:presLayoutVars>
      </dgm:prSet>
      <dgm:spPr/>
    </dgm:pt>
  </dgm:ptLst>
  <dgm:cxnLst>
    <dgm:cxn modelId="{63539305-1415-4517-A2FF-61198E3FB3D8}" type="presOf" srcId="{E4D239F2-1AC3-4BBD-A710-2FA0E88834FB}" destId="{DA01E456-7186-45AE-92BE-5415242F8D6F}" srcOrd="0" destOrd="0" presId="urn:microsoft.com/office/officeart/2018/2/layout/IconVerticalSolidList"/>
    <dgm:cxn modelId="{FD72B00F-2C5F-4EB6-B989-BB60668367CD}" type="presOf" srcId="{96A922F2-4EDA-4FA4-95C2-220DCF294BAC}" destId="{49E7184E-4F9F-4DC7-B91B-A01733FBD129}" srcOrd="0" destOrd="0" presId="urn:microsoft.com/office/officeart/2018/2/layout/IconVerticalSolidList"/>
    <dgm:cxn modelId="{65310763-762E-4D46-B021-0558AF98C6D6}" srcId="{69CFF88E-5070-43BA-B125-C7CDB579F5B1}" destId="{F3DA6223-6EF4-4AA0-A8CB-65C18EC21D1A}" srcOrd="1" destOrd="0" parTransId="{C88B0F24-C10A-4377-A593-963B09CB7408}" sibTransId="{FE6EB95A-06DA-4BF6-A70F-637D9145A6C0}"/>
    <dgm:cxn modelId="{129EEA4A-1576-4832-B643-683E09C76F58}" type="presOf" srcId="{69CFF88E-5070-43BA-B125-C7CDB579F5B1}" destId="{AC8C70CF-B83A-4F90-A9AE-594794EC6EA1}" srcOrd="0" destOrd="0" presId="urn:microsoft.com/office/officeart/2018/2/layout/IconVerticalSolidList"/>
    <dgm:cxn modelId="{199C626F-A183-4242-9BE9-7B69125F1257}" type="presOf" srcId="{F3DA6223-6EF4-4AA0-A8CB-65C18EC21D1A}" destId="{9067C62A-07D7-420B-BE92-7EDC33BB02D7}" srcOrd="0" destOrd="0" presId="urn:microsoft.com/office/officeart/2018/2/layout/IconVerticalSolidList"/>
    <dgm:cxn modelId="{D7C34756-4470-43A3-BE3A-0DD029B08013}" srcId="{69CFF88E-5070-43BA-B125-C7CDB579F5B1}" destId="{460DDAA7-2BD5-48B0-AD92-35D387374267}" srcOrd="3" destOrd="0" parTransId="{4F66003A-3069-4D4D-8D9B-D90467FFFB57}" sibTransId="{D0437BB4-21C7-4447-8A41-8452934453C8}"/>
    <dgm:cxn modelId="{A74A968F-5A17-4B78-B311-AB19DD18EB79}" srcId="{69CFF88E-5070-43BA-B125-C7CDB579F5B1}" destId="{96A922F2-4EDA-4FA4-95C2-220DCF294BAC}" srcOrd="0" destOrd="0" parTransId="{E0A1EC71-37E4-41CE-B0C9-8AECC3748690}" sibTransId="{6A93812B-AD9F-4591-BECA-07B37DBA5F4D}"/>
    <dgm:cxn modelId="{84D57C91-24CB-4654-9291-0672A7EF3E50}" type="presOf" srcId="{460DDAA7-2BD5-48B0-AD92-35D387374267}" destId="{EB285161-576D-4335-82DD-2059EBAD95FF}" srcOrd="0" destOrd="0" presId="urn:microsoft.com/office/officeart/2018/2/layout/IconVerticalSolidList"/>
    <dgm:cxn modelId="{E5A8F5FA-F18F-4E98-AE22-FD85BD6B9ECC}" srcId="{69CFF88E-5070-43BA-B125-C7CDB579F5B1}" destId="{E4D239F2-1AC3-4BBD-A710-2FA0E88834FB}" srcOrd="2" destOrd="0" parTransId="{493E0393-A287-4DAA-BE28-E0F5CC5F6DED}" sibTransId="{B62607C3-12CB-4035-ABAD-845B1D172F67}"/>
    <dgm:cxn modelId="{FE053BDC-7C4B-462F-85F7-F30BDE65F32B}" type="presParOf" srcId="{AC8C70CF-B83A-4F90-A9AE-594794EC6EA1}" destId="{5F3652A1-684A-4522-928C-8B06CE326B2E}" srcOrd="0" destOrd="0" presId="urn:microsoft.com/office/officeart/2018/2/layout/IconVerticalSolidList"/>
    <dgm:cxn modelId="{D4EBCFCB-772C-4F09-9612-6D54005AA77F}" type="presParOf" srcId="{5F3652A1-684A-4522-928C-8B06CE326B2E}" destId="{CFA471AD-7EB3-4753-9F89-E861317A0B61}" srcOrd="0" destOrd="0" presId="urn:microsoft.com/office/officeart/2018/2/layout/IconVerticalSolidList"/>
    <dgm:cxn modelId="{0A39BE8F-283F-4B5F-B761-455E2654C68E}" type="presParOf" srcId="{5F3652A1-684A-4522-928C-8B06CE326B2E}" destId="{EAA93564-7374-41E3-A499-60EB5D954244}" srcOrd="1" destOrd="0" presId="urn:microsoft.com/office/officeart/2018/2/layout/IconVerticalSolidList"/>
    <dgm:cxn modelId="{C1E2A882-34F6-4236-9F64-6B3D33591CC9}" type="presParOf" srcId="{5F3652A1-684A-4522-928C-8B06CE326B2E}" destId="{A6442B65-C114-48B8-A700-6E0C0F340116}" srcOrd="2" destOrd="0" presId="urn:microsoft.com/office/officeart/2018/2/layout/IconVerticalSolidList"/>
    <dgm:cxn modelId="{ADDD2DAD-4487-417D-9FF8-6088119CB59A}" type="presParOf" srcId="{5F3652A1-684A-4522-928C-8B06CE326B2E}" destId="{49E7184E-4F9F-4DC7-B91B-A01733FBD129}" srcOrd="3" destOrd="0" presId="urn:microsoft.com/office/officeart/2018/2/layout/IconVerticalSolidList"/>
    <dgm:cxn modelId="{F6F194AC-9D28-462C-BF70-766AF97294D8}" type="presParOf" srcId="{AC8C70CF-B83A-4F90-A9AE-594794EC6EA1}" destId="{7D768BDD-5EC1-4C2C-90EC-996791E4887E}" srcOrd="1" destOrd="0" presId="urn:microsoft.com/office/officeart/2018/2/layout/IconVerticalSolidList"/>
    <dgm:cxn modelId="{C059AA8E-6C65-4739-A1CA-CD64BF00CDF1}" type="presParOf" srcId="{AC8C70CF-B83A-4F90-A9AE-594794EC6EA1}" destId="{81F341C4-92AD-414C-8767-373FB7972205}" srcOrd="2" destOrd="0" presId="urn:microsoft.com/office/officeart/2018/2/layout/IconVerticalSolidList"/>
    <dgm:cxn modelId="{C431083F-564D-41F7-B7DD-4BC1E5C5C411}" type="presParOf" srcId="{81F341C4-92AD-414C-8767-373FB7972205}" destId="{754348B3-12C7-46EB-9373-ACAC87F7CFDA}" srcOrd="0" destOrd="0" presId="urn:microsoft.com/office/officeart/2018/2/layout/IconVerticalSolidList"/>
    <dgm:cxn modelId="{6E2CF1CA-7FA0-4942-BF9C-ACD646DC6409}" type="presParOf" srcId="{81F341C4-92AD-414C-8767-373FB7972205}" destId="{CB73F3AF-D507-4ED5-8632-08A4A15934A4}" srcOrd="1" destOrd="0" presId="urn:microsoft.com/office/officeart/2018/2/layout/IconVerticalSolidList"/>
    <dgm:cxn modelId="{8E78FC00-3188-4754-810A-77B20CDE89FB}" type="presParOf" srcId="{81F341C4-92AD-414C-8767-373FB7972205}" destId="{C51A092F-BA5D-46E4-A9B3-A268B31777E0}" srcOrd="2" destOrd="0" presId="urn:microsoft.com/office/officeart/2018/2/layout/IconVerticalSolidList"/>
    <dgm:cxn modelId="{C2C0C7A9-993D-49FC-9820-3CEE59BC3446}" type="presParOf" srcId="{81F341C4-92AD-414C-8767-373FB7972205}" destId="{9067C62A-07D7-420B-BE92-7EDC33BB02D7}" srcOrd="3" destOrd="0" presId="urn:microsoft.com/office/officeart/2018/2/layout/IconVerticalSolidList"/>
    <dgm:cxn modelId="{545100F3-602D-485E-9048-749DBCC964AC}" type="presParOf" srcId="{AC8C70CF-B83A-4F90-A9AE-594794EC6EA1}" destId="{1461D62E-479F-4A30-8642-517CD4A4A9F3}" srcOrd="3" destOrd="0" presId="urn:microsoft.com/office/officeart/2018/2/layout/IconVerticalSolidList"/>
    <dgm:cxn modelId="{5AB614F4-10A0-42DF-BED3-8BE3DE1C72ED}" type="presParOf" srcId="{AC8C70CF-B83A-4F90-A9AE-594794EC6EA1}" destId="{3731ACB7-F931-48BF-BB12-62FFB058657B}" srcOrd="4" destOrd="0" presId="urn:microsoft.com/office/officeart/2018/2/layout/IconVerticalSolidList"/>
    <dgm:cxn modelId="{2DA80CD9-430A-4069-ABF7-1855C5453AF1}" type="presParOf" srcId="{3731ACB7-F931-48BF-BB12-62FFB058657B}" destId="{6BF1D6E6-FCFA-45D1-9159-2341B9B23781}" srcOrd="0" destOrd="0" presId="urn:microsoft.com/office/officeart/2018/2/layout/IconVerticalSolidList"/>
    <dgm:cxn modelId="{BE6BC0DD-0CE9-405B-96D0-DE8684079122}" type="presParOf" srcId="{3731ACB7-F931-48BF-BB12-62FFB058657B}" destId="{567104F8-A5E1-402A-B184-DEBBB37191B1}" srcOrd="1" destOrd="0" presId="urn:microsoft.com/office/officeart/2018/2/layout/IconVerticalSolidList"/>
    <dgm:cxn modelId="{EEA44357-3CCE-4BAA-A90D-2069715523FD}" type="presParOf" srcId="{3731ACB7-F931-48BF-BB12-62FFB058657B}" destId="{ABA9C2B5-6C88-4FB3-A72A-F959DFD909FF}" srcOrd="2" destOrd="0" presId="urn:microsoft.com/office/officeart/2018/2/layout/IconVerticalSolidList"/>
    <dgm:cxn modelId="{EA90AE03-DBDE-4EEC-BC72-FFA747D33A47}" type="presParOf" srcId="{3731ACB7-F931-48BF-BB12-62FFB058657B}" destId="{DA01E456-7186-45AE-92BE-5415242F8D6F}" srcOrd="3" destOrd="0" presId="urn:microsoft.com/office/officeart/2018/2/layout/IconVerticalSolidList"/>
    <dgm:cxn modelId="{DE460F11-D8BA-4CFD-BD5A-A065482E79EB}" type="presParOf" srcId="{AC8C70CF-B83A-4F90-A9AE-594794EC6EA1}" destId="{DDFF72F7-B1EC-4EC5-AA17-8A98AC045565}" srcOrd="5" destOrd="0" presId="urn:microsoft.com/office/officeart/2018/2/layout/IconVerticalSolidList"/>
    <dgm:cxn modelId="{1F42DC9C-6EAF-4A70-8FBA-41C92C31C4D0}" type="presParOf" srcId="{AC8C70CF-B83A-4F90-A9AE-594794EC6EA1}" destId="{EB62C4B1-D72A-46A9-8977-CBE6C20F03FD}" srcOrd="6" destOrd="0" presId="urn:microsoft.com/office/officeart/2018/2/layout/IconVerticalSolidList"/>
    <dgm:cxn modelId="{6F608476-3B5A-49AE-9F55-4BD6E86E1C60}" type="presParOf" srcId="{EB62C4B1-D72A-46A9-8977-CBE6C20F03FD}" destId="{91F53078-E78D-4487-A27E-98A59685B020}" srcOrd="0" destOrd="0" presId="urn:microsoft.com/office/officeart/2018/2/layout/IconVerticalSolidList"/>
    <dgm:cxn modelId="{440B1E4A-0A4A-4A7B-BE2F-5A643B10B4F7}" type="presParOf" srcId="{EB62C4B1-D72A-46A9-8977-CBE6C20F03FD}" destId="{DF5895D7-8F5D-4A22-AA92-23571185FD60}" srcOrd="1" destOrd="0" presId="urn:microsoft.com/office/officeart/2018/2/layout/IconVerticalSolidList"/>
    <dgm:cxn modelId="{6D968768-53B7-4593-A86D-FDBD70AEF6F1}" type="presParOf" srcId="{EB62C4B1-D72A-46A9-8977-CBE6C20F03FD}" destId="{B972B6C8-A031-42AF-BE04-7E6A2AA36651}" srcOrd="2" destOrd="0" presId="urn:microsoft.com/office/officeart/2018/2/layout/IconVerticalSolidList"/>
    <dgm:cxn modelId="{F6DF438F-8394-4C0F-9806-B94E4555F1CE}" type="presParOf" srcId="{EB62C4B1-D72A-46A9-8977-CBE6C20F03FD}" destId="{EB285161-576D-4335-82DD-2059EBAD95F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CD549FD-8C17-4B61-9813-0E3261EE20D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81B0F34-B5F5-43E3-B259-F33053FDE7C3}">
      <dgm:prSet/>
      <dgm:spPr/>
      <dgm:t>
        <a:bodyPr/>
        <a:lstStyle/>
        <a:p>
          <a:r>
            <a:rPr lang="en-CA"/>
            <a:t>A virtual environment is a tool that helps to keep dependencies required by different projects separate by creating isolated python virtual environments for them. </a:t>
          </a:r>
          <a:endParaRPr lang="en-US"/>
        </a:p>
      </dgm:t>
    </dgm:pt>
    <dgm:pt modelId="{92E7D787-C466-44FD-941D-05553C4FAEF4}" type="parTrans" cxnId="{EB7F53B8-B004-4D21-8CF0-B541402AF07C}">
      <dgm:prSet/>
      <dgm:spPr/>
      <dgm:t>
        <a:bodyPr/>
        <a:lstStyle/>
        <a:p>
          <a:endParaRPr lang="en-US"/>
        </a:p>
      </dgm:t>
    </dgm:pt>
    <dgm:pt modelId="{51F7F621-A2A5-4E68-87CB-6B0117C9FFBA}" type="sibTrans" cxnId="{EB7F53B8-B004-4D21-8CF0-B541402AF07C}">
      <dgm:prSet/>
      <dgm:spPr/>
      <dgm:t>
        <a:bodyPr/>
        <a:lstStyle/>
        <a:p>
          <a:endParaRPr lang="en-US"/>
        </a:p>
      </dgm:t>
    </dgm:pt>
    <dgm:pt modelId="{B9130072-B7D7-4E43-971C-8A3021C0A706}">
      <dgm:prSet/>
      <dgm:spPr/>
      <dgm:t>
        <a:bodyPr/>
        <a:lstStyle/>
        <a:p>
          <a:r>
            <a:rPr lang="en-CA"/>
            <a:t>Imagine a scenario where you are working on two web based python projects and one of them uses a Django 1.9 and the other uses Django 1.10 and so on. Virtual environment can be really useful to maintain dependencies of both the projects.</a:t>
          </a:r>
          <a:endParaRPr lang="en-US"/>
        </a:p>
      </dgm:t>
    </dgm:pt>
    <dgm:pt modelId="{F17364B8-F912-4DB9-B409-551FC45F7F8E}" type="parTrans" cxnId="{1605F7DE-9643-4769-BFC3-E860FD9034D9}">
      <dgm:prSet/>
      <dgm:spPr/>
      <dgm:t>
        <a:bodyPr/>
        <a:lstStyle/>
        <a:p>
          <a:endParaRPr lang="en-US"/>
        </a:p>
      </dgm:t>
    </dgm:pt>
    <dgm:pt modelId="{D92531D6-7D4A-4BD1-9DE8-8508EF341DFE}" type="sibTrans" cxnId="{1605F7DE-9643-4769-BFC3-E860FD9034D9}">
      <dgm:prSet/>
      <dgm:spPr/>
      <dgm:t>
        <a:bodyPr/>
        <a:lstStyle/>
        <a:p>
          <a:endParaRPr lang="en-US"/>
        </a:p>
      </dgm:t>
    </dgm:pt>
    <dgm:pt modelId="{57E419CC-7851-4ECB-8093-C6BE8222B220}" type="pres">
      <dgm:prSet presAssocID="{ECD549FD-8C17-4B61-9813-0E3261EE20D6}" presName="linear" presStyleCnt="0">
        <dgm:presLayoutVars>
          <dgm:animLvl val="lvl"/>
          <dgm:resizeHandles val="exact"/>
        </dgm:presLayoutVars>
      </dgm:prSet>
      <dgm:spPr/>
    </dgm:pt>
    <dgm:pt modelId="{4C455FFD-29A9-4868-9B6A-7DDDCFA2C5F4}" type="pres">
      <dgm:prSet presAssocID="{A81B0F34-B5F5-43E3-B259-F33053FDE7C3}" presName="parentText" presStyleLbl="node1" presStyleIdx="0" presStyleCnt="2">
        <dgm:presLayoutVars>
          <dgm:chMax val="0"/>
          <dgm:bulletEnabled val="1"/>
        </dgm:presLayoutVars>
      </dgm:prSet>
      <dgm:spPr/>
    </dgm:pt>
    <dgm:pt modelId="{7EF7B56B-AEF4-472E-B941-06A3C7ECEC89}" type="pres">
      <dgm:prSet presAssocID="{51F7F621-A2A5-4E68-87CB-6B0117C9FFBA}" presName="spacer" presStyleCnt="0"/>
      <dgm:spPr/>
    </dgm:pt>
    <dgm:pt modelId="{032F2C0F-FEE8-4A97-B349-264B066C3829}" type="pres">
      <dgm:prSet presAssocID="{B9130072-B7D7-4E43-971C-8A3021C0A706}" presName="parentText" presStyleLbl="node1" presStyleIdx="1" presStyleCnt="2">
        <dgm:presLayoutVars>
          <dgm:chMax val="0"/>
          <dgm:bulletEnabled val="1"/>
        </dgm:presLayoutVars>
      </dgm:prSet>
      <dgm:spPr/>
    </dgm:pt>
  </dgm:ptLst>
  <dgm:cxnLst>
    <dgm:cxn modelId="{932EDE23-975B-4A36-93FA-FBD1CCF6D5B6}" type="presOf" srcId="{ECD549FD-8C17-4B61-9813-0E3261EE20D6}" destId="{57E419CC-7851-4ECB-8093-C6BE8222B220}" srcOrd="0" destOrd="0" presId="urn:microsoft.com/office/officeart/2005/8/layout/vList2"/>
    <dgm:cxn modelId="{EB7F53B8-B004-4D21-8CF0-B541402AF07C}" srcId="{ECD549FD-8C17-4B61-9813-0E3261EE20D6}" destId="{A81B0F34-B5F5-43E3-B259-F33053FDE7C3}" srcOrd="0" destOrd="0" parTransId="{92E7D787-C466-44FD-941D-05553C4FAEF4}" sibTransId="{51F7F621-A2A5-4E68-87CB-6B0117C9FFBA}"/>
    <dgm:cxn modelId="{5B2173C0-F161-4C51-97AB-5BCC91C6B3EB}" type="presOf" srcId="{A81B0F34-B5F5-43E3-B259-F33053FDE7C3}" destId="{4C455FFD-29A9-4868-9B6A-7DDDCFA2C5F4}" srcOrd="0" destOrd="0" presId="urn:microsoft.com/office/officeart/2005/8/layout/vList2"/>
    <dgm:cxn modelId="{40FBF1D0-F40E-4117-9516-B1875164D2C5}" type="presOf" srcId="{B9130072-B7D7-4E43-971C-8A3021C0A706}" destId="{032F2C0F-FEE8-4A97-B349-264B066C3829}" srcOrd="0" destOrd="0" presId="urn:microsoft.com/office/officeart/2005/8/layout/vList2"/>
    <dgm:cxn modelId="{1605F7DE-9643-4769-BFC3-E860FD9034D9}" srcId="{ECD549FD-8C17-4B61-9813-0E3261EE20D6}" destId="{B9130072-B7D7-4E43-971C-8A3021C0A706}" srcOrd="1" destOrd="0" parTransId="{F17364B8-F912-4DB9-B409-551FC45F7F8E}" sibTransId="{D92531D6-7D4A-4BD1-9DE8-8508EF341DFE}"/>
    <dgm:cxn modelId="{73EE6E25-DA2C-4E80-ADC8-A201C2ED9223}" type="presParOf" srcId="{57E419CC-7851-4ECB-8093-C6BE8222B220}" destId="{4C455FFD-29A9-4868-9B6A-7DDDCFA2C5F4}" srcOrd="0" destOrd="0" presId="urn:microsoft.com/office/officeart/2005/8/layout/vList2"/>
    <dgm:cxn modelId="{F9AEA251-2293-4EEE-89EF-7F7EE4297008}" type="presParOf" srcId="{57E419CC-7851-4ECB-8093-C6BE8222B220}" destId="{7EF7B56B-AEF4-472E-B941-06A3C7ECEC89}" srcOrd="1" destOrd="0" presId="urn:microsoft.com/office/officeart/2005/8/layout/vList2"/>
    <dgm:cxn modelId="{97E88B5D-B0BC-4499-B6B0-4EB6ECCBA3EE}" type="presParOf" srcId="{57E419CC-7851-4ECB-8093-C6BE8222B220}" destId="{032F2C0F-FEE8-4A97-B349-264B066C382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D8C5DE5-24CF-4DD4-B023-157231E3C89A}"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4E2B8B39-296F-4269-8DBB-6BDE0B1EDC25}">
      <dgm:prSet/>
      <dgm:spPr/>
      <dgm:t>
        <a:bodyPr/>
        <a:lstStyle/>
        <a:p>
          <a:r>
            <a:rPr lang="en-CA"/>
            <a:t>Charts are an excellent way to visualize data on your web application.</a:t>
          </a:r>
          <a:endParaRPr lang="en-US"/>
        </a:p>
      </dgm:t>
    </dgm:pt>
    <dgm:pt modelId="{DA751DFB-C1E0-4294-ABBA-8DC5890F3343}" type="parTrans" cxnId="{62071348-5B00-423A-92C7-0101E961B501}">
      <dgm:prSet/>
      <dgm:spPr/>
      <dgm:t>
        <a:bodyPr/>
        <a:lstStyle/>
        <a:p>
          <a:endParaRPr lang="en-US"/>
        </a:p>
      </dgm:t>
    </dgm:pt>
    <dgm:pt modelId="{A8ADD7CA-F763-4F23-A89A-B8E28360FA24}" type="sibTrans" cxnId="{62071348-5B00-423A-92C7-0101E961B501}">
      <dgm:prSet/>
      <dgm:spPr/>
      <dgm:t>
        <a:bodyPr/>
        <a:lstStyle/>
        <a:p>
          <a:endParaRPr lang="en-US"/>
        </a:p>
      </dgm:t>
    </dgm:pt>
    <dgm:pt modelId="{6C857C41-D51A-43D2-872F-5F6894155330}">
      <dgm:prSet/>
      <dgm:spPr/>
      <dgm:t>
        <a:bodyPr/>
        <a:lstStyle/>
        <a:p>
          <a:r>
            <a:rPr lang="en-CA"/>
            <a:t>There are many add ons that can be integrated into flask to visualize your analysis</a:t>
          </a:r>
          <a:endParaRPr lang="en-US"/>
        </a:p>
      </dgm:t>
    </dgm:pt>
    <dgm:pt modelId="{0AA2BB07-CB2D-4122-85D8-383C6024369E}" type="parTrans" cxnId="{FFD57645-2CA7-4B08-8F4E-182C427E759A}">
      <dgm:prSet/>
      <dgm:spPr/>
      <dgm:t>
        <a:bodyPr/>
        <a:lstStyle/>
        <a:p>
          <a:endParaRPr lang="en-US"/>
        </a:p>
      </dgm:t>
    </dgm:pt>
    <dgm:pt modelId="{1A47B685-797F-4683-9D5A-70AE58AD126B}" type="sibTrans" cxnId="{FFD57645-2CA7-4B08-8F4E-182C427E759A}">
      <dgm:prSet/>
      <dgm:spPr/>
      <dgm:t>
        <a:bodyPr/>
        <a:lstStyle/>
        <a:p>
          <a:endParaRPr lang="en-US"/>
        </a:p>
      </dgm:t>
    </dgm:pt>
    <dgm:pt modelId="{DBF5FB17-7326-43D8-BA3F-999BA9D5CEFB}">
      <dgm:prSet/>
      <dgm:spPr/>
      <dgm:t>
        <a:bodyPr/>
        <a:lstStyle/>
        <a:p>
          <a:r>
            <a:rPr lang="en-CA"/>
            <a:t>Such as Google Charts, Chart.js and Chartis.js</a:t>
          </a:r>
          <a:endParaRPr lang="en-US"/>
        </a:p>
      </dgm:t>
    </dgm:pt>
    <dgm:pt modelId="{B0EE2E15-B8FD-4C6E-819F-E39B86588EA7}" type="parTrans" cxnId="{A968B607-830E-4065-B9E2-6B60C782FC95}">
      <dgm:prSet/>
      <dgm:spPr/>
      <dgm:t>
        <a:bodyPr/>
        <a:lstStyle/>
        <a:p>
          <a:endParaRPr lang="en-US"/>
        </a:p>
      </dgm:t>
    </dgm:pt>
    <dgm:pt modelId="{73A15772-8051-4D0F-84B5-49A25D6C23D2}" type="sibTrans" cxnId="{A968B607-830E-4065-B9E2-6B60C782FC95}">
      <dgm:prSet/>
      <dgm:spPr/>
      <dgm:t>
        <a:bodyPr/>
        <a:lstStyle/>
        <a:p>
          <a:endParaRPr lang="en-US"/>
        </a:p>
      </dgm:t>
    </dgm:pt>
    <dgm:pt modelId="{92BB17DF-89C2-4F99-B188-E5E13EFEB69F}">
      <dgm:prSet/>
      <dgm:spPr/>
      <dgm:t>
        <a:bodyPr/>
        <a:lstStyle/>
        <a:p>
          <a:r>
            <a:rPr lang="en-CA"/>
            <a:t>Most chart APIs require some cut and paste javascript and due to this there needs to be 2 parts to your python application, the main app and the HTML templates</a:t>
          </a:r>
          <a:endParaRPr lang="en-US"/>
        </a:p>
      </dgm:t>
    </dgm:pt>
    <dgm:pt modelId="{2B10CAB8-316E-4BFF-85C6-7F75703D6E03}" type="parTrans" cxnId="{76C62C43-E766-4463-9400-ED169FE53D77}">
      <dgm:prSet/>
      <dgm:spPr/>
      <dgm:t>
        <a:bodyPr/>
        <a:lstStyle/>
        <a:p>
          <a:endParaRPr lang="en-US"/>
        </a:p>
      </dgm:t>
    </dgm:pt>
    <dgm:pt modelId="{5317DDDF-B84F-47B6-94BB-A9DF39154346}" type="sibTrans" cxnId="{76C62C43-E766-4463-9400-ED169FE53D77}">
      <dgm:prSet/>
      <dgm:spPr/>
      <dgm:t>
        <a:bodyPr/>
        <a:lstStyle/>
        <a:p>
          <a:endParaRPr lang="en-US"/>
        </a:p>
      </dgm:t>
    </dgm:pt>
    <dgm:pt modelId="{563F6CD8-045C-45D2-9B42-6274545E65C9}">
      <dgm:prSet/>
      <dgm:spPr/>
      <dgm:t>
        <a:bodyPr/>
        <a:lstStyle/>
        <a:p>
          <a:r>
            <a:rPr lang="en-CA" dirty="0"/>
            <a:t>I will show you a video tutorial on Google Charts</a:t>
          </a:r>
          <a:endParaRPr lang="en-US" dirty="0"/>
        </a:p>
      </dgm:t>
    </dgm:pt>
    <dgm:pt modelId="{DFD146B7-F9BE-4E0B-BEED-D7846ECC2B72}" type="parTrans" cxnId="{EB78640C-E911-4406-94F3-DDBF27D63479}">
      <dgm:prSet/>
      <dgm:spPr/>
      <dgm:t>
        <a:bodyPr/>
        <a:lstStyle/>
        <a:p>
          <a:endParaRPr lang="en-US"/>
        </a:p>
      </dgm:t>
    </dgm:pt>
    <dgm:pt modelId="{AC6CD3B0-7633-4C86-A710-1494E0B12DAF}" type="sibTrans" cxnId="{EB78640C-E911-4406-94F3-DDBF27D63479}">
      <dgm:prSet/>
      <dgm:spPr/>
      <dgm:t>
        <a:bodyPr/>
        <a:lstStyle/>
        <a:p>
          <a:endParaRPr lang="en-US"/>
        </a:p>
      </dgm:t>
    </dgm:pt>
    <dgm:pt modelId="{34D2DAA6-3D33-4B89-B360-F5C531E3382C}" type="pres">
      <dgm:prSet presAssocID="{3D8C5DE5-24CF-4DD4-B023-157231E3C89A}" presName="vert0" presStyleCnt="0">
        <dgm:presLayoutVars>
          <dgm:dir/>
          <dgm:animOne val="branch"/>
          <dgm:animLvl val="lvl"/>
        </dgm:presLayoutVars>
      </dgm:prSet>
      <dgm:spPr/>
    </dgm:pt>
    <dgm:pt modelId="{DAFBBEFB-9AB4-4F73-B734-9608AB82544D}" type="pres">
      <dgm:prSet presAssocID="{4E2B8B39-296F-4269-8DBB-6BDE0B1EDC25}" presName="thickLine" presStyleLbl="alignNode1" presStyleIdx="0" presStyleCnt="5"/>
      <dgm:spPr/>
    </dgm:pt>
    <dgm:pt modelId="{421B13B4-D8C1-4FFB-B470-3C71F75CD915}" type="pres">
      <dgm:prSet presAssocID="{4E2B8B39-296F-4269-8DBB-6BDE0B1EDC25}" presName="horz1" presStyleCnt="0"/>
      <dgm:spPr/>
    </dgm:pt>
    <dgm:pt modelId="{0AB1E362-F6B2-41FA-89E0-F2911D6BCEB0}" type="pres">
      <dgm:prSet presAssocID="{4E2B8B39-296F-4269-8DBB-6BDE0B1EDC25}" presName="tx1" presStyleLbl="revTx" presStyleIdx="0" presStyleCnt="5"/>
      <dgm:spPr/>
    </dgm:pt>
    <dgm:pt modelId="{D26024EA-F553-4510-8A41-85E910854AE1}" type="pres">
      <dgm:prSet presAssocID="{4E2B8B39-296F-4269-8DBB-6BDE0B1EDC25}" presName="vert1" presStyleCnt="0"/>
      <dgm:spPr/>
    </dgm:pt>
    <dgm:pt modelId="{976C8542-FA82-43AB-98C9-8726A1DD9DE8}" type="pres">
      <dgm:prSet presAssocID="{6C857C41-D51A-43D2-872F-5F6894155330}" presName="thickLine" presStyleLbl="alignNode1" presStyleIdx="1" presStyleCnt="5"/>
      <dgm:spPr/>
    </dgm:pt>
    <dgm:pt modelId="{ED7AA7A7-5F5D-46C3-B33C-B236E2781814}" type="pres">
      <dgm:prSet presAssocID="{6C857C41-D51A-43D2-872F-5F6894155330}" presName="horz1" presStyleCnt="0"/>
      <dgm:spPr/>
    </dgm:pt>
    <dgm:pt modelId="{D076DBEC-E917-4C47-AAA0-7E2B01C479D1}" type="pres">
      <dgm:prSet presAssocID="{6C857C41-D51A-43D2-872F-5F6894155330}" presName="tx1" presStyleLbl="revTx" presStyleIdx="1" presStyleCnt="5"/>
      <dgm:spPr/>
    </dgm:pt>
    <dgm:pt modelId="{862795C6-3F7B-49C0-942D-B26B84347AAD}" type="pres">
      <dgm:prSet presAssocID="{6C857C41-D51A-43D2-872F-5F6894155330}" presName="vert1" presStyleCnt="0"/>
      <dgm:spPr/>
    </dgm:pt>
    <dgm:pt modelId="{AA6D8C36-82A0-455C-A4E2-43E8329582D8}" type="pres">
      <dgm:prSet presAssocID="{DBF5FB17-7326-43D8-BA3F-999BA9D5CEFB}" presName="thickLine" presStyleLbl="alignNode1" presStyleIdx="2" presStyleCnt="5"/>
      <dgm:spPr/>
    </dgm:pt>
    <dgm:pt modelId="{318A3077-7F7A-47FF-91C1-817862D25554}" type="pres">
      <dgm:prSet presAssocID="{DBF5FB17-7326-43D8-BA3F-999BA9D5CEFB}" presName="horz1" presStyleCnt="0"/>
      <dgm:spPr/>
    </dgm:pt>
    <dgm:pt modelId="{7259B731-C0B9-4A3F-8C30-4FE5ECCE98B5}" type="pres">
      <dgm:prSet presAssocID="{DBF5FB17-7326-43D8-BA3F-999BA9D5CEFB}" presName="tx1" presStyleLbl="revTx" presStyleIdx="2" presStyleCnt="5"/>
      <dgm:spPr/>
    </dgm:pt>
    <dgm:pt modelId="{2EC41F39-72C0-4290-B652-72FCC9582C62}" type="pres">
      <dgm:prSet presAssocID="{DBF5FB17-7326-43D8-BA3F-999BA9D5CEFB}" presName="vert1" presStyleCnt="0"/>
      <dgm:spPr/>
    </dgm:pt>
    <dgm:pt modelId="{3528FB53-FB13-497E-AB4F-24991F2EC2D7}" type="pres">
      <dgm:prSet presAssocID="{92BB17DF-89C2-4F99-B188-E5E13EFEB69F}" presName="thickLine" presStyleLbl="alignNode1" presStyleIdx="3" presStyleCnt="5"/>
      <dgm:spPr/>
    </dgm:pt>
    <dgm:pt modelId="{EC261793-6757-45E1-8660-E93D5011966B}" type="pres">
      <dgm:prSet presAssocID="{92BB17DF-89C2-4F99-B188-E5E13EFEB69F}" presName="horz1" presStyleCnt="0"/>
      <dgm:spPr/>
    </dgm:pt>
    <dgm:pt modelId="{17E9DAB6-690A-485E-A0BF-A4E28580EE77}" type="pres">
      <dgm:prSet presAssocID="{92BB17DF-89C2-4F99-B188-E5E13EFEB69F}" presName="tx1" presStyleLbl="revTx" presStyleIdx="3" presStyleCnt="5"/>
      <dgm:spPr/>
    </dgm:pt>
    <dgm:pt modelId="{5405E628-6A5A-4722-A4D9-0177B821F0C5}" type="pres">
      <dgm:prSet presAssocID="{92BB17DF-89C2-4F99-B188-E5E13EFEB69F}" presName="vert1" presStyleCnt="0"/>
      <dgm:spPr/>
    </dgm:pt>
    <dgm:pt modelId="{B2BB435B-A5F0-42D6-8F7F-5C86494A1638}" type="pres">
      <dgm:prSet presAssocID="{563F6CD8-045C-45D2-9B42-6274545E65C9}" presName="thickLine" presStyleLbl="alignNode1" presStyleIdx="4" presStyleCnt="5"/>
      <dgm:spPr/>
    </dgm:pt>
    <dgm:pt modelId="{54C2EEFE-C270-4AFE-8B6F-3F3907CE7DFF}" type="pres">
      <dgm:prSet presAssocID="{563F6CD8-045C-45D2-9B42-6274545E65C9}" presName="horz1" presStyleCnt="0"/>
      <dgm:spPr/>
    </dgm:pt>
    <dgm:pt modelId="{19232127-E53D-452F-B5A5-ECE2C4395979}" type="pres">
      <dgm:prSet presAssocID="{563F6CD8-045C-45D2-9B42-6274545E65C9}" presName="tx1" presStyleLbl="revTx" presStyleIdx="4" presStyleCnt="5"/>
      <dgm:spPr/>
    </dgm:pt>
    <dgm:pt modelId="{06A139FC-434A-4413-A285-9DC90E4AC4DD}" type="pres">
      <dgm:prSet presAssocID="{563F6CD8-045C-45D2-9B42-6274545E65C9}" presName="vert1" presStyleCnt="0"/>
      <dgm:spPr/>
    </dgm:pt>
  </dgm:ptLst>
  <dgm:cxnLst>
    <dgm:cxn modelId="{A968B607-830E-4065-B9E2-6B60C782FC95}" srcId="{3D8C5DE5-24CF-4DD4-B023-157231E3C89A}" destId="{DBF5FB17-7326-43D8-BA3F-999BA9D5CEFB}" srcOrd="2" destOrd="0" parTransId="{B0EE2E15-B8FD-4C6E-819F-E39B86588EA7}" sibTransId="{73A15772-8051-4D0F-84B5-49A25D6C23D2}"/>
    <dgm:cxn modelId="{EB78640C-E911-4406-94F3-DDBF27D63479}" srcId="{3D8C5DE5-24CF-4DD4-B023-157231E3C89A}" destId="{563F6CD8-045C-45D2-9B42-6274545E65C9}" srcOrd="4" destOrd="0" parTransId="{DFD146B7-F9BE-4E0B-BEED-D7846ECC2B72}" sibTransId="{AC6CD3B0-7633-4C86-A710-1494E0B12DAF}"/>
    <dgm:cxn modelId="{297FA62C-68C6-4BCA-BC07-FEDB58A7BD30}" type="presOf" srcId="{3D8C5DE5-24CF-4DD4-B023-157231E3C89A}" destId="{34D2DAA6-3D33-4B89-B360-F5C531E3382C}" srcOrd="0" destOrd="0" presId="urn:microsoft.com/office/officeart/2008/layout/LinedList"/>
    <dgm:cxn modelId="{76C62C43-E766-4463-9400-ED169FE53D77}" srcId="{3D8C5DE5-24CF-4DD4-B023-157231E3C89A}" destId="{92BB17DF-89C2-4F99-B188-E5E13EFEB69F}" srcOrd="3" destOrd="0" parTransId="{2B10CAB8-316E-4BFF-85C6-7F75703D6E03}" sibTransId="{5317DDDF-B84F-47B6-94BB-A9DF39154346}"/>
    <dgm:cxn modelId="{FFD57645-2CA7-4B08-8F4E-182C427E759A}" srcId="{3D8C5DE5-24CF-4DD4-B023-157231E3C89A}" destId="{6C857C41-D51A-43D2-872F-5F6894155330}" srcOrd="1" destOrd="0" parTransId="{0AA2BB07-CB2D-4122-85D8-383C6024369E}" sibTransId="{1A47B685-797F-4683-9D5A-70AE58AD126B}"/>
    <dgm:cxn modelId="{62071348-5B00-423A-92C7-0101E961B501}" srcId="{3D8C5DE5-24CF-4DD4-B023-157231E3C89A}" destId="{4E2B8B39-296F-4269-8DBB-6BDE0B1EDC25}" srcOrd="0" destOrd="0" parTransId="{DA751DFB-C1E0-4294-ABBA-8DC5890F3343}" sibTransId="{A8ADD7CA-F763-4F23-A89A-B8E28360FA24}"/>
    <dgm:cxn modelId="{1E9E1A7A-F6AB-4C8F-879F-FC200E8B0DA1}" type="presOf" srcId="{6C857C41-D51A-43D2-872F-5F6894155330}" destId="{D076DBEC-E917-4C47-AAA0-7E2B01C479D1}" srcOrd="0" destOrd="0" presId="urn:microsoft.com/office/officeart/2008/layout/LinedList"/>
    <dgm:cxn modelId="{EB7BB2A5-BC02-41CE-8E0B-9C5296E4E46A}" type="presOf" srcId="{DBF5FB17-7326-43D8-BA3F-999BA9D5CEFB}" destId="{7259B731-C0B9-4A3F-8C30-4FE5ECCE98B5}" srcOrd="0" destOrd="0" presId="urn:microsoft.com/office/officeart/2008/layout/LinedList"/>
    <dgm:cxn modelId="{9F984EAF-042D-4FA0-8BB7-BC6836C6DEAD}" type="presOf" srcId="{92BB17DF-89C2-4F99-B188-E5E13EFEB69F}" destId="{17E9DAB6-690A-485E-A0BF-A4E28580EE77}" srcOrd="0" destOrd="0" presId="urn:microsoft.com/office/officeart/2008/layout/LinedList"/>
    <dgm:cxn modelId="{698495BB-E1B4-4732-A193-1892EEAC2AB9}" type="presOf" srcId="{4E2B8B39-296F-4269-8DBB-6BDE0B1EDC25}" destId="{0AB1E362-F6B2-41FA-89E0-F2911D6BCEB0}" srcOrd="0" destOrd="0" presId="urn:microsoft.com/office/officeart/2008/layout/LinedList"/>
    <dgm:cxn modelId="{5BE091F6-62A5-41D5-946A-4908F2F21A17}" type="presOf" srcId="{563F6CD8-045C-45D2-9B42-6274545E65C9}" destId="{19232127-E53D-452F-B5A5-ECE2C4395979}" srcOrd="0" destOrd="0" presId="urn:microsoft.com/office/officeart/2008/layout/LinedList"/>
    <dgm:cxn modelId="{B41FB3F8-FAB7-4B5D-A516-6DC95B75BB16}" type="presParOf" srcId="{34D2DAA6-3D33-4B89-B360-F5C531E3382C}" destId="{DAFBBEFB-9AB4-4F73-B734-9608AB82544D}" srcOrd="0" destOrd="0" presId="urn:microsoft.com/office/officeart/2008/layout/LinedList"/>
    <dgm:cxn modelId="{E37FE071-8184-42B8-801D-A0FD17F1E247}" type="presParOf" srcId="{34D2DAA6-3D33-4B89-B360-F5C531E3382C}" destId="{421B13B4-D8C1-4FFB-B470-3C71F75CD915}" srcOrd="1" destOrd="0" presId="urn:microsoft.com/office/officeart/2008/layout/LinedList"/>
    <dgm:cxn modelId="{4AC86989-40A4-4490-9328-0B33F90E1820}" type="presParOf" srcId="{421B13B4-D8C1-4FFB-B470-3C71F75CD915}" destId="{0AB1E362-F6B2-41FA-89E0-F2911D6BCEB0}" srcOrd="0" destOrd="0" presId="urn:microsoft.com/office/officeart/2008/layout/LinedList"/>
    <dgm:cxn modelId="{8544BE8E-B145-4D53-B2CB-AB84985E3EAB}" type="presParOf" srcId="{421B13B4-D8C1-4FFB-B470-3C71F75CD915}" destId="{D26024EA-F553-4510-8A41-85E910854AE1}" srcOrd="1" destOrd="0" presId="urn:microsoft.com/office/officeart/2008/layout/LinedList"/>
    <dgm:cxn modelId="{B11EE18D-685B-417A-B3B0-0EEA97BCF2CB}" type="presParOf" srcId="{34D2DAA6-3D33-4B89-B360-F5C531E3382C}" destId="{976C8542-FA82-43AB-98C9-8726A1DD9DE8}" srcOrd="2" destOrd="0" presId="urn:microsoft.com/office/officeart/2008/layout/LinedList"/>
    <dgm:cxn modelId="{60A7565C-2975-42A4-8C94-3CA2D66F65D8}" type="presParOf" srcId="{34D2DAA6-3D33-4B89-B360-F5C531E3382C}" destId="{ED7AA7A7-5F5D-46C3-B33C-B236E2781814}" srcOrd="3" destOrd="0" presId="urn:microsoft.com/office/officeart/2008/layout/LinedList"/>
    <dgm:cxn modelId="{23B1EC55-01B8-48B4-AD74-14B905DFCCA5}" type="presParOf" srcId="{ED7AA7A7-5F5D-46C3-B33C-B236E2781814}" destId="{D076DBEC-E917-4C47-AAA0-7E2B01C479D1}" srcOrd="0" destOrd="0" presId="urn:microsoft.com/office/officeart/2008/layout/LinedList"/>
    <dgm:cxn modelId="{A0CCC926-86ED-4508-A986-27710F1EADCB}" type="presParOf" srcId="{ED7AA7A7-5F5D-46C3-B33C-B236E2781814}" destId="{862795C6-3F7B-49C0-942D-B26B84347AAD}" srcOrd="1" destOrd="0" presId="urn:microsoft.com/office/officeart/2008/layout/LinedList"/>
    <dgm:cxn modelId="{C8E7102A-9211-47D4-9BFB-AEF6840F0B3F}" type="presParOf" srcId="{34D2DAA6-3D33-4B89-B360-F5C531E3382C}" destId="{AA6D8C36-82A0-455C-A4E2-43E8329582D8}" srcOrd="4" destOrd="0" presId="urn:microsoft.com/office/officeart/2008/layout/LinedList"/>
    <dgm:cxn modelId="{FA80CD33-EC4D-480B-A0FD-5DF741AA2CE9}" type="presParOf" srcId="{34D2DAA6-3D33-4B89-B360-F5C531E3382C}" destId="{318A3077-7F7A-47FF-91C1-817862D25554}" srcOrd="5" destOrd="0" presId="urn:microsoft.com/office/officeart/2008/layout/LinedList"/>
    <dgm:cxn modelId="{0E96D70C-F931-4474-A166-EAE45B9AAD64}" type="presParOf" srcId="{318A3077-7F7A-47FF-91C1-817862D25554}" destId="{7259B731-C0B9-4A3F-8C30-4FE5ECCE98B5}" srcOrd="0" destOrd="0" presId="urn:microsoft.com/office/officeart/2008/layout/LinedList"/>
    <dgm:cxn modelId="{D6F5C85D-D3A9-4F1C-BC5A-C324646E6714}" type="presParOf" srcId="{318A3077-7F7A-47FF-91C1-817862D25554}" destId="{2EC41F39-72C0-4290-B652-72FCC9582C62}" srcOrd="1" destOrd="0" presId="urn:microsoft.com/office/officeart/2008/layout/LinedList"/>
    <dgm:cxn modelId="{50101D02-11F9-4441-9770-5F5A287B09C8}" type="presParOf" srcId="{34D2DAA6-3D33-4B89-B360-F5C531E3382C}" destId="{3528FB53-FB13-497E-AB4F-24991F2EC2D7}" srcOrd="6" destOrd="0" presId="urn:microsoft.com/office/officeart/2008/layout/LinedList"/>
    <dgm:cxn modelId="{62EEB362-1B45-4184-9CE9-8EE6864FD2E1}" type="presParOf" srcId="{34D2DAA6-3D33-4B89-B360-F5C531E3382C}" destId="{EC261793-6757-45E1-8660-E93D5011966B}" srcOrd="7" destOrd="0" presId="urn:microsoft.com/office/officeart/2008/layout/LinedList"/>
    <dgm:cxn modelId="{AA73684A-F614-4B07-8EDD-9D219CD2B1D4}" type="presParOf" srcId="{EC261793-6757-45E1-8660-E93D5011966B}" destId="{17E9DAB6-690A-485E-A0BF-A4E28580EE77}" srcOrd="0" destOrd="0" presId="urn:microsoft.com/office/officeart/2008/layout/LinedList"/>
    <dgm:cxn modelId="{579EBE22-B4B1-4D15-A474-3C7FC856164E}" type="presParOf" srcId="{EC261793-6757-45E1-8660-E93D5011966B}" destId="{5405E628-6A5A-4722-A4D9-0177B821F0C5}" srcOrd="1" destOrd="0" presId="urn:microsoft.com/office/officeart/2008/layout/LinedList"/>
    <dgm:cxn modelId="{F3956C02-117D-4002-9262-A2E8FE2ADC41}" type="presParOf" srcId="{34D2DAA6-3D33-4B89-B360-F5C531E3382C}" destId="{B2BB435B-A5F0-42D6-8F7F-5C86494A1638}" srcOrd="8" destOrd="0" presId="urn:microsoft.com/office/officeart/2008/layout/LinedList"/>
    <dgm:cxn modelId="{48989658-305F-43E5-9EA0-AA3597704D3A}" type="presParOf" srcId="{34D2DAA6-3D33-4B89-B360-F5C531E3382C}" destId="{54C2EEFE-C270-4AFE-8B6F-3F3907CE7DFF}" srcOrd="9" destOrd="0" presId="urn:microsoft.com/office/officeart/2008/layout/LinedList"/>
    <dgm:cxn modelId="{48FE3DBA-36DC-4EC7-B79D-E59A9DB20CCC}" type="presParOf" srcId="{54C2EEFE-C270-4AFE-8B6F-3F3907CE7DFF}" destId="{19232127-E53D-452F-B5A5-ECE2C4395979}" srcOrd="0" destOrd="0" presId="urn:microsoft.com/office/officeart/2008/layout/LinedList"/>
    <dgm:cxn modelId="{68813DDC-81BE-4530-BCCB-3AA6E31F4E8A}" type="presParOf" srcId="{54C2EEFE-C270-4AFE-8B6F-3F3907CE7DFF}" destId="{06A139FC-434A-4413-A285-9DC90E4AC4D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CA34C46-9BC6-4F58-95C2-008D31777D3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E1A8A7C-6C0A-4024-B17E-423A4296EB50}">
      <dgm:prSet/>
      <dgm:spPr/>
      <dgm:t>
        <a:bodyPr/>
        <a:lstStyle/>
        <a:p>
          <a:r>
            <a:rPr lang="en-CA" dirty="0"/>
            <a:t>The Google Chart API is an interactive Web service (now deprecated) that creates graphical charts from </a:t>
          </a:r>
          <a:r>
            <a:rPr lang="en-CA" b="1" dirty="0"/>
            <a:t>user-supplied data</a:t>
          </a:r>
          <a:r>
            <a:rPr lang="en-CA" dirty="0"/>
            <a:t>. </a:t>
          </a:r>
          <a:endParaRPr lang="en-US" dirty="0"/>
        </a:p>
      </dgm:t>
    </dgm:pt>
    <dgm:pt modelId="{F0A7E083-B7DA-4434-AA7E-37DBC1CE0137}" type="parTrans" cxnId="{3DE9C6E7-D431-443D-818D-1167474C621F}">
      <dgm:prSet/>
      <dgm:spPr/>
      <dgm:t>
        <a:bodyPr/>
        <a:lstStyle/>
        <a:p>
          <a:endParaRPr lang="en-US"/>
        </a:p>
      </dgm:t>
    </dgm:pt>
    <dgm:pt modelId="{5EBE5B46-A03F-4BFA-9A0E-82AA3C0C8261}" type="sibTrans" cxnId="{3DE9C6E7-D431-443D-818D-1167474C621F}">
      <dgm:prSet/>
      <dgm:spPr/>
      <dgm:t>
        <a:bodyPr/>
        <a:lstStyle/>
        <a:p>
          <a:endParaRPr lang="en-US"/>
        </a:p>
      </dgm:t>
    </dgm:pt>
    <dgm:pt modelId="{A43B9D28-238B-43F3-9099-F22E7DFDB36A}">
      <dgm:prSet/>
      <dgm:spPr/>
      <dgm:t>
        <a:bodyPr/>
        <a:lstStyle/>
        <a:p>
          <a:r>
            <a:rPr lang="en-CA"/>
            <a:t>Google servers create a PNG image of a chart from data and formatting parameters specified by a user's HTTP request. </a:t>
          </a:r>
          <a:endParaRPr lang="en-US"/>
        </a:p>
      </dgm:t>
    </dgm:pt>
    <dgm:pt modelId="{8A6318E0-2663-47E8-95F4-89B49E3E890C}" type="parTrans" cxnId="{8223BDC3-A5B4-4CF4-A80B-6AA3396E0B56}">
      <dgm:prSet/>
      <dgm:spPr/>
      <dgm:t>
        <a:bodyPr/>
        <a:lstStyle/>
        <a:p>
          <a:endParaRPr lang="en-US"/>
        </a:p>
      </dgm:t>
    </dgm:pt>
    <dgm:pt modelId="{1C34C50B-EC7C-4F6E-8B0F-F20D67E86741}" type="sibTrans" cxnId="{8223BDC3-A5B4-4CF4-A80B-6AA3396E0B56}">
      <dgm:prSet/>
      <dgm:spPr/>
      <dgm:t>
        <a:bodyPr/>
        <a:lstStyle/>
        <a:p>
          <a:endParaRPr lang="en-US"/>
        </a:p>
      </dgm:t>
    </dgm:pt>
    <dgm:pt modelId="{B06814C4-DEDF-44F2-8FD4-7E64321E2EA3}">
      <dgm:prSet/>
      <dgm:spPr/>
      <dgm:t>
        <a:bodyPr/>
        <a:lstStyle/>
        <a:p>
          <a:r>
            <a:rPr lang="en-CA"/>
            <a:t>The service supports a wide variety of chart information and formatting. Users may conveniently embed these charts in a Web page by using a simple image tag.</a:t>
          </a:r>
          <a:endParaRPr lang="en-US"/>
        </a:p>
      </dgm:t>
    </dgm:pt>
    <dgm:pt modelId="{10198F2B-9021-4713-81AE-2452C75132FE}" type="parTrans" cxnId="{0753AA79-98C0-489C-9476-B6B1154063B3}">
      <dgm:prSet/>
      <dgm:spPr/>
      <dgm:t>
        <a:bodyPr/>
        <a:lstStyle/>
        <a:p>
          <a:endParaRPr lang="en-US"/>
        </a:p>
      </dgm:t>
    </dgm:pt>
    <dgm:pt modelId="{314D8189-9298-44FE-88C8-C06363834B6D}" type="sibTrans" cxnId="{0753AA79-98C0-489C-9476-B6B1154063B3}">
      <dgm:prSet/>
      <dgm:spPr/>
      <dgm:t>
        <a:bodyPr/>
        <a:lstStyle/>
        <a:p>
          <a:endParaRPr lang="en-US"/>
        </a:p>
      </dgm:t>
    </dgm:pt>
    <dgm:pt modelId="{EDCA83AC-1AAF-41AE-9795-FCF3738D8176}" type="pres">
      <dgm:prSet presAssocID="{8CA34C46-9BC6-4F58-95C2-008D31777D39}" presName="linear" presStyleCnt="0">
        <dgm:presLayoutVars>
          <dgm:animLvl val="lvl"/>
          <dgm:resizeHandles val="exact"/>
        </dgm:presLayoutVars>
      </dgm:prSet>
      <dgm:spPr/>
    </dgm:pt>
    <dgm:pt modelId="{07634E4F-254B-4DE7-AE98-EDFE8A67DED6}" type="pres">
      <dgm:prSet presAssocID="{DE1A8A7C-6C0A-4024-B17E-423A4296EB50}" presName="parentText" presStyleLbl="node1" presStyleIdx="0" presStyleCnt="3">
        <dgm:presLayoutVars>
          <dgm:chMax val="0"/>
          <dgm:bulletEnabled val="1"/>
        </dgm:presLayoutVars>
      </dgm:prSet>
      <dgm:spPr/>
    </dgm:pt>
    <dgm:pt modelId="{6A4D99CB-4BC3-4DF6-8C78-19755FD53659}" type="pres">
      <dgm:prSet presAssocID="{5EBE5B46-A03F-4BFA-9A0E-82AA3C0C8261}" presName="spacer" presStyleCnt="0"/>
      <dgm:spPr/>
    </dgm:pt>
    <dgm:pt modelId="{906B0EE1-FA87-455A-8684-2BC94D4CEF06}" type="pres">
      <dgm:prSet presAssocID="{A43B9D28-238B-43F3-9099-F22E7DFDB36A}" presName="parentText" presStyleLbl="node1" presStyleIdx="1" presStyleCnt="3">
        <dgm:presLayoutVars>
          <dgm:chMax val="0"/>
          <dgm:bulletEnabled val="1"/>
        </dgm:presLayoutVars>
      </dgm:prSet>
      <dgm:spPr/>
    </dgm:pt>
    <dgm:pt modelId="{EF7AF8C7-EB8A-4A83-B76C-5B35EEB7DC43}" type="pres">
      <dgm:prSet presAssocID="{1C34C50B-EC7C-4F6E-8B0F-F20D67E86741}" presName="spacer" presStyleCnt="0"/>
      <dgm:spPr/>
    </dgm:pt>
    <dgm:pt modelId="{644DFCCC-D018-484C-A35B-0F85A856AA4A}" type="pres">
      <dgm:prSet presAssocID="{B06814C4-DEDF-44F2-8FD4-7E64321E2EA3}" presName="parentText" presStyleLbl="node1" presStyleIdx="2" presStyleCnt="3">
        <dgm:presLayoutVars>
          <dgm:chMax val="0"/>
          <dgm:bulletEnabled val="1"/>
        </dgm:presLayoutVars>
      </dgm:prSet>
      <dgm:spPr/>
    </dgm:pt>
  </dgm:ptLst>
  <dgm:cxnLst>
    <dgm:cxn modelId="{0CF5172F-CA21-4F8B-B504-EA538E5524CD}" type="presOf" srcId="{B06814C4-DEDF-44F2-8FD4-7E64321E2EA3}" destId="{644DFCCC-D018-484C-A35B-0F85A856AA4A}" srcOrd="0" destOrd="0" presId="urn:microsoft.com/office/officeart/2005/8/layout/vList2"/>
    <dgm:cxn modelId="{68B84D73-E0C6-4242-AF3F-E8A7CC61F22A}" type="presOf" srcId="{8CA34C46-9BC6-4F58-95C2-008D31777D39}" destId="{EDCA83AC-1AAF-41AE-9795-FCF3738D8176}" srcOrd="0" destOrd="0" presId="urn:microsoft.com/office/officeart/2005/8/layout/vList2"/>
    <dgm:cxn modelId="{06AD3E58-AD38-4A88-B5BA-A7817353CD38}" type="presOf" srcId="{DE1A8A7C-6C0A-4024-B17E-423A4296EB50}" destId="{07634E4F-254B-4DE7-AE98-EDFE8A67DED6}" srcOrd="0" destOrd="0" presId="urn:microsoft.com/office/officeart/2005/8/layout/vList2"/>
    <dgm:cxn modelId="{0753AA79-98C0-489C-9476-B6B1154063B3}" srcId="{8CA34C46-9BC6-4F58-95C2-008D31777D39}" destId="{B06814C4-DEDF-44F2-8FD4-7E64321E2EA3}" srcOrd="2" destOrd="0" parTransId="{10198F2B-9021-4713-81AE-2452C75132FE}" sibTransId="{314D8189-9298-44FE-88C8-C06363834B6D}"/>
    <dgm:cxn modelId="{EB3C2DBD-A83B-4F8F-A9FE-7D9A3DB0E98D}" type="presOf" srcId="{A43B9D28-238B-43F3-9099-F22E7DFDB36A}" destId="{906B0EE1-FA87-455A-8684-2BC94D4CEF06}" srcOrd="0" destOrd="0" presId="urn:microsoft.com/office/officeart/2005/8/layout/vList2"/>
    <dgm:cxn modelId="{8223BDC3-A5B4-4CF4-A80B-6AA3396E0B56}" srcId="{8CA34C46-9BC6-4F58-95C2-008D31777D39}" destId="{A43B9D28-238B-43F3-9099-F22E7DFDB36A}" srcOrd="1" destOrd="0" parTransId="{8A6318E0-2663-47E8-95F4-89B49E3E890C}" sibTransId="{1C34C50B-EC7C-4F6E-8B0F-F20D67E86741}"/>
    <dgm:cxn modelId="{3DE9C6E7-D431-443D-818D-1167474C621F}" srcId="{8CA34C46-9BC6-4F58-95C2-008D31777D39}" destId="{DE1A8A7C-6C0A-4024-B17E-423A4296EB50}" srcOrd="0" destOrd="0" parTransId="{F0A7E083-B7DA-4434-AA7E-37DBC1CE0137}" sibTransId="{5EBE5B46-A03F-4BFA-9A0E-82AA3C0C8261}"/>
    <dgm:cxn modelId="{0C345D99-9070-4823-9428-3021C283CC6F}" type="presParOf" srcId="{EDCA83AC-1AAF-41AE-9795-FCF3738D8176}" destId="{07634E4F-254B-4DE7-AE98-EDFE8A67DED6}" srcOrd="0" destOrd="0" presId="urn:microsoft.com/office/officeart/2005/8/layout/vList2"/>
    <dgm:cxn modelId="{42C0C430-E90F-4EC9-A42E-C5F7E6C28F9F}" type="presParOf" srcId="{EDCA83AC-1AAF-41AE-9795-FCF3738D8176}" destId="{6A4D99CB-4BC3-4DF6-8C78-19755FD53659}" srcOrd="1" destOrd="0" presId="urn:microsoft.com/office/officeart/2005/8/layout/vList2"/>
    <dgm:cxn modelId="{D5B1A304-A3BE-4BB6-AD17-9E1543E287D6}" type="presParOf" srcId="{EDCA83AC-1AAF-41AE-9795-FCF3738D8176}" destId="{906B0EE1-FA87-455A-8684-2BC94D4CEF06}" srcOrd="2" destOrd="0" presId="urn:microsoft.com/office/officeart/2005/8/layout/vList2"/>
    <dgm:cxn modelId="{7FA5EAAA-B08E-4C19-95ED-F92D93E813AC}" type="presParOf" srcId="{EDCA83AC-1AAF-41AE-9795-FCF3738D8176}" destId="{EF7AF8C7-EB8A-4A83-B76C-5B35EEB7DC43}" srcOrd="3" destOrd="0" presId="urn:microsoft.com/office/officeart/2005/8/layout/vList2"/>
    <dgm:cxn modelId="{44485E20-17F7-4149-87F8-F2626472A82E}" type="presParOf" srcId="{EDCA83AC-1AAF-41AE-9795-FCF3738D8176}" destId="{644DFCCC-D018-484C-A35B-0F85A856AA4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7058043-F1A8-4CCD-902B-F71D03A2CEFC}"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78F045AC-BFA5-4B38-AA68-C374719A5CE6}">
      <dgm:prSet/>
      <dgm:spPr/>
      <dgm:t>
        <a:bodyPr/>
        <a:lstStyle/>
        <a:p>
          <a:r>
            <a:rPr lang="en-US" dirty="0"/>
            <a:t>Set Up</a:t>
          </a:r>
        </a:p>
      </dgm:t>
    </dgm:pt>
    <dgm:pt modelId="{AED93C10-9608-407B-95C8-2FC98F005CE9}" type="parTrans" cxnId="{B43DCA88-5B5A-4413-AA98-F4D3F7872120}">
      <dgm:prSet/>
      <dgm:spPr/>
      <dgm:t>
        <a:bodyPr/>
        <a:lstStyle/>
        <a:p>
          <a:endParaRPr lang="en-US"/>
        </a:p>
      </dgm:t>
    </dgm:pt>
    <dgm:pt modelId="{43AFC8B6-937A-4A4A-9DC9-351B4216EBE5}" type="sibTrans" cxnId="{B43DCA88-5B5A-4413-AA98-F4D3F7872120}">
      <dgm:prSet/>
      <dgm:spPr/>
      <dgm:t>
        <a:bodyPr/>
        <a:lstStyle/>
        <a:p>
          <a:endParaRPr lang="en-US"/>
        </a:p>
      </dgm:t>
    </dgm:pt>
    <dgm:pt modelId="{D44C70D0-EE44-4F6F-84C0-BEB6B763CE3E}">
      <dgm:prSet/>
      <dgm:spPr/>
      <dgm:t>
        <a:bodyPr/>
        <a:lstStyle/>
        <a:p>
          <a:r>
            <a:rPr lang="en-US" dirty="0"/>
            <a:t>First let’s set up a file directory</a:t>
          </a:r>
        </a:p>
      </dgm:t>
    </dgm:pt>
    <dgm:pt modelId="{D3938847-4220-4D80-AC79-DA6FECDB34E1}" type="parTrans" cxnId="{9A980F65-9799-4902-8437-7EC0EE2D3E44}">
      <dgm:prSet/>
      <dgm:spPr/>
      <dgm:t>
        <a:bodyPr/>
        <a:lstStyle/>
        <a:p>
          <a:endParaRPr lang="en-US"/>
        </a:p>
      </dgm:t>
    </dgm:pt>
    <dgm:pt modelId="{8405B67D-26B9-4BC8-A18C-4A705C51B805}" type="sibTrans" cxnId="{9A980F65-9799-4902-8437-7EC0EE2D3E44}">
      <dgm:prSet/>
      <dgm:spPr/>
      <dgm:t>
        <a:bodyPr/>
        <a:lstStyle/>
        <a:p>
          <a:endParaRPr lang="en-US"/>
        </a:p>
      </dgm:t>
    </dgm:pt>
    <dgm:pt modelId="{7F772DC7-646D-4F52-B91B-3EC686E7939C}">
      <dgm:prSet/>
      <dgm:spPr/>
      <dgm:t>
        <a:bodyPr/>
        <a:lstStyle/>
        <a:p>
          <a:r>
            <a:rPr lang="en-US"/>
            <a:t>Create</a:t>
          </a:r>
        </a:p>
      </dgm:t>
    </dgm:pt>
    <dgm:pt modelId="{AC36F347-E6E3-4C94-BE68-DFBAA2F2B778}" type="parTrans" cxnId="{36B4A55B-855A-4F8F-8AE1-C52C68052024}">
      <dgm:prSet/>
      <dgm:spPr/>
      <dgm:t>
        <a:bodyPr/>
        <a:lstStyle/>
        <a:p>
          <a:endParaRPr lang="en-US"/>
        </a:p>
      </dgm:t>
    </dgm:pt>
    <dgm:pt modelId="{B3B74621-A8E5-4A2C-A994-9BB3A64DD29F}" type="sibTrans" cxnId="{36B4A55B-855A-4F8F-8AE1-C52C68052024}">
      <dgm:prSet/>
      <dgm:spPr/>
      <dgm:t>
        <a:bodyPr/>
        <a:lstStyle/>
        <a:p>
          <a:endParaRPr lang="en-US"/>
        </a:p>
      </dgm:t>
    </dgm:pt>
    <dgm:pt modelId="{AD21F13F-62E1-45A9-B211-A15ABD7625DF}">
      <dgm:prSet/>
      <dgm:spPr/>
      <dgm:t>
        <a:bodyPr/>
        <a:lstStyle/>
        <a:p>
          <a:r>
            <a:rPr lang="en-US" dirty="0"/>
            <a:t>Create a project folder with a project name, I named mine </a:t>
          </a:r>
          <a:r>
            <a:rPr lang="en-US" dirty="0" err="1"/>
            <a:t>flaskCharts</a:t>
          </a:r>
          <a:endParaRPr lang="en-US" dirty="0"/>
        </a:p>
      </dgm:t>
    </dgm:pt>
    <dgm:pt modelId="{3BD80E28-413E-46A6-A96A-CCCDDFB6A88E}" type="parTrans" cxnId="{0A581D47-E877-4CF3-B85E-55D00D6B7222}">
      <dgm:prSet/>
      <dgm:spPr/>
      <dgm:t>
        <a:bodyPr/>
        <a:lstStyle/>
        <a:p>
          <a:endParaRPr lang="en-US"/>
        </a:p>
      </dgm:t>
    </dgm:pt>
    <dgm:pt modelId="{C31D7761-A1D3-4CD5-B8EF-76522EA5599F}" type="sibTrans" cxnId="{0A581D47-E877-4CF3-B85E-55D00D6B7222}">
      <dgm:prSet/>
      <dgm:spPr/>
      <dgm:t>
        <a:bodyPr/>
        <a:lstStyle/>
        <a:p>
          <a:endParaRPr lang="en-US"/>
        </a:p>
      </dgm:t>
    </dgm:pt>
    <dgm:pt modelId="{8995C481-2985-4834-B632-3462F5CDE1D0}">
      <dgm:prSet/>
      <dgm:spPr/>
      <dgm:t>
        <a:bodyPr/>
        <a:lstStyle/>
        <a:p>
          <a:r>
            <a:rPr lang="en-US"/>
            <a:t>Create</a:t>
          </a:r>
        </a:p>
      </dgm:t>
    </dgm:pt>
    <dgm:pt modelId="{5DF0350C-51E9-46CB-A8E0-AA3F1FD460C5}" type="parTrans" cxnId="{E609C7D6-3151-42F9-AD74-5FB3587EF066}">
      <dgm:prSet/>
      <dgm:spPr/>
      <dgm:t>
        <a:bodyPr/>
        <a:lstStyle/>
        <a:p>
          <a:endParaRPr lang="en-US"/>
        </a:p>
      </dgm:t>
    </dgm:pt>
    <dgm:pt modelId="{CFF27DA9-0B62-4602-9635-17AB4DCAFB26}" type="sibTrans" cxnId="{E609C7D6-3151-42F9-AD74-5FB3587EF066}">
      <dgm:prSet/>
      <dgm:spPr/>
      <dgm:t>
        <a:bodyPr/>
        <a:lstStyle/>
        <a:p>
          <a:endParaRPr lang="en-US"/>
        </a:p>
      </dgm:t>
    </dgm:pt>
    <dgm:pt modelId="{B6360E42-359C-46B1-8F8B-24358AF359B6}">
      <dgm:prSet/>
      <dgm:spPr/>
      <dgm:t>
        <a:bodyPr/>
        <a:lstStyle/>
        <a:p>
          <a:r>
            <a:rPr lang="en-US" dirty="0"/>
            <a:t>Inside this project folder create 2 more folders one called “static” and one called “templates”</a:t>
          </a:r>
        </a:p>
      </dgm:t>
    </dgm:pt>
    <dgm:pt modelId="{07E24212-AF1C-4B24-A664-44DF73C46986}" type="parTrans" cxnId="{A6569C92-5079-471C-A9FA-AFCB289C946D}">
      <dgm:prSet/>
      <dgm:spPr/>
      <dgm:t>
        <a:bodyPr/>
        <a:lstStyle/>
        <a:p>
          <a:endParaRPr lang="en-US"/>
        </a:p>
      </dgm:t>
    </dgm:pt>
    <dgm:pt modelId="{4E214D48-6D0D-4D69-BCB0-24A2826F55DE}" type="sibTrans" cxnId="{A6569C92-5079-471C-A9FA-AFCB289C946D}">
      <dgm:prSet/>
      <dgm:spPr/>
      <dgm:t>
        <a:bodyPr/>
        <a:lstStyle/>
        <a:p>
          <a:endParaRPr lang="en-US"/>
        </a:p>
      </dgm:t>
    </dgm:pt>
    <dgm:pt modelId="{0C1376D7-9A58-421A-A813-067CEE8DE2FB}">
      <dgm:prSet/>
      <dgm:spPr/>
      <dgm:t>
        <a:bodyPr/>
        <a:lstStyle/>
        <a:p>
          <a:r>
            <a:rPr lang="en-US"/>
            <a:t>Open</a:t>
          </a:r>
        </a:p>
      </dgm:t>
    </dgm:pt>
    <dgm:pt modelId="{5567F7A2-E684-4CB6-A19C-8864BE1AACB0}" type="parTrans" cxnId="{12A39C41-DBA5-455D-9E44-97F6AF682DBD}">
      <dgm:prSet/>
      <dgm:spPr/>
      <dgm:t>
        <a:bodyPr/>
        <a:lstStyle/>
        <a:p>
          <a:endParaRPr lang="en-US"/>
        </a:p>
      </dgm:t>
    </dgm:pt>
    <dgm:pt modelId="{2B57A035-BB27-4234-8D1D-426EEED5F879}" type="sibTrans" cxnId="{12A39C41-DBA5-455D-9E44-97F6AF682DBD}">
      <dgm:prSet/>
      <dgm:spPr/>
      <dgm:t>
        <a:bodyPr/>
        <a:lstStyle/>
        <a:p>
          <a:endParaRPr lang="en-US"/>
        </a:p>
      </dgm:t>
    </dgm:pt>
    <dgm:pt modelId="{B5A7DACA-458E-4C8B-ADF5-2471FD653536}">
      <dgm:prSet/>
      <dgm:spPr/>
      <dgm:t>
        <a:bodyPr/>
        <a:lstStyle/>
        <a:p>
          <a:r>
            <a:rPr lang="en-US"/>
            <a:t>Now open Visual Studio Code (or whatever text editor you prefer) </a:t>
          </a:r>
        </a:p>
      </dgm:t>
    </dgm:pt>
    <dgm:pt modelId="{ED89CAEF-6B06-4DDC-BB3C-4EF0F74A2B78}" type="parTrans" cxnId="{12F4F008-748D-4467-9536-6FDD3EA2D91F}">
      <dgm:prSet/>
      <dgm:spPr/>
      <dgm:t>
        <a:bodyPr/>
        <a:lstStyle/>
        <a:p>
          <a:endParaRPr lang="en-US"/>
        </a:p>
      </dgm:t>
    </dgm:pt>
    <dgm:pt modelId="{2AD50B17-564D-4933-B62A-6BF0727FF37E}" type="sibTrans" cxnId="{12F4F008-748D-4467-9536-6FDD3EA2D91F}">
      <dgm:prSet/>
      <dgm:spPr/>
      <dgm:t>
        <a:bodyPr/>
        <a:lstStyle/>
        <a:p>
          <a:endParaRPr lang="en-US"/>
        </a:p>
      </dgm:t>
    </dgm:pt>
    <dgm:pt modelId="{B82B7DC8-7D22-40D5-8D17-8388A10780FD}" type="pres">
      <dgm:prSet presAssocID="{A7058043-F1A8-4CCD-902B-F71D03A2CEFC}" presName="Name0" presStyleCnt="0">
        <dgm:presLayoutVars>
          <dgm:dir/>
          <dgm:animLvl val="lvl"/>
          <dgm:resizeHandles val="exact"/>
        </dgm:presLayoutVars>
      </dgm:prSet>
      <dgm:spPr/>
    </dgm:pt>
    <dgm:pt modelId="{FD55CF3A-7667-4A51-8E35-F4ADE2ECD30A}" type="pres">
      <dgm:prSet presAssocID="{0C1376D7-9A58-421A-A813-067CEE8DE2FB}" presName="boxAndChildren" presStyleCnt="0"/>
      <dgm:spPr/>
    </dgm:pt>
    <dgm:pt modelId="{CCCC4F77-A35E-4A08-82D9-077055B762BA}" type="pres">
      <dgm:prSet presAssocID="{0C1376D7-9A58-421A-A813-067CEE8DE2FB}" presName="parentTextBox" presStyleLbl="alignNode1" presStyleIdx="0" presStyleCnt="4"/>
      <dgm:spPr/>
    </dgm:pt>
    <dgm:pt modelId="{67EAF798-0B40-45AD-B1DF-0AF53E283AFF}" type="pres">
      <dgm:prSet presAssocID="{0C1376D7-9A58-421A-A813-067CEE8DE2FB}" presName="descendantBox" presStyleLbl="bgAccFollowNode1" presStyleIdx="0" presStyleCnt="4"/>
      <dgm:spPr/>
    </dgm:pt>
    <dgm:pt modelId="{B451DD5E-2DDF-4C9F-944F-8D66CBC6FB61}" type="pres">
      <dgm:prSet presAssocID="{CFF27DA9-0B62-4602-9635-17AB4DCAFB26}" presName="sp" presStyleCnt="0"/>
      <dgm:spPr/>
    </dgm:pt>
    <dgm:pt modelId="{20972C05-8A0F-4155-B1AD-EDA56175A965}" type="pres">
      <dgm:prSet presAssocID="{8995C481-2985-4834-B632-3462F5CDE1D0}" presName="arrowAndChildren" presStyleCnt="0"/>
      <dgm:spPr/>
    </dgm:pt>
    <dgm:pt modelId="{B7466743-EB59-4F87-BB6F-BDF936306A76}" type="pres">
      <dgm:prSet presAssocID="{8995C481-2985-4834-B632-3462F5CDE1D0}" presName="parentTextArrow" presStyleLbl="node1" presStyleIdx="0" presStyleCnt="0"/>
      <dgm:spPr/>
    </dgm:pt>
    <dgm:pt modelId="{A537470B-6CA4-4A00-B06B-92ABD395D5FA}" type="pres">
      <dgm:prSet presAssocID="{8995C481-2985-4834-B632-3462F5CDE1D0}" presName="arrow" presStyleLbl="alignNode1" presStyleIdx="1" presStyleCnt="4"/>
      <dgm:spPr/>
    </dgm:pt>
    <dgm:pt modelId="{D8B1E790-233D-4CAB-8AA9-676E0C048393}" type="pres">
      <dgm:prSet presAssocID="{8995C481-2985-4834-B632-3462F5CDE1D0}" presName="descendantArrow" presStyleLbl="bgAccFollowNode1" presStyleIdx="1" presStyleCnt="4"/>
      <dgm:spPr/>
    </dgm:pt>
    <dgm:pt modelId="{280C09D5-9A78-40AB-AF9D-7B1769D47E18}" type="pres">
      <dgm:prSet presAssocID="{B3B74621-A8E5-4A2C-A994-9BB3A64DD29F}" presName="sp" presStyleCnt="0"/>
      <dgm:spPr/>
    </dgm:pt>
    <dgm:pt modelId="{2EC04B51-7D53-4FCA-8323-A0934590E105}" type="pres">
      <dgm:prSet presAssocID="{7F772DC7-646D-4F52-B91B-3EC686E7939C}" presName="arrowAndChildren" presStyleCnt="0"/>
      <dgm:spPr/>
    </dgm:pt>
    <dgm:pt modelId="{DB047A30-51B0-45C0-90E4-D1D9B57C684E}" type="pres">
      <dgm:prSet presAssocID="{7F772DC7-646D-4F52-B91B-3EC686E7939C}" presName="parentTextArrow" presStyleLbl="node1" presStyleIdx="0" presStyleCnt="0"/>
      <dgm:spPr/>
    </dgm:pt>
    <dgm:pt modelId="{EAB2E9A4-814E-42EC-B137-4F1F61221072}" type="pres">
      <dgm:prSet presAssocID="{7F772DC7-646D-4F52-B91B-3EC686E7939C}" presName="arrow" presStyleLbl="alignNode1" presStyleIdx="2" presStyleCnt="4"/>
      <dgm:spPr/>
    </dgm:pt>
    <dgm:pt modelId="{29886A63-A734-4DAD-AA4B-66CBE5842F2A}" type="pres">
      <dgm:prSet presAssocID="{7F772DC7-646D-4F52-B91B-3EC686E7939C}" presName="descendantArrow" presStyleLbl="bgAccFollowNode1" presStyleIdx="2" presStyleCnt="4"/>
      <dgm:spPr/>
    </dgm:pt>
    <dgm:pt modelId="{1471F227-AFBE-41ED-BD4B-F4CC98BCE373}" type="pres">
      <dgm:prSet presAssocID="{43AFC8B6-937A-4A4A-9DC9-351B4216EBE5}" presName="sp" presStyleCnt="0"/>
      <dgm:spPr/>
    </dgm:pt>
    <dgm:pt modelId="{20BA1D36-8FB5-4CE4-9079-5B57BD8042F9}" type="pres">
      <dgm:prSet presAssocID="{78F045AC-BFA5-4B38-AA68-C374719A5CE6}" presName="arrowAndChildren" presStyleCnt="0"/>
      <dgm:spPr/>
    </dgm:pt>
    <dgm:pt modelId="{A29D5757-5AC9-46DB-B425-2EA31B319048}" type="pres">
      <dgm:prSet presAssocID="{78F045AC-BFA5-4B38-AA68-C374719A5CE6}" presName="parentTextArrow" presStyleLbl="node1" presStyleIdx="0" presStyleCnt="0"/>
      <dgm:spPr/>
    </dgm:pt>
    <dgm:pt modelId="{2376F8BF-09C9-49AC-A652-7B7ACA08A239}" type="pres">
      <dgm:prSet presAssocID="{78F045AC-BFA5-4B38-AA68-C374719A5CE6}" presName="arrow" presStyleLbl="alignNode1" presStyleIdx="3" presStyleCnt="4"/>
      <dgm:spPr/>
    </dgm:pt>
    <dgm:pt modelId="{655AA438-1639-4FDA-8757-4FDE8E7D7F07}" type="pres">
      <dgm:prSet presAssocID="{78F045AC-BFA5-4B38-AA68-C374719A5CE6}" presName="descendantArrow" presStyleLbl="bgAccFollowNode1" presStyleIdx="3" presStyleCnt="4"/>
      <dgm:spPr/>
    </dgm:pt>
  </dgm:ptLst>
  <dgm:cxnLst>
    <dgm:cxn modelId="{07CDF801-B933-4751-99AE-F6A8238CE1E0}" type="presOf" srcId="{0C1376D7-9A58-421A-A813-067CEE8DE2FB}" destId="{CCCC4F77-A35E-4A08-82D9-077055B762BA}" srcOrd="0" destOrd="0" presId="urn:microsoft.com/office/officeart/2016/7/layout/VerticalDownArrowProcess"/>
    <dgm:cxn modelId="{12F4F008-748D-4467-9536-6FDD3EA2D91F}" srcId="{0C1376D7-9A58-421A-A813-067CEE8DE2FB}" destId="{B5A7DACA-458E-4C8B-ADF5-2471FD653536}" srcOrd="0" destOrd="0" parTransId="{ED89CAEF-6B06-4DDC-BB3C-4EF0F74A2B78}" sibTransId="{2AD50B17-564D-4933-B62A-6BF0727FF37E}"/>
    <dgm:cxn modelId="{260E8318-A6D0-4ABE-BBDC-85ED9F97B76D}" type="presOf" srcId="{D44C70D0-EE44-4F6F-84C0-BEB6B763CE3E}" destId="{655AA438-1639-4FDA-8757-4FDE8E7D7F07}" srcOrd="0" destOrd="0" presId="urn:microsoft.com/office/officeart/2016/7/layout/VerticalDownArrowProcess"/>
    <dgm:cxn modelId="{FD2D761E-DBCC-44A0-90DF-22BA7BB173CB}" type="presOf" srcId="{B5A7DACA-458E-4C8B-ADF5-2471FD653536}" destId="{67EAF798-0B40-45AD-B1DF-0AF53E283AFF}" srcOrd="0" destOrd="0" presId="urn:microsoft.com/office/officeart/2016/7/layout/VerticalDownArrowProcess"/>
    <dgm:cxn modelId="{681EAF2B-8000-46E8-8C6C-3ED0BED15E6F}" type="presOf" srcId="{A7058043-F1A8-4CCD-902B-F71D03A2CEFC}" destId="{B82B7DC8-7D22-40D5-8D17-8388A10780FD}" srcOrd="0" destOrd="0" presId="urn:microsoft.com/office/officeart/2016/7/layout/VerticalDownArrowProcess"/>
    <dgm:cxn modelId="{36B4A55B-855A-4F8F-8AE1-C52C68052024}" srcId="{A7058043-F1A8-4CCD-902B-F71D03A2CEFC}" destId="{7F772DC7-646D-4F52-B91B-3EC686E7939C}" srcOrd="1" destOrd="0" parTransId="{AC36F347-E6E3-4C94-BE68-DFBAA2F2B778}" sibTransId="{B3B74621-A8E5-4A2C-A994-9BB3A64DD29F}"/>
    <dgm:cxn modelId="{12A39C41-DBA5-455D-9E44-97F6AF682DBD}" srcId="{A7058043-F1A8-4CCD-902B-F71D03A2CEFC}" destId="{0C1376D7-9A58-421A-A813-067CEE8DE2FB}" srcOrd="3" destOrd="0" parTransId="{5567F7A2-E684-4CB6-A19C-8864BE1AACB0}" sibTransId="{2B57A035-BB27-4234-8D1D-426EEED5F879}"/>
    <dgm:cxn modelId="{A3301862-FD5E-4480-9F1F-F3A54FD56EE3}" type="presOf" srcId="{8995C481-2985-4834-B632-3462F5CDE1D0}" destId="{A537470B-6CA4-4A00-B06B-92ABD395D5FA}" srcOrd="1" destOrd="0" presId="urn:microsoft.com/office/officeart/2016/7/layout/VerticalDownArrowProcess"/>
    <dgm:cxn modelId="{9A980F65-9799-4902-8437-7EC0EE2D3E44}" srcId="{78F045AC-BFA5-4B38-AA68-C374719A5CE6}" destId="{D44C70D0-EE44-4F6F-84C0-BEB6B763CE3E}" srcOrd="0" destOrd="0" parTransId="{D3938847-4220-4D80-AC79-DA6FECDB34E1}" sibTransId="{8405B67D-26B9-4BC8-A18C-4A705C51B805}"/>
    <dgm:cxn modelId="{0A581D47-E877-4CF3-B85E-55D00D6B7222}" srcId="{7F772DC7-646D-4F52-B91B-3EC686E7939C}" destId="{AD21F13F-62E1-45A9-B211-A15ABD7625DF}" srcOrd="0" destOrd="0" parTransId="{3BD80E28-413E-46A6-A96A-CCCDDFB6A88E}" sibTransId="{C31D7761-A1D3-4CD5-B8EF-76522EA5599F}"/>
    <dgm:cxn modelId="{D1E41955-E2E1-44B8-8340-0D3AD2AAF5C0}" type="presOf" srcId="{7F772DC7-646D-4F52-B91B-3EC686E7939C}" destId="{DB047A30-51B0-45C0-90E4-D1D9B57C684E}" srcOrd="0" destOrd="0" presId="urn:microsoft.com/office/officeart/2016/7/layout/VerticalDownArrowProcess"/>
    <dgm:cxn modelId="{34EB647C-7DBA-41C3-AB19-1F09FD5CA3AE}" type="presOf" srcId="{7F772DC7-646D-4F52-B91B-3EC686E7939C}" destId="{EAB2E9A4-814E-42EC-B137-4F1F61221072}" srcOrd="1" destOrd="0" presId="urn:microsoft.com/office/officeart/2016/7/layout/VerticalDownArrowProcess"/>
    <dgm:cxn modelId="{8FB9BA88-3139-4497-9B43-92A61E359A18}" type="presOf" srcId="{78F045AC-BFA5-4B38-AA68-C374719A5CE6}" destId="{A29D5757-5AC9-46DB-B425-2EA31B319048}" srcOrd="0" destOrd="0" presId="urn:microsoft.com/office/officeart/2016/7/layout/VerticalDownArrowProcess"/>
    <dgm:cxn modelId="{B43DCA88-5B5A-4413-AA98-F4D3F7872120}" srcId="{A7058043-F1A8-4CCD-902B-F71D03A2CEFC}" destId="{78F045AC-BFA5-4B38-AA68-C374719A5CE6}" srcOrd="0" destOrd="0" parTransId="{AED93C10-9608-407B-95C8-2FC98F005CE9}" sibTransId="{43AFC8B6-937A-4A4A-9DC9-351B4216EBE5}"/>
    <dgm:cxn modelId="{A6569C92-5079-471C-A9FA-AFCB289C946D}" srcId="{8995C481-2985-4834-B632-3462F5CDE1D0}" destId="{B6360E42-359C-46B1-8F8B-24358AF359B6}" srcOrd="0" destOrd="0" parTransId="{07E24212-AF1C-4B24-A664-44DF73C46986}" sibTransId="{4E214D48-6D0D-4D69-BCB0-24A2826F55DE}"/>
    <dgm:cxn modelId="{FE0155A3-4CA2-4C44-8BBD-2FBE27E92CF9}" type="presOf" srcId="{AD21F13F-62E1-45A9-B211-A15ABD7625DF}" destId="{29886A63-A734-4DAD-AA4B-66CBE5842F2A}" srcOrd="0" destOrd="0" presId="urn:microsoft.com/office/officeart/2016/7/layout/VerticalDownArrowProcess"/>
    <dgm:cxn modelId="{9A14E5A4-E7A2-4812-B7F2-5D94A7CB2172}" type="presOf" srcId="{8995C481-2985-4834-B632-3462F5CDE1D0}" destId="{B7466743-EB59-4F87-BB6F-BDF936306A76}" srcOrd="0" destOrd="0" presId="urn:microsoft.com/office/officeart/2016/7/layout/VerticalDownArrowProcess"/>
    <dgm:cxn modelId="{0295FCCD-84D4-4A7C-A7A6-4A6350BB437E}" type="presOf" srcId="{78F045AC-BFA5-4B38-AA68-C374719A5CE6}" destId="{2376F8BF-09C9-49AC-A652-7B7ACA08A239}" srcOrd="1" destOrd="0" presId="urn:microsoft.com/office/officeart/2016/7/layout/VerticalDownArrowProcess"/>
    <dgm:cxn modelId="{E609C7D6-3151-42F9-AD74-5FB3587EF066}" srcId="{A7058043-F1A8-4CCD-902B-F71D03A2CEFC}" destId="{8995C481-2985-4834-B632-3462F5CDE1D0}" srcOrd="2" destOrd="0" parTransId="{5DF0350C-51E9-46CB-A8E0-AA3F1FD460C5}" sibTransId="{CFF27DA9-0B62-4602-9635-17AB4DCAFB26}"/>
    <dgm:cxn modelId="{6C2770EA-CEC5-45FD-9F88-4055112BE7F9}" type="presOf" srcId="{B6360E42-359C-46B1-8F8B-24358AF359B6}" destId="{D8B1E790-233D-4CAB-8AA9-676E0C048393}" srcOrd="0" destOrd="0" presId="urn:microsoft.com/office/officeart/2016/7/layout/VerticalDownArrowProcess"/>
    <dgm:cxn modelId="{DD1464EF-3C4B-492E-AFBA-E971480C0F47}" type="presParOf" srcId="{B82B7DC8-7D22-40D5-8D17-8388A10780FD}" destId="{FD55CF3A-7667-4A51-8E35-F4ADE2ECD30A}" srcOrd="0" destOrd="0" presId="urn:microsoft.com/office/officeart/2016/7/layout/VerticalDownArrowProcess"/>
    <dgm:cxn modelId="{E60A6E5C-1AEF-486D-94E3-850513F7C738}" type="presParOf" srcId="{FD55CF3A-7667-4A51-8E35-F4ADE2ECD30A}" destId="{CCCC4F77-A35E-4A08-82D9-077055B762BA}" srcOrd="0" destOrd="0" presId="urn:microsoft.com/office/officeart/2016/7/layout/VerticalDownArrowProcess"/>
    <dgm:cxn modelId="{61C57279-6017-4FD6-900E-2B38CDE57FAA}" type="presParOf" srcId="{FD55CF3A-7667-4A51-8E35-F4ADE2ECD30A}" destId="{67EAF798-0B40-45AD-B1DF-0AF53E283AFF}" srcOrd="1" destOrd="0" presId="urn:microsoft.com/office/officeart/2016/7/layout/VerticalDownArrowProcess"/>
    <dgm:cxn modelId="{6BDBFCB2-AC40-46F9-8C16-98DD3D31FE53}" type="presParOf" srcId="{B82B7DC8-7D22-40D5-8D17-8388A10780FD}" destId="{B451DD5E-2DDF-4C9F-944F-8D66CBC6FB61}" srcOrd="1" destOrd="0" presId="urn:microsoft.com/office/officeart/2016/7/layout/VerticalDownArrowProcess"/>
    <dgm:cxn modelId="{1C647416-CE2A-4F20-B650-6C49135E1AF1}" type="presParOf" srcId="{B82B7DC8-7D22-40D5-8D17-8388A10780FD}" destId="{20972C05-8A0F-4155-B1AD-EDA56175A965}" srcOrd="2" destOrd="0" presId="urn:microsoft.com/office/officeart/2016/7/layout/VerticalDownArrowProcess"/>
    <dgm:cxn modelId="{D316E241-713A-4E7F-8CCD-EF7E6ED59A79}" type="presParOf" srcId="{20972C05-8A0F-4155-B1AD-EDA56175A965}" destId="{B7466743-EB59-4F87-BB6F-BDF936306A76}" srcOrd="0" destOrd="0" presId="urn:microsoft.com/office/officeart/2016/7/layout/VerticalDownArrowProcess"/>
    <dgm:cxn modelId="{239F439F-2FA2-4DCD-A61B-A4A6FD24F653}" type="presParOf" srcId="{20972C05-8A0F-4155-B1AD-EDA56175A965}" destId="{A537470B-6CA4-4A00-B06B-92ABD395D5FA}" srcOrd="1" destOrd="0" presId="urn:microsoft.com/office/officeart/2016/7/layout/VerticalDownArrowProcess"/>
    <dgm:cxn modelId="{51C2AD82-A3E0-4FE0-AB18-41CF7BC3F6E1}" type="presParOf" srcId="{20972C05-8A0F-4155-B1AD-EDA56175A965}" destId="{D8B1E790-233D-4CAB-8AA9-676E0C048393}" srcOrd="2" destOrd="0" presId="urn:microsoft.com/office/officeart/2016/7/layout/VerticalDownArrowProcess"/>
    <dgm:cxn modelId="{9E30F46B-9C39-408B-A344-5D972C2267FE}" type="presParOf" srcId="{B82B7DC8-7D22-40D5-8D17-8388A10780FD}" destId="{280C09D5-9A78-40AB-AF9D-7B1769D47E18}" srcOrd="3" destOrd="0" presId="urn:microsoft.com/office/officeart/2016/7/layout/VerticalDownArrowProcess"/>
    <dgm:cxn modelId="{794902AB-0D0E-4768-9E1E-7DBCD2B573F4}" type="presParOf" srcId="{B82B7DC8-7D22-40D5-8D17-8388A10780FD}" destId="{2EC04B51-7D53-4FCA-8323-A0934590E105}" srcOrd="4" destOrd="0" presId="urn:microsoft.com/office/officeart/2016/7/layout/VerticalDownArrowProcess"/>
    <dgm:cxn modelId="{B7C051DC-D05E-4E94-A155-8673C38CF49E}" type="presParOf" srcId="{2EC04B51-7D53-4FCA-8323-A0934590E105}" destId="{DB047A30-51B0-45C0-90E4-D1D9B57C684E}" srcOrd="0" destOrd="0" presId="urn:microsoft.com/office/officeart/2016/7/layout/VerticalDownArrowProcess"/>
    <dgm:cxn modelId="{45E0D60B-C824-43DE-A392-1E18E722995A}" type="presParOf" srcId="{2EC04B51-7D53-4FCA-8323-A0934590E105}" destId="{EAB2E9A4-814E-42EC-B137-4F1F61221072}" srcOrd="1" destOrd="0" presId="urn:microsoft.com/office/officeart/2016/7/layout/VerticalDownArrowProcess"/>
    <dgm:cxn modelId="{CC7E623A-BA7F-4C96-8FED-D8AFFD136C2C}" type="presParOf" srcId="{2EC04B51-7D53-4FCA-8323-A0934590E105}" destId="{29886A63-A734-4DAD-AA4B-66CBE5842F2A}" srcOrd="2" destOrd="0" presId="urn:microsoft.com/office/officeart/2016/7/layout/VerticalDownArrowProcess"/>
    <dgm:cxn modelId="{382A4710-BE77-4A6D-B4F5-461A8C68F816}" type="presParOf" srcId="{B82B7DC8-7D22-40D5-8D17-8388A10780FD}" destId="{1471F227-AFBE-41ED-BD4B-F4CC98BCE373}" srcOrd="5" destOrd="0" presId="urn:microsoft.com/office/officeart/2016/7/layout/VerticalDownArrowProcess"/>
    <dgm:cxn modelId="{BF0C37AE-2D12-4915-AAB8-DC96CFAD45F3}" type="presParOf" srcId="{B82B7DC8-7D22-40D5-8D17-8388A10780FD}" destId="{20BA1D36-8FB5-4CE4-9079-5B57BD8042F9}" srcOrd="6" destOrd="0" presId="urn:microsoft.com/office/officeart/2016/7/layout/VerticalDownArrowProcess"/>
    <dgm:cxn modelId="{4862FBD4-08FD-47C8-8271-82420A5DD8CA}" type="presParOf" srcId="{20BA1D36-8FB5-4CE4-9079-5B57BD8042F9}" destId="{A29D5757-5AC9-46DB-B425-2EA31B319048}" srcOrd="0" destOrd="0" presId="urn:microsoft.com/office/officeart/2016/7/layout/VerticalDownArrowProcess"/>
    <dgm:cxn modelId="{0670E5F8-F0F5-48E9-AD29-10BF1C34EA30}" type="presParOf" srcId="{20BA1D36-8FB5-4CE4-9079-5B57BD8042F9}" destId="{2376F8BF-09C9-49AC-A652-7B7ACA08A239}" srcOrd="1" destOrd="0" presId="urn:microsoft.com/office/officeart/2016/7/layout/VerticalDownArrowProcess"/>
    <dgm:cxn modelId="{4A938850-A61F-4AA5-AD4D-B067C9217FBB}" type="presParOf" srcId="{20BA1D36-8FB5-4CE4-9079-5B57BD8042F9}" destId="{655AA438-1639-4FDA-8757-4FDE8E7D7F07}"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053A2-DD66-48AE-B239-412C0D17E502}">
      <dsp:nvSpPr>
        <dsp:cNvPr id="0" name=""/>
        <dsp:cNvSpPr/>
      </dsp:nvSpPr>
      <dsp:spPr>
        <a:xfrm>
          <a:off x="0" y="4194433"/>
          <a:ext cx="6089650" cy="1376706"/>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CA" sz="1700" kern="1200"/>
            <a:t>Coding conventions can be documented rules for teams to follow, or just be your individual coding practice.</a:t>
          </a:r>
          <a:endParaRPr lang="en-US" sz="1700" kern="1200"/>
        </a:p>
      </dsp:txBody>
      <dsp:txXfrm>
        <a:off x="0" y="4194433"/>
        <a:ext cx="6089650" cy="1376706"/>
      </dsp:txXfrm>
    </dsp:sp>
    <dsp:sp modelId="{843A930B-B899-43AC-A242-189F41B56B9B}">
      <dsp:nvSpPr>
        <dsp:cNvPr id="0" name=""/>
        <dsp:cNvSpPr/>
      </dsp:nvSpPr>
      <dsp:spPr>
        <a:xfrm rot="10800000">
          <a:off x="0" y="2097709"/>
          <a:ext cx="6089650" cy="2117374"/>
        </a:xfrm>
        <a:prstGeom prst="upArrowCallou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CA" sz="1700" kern="1200"/>
            <a:t>Coding conventions </a:t>
          </a:r>
          <a:r>
            <a:rPr lang="en-CA" sz="1700" b="1" kern="1200"/>
            <a:t>secure quality</a:t>
          </a:r>
          <a:r>
            <a:rPr lang="en-CA" sz="1700" kern="1200"/>
            <a:t>:</a:t>
          </a:r>
          <a:endParaRPr lang="en-US" sz="1700" kern="1200"/>
        </a:p>
      </dsp:txBody>
      <dsp:txXfrm rot="-10800000">
        <a:off x="0" y="2097709"/>
        <a:ext cx="6089650" cy="743198"/>
      </dsp:txXfrm>
    </dsp:sp>
    <dsp:sp modelId="{BF9FCF64-E463-4562-8675-0DAA712FC78F}">
      <dsp:nvSpPr>
        <dsp:cNvPr id="0" name=""/>
        <dsp:cNvSpPr/>
      </dsp:nvSpPr>
      <dsp:spPr>
        <a:xfrm>
          <a:off x="0" y="2840907"/>
          <a:ext cx="3044825" cy="63309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CA" sz="1400" kern="1200"/>
            <a:t>Improves code readability</a:t>
          </a:r>
          <a:endParaRPr lang="en-US" sz="1400" kern="1200"/>
        </a:p>
      </dsp:txBody>
      <dsp:txXfrm>
        <a:off x="0" y="2840907"/>
        <a:ext cx="3044825" cy="633095"/>
      </dsp:txXfrm>
    </dsp:sp>
    <dsp:sp modelId="{FC01BC78-F4FE-4D52-82CA-0B47FF769B7A}">
      <dsp:nvSpPr>
        <dsp:cNvPr id="0" name=""/>
        <dsp:cNvSpPr/>
      </dsp:nvSpPr>
      <dsp:spPr>
        <a:xfrm>
          <a:off x="3044825" y="2840907"/>
          <a:ext cx="3044825" cy="633095"/>
        </a:xfrm>
        <a:prstGeom prst="rect">
          <a:avLst/>
        </a:prstGeom>
        <a:solidFill>
          <a:schemeClr val="accent5">
            <a:tint val="40000"/>
            <a:alpha val="90000"/>
            <a:hueOff val="-1684941"/>
            <a:satOff val="-5708"/>
            <a:lumOff val="-732"/>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CA" sz="1400" kern="1200"/>
            <a:t>Make code maintenance easier</a:t>
          </a:r>
          <a:endParaRPr lang="en-US" sz="1400" kern="1200"/>
        </a:p>
      </dsp:txBody>
      <dsp:txXfrm>
        <a:off x="3044825" y="2840907"/>
        <a:ext cx="3044825" cy="633095"/>
      </dsp:txXfrm>
    </dsp:sp>
    <dsp:sp modelId="{27F0821B-21E5-450C-8EE8-95AD1F53FD6C}">
      <dsp:nvSpPr>
        <dsp:cNvPr id="0" name=""/>
        <dsp:cNvSpPr/>
      </dsp:nvSpPr>
      <dsp:spPr>
        <a:xfrm rot="10800000">
          <a:off x="0" y="984"/>
          <a:ext cx="6089650" cy="2117374"/>
        </a:xfrm>
        <a:prstGeom prst="upArrowCallou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CA" sz="1700" kern="1200"/>
            <a:t>Coding conventions are </a:t>
          </a:r>
          <a:r>
            <a:rPr lang="en-CA" sz="1700" b="1" kern="1200"/>
            <a:t>style guidelines for programming</a:t>
          </a:r>
          <a:r>
            <a:rPr lang="en-CA" sz="1700" kern="1200"/>
            <a:t>. They typically cover:</a:t>
          </a:r>
          <a:endParaRPr lang="en-US" sz="1700" kern="1200"/>
        </a:p>
      </dsp:txBody>
      <dsp:txXfrm rot="-10800000">
        <a:off x="0" y="984"/>
        <a:ext cx="6089650" cy="743198"/>
      </dsp:txXfrm>
    </dsp:sp>
    <dsp:sp modelId="{D2A286C3-B62B-4B78-8964-80150D13EDAF}">
      <dsp:nvSpPr>
        <dsp:cNvPr id="0" name=""/>
        <dsp:cNvSpPr/>
      </dsp:nvSpPr>
      <dsp:spPr>
        <a:xfrm>
          <a:off x="2973" y="744183"/>
          <a:ext cx="2027901" cy="633095"/>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CA" sz="1400" kern="1200"/>
            <a:t>Naming and declaration rules for variables and functions.</a:t>
          </a:r>
          <a:endParaRPr lang="en-US" sz="1400" kern="1200"/>
        </a:p>
      </dsp:txBody>
      <dsp:txXfrm>
        <a:off x="2973" y="744183"/>
        <a:ext cx="2027901" cy="633095"/>
      </dsp:txXfrm>
    </dsp:sp>
    <dsp:sp modelId="{3EB5FE58-E449-4BAA-9D9D-7D271C6C1275}">
      <dsp:nvSpPr>
        <dsp:cNvPr id="0" name=""/>
        <dsp:cNvSpPr/>
      </dsp:nvSpPr>
      <dsp:spPr>
        <a:xfrm>
          <a:off x="2030874" y="744183"/>
          <a:ext cx="2027901" cy="633095"/>
        </a:xfrm>
        <a:prstGeom prst="rect">
          <a:avLst/>
        </a:prstGeom>
        <a:solidFill>
          <a:schemeClr val="accent5">
            <a:tint val="40000"/>
            <a:alpha val="90000"/>
            <a:hueOff val="-5054821"/>
            <a:satOff val="-17124"/>
            <a:lumOff val="-2196"/>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CA" sz="1400" kern="1200"/>
            <a:t>Rules for the use of white space, indentation, and comments.</a:t>
          </a:r>
          <a:endParaRPr lang="en-US" sz="1400" kern="1200"/>
        </a:p>
      </dsp:txBody>
      <dsp:txXfrm>
        <a:off x="2030874" y="744183"/>
        <a:ext cx="2027901" cy="633095"/>
      </dsp:txXfrm>
    </dsp:sp>
    <dsp:sp modelId="{BD273644-1299-471C-96E3-3B3914483A44}">
      <dsp:nvSpPr>
        <dsp:cNvPr id="0" name=""/>
        <dsp:cNvSpPr/>
      </dsp:nvSpPr>
      <dsp:spPr>
        <a:xfrm>
          <a:off x="4058775" y="744183"/>
          <a:ext cx="2027901" cy="633095"/>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CA" sz="1400" kern="1200"/>
            <a:t>Programming practices and principles</a:t>
          </a:r>
          <a:endParaRPr lang="en-US" sz="1400" kern="1200"/>
        </a:p>
      </dsp:txBody>
      <dsp:txXfrm>
        <a:off x="4058775" y="744183"/>
        <a:ext cx="2027901" cy="6330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A790F2-14B0-404F-8917-C8EFE1BF0D22}">
      <dsp:nvSpPr>
        <dsp:cNvPr id="0" name=""/>
        <dsp:cNvSpPr/>
      </dsp:nvSpPr>
      <dsp:spPr>
        <a:xfrm>
          <a:off x="0" y="451980"/>
          <a:ext cx="7315200" cy="9906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7741" tIns="354076" rIns="567741" bIns="120904" numCol="1" spcCol="1270" anchor="t" anchorCtr="0">
          <a:noAutofit/>
        </a:bodyPr>
        <a:lstStyle/>
        <a:p>
          <a:pPr marL="171450" lvl="1" indent="-171450" algn="l" defTabSz="755650">
            <a:lnSpc>
              <a:spcPct val="90000"/>
            </a:lnSpc>
            <a:spcBef>
              <a:spcPct val="0"/>
            </a:spcBef>
            <a:spcAft>
              <a:spcPct val="15000"/>
            </a:spcAft>
            <a:buChar char="•"/>
          </a:pPr>
          <a:r>
            <a:rPr lang="en-CA" sz="1700" b="1" kern="1200"/>
            <a:t>camelCase</a:t>
          </a:r>
          <a:r>
            <a:rPr lang="en-CA" sz="1700" kern="1200"/>
            <a:t> for identifier names (variables and functions).</a:t>
          </a:r>
          <a:endParaRPr lang="en-US" sz="1700" kern="1200"/>
        </a:p>
        <a:p>
          <a:pPr marL="171450" lvl="1" indent="-171450" algn="l" defTabSz="755650">
            <a:lnSpc>
              <a:spcPct val="90000"/>
            </a:lnSpc>
            <a:spcBef>
              <a:spcPct val="0"/>
            </a:spcBef>
            <a:spcAft>
              <a:spcPct val="15000"/>
            </a:spcAft>
            <a:buChar char="•"/>
          </a:pPr>
          <a:r>
            <a:rPr lang="en-CA" sz="1700" kern="1200"/>
            <a:t>All names start with a </a:t>
          </a:r>
          <a:r>
            <a:rPr lang="en-CA" sz="1700" b="1" kern="1200"/>
            <a:t>letter</a:t>
          </a:r>
          <a:r>
            <a:rPr lang="en-CA" sz="1700" kern="1200"/>
            <a:t>.</a:t>
          </a:r>
          <a:endParaRPr lang="en-US" sz="1700" kern="1200"/>
        </a:p>
      </dsp:txBody>
      <dsp:txXfrm>
        <a:off x="0" y="451980"/>
        <a:ext cx="7315200" cy="990675"/>
      </dsp:txXfrm>
    </dsp:sp>
    <dsp:sp modelId="{9423E9EB-9215-4561-A687-C5FDE1F0C492}">
      <dsp:nvSpPr>
        <dsp:cNvPr id="0" name=""/>
        <dsp:cNvSpPr/>
      </dsp:nvSpPr>
      <dsp:spPr>
        <a:xfrm>
          <a:off x="365760" y="201060"/>
          <a:ext cx="5120640" cy="5018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755650">
            <a:lnSpc>
              <a:spcPct val="90000"/>
            </a:lnSpc>
            <a:spcBef>
              <a:spcPct val="0"/>
            </a:spcBef>
            <a:spcAft>
              <a:spcPct val="35000"/>
            </a:spcAft>
            <a:buNone/>
          </a:pPr>
          <a:r>
            <a:rPr lang="en-CA" sz="1700" kern="1200"/>
            <a:t>Variable Names</a:t>
          </a:r>
          <a:endParaRPr lang="en-US" sz="1700" kern="1200"/>
        </a:p>
      </dsp:txBody>
      <dsp:txXfrm>
        <a:off x="390258" y="225558"/>
        <a:ext cx="5071644" cy="452844"/>
      </dsp:txXfrm>
    </dsp:sp>
    <dsp:sp modelId="{4C800624-6341-4FFA-B566-75AC5BAF0344}">
      <dsp:nvSpPr>
        <dsp:cNvPr id="0" name=""/>
        <dsp:cNvSpPr/>
      </dsp:nvSpPr>
      <dsp:spPr>
        <a:xfrm>
          <a:off x="0" y="1785375"/>
          <a:ext cx="7315200" cy="7229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7741" tIns="354076" rIns="567741" bIns="120904" numCol="1" spcCol="1270" anchor="t" anchorCtr="0">
          <a:noAutofit/>
        </a:bodyPr>
        <a:lstStyle/>
        <a:p>
          <a:pPr marL="171450" lvl="1" indent="-171450" algn="l" defTabSz="755650">
            <a:lnSpc>
              <a:spcPct val="90000"/>
            </a:lnSpc>
            <a:spcBef>
              <a:spcPct val="0"/>
            </a:spcBef>
            <a:spcAft>
              <a:spcPct val="15000"/>
            </a:spcAft>
            <a:buChar char="•"/>
          </a:pPr>
          <a:r>
            <a:rPr lang="en-CA" sz="1700" kern="1200"/>
            <a:t>Always put spaces around operators ( = + - * / ), and after commas:</a:t>
          </a:r>
          <a:endParaRPr lang="en-US" sz="1700" kern="1200"/>
        </a:p>
      </dsp:txBody>
      <dsp:txXfrm>
        <a:off x="0" y="1785375"/>
        <a:ext cx="7315200" cy="722925"/>
      </dsp:txXfrm>
    </dsp:sp>
    <dsp:sp modelId="{4B2D991A-7BAA-4D0F-B220-1CEF518EA502}">
      <dsp:nvSpPr>
        <dsp:cNvPr id="0" name=""/>
        <dsp:cNvSpPr/>
      </dsp:nvSpPr>
      <dsp:spPr>
        <a:xfrm>
          <a:off x="365760" y="1534455"/>
          <a:ext cx="5120640" cy="5018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755650">
            <a:lnSpc>
              <a:spcPct val="90000"/>
            </a:lnSpc>
            <a:spcBef>
              <a:spcPct val="0"/>
            </a:spcBef>
            <a:spcAft>
              <a:spcPct val="35000"/>
            </a:spcAft>
            <a:buNone/>
          </a:pPr>
          <a:r>
            <a:rPr lang="en-CA" sz="1700" kern="1200"/>
            <a:t>Spaces Around Operators</a:t>
          </a:r>
          <a:endParaRPr lang="en-US" sz="1700" kern="1200"/>
        </a:p>
      </dsp:txBody>
      <dsp:txXfrm>
        <a:off x="390258" y="1558953"/>
        <a:ext cx="5071644" cy="452844"/>
      </dsp:txXfrm>
    </dsp:sp>
    <dsp:sp modelId="{E9749C67-3671-42AE-B130-68FC62D286AF}">
      <dsp:nvSpPr>
        <dsp:cNvPr id="0" name=""/>
        <dsp:cNvSpPr/>
      </dsp:nvSpPr>
      <dsp:spPr>
        <a:xfrm>
          <a:off x="0" y="2851020"/>
          <a:ext cx="7315200" cy="14726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7741" tIns="354076" rIns="567741" bIns="120904" numCol="1" spcCol="1270" anchor="t" anchorCtr="0">
          <a:noAutofit/>
        </a:bodyPr>
        <a:lstStyle/>
        <a:p>
          <a:pPr marL="171450" lvl="1" indent="-171450" algn="l" defTabSz="755650">
            <a:lnSpc>
              <a:spcPct val="90000"/>
            </a:lnSpc>
            <a:spcBef>
              <a:spcPct val="0"/>
            </a:spcBef>
            <a:spcAft>
              <a:spcPct val="15000"/>
            </a:spcAft>
            <a:buChar char="•"/>
          </a:pPr>
          <a:r>
            <a:rPr lang="en-CA" sz="1700" kern="1200"/>
            <a:t>Always use 4 spaces for indentation of code blocks:</a:t>
          </a:r>
          <a:endParaRPr lang="en-US" sz="1700" kern="1200"/>
        </a:p>
        <a:p>
          <a:pPr marL="342900" lvl="2" indent="-171450" algn="l" defTabSz="755650">
            <a:lnSpc>
              <a:spcPct val="90000"/>
            </a:lnSpc>
            <a:spcBef>
              <a:spcPct val="0"/>
            </a:spcBef>
            <a:spcAft>
              <a:spcPct val="15000"/>
            </a:spcAft>
            <a:buChar char="•"/>
          </a:pPr>
          <a:r>
            <a:rPr lang="en-CA" sz="1700" kern="1200" dirty="0"/>
            <a:t>function </a:t>
          </a:r>
          <a:r>
            <a:rPr lang="en-CA" sz="1700" kern="1200" dirty="0" err="1"/>
            <a:t>toCelsius</a:t>
          </a:r>
          <a:r>
            <a:rPr lang="en-CA" sz="1700" kern="1200" dirty="0"/>
            <a:t>(</a:t>
          </a:r>
          <a:r>
            <a:rPr lang="en-CA" sz="1700" kern="1200" dirty="0" err="1"/>
            <a:t>fahrenheit</a:t>
          </a:r>
          <a:r>
            <a:rPr lang="en-CA" sz="1700" kern="1200" dirty="0"/>
            <a:t>) {</a:t>
          </a:r>
          <a:br>
            <a:rPr lang="en-CA" sz="1700" kern="1200" dirty="0"/>
          </a:br>
          <a:r>
            <a:rPr lang="en-CA" sz="1700" kern="1200" dirty="0"/>
            <a:t>    return (5 / 9) * (</a:t>
          </a:r>
          <a:r>
            <a:rPr lang="en-CA" sz="1700" kern="1200" dirty="0" err="1"/>
            <a:t>fahrenheit</a:t>
          </a:r>
          <a:r>
            <a:rPr lang="en-CA" sz="1700" kern="1200" dirty="0"/>
            <a:t> - 32);</a:t>
          </a:r>
          <a:br>
            <a:rPr lang="en-CA" sz="1700" kern="1200" dirty="0"/>
          </a:br>
          <a:r>
            <a:rPr lang="en-CA" sz="1700" kern="1200" dirty="0"/>
            <a:t>}</a:t>
          </a:r>
          <a:endParaRPr lang="en-US" sz="1700" kern="1200" dirty="0"/>
        </a:p>
      </dsp:txBody>
      <dsp:txXfrm>
        <a:off x="0" y="2851020"/>
        <a:ext cx="7315200" cy="1472625"/>
      </dsp:txXfrm>
    </dsp:sp>
    <dsp:sp modelId="{413234C7-A15E-4DDD-AAAF-B7B5B93C2F33}">
      <dsp:nvSpPr>
        <dsp:cNvPr id="0" name=""/>
        <dsp:cNvSpPr/>
      </dsp:nvSpPr>
      <dsp:spPr>
        <a:xfrm>
          <a:off x="365760" y="2600100"/>
          <a:ext cx="5120640" cy="5018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755650">
            <a:lnSpc>
              <a:spcPct val="90000"/>
            </a:lnSpc>
            <a:spcBef>
              <a:spcPct val="0"/>
            </a:spcBef>
            <a:spcAft>
              <a:spcPct val="35000"/>
            </a:spcAft>
            <a:buNone/>
          </a:pPr>
          <a:r>
            <a:rPr lang="en-CA" sz="1700" kern="1200"/>
            <a:t>Code Indentation</a:t>
          </a:r>
          <a:endParaRPr lang="en-US" sz="1700" kern="1200"/>
        </a:p>
      </dsp:txBody>
      <dsp:txXfrm>
        <a:off x="390258" y="2624598"/>
        <a:ext cx="5071644"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201BC2-A79D-40AC-8214-87194FFB70C3}">
      <dsp:nvSpPr>
        <dsp:cNvPr id="0" name=""/>
        <dsp:cNvSpPr/>
      </dsp:nvSpPr>
      <dsp:spPr>
        <a:xfrm>
          <a:off x="0" y="8940"/>
          <a:ext cx="6513603" cy="191360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CA" sz="2200" kern="1200"/>
            <a:t>A web application framework (WAF) is a software framework that is designed to support the development of web applications including web services, web resources, and web APIs. </a:t>
          </a:r>
          <a:endParaRPr lang="en-US" sz="2200" kern="1200"/>
        </a:p>
      </dsp:txBody>
      <dsp:txXfrm>
        <a:off x="93415" y="102355"/>
        <a:ext cx="6326773" cy="1726778"/>
      </dsp:txXfrm>
    </dsp:sp>
    <dsp:sp modelId="{0FE3A196-1B75-4E4C-8C2F-2982C9A4C14C}">
      <dsp:nvSpPr>
        <dsp:cNvPr id="0" name=""/>
        <dsp:cNvSpPr/>
      </dsp:nvSpPr>
      <dsp:spPr>
        <a:xfrm>
          <a:off x="0" y="1985908"/>
          <a:ext cx="6513603" cy="1913608"/>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CA" sz="2200" kern="1200"/>
            <a:t>Web frameworks provide a standard way to build and deploy web applications on the World Wide Web. Web frameworks aim to automate the overhead associated with common activities performed in web development. </a:t>
          </a:r>
          <a:endParaRPr lang="en-US" sz="2200" kern="1200"/>
        </a:p>
      </dsp:txBody>
      <dsp:txXfrm>
        <a:off x="93415" y="2079323"/>
        <a:ext cx="6326773" cy="1726778"/>
      </dsp:txXfrm>
    </dsp:sp>
    <dsp:sp modelId="{34B05FED-AB09-477A-811A-3B847FA1EA8A}">
      <dsp:nvSpPr>
        <dsp:cNvPr id="0" name=""/>
        <dsp:cNvSpPr/>
      </dsp:nvSpPr>
      <dsp:spPr>
        <a:xfrm>
          <a:off x="0" y="3962877"/>
          <a:ext cx="6513603" cy="191360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CA" sz="2200" kern="1200"/>
            <a:t>For example, many web frameworks provide libraries for database access, templating frameworks, and session management, and they often promote code reuse</a:t>
          </a:r>
          <a:endParaRPr lang="en-US" sz="2200" kern="1200"/>
        </a:p>
      </dsp:txBody>
      <dsp:txXfrm>
        <a:off x="93415" y="4056292"/>
        <a:ext cx="6326773" cy="17267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9406B6-D918-4389-AE3F-ECDA0CCEEDFA}">
      <dsp:nvSpPr>
        <dsp:cNvPr id="0" name=""/>
        <dsp:cNvSpPr/>
      </dsp:nvSpPr>
      <dsp:spPr>
        <a:xfrm>
          <a:off x="0" y="22212"/>
          <a:ext cx="6513603" cy="19047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CA" sz="2200" kern="1200"/>
            <a:t>There are hundreds of different frames works, most languages have multiple frameworks to work with. Some frameworks you may be familiar with are React JS (used by facebook) Angular JS (Netflix) Django (Instangram) and Ruby on Rails (Twitter)</a:t>
          </a:r>
          <a:endParaRPr lang="en-US" sz="2200" kern="1200"/>
        </a:p>
      </dsp:txBody>
      <dsp:txXfrm>
        <a:off x="92983" y="115195"/>
        <a:ext cx="6327637" cy="1718794"/>
      </dsp:txXfrm>
    </dsp:sp>
    <dsp:sp modelId="{2F1268BB-1B02-4A4D-BA45-0FC19FE12EE8}">
      <dsp:nvSpPr>
        <dsp:cNvPr id="0" name=""/>
        <dsp:cNvSpPr/>
      </dsp:nvSpPr>
      <dsp:spPr>
        <a:xfrm>
          <a:off x="0" y="1990332"/>
          <a:ext cx="6513603" cy="190476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CA" sz="2200" kern="1200"/>
            <a:t>Since we mainly work with Python we will be covering Flask (a light weight version Django). </a:t>
          </a:r>
          <a:endParaRPr lang="en-US" sz="2200" kern="1200"/>
        </a:p>
      </dsp:txBody>
      <dsp:txXfrm>
        <a:off x="92983" y="2083315"/>
        <a:ext cx="6327637" cy="1718794"/>
      </dsp:txXfrm>
    </dsp:sp>
    <dsp:sp modelId="{F2D340E0-989A-4997-B027-B20FA91F250F}">
      <dsp:nvSpPr>
        <dsp:cNvPr id="0" name=""/>
        <dsp:cNvSpPr/>
      </dsp:nvSpPr>
      <dsp:spPr>
        <a:xfrm>
          <a:off x="0" y="3958453"/>
          <a:ext cx="6513603" cy="19047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CA" sz="2200" kern="1200"/>
            <a:t>However you are more then welcome to choose any framework you wish for your final project </a:t>
          </a:r>
          <a:endParaRPr lang="en-US" sz="2200" kern="1200"/>
        </a:p>
      </dsp:txBody>
      <dsp:txXfrm>
        <a:off x="92983" y="4051436"/>
        <a:ext cx="6327637" cy="17187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A471AD-7EB3-4753-9F89-E861317A0B61}">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A93564-7374-41E3-A499-60EB5D954244}">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E7184E-4F9F-4DC7-B91B-A01733FBD129}">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CA" sz="2200" kern="1200"/>
            <a:t>Microframework for Python</a:t>
          </a:r>
          <a:endParaRPr lang="en-US" sz="2200" kern="1200"/>
        </a:p>
      </dsp:txBody>
      <dsp:txXfrm>
        <a:off x="1429899" y="2442"/>
        <a:ext cx="5083704" cy="1238008"/>
      </dsp:txXfrm>
    </dsp:sp>
    <dsp:sp modelId="{754348B3-12C7-46EB-9373-ACAC87F7CFDA}">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73F3AF-D507-4ED5-8632-08A4A15934A4}">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67C62A-07D7-420B-BE92-7EDC33BB02D7}">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CA" sz="2200" kern="1200"/>
            <a:t>Designed for expansion </a:t>
          </a:r>
          <a:endParaRPr lang="en-US" sz="2200" kern="1200"/>
        </a:p>
      </dsp:txBody>
      <dsp:txXfrm>
        <a:off x="1429899" y="1549953"/>
        <a:ext cx="5083704" cy="1238008"/>
      </dsp:txXfrm>
    </dsp:sp>
    <dsp:sp modelId="{6BF1D6E6-FCFA-45D1-9159-2341B9B23781}">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7104F8-A5E1-402A-B184-DEBBB37191B1}">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01E456-7186-45AE-92BE-5415242F8D6F}">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CA" sz="2200" kern="1200"/>
            <a:t>Includes only web server and templating engine</a:t>
          </a:r>
          <a:endParaRPr lang="en-US" sz="2200" kern="1200"/>
        </a:p>
      </dsp:txBody>
      <dsp:txXfrm>
        <a:off x="1429899" y="3097464"/>
        <a:ext cx="5083704" cy="1238008"/>
      </dsp:txXfrm>
    </dsp:sp>
    <dsp:sp modelId="{91F53078-E78D-4487-A27E-98A59685B020}">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5895D7-8F5D-4A22-AA92-23571185FD60}">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285161-576D-4335-82DD-2059EBAD95FF}">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CA" sz="2200" kern="1200"/>
            <a:t>Easy to add new functionality via extensions </a:t>
          </a:r>
          <a:endParaRPr lang="en-US" sz="2200" kern="1200"/>
        </a:p>
      </dsp:txBody>
      <dsp:txXfrm>
        <a:off x="1429899" y="4644974"/>
        <a:ext cx="5083704" cy="12380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55FFD-29A9-4868-9B6A-7DDDCFA2C5F4}">
      <dsp:nvSpPr>
        <dsp:cNvPr id="0" name=""/>
        <dsp:cNvSpPr/>
      </dsp:nvSpPr>
      <dsp:spPr>
        <a:xfrm>
          <a:off x="0" y="237819"/>
          <a:ext cx="6513603" cy="266745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CA" sz="2600" kern="1200"/>
            <a:t>A virtual environment is a tool that helps to keep dependencies required by different projects separate by creating isolated python virtual environments for them. </a:t>
          </a:r>
          <a:endParaRPr lang="en-US" sz="2600" kern="1200"/>
        </a:p>
      </dsp:txBody>
      <dsp:txXfrm>
        <a:off x="130214" y="368033"/>
        <a:ext cx="6253175" cy="2407025"/>
      </dsp:txXfrm>
    </dsp:sp>
    <dsp:sp modelId="{032F2C0F-FEE8-4A97-B349-264B066C3829}">
      <dsp:nvSpPr>
        <dsp:cNvPr id="0" name=""/>
        <dsp:cNvSpPr/>
      </dsp:nvSpPr>
      <dsp:spPr>
        <a:xfrm>
          <a:off x="0" y="2980153"/>
          <a:ext cx="6513603" cy="2667453"/>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CA" sz="2600" kern="1200"/>
            <a:t>Imagine a scenario where you are working on two web based python projects and one of them uses a Django 1.9 and the other uses Django 1.10 and so on. Virtual environment can be really useful to maintain dependencies of both the projects.</a:t>
          </a:r>
          <a:endParaRPr lang="en-US" sz="2600" kern="1200"/>
        </a:p>
      </dsp:txBody>
      <dsp:txXfrm>
        <a:off x="130214" y="3110367"/>
        <a:ext cx="6253175" cy="240702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FBBEFB-9AB4-4F73-B734-9608AB82544D}">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B1E362-F6B2-41FA-89E0-F2911D6BCEB0}">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CA" sz="2000" kern="1200"/>
            <a:t>Charts are an excellent way to visualize data on your web application.</a:t>
          </a:r>
          <a:endParaRPr lang="en-US" sz="2000" kern="1200"/>
        </a:p>
      </dsp:txBody>
      <dsp:txXfrm>
        <a:off x="0" y="623"/>
        <a:ext cx="6492875" cy="1020830"/>
      </dsp:txXfrm>
    </dsp:sp>
    <dsp:sp modelId="{976C8542-FA82-43AB-98C9-8726A1DD9DE8}">
      <dsp:nvSpPr>
        <dsp:cNvPr id="0" name=""/>
        <dsp:cNvSpPr/>
      </dsp:nvSpPr>
      <dsp:spPr>
        <a:xfrm>
          <a:off x="0" y="1021453"/>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76DBEC-E917-4C47-AAA0-7E2B01C479D1}">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CA" sz="2000" kern="1200"/>
            <a:t>There are many add ons that can be integrated into flask to visualize your analysis</a:t>
          </a:r>
          <a:endParaRPr lang="en-US" sz="2000" kern="1200"/>
        </a:p>
      </dsp:txBody>
      <dsp:txXfrm>
        <a:off x="0" y="1021453"/>
        <a:ext cx="6492875" cy="1020830"/>
      </dsp:txXfrm>
    </dsp:sp>
    <dsp:sp modelId="{AA6D8C36-82A0-455C-A4E2-43E8329582D8}">
      <dsp:nvSpPr>
        <dsp:cNvPr id="0" name=""/>
        <dsp:cNvSpPr/>
      </dsp:nvSpPr>
      <dsp:spPr>
        <a:xfrm>
          <a:off x="0" y="2042284"/>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59B731-C0B9-4A3F-8C30-4FE5ECCE98B5}">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CA" sz="2000" kern="1200"/>
            <a:t>Such as Google Charts, Chart.js and Chartis.js</a:t>
          </a:r>
          <a:endParaRPr lang="en-US" sz="2000" kern="1200"/>
        </a:p>
      </dsp:txBody>
      <dsp:txXfrm>
        <a:off x="0" y="2042284"/>
        <a:ext cx="6492875" cy="1020830"/>
      </dsp:txXfrm>
    </dsp:sp>
    <dsp:sp modelId="{3528FB53-FB13-497E-AB4F-24991F2EC2D7}">
      <dsp:nvSpPr>
        <dsp:cNvPr id="0" name=""/>
        <dsp:cNvSpPr/>
      </dsp:nvSpPr>
      <dsp:spPr>
        <a:xfrm>
          <a:off x="0" y="3063115"/>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E9DAB6-690A-485E-A0BF-A4E28580EE77}">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CA" sz="2000" kern="1200"/>
            <a:t>Most chart APIs require some cut and paste javascript and due to this there needs to be 2 parts to your python application, the main app and the HTML templates</a:t>
          </a:r>
          <a:endParaRPr lang="en-US" sz="2000" kern="1200"/>
        </a:p>
      </dsp:txBody>
      <dsp:txXfrm>
        <a:off x="0" y="3063115"/>
        <a:ext cx="6492875" cy="1020830"/>
      </dsp:txXfrm>
    </dsp:sp>
    <dsp:sp modelId="{B2BB435B-A5F0-42D6-8F7F-5C86494A1638}">
      <dsp:nvSpPr>
        <dsp:cNvPr id="0" name=""/>
        <dsp:cNvSpPr/>
      </dsp:nvSpPr>
      <dsp:spPr>
        <a:xfrm>
          <a:off x="0" y="4083946"/>
          <a:ext cx="649287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232127-E53D-452F-B5A5-ECE2C4395979}">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CA" sz="2000" kern="1200" dirty="0"/>
            <a:t>I will show you a video tutorial on Google Charts</a:t>
          </a:r>
          <a:endParaRPr lang="en-US" sz="2000" kern="1200" dirty="0"/>
        </a:p>
      </dsp:txBody>
      <dsp:txXfrm>
        <a:off x="0" y="4083946"/>
        <a:ext cx="6492875" cy="10208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634E4F-254B-4DE7-AE98-EDFE8A67DED6}">
      <dsp:nvSpPr>
        <dsp:cNvPr id="0" name=""/>
        <dsp:cNvSpPr/>
      </dsp:nvSpPr>
      <dsp:spPr>
        <a:xfrm>
          <a:off x="0" y="11487"/>
          <a:ext cx="6513603" cy="19023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The Google Chart API is an interactive Web service (now deprecated) that creates graphical charts from </a:t>
          </a:r>
          <a:r>
            <a:rPr lang="en-CA" sz="2700" b="1" kern="1200" dirty="0"/>
            <a:t>user-supplied data</a:t>
          </a:r>
          <a:r>
            <a:rPr lang="en-CA" sz="2700" kern="1200" dirty="0"/>
            <a:t>. </a:t>
          </a:r>
          <a:endParaRPr lang="en-US" sz="2700" kern="1200" dirty="0"/>
        </a:p>
      </dsp:txBody>
      <dsp:txXfrm>
        <a:off x="92863" y="104350"/>
        <a:ext cx="6327877" cy="1716584"/>
      </dsp:txXfrm>
    </dsp:sp>
    <dsp:sp modelId="{906B0EE1-FA87-455A-8684-2BC94D4CEF06}">
      <dsp:nvSpPr>
        <dsp:cNvPr id="0" name=""/>
        <dsp:cNvSpPr/>
      </dsp:nvSpPr>
      <dsp:spPr>
        <a:xfrm>
          <a:off x="0" y="1991557"/>
          <a:ext cx="6513603" cy="190231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a:t>Google servers create a PNG image of a chart from data and formatting parameters specified by a user's HTTP request. </a:t>
          </a:r>
          <a:endParaRPr lang="en-US" sz="2700" kern="1200"/>
        </a:p>
      </dsp:txBody>
      <dsp:txXfrm>
        <a:off x="92863" y="2084420"/>
        <a:ext cx="6327877" cy="1716584"/>
      </dsp:txXfrm>
    </dsp:sp>
    <dsp:sp modelId="{644DFCCC-D018-484C-A35B-0F85A856AA4A}">
      <dsp:nvSpPr>
        <dsp:cNvPr id="0" name=""/>
        <dsp:cNvSpPr/>
      </dsp:nvSpPr>
      <dsp:spPr>
        <a:xfrm>
          <a:off x="0" y="3971628"/>
          <a:ext cx="6513603" cy="190231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a:t>The service supports a wide variety of chart information and formatting. Users may conveniently embed these charts in a Web page by using a simple image tag.</a:t>
          </a:r>
          <a:endParaRPr lang="en-US" sz="2700" kern="1200"/>
        </a:p>
      </dsp:txBody>
      <dsp:txXfrm>
        <a:off x="92863" y="4064491"/>
        <a:ext cx="6327877" cy="171658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CC4F77-A35E-4A08-82D9-077055B762BA}">
      <dsp:nvSpPr>
        <dsp:cNvPr id="0" name=""/>
        <dsp:cNvSpPr/>
      </dsp:nvSpPr>
      <dsp:spPr>
        <a:xfrm>
          <a:off x="0" y="4827324"/>
          <a:ext cx="1628400" cy="10561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812" tIns="256032" rIns="115812" bIns="256032" numCol="1" spcCol="1270" anchor="ctr" anchorCtr="0">
          <a:noAutofit/>
        </a:bodyPr>
        <a:lstStyle/>
        <a:p>
          <a:pPr marL="0" lvl="0" indent="0" algn="ctr" defTabSz="1600200">
            <a:lnSpc>
              <a:spcPct val="90000"/>
            </a:lnSpc>
            <a:spcBef>
              <a:spcPct val="0"/>
            </a:spcBef>
            <a:spcAft>
              <a:spcPct val="35000"/>
            </a:spcAft>
            <a:buNone/>
          </a:pPr>
          <a:r>
            <a:rPr lang="en-US" sz="3600" kern="1200"/>
            <a:t>Open</a:t>
          </a:r>
        </a:p>
      </dsp:txBody>
      <dsp:txXfrm>
        <a:off x="0" y="4827324"/>
        <a:ext cx="1628400" cy="1056100"/>
      </dsp:txXfrm>
    </dsp:sp>
    <dsp:sp modelId="{67EAF798-0B40-45AD-B1DF-0AF53E283AFF}">
      <dsp:nvSpPr>
        <dsp:cNvPr id="0" name=""/>
        <dsp:cNvSpPr/>
      </dsp:nvSpPr>
      <dsp:spPr>
        <a:xfrm>
          <a:off x="1628400" y="4827324"/>
          <a:ext cx="4885203" cy="105610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95" tIns="241300" rIns="99095" bIns="241300" numCol="1" spcCol="1270" anchor="ctr" anchorCtr="0">
          <a:noAutofit/>
        </a:bodyPr>
        <a:lstStyle/>
        <a:p>
          <a:pPr marL="0" lvl="0" indent="0" algn="l" defTabSz="844550">
            <a:lnSpc>
              <a:spcPct val="90000"/>
            </a:lnSpc>
            <a:spcBef>
              <a:spcPct val="0"/>
            </a:spcBef>
            <a:spcAft>
              <a:spcPct val="35000"/>
            </a:spcAft>
            <a:buNone/>
          </a:pPr>
          <a:r>
            <a:rPr lang="en-US" sz="1900" kern="1200"/>
            <a:t>Now open Visual Studio Code (or whatever text editor you prefer) </a:t>
          </a:r>
        </a:p>
      </dsp:txBody>
      <dsp:txXfrm>
        <a:off x="1628400" y="4827324"/>
        <a:ext cx="4885203" cy="1056100"/>
      </dsp:txXfrm>
    </dsp:sp>
    <dsp:sp modelId="{A537470B-6CA4-4A00-B06B-92ABD395D5FA}">
      <dsp:nvSpPr>
        <dsp:cNvPr id="0" name=""/>
        <dsp:cNvSpPr/>
      </dsp:nvSpPr>
      <dsp:spPr>
        <a:xfrm rot="10800000">
          <a:off x="0" y="3218883"/>
          <a:ext cx="1628400" cy="1624282"/>
        </a:xfrm>
        <a:prstGeom prst="upArrowCallout">
          <a:avLst>
            <a:gd name="adj1" fmla="val 5000"/>
            <a:gd name="adj2" fmla="val 10000"/>
            <a:gd name="adj3" fmla="val 15000"/>
            <a:gd name="adj4" fmla="val 64977"/>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812" tIns="256032" rIns="115812" bIns="256032" numCol="1" spcCol="1270" anchor="ctr" anchorCtr="0">
          <a:noAutofit/>
        </a:bodyPr>
        <a:lstStyle/>
        <a:p>
          <a:pPr marL="0" lvl="0" indent="0" algn="ctr" defTabSz="1600200">
            <a:lnSpc>
              <a:spcPct val="90000"/>
            </a:lnSpc>
            <a:spcBef>
              <a:spcPct val="0"/>
            </a:spcBef>
            <a:spcAft>
              <a:spcPct val="35000"/>
            </a:spcAft>
            <a:buNone/>
          </a:pPr>
          <a:r>
            <a:rPr lang="en-US" sz="3600" kern="1200"/>
            <a:t>Create</a:t>
          </a:r>
        </a:p>
      </dsp:txBody>
      <dsp:txXfrm rot="-10800000">
        <a:off x="0" y="3218883"/>
        <a:ext cx="1628400" cy="1055783"/>
      </dsp:txXfrm>
    </dsp:sp>
    <dsp:sp modelId="{D8B1E790-233D-4CAB-8AA9-676E0C048393}">
      <dsp:nvSpPr>
        <dsp:cNvPr id="0" name=""/>
        <dsp:cNvSpPr/>
      </dsp:nvSpPr>
      <dsp:spPr>
        <a:xfrm>
          <a:off x="1628400" y="3218883"/>
          <a:ext cx="4885203" cy="1055783"/>
        </a:xfrm>
        <a:prstGeom prst="rect">
          <a:avLst/>
        </a:prstGeom>
        <a:solidFill>
          <a:schemeClr val="accent5">
            <a:tint val="40000"/>
            <a:alpha val="90000"/>
            <a:hueOff val="-2246587"/>
            <a:satOff val="-7611"/>
            <a:lumOff val="-976"/>
            <a:alphaOff val="0"/>
          </a:schemeClr>
        </a:solidFill>
        <a:ln w="12700" cap="flat" cmpd="sng" algn="ctr">
          <a:solidFill>
            <a:schemeClr val="accent5">
              <a:tint val="40000"/>
              <a:alpha val="90000"/>
              <a:hueOff val="-2246587"/>
              <a:satOff val="-7611"/>
              <a:lumOff val="-9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95" tIns="241300" rIns="99095" bIns="241300" numCol="1" spcCol="1270" anchor="ctr" anchorCtr="0">
          <a:noAutofit/>
        </a:bodyPr>
        <a:lstStyle/>
        <a:p>
          <a:pPr marL="0" lvl="0" indent="0" algn="l" defTabSz="844550">
            <a:lnSpc>
              <a:spcPct val="90000"/>
            </a:lnSpc>
            <a:spcBef>
              <a:spcPct val="0"/>
            </a:spcBef>
            <a:spcAft>
              <a:spcPct val="35000"/>
            </a:spcAft>
            <a:buNone/>
          </a:pPr>
          <a:r>
            <a:rPr lang="en-US" sz="1900" kern="1200" dirty="0"/>
            <a:t>Inside this project folder create 2 more folders one called “static” and one called “templates”</a:t>
          </a:r>
        </a:p>
      </dsp:txBody>
      <dsp:txXfrm>
        <a:off x="1628400" y="3218883"/>
        <a:ext cx="4885203" cy="1055783"/>
      </dsp:txXfrm>
    </dsp:sp>
    <dsp:sp modelId="{EAB2E9A4-814E-42EC-B137-4F1F61221072}">
      <dsp:nvSpPr>
        <dsp:cNvPr id="0" name=""/>
        <dsp:cNvSpPr/>
      </dsp:nvSpPr>
      <dsp:spPr>
        <a:xfrm rot="10800000">
          <a:off x="0" y="1610442"/>
          <a:ext cx="1628400" cy="1624282"/>
        </a:xfrm>
        <a:prstGeom prst="upArrowCallout">
          <a:avLst>
            <a:gd name="adj1" fmla="val 5000"/>
            <a:gd name="adj2" fmla="val 10000"/>
            <a:gd name="adj3" fmla="val 15000"/>
            <a:gd name="adj4" fmla="val 64977"/>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812" tIns="256032" rIns="115812" bIns="256032" numCol="1" spcCol="1270" anchor="ctr" anchorCtr="0">
          <a:noAutofit/>
        </a:bodyPr>
        <a:lstStyle/>
        <a:p>
          <a:pPr marL="0" lvl="0" indent="0" algn="ctr" defTabSz="1600200">
            <a:lnSpc>
              <a:spcPct val="90000"/>
            </a:lnSpc>
            <a:spcBef>
              <a:spcPct val="0"/>
            </a:spcBef>
            <a:spcAft>
              <a:spcPct val="35000"/>
            </a:spcAft>
            <a:buNone/>
          </a:pPr>
          <a:r>
            <a:rPr lang="en-US" sz="3600" kern="1200"/>
            <a:t>Create</a:t>
          </a:r>
        </a:p>
      </dsp:txBody>
      <dsp:txXfrm rot="-10800000">
        <a:off x="0" y="1610442"/>
        <a:ext cx="1628400" cy="1055783"/>
      </dsp:txXfrm>
    </dsp:sp>
    <dsp:sp modelId="{29886A63-A734-4DAD-AA4B-66CBE5842F2A}">
      <dsp:nvSpPr>
        <dsp:cNvPr id="0" name=""/>
        <dsp:cNvSpPr/>
      </dsp:nvSpPr>
      <dsp:spPr>
        <a:xfrm>
          <a:off x="1628400" y="1610442"/>
          <a:ext cx="4885203" cy="1055783"/>
        </a:xfrm>
        <a:prstGeom prst="rect">
          <a:avLst/>
        </a:prstGeom>
        <a:solidFill>
          <a:schemeClr val="accent5">
            <a:tint val="40000"/>
            <a:alpha val="90000"/>
            <a:hueOff val="-4493175"/>
            <a:satOff val="-15221"/>
            <a:lumOff val="-1952"/>
            <a:alphaOff val="0"/>
          </a:schemeClr>
        </a:solidFill>
        <a:ln w="12700" cap="flat" cmpd="sng" algn="ctr">
          <a:solidFill>
            <a:schemeClr val="accent5">
              <a:tint val="40000"/>
              <a:alpha val="90000"/>
              <a:hueOff val="-4493175"/>
              <a:satOff val="-15221"/>
              <a:lumOff val="-19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95" tIns="241300" rIns="99095" bIns="241300" numCol="1" spcCol="1270" anchor="ctr" anchorCtr="0">
          <a:noAutofit/>
        </a:bodyPr>
        <a:lstStyle/>
        <a:p>
          <a:pPr marL="0" lvl="0" indent="0" algn="l" defTabSz="844550">
            <a:lnSpc>
              <a:spcPct val="90000"/>
            </a:lnSpc>
            <a:spcBef>
              <a:spcPct val="0"/>
            </a:spcBef>
            <a:spcAft>
              <a:spcPct val="35000"/>
            </a:spcAft>
            <a:buNone/>
          </a:pPr>
          <a:r>
            <a:rPr lang="en-US" sz="1900" kern="1200" dirty="0"/>
            <a:t>Create a project folder with a project name, I named mine </a:t>
          </a:r>
          <a:r>
            <a:rPr lang="en-US" sz="1900" kern="1200" dirty="0" err="1"/>
            <a:t>flaskCharts</a:t>
          </a:r>
          <a:endParaRPr lang="en-US" sz="1900" kern="1200" dirty="0"/>
        </a:p>
      </dsp:txBody>
      <dsp:txXfrm>
        <a:off x="1628400" y="1610442"/>
        <a:ext cx="4885203" cy="1055783"/>
      </dsp:txXfrm>
    </dsp:sp>
    <dsp:sp modelId="{2376F8BF-09C9-49AC-A652-7B7ACA08A239}">
      <dsp:nvSpPr>
        <dsp:cNvPr id="0" name=""/>
        <dsp:cNvSpPr/>
      </dsp:nvSpPr>
      <dsp:spPr>
        <a:xfrm rot="10800000">
          <a:off x="0" y="2000"/>
          <a:ext cx="1628400" cy="1624282"/>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812" tIns="256032" rIns="11581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Set Up</a:t>
          </a:r>
        </a:p>
      </dsp:txBody>
      <dsp:txXfrm rot="-10800000">
        <a:off x="0" y="2000"/>
        <a:ext cx="1628400" cy="1055783"/>
      </dsp:txXfrm>
    </dsp:sp>
    <dsp:sp modelId="{655AA438-1639-4FDA-8757-4FDE8E7D7F07}">
      <dsp:nvSpPr>
        <dsp:cNvPr id="0" name=""/>
        <dsp:cNvSpPr/>
      </dsp:nvSpPr>
      <dsp:spPr>
        <a:xfrm>
          <a:off x="1628400" y="2000"/>
          <a:ext cx="4885203" cy="1055783"/>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95" tIns="241300" rIns="99095" bIns="241300" numCol="1" spcCol="1270" anchor="ctr" anchorCtr="0">
          <a:noAutofit/>
        </a:bodyPr>
        <a:lstStyle/>
        <a:p>
          <a:pPr marL="0" lvl="0" indent="0" algn="l" defTabSz="844550">
            <a:lnSpc>
              <a:spcPct val="90000"/>
            </a:lnSpc>
            <a:spcBef>
              <a:spcPct val="0"/>
            </a:spcBef>
            <a:spcAft>
              <a:spcPct val="35000"/>
            </a:spcAft>
            <a:buNone/>
          </a:pPr>
          <a:r>
            <a:rPr lang="en-US" sz="1900" kern="1200" dirty="0"/>
            <a:t>First let’s set up a file directory</a:t>
          </a:r>
        </a:p>
      </dsp:txBody>
      <dsp:txXfrm>
        <a:off x="1628400" y="2000"/>
        <a:ext cx="4885203" cy="10557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3C527-F0A9-4550-BAE3-32FE40CB95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145E1A5-37BE-4442-929C-CED00F29F0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64A0999-4EEA-4D9A-A593-4A4C4EDBB517}"/>
              </a:ext>
            </a:extLst>
          </p:cNvPr>
          <p:cNvSpPr>
            <a:spLocks noGrp="1"/>
          </p:cNvSpPr>
          <p:nvPr>
            <p:ph type="dt" sz="half" idx="10"/>
          </p:nvPr>
        </p:nvSpPr>
        <p:spPr/>
        <p:txBody>
          <a:bodyPr/>
          <a:lstStyle/>
          <a:p>
            <a:fld id="{D26874F4-685C-4898-AF69-EB0F8C317FE8}" type="datetimeFigureOut">
              <a:rPr lang="en-CA" smtClean="0"/>
              <a:t>2021-03-15</a:t>
            </a:fld>
            <a:endParaRPr lang="en-CA"/>
          </a:p>
        </p:txBody>
      </p:sp>
      <p:sp>
        <p:nvSpPr>
          <p:cNvPr id="5" name="Footer Placeholder 4">
            <a:extLst>
              <a:ext uri="{FF2B5EF4-FFF2-40B4-BE49-F238E27FC236}">
                <a16:creationId xmlns:a16="http://schemas.microsoft.com/office/drawing/2014/main" id="{EEF14103-AA50-4E8C-8D4D-23DA8206746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B36EBD3-DF5D-45F7-9DCF-B8FDF8FB86B1}"/>
              </a:ext>
            </a:extLst>
          </p:cNvPr>
          <p:cNvSpPr>
            <a:spLocks noGrp="1"/>
          </p:cNvSpPr>
          <p:nvPr>
            <p:ph type="sldNum" sz="quarter" idx="12"/>
          </p:nvPr>
        </p:nvSpPr>
        <p:spPr/>
        <p:txBody>
          <a:bodyPr/>
          <a:lstStyle/>
          <a:p>
            <a:fld id="{2143012A-ECBC-4CEF-BDF5-4DDC764368E9}" type="slidenum">
              <a:rPr lang="en-CA" smtClean="0"/>
              <a:t>‹#›</a:t>
            </a:fld>
            <a:endParaRPr lang="en-CA"/>
          </a:p>
        </p:txBody>
      </p:sp>
    </p:spTree>
    <p:extLst>
      <p:ext uri="{BB962C8B-B14F-4D97-AF65-F5344CB8AC3E}">
        <p14:creationId xmlns:p14="http://schemas.microsoft.com/office/powerpoint/2010/main" val="67963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51824-81F9-452F-9912-15982F4B5E6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A4B3B69-6CE1-449A-A3C8-43F9A82730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91863AD-348A-447A-AA9E-32E41EB0F487}"/>
              </a:ext>
            </a:extLst>
          </p:cNvPr>
          <p:cNvSpPr>
            <a:spLocks noGrp="1"/>
          </p:cNvSpPr>
          <p:nvPr>
            <p:ph type="dt" sz="half" idx="10"/>
          </p:nvPr>
        </p:nvSpPr>
        <p:spPr/>
        <p:txBody>
          <a:bodyPr/>
          <a:lstStyle/>
          <a:p>
            <a:fld id="{D26874F4-685C-4898-AF69-EB0F8C317FE8}" type="datetimeFigureOut">
              <a:rPr lang="en-CA" smtClean="0"/>
              <a:t>2021-03-15</a:t>
            </a:fld>
            <a:endParaRPr lang="en-CA"/>
          </a:p>
        </p:txBody>
      </p:sp>
      <p:sp>
        <p:nvSpPr>
          <p:cNvPr id="5" name="Footer Placeholder 4">
            <a:extLst>
              <a:ext uri="{FF2B5EF4-FFF2-40B4-BE49-F238E27FC236}">
                <a16:creationId xmlns:a16="http://schemas.microsoft.com/office/drawing/2014/main" id="{779106F5-D33E-423B-893E-2B49554AF0D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D78A1CF-BB2A-470B-B75E-2DCF2908BCBE}"/>
              </a:ext>
            </a:extLst>
          </p:cNvPr>
          <p:cNvSpPr>
            <a:spLocks noGrp="1"/>
          </p:cNvSpPr>
          <p:nvPr>
            <p:ph type="sldNum" sz="quarter" idx="12"/>
          </p:nvPr>
        </p:nvSpPr>
        <p:spPr/>
        <p:txBody>
          <a:bodyPr/>
          <a:lstStyle/>
          <a:p>
            <a:fld id="{2143012A-ECBC-4CEF-BDF5-4DDC764368E9}" type="slidenum">
              <a:rPr lang="en-CA" smtClean="0"/>
              <a:t>‹#›</a:t>
            </a:fld>
            <a:endParaRPr lang="en-CA"/>
          </a:p>
        </p:txBody>
      </p:sp>
    </p:spTree>
    <p:extLst>
      <p:ext uri="{BB962C8B-B14F-4D97-AF65-F5344CB8AC3E}">
        <p14:creationId xmlns:p14="http://schemas.microsoft.com/office/powerpoint/2010/main" val="2023726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40BED4-E4F5-4F16-897F-8F24CAF14D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3165CF1-3D41-4D40-98F0-8E4F73E109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BDBF40D-9AD5-4F56-BFC4-87DB5BEFCF17}"/>
              </a:ext>
            </a:extLst>
          </p:cNvPr>
          <p:cNvSpPr>
            <a:spLocks noGrp="1"/>
          </p:cNvSpPr>
          <p:nvPr>
            <p:ph type="dt" sz="half" idx="10"/>
          </p:nvPr>
        </p:nvSpPr>
        <p:spPr/>
        <p:txBody>
          <a:bodyPr/>
          <a:lstStyle/>
          <a:p>
            <a:fld id="{D26874F4-685C-4898-AF69-EB0F8C317FE8}" type="datetimeFigureOut">
              <a:rPr lang="en-CA" smtClean="0"/>
              <a:t>2021-03-15</a:t>
            </a:fld>
            <a:endParaRPr lang="en-CA"/>
          </a:p>
        </p:txBody>
      </p:sp>
      <p:sp>
        <p:nvSpPr>
          <p:cNvPr id="5" name="Footer Placeholder 4">
            <a:extLst>
              <a:ext uri="{FF2B5EF4-FFF2-40B4-BE49-F238E27FC236}">
                <a16:creationId xmlns:a16="http://schemas.microsoft.com/office/drawing/2014/main" id="{73E0EE91-4857-4353-B560-4BB29B29B92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CF518E8-9616-4D19-87CD-CEA0C427C3F9}"/>
              </a:ext>
            </a:extLst>
          </p:cNvPr>
          <p:cNvSpPr>
            <a:spLocks noGrp="1"/>
          </p:cNvSpPr>
          <p:nvPr>
            <p:ph type="sldNum" sz="quarter" idx="12"/>
          </p:nvPr>
        </p:nvSpPr>
        <p:spPr/>
        <p:txBody>
          <a:bodyPr/>
          <a:lstStyle/>
          <a:p>
            <a:fld id="{2143012A-ECBC-4CEF-BDF5-4DDC764368E9}" type="slidenum">
              <a:rPr lang="en-CA" smtClean="0"/>
              <a:t>‹#›</a:t>
            </a:fld>
            <a:endParaRPr lang="en-CA"/>
          </a:p>
        </p:txBody>
      </p:sp>
    </p:spTree>
    <p:extLst>
      <p:ext uri="{BB962C8B-B14F-4D97-AF65-F5344CB8AC3E}">
        <p14:creationId xmlns:p14="http://schemas.microsoft.com/office/powerpoint/2010/main" val="3716520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3F30-A027-45B7-9E5C-26CB2A43F5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DEF65F1-E308-46A8-975D-B22DA6A6A3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E875D51-2EA2-40F6-AE04-7390EAF77D87}"/>
              </a:ext>
            </a:extLst>
          </p:cNvPr>
          <p:cNvSpPr>
            <a:spLocks noGrp="1"/>
          </p:cNvSpPr>
          <p:nvPr>
            <p:ph type="dt" sz="half" idx="10"/>
          </p:nvPr>
        </p:nvSpPr>
        <p:spPr/>
        <p:txBody>
          <a:bodyPr/>
          <a:lstStyle/>
          <a:p>
            <a:fld id="{7218CFE1-39F5-4473-90FC-A58EBCE8401E}" type="datetimeFigureOut">
              <a:rPr lang="en-CA" smtClean="0"/>
              <a:t>2021-03-15</a:t>
            </a:fld>
            <a:endParaRPr lang="en-CA"/>
          </a:p>
        </p:txBody>
      </p:sp>
      <p:sp>
        <p:nvSpPr>
          <p:cNvPr id="5" name="Footer Placeholder 4">
            <a:extLst>
              <a:ext uri="{FF2B5EF4-FFF2-40B4-BE49-F238E27FC236}">
                <a16:creationId xmlns:a16="http://schemas.microsoft.com/office/drawing/2014/main" id="{8AFAA16D-9542-47B1-9D48-E3BF231DD35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1D05E91-1256-4440-B905-08D5FF614430}"/>
              </a:ext>
            </a:extLst>
          </p:cNvPr>
          <p:cNvSpPr>
            <a:spLocks noGrp="1"/>
          </p:cNvSpPr>
          <p:nvPr>
            <p:ph type="sldNum" sz="quarter" idx="12"/>
          </p:nvPr>
        </p:nvSpPr>
        <p:spPr/>
        <p:txBody>
          <a:bodyPr/>
          <a:lstStyle/>
          <a:p>
            <a:fld id="{E52E9BCF-37B7-4EC5-B200-ECD2F6F64EC9}" type="slidenum">
              <a:rPr lang="en-CA" smtClean="0"/>
              <a:t>‹#›</a:t>
            </a:fld>
            <a:endParaRPr lang="en-CA"/>
          </a:p>
        </p:txBody>
      </p:sp>
    </p:spTree>
    <p:extLst>
      <p:ext uri="{BB962C8B-B14F-4D97-AF65-F5344CB8AC3E}">
        <p14:creationId xmlns:p14="http://schemas.microsoft.com/office/powerpoint/2010/main" val="2152188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994F-4809-45F9-9858-F724979F9D7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7FCE117-E147-4176-A4AF-13A78E24F85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C1189BF-B2AF-4AAA-9F64-A7AE94255972}"/>
              </a:ext>
            </a:extLst>
          </p:cNvPr>
          <p:cNvSpPr>
            <a:spLocks noGrp="1"/>
          </p:cNvSpPr>
          <p:nvPr>
            <p:ph type="dt" sz="half" idx="10"/>
          </p:nvPr>
        </p:nvSpPr>
        <p:spPr/>
        <p:txBody>
          <a:bodyPr/>
          <a:lstStyle/>
          <a:p>
            <a:fld id="{7218CFE1-39F5-4473-90FC-A58EBCE8401E}" type="datetimeFigureOut">
              <a:rPr lang="en-CA" smtClean="0"/>
              <a:t>2021-03-15</a:t>
            </a:fld>
            <a:endParaRPr lang="en-CA"/>
          </a:p>
        </p:txBody>
      </p:sp>
      <p:sp>
        <p:nvSpPr>
          <p:cNvPr id="5" name="Footer Placeholder 4">
            <a:extLst>
              <a:ext uri="{FF2B5EF4-FFF2-40B4-BE49-F238E27FC236}">
                <a16:creationId xmlns:a16="http://schemas.microsoft.com/office/drawing/2014/main" id="{7936D603-84DE-428D-9511-42E4DB99797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1999647-CAEB-4D1A-A41F-0A143E6E1C97}"/>
              </a:ext>
            </a:extLst>
          </p:cNvPr>
          <p:cNvSpPr>
            <a:spLocks noGrp="1"/>
          </p:cNvSpPr>
          <p:nvPr>
            <p:ph type="sldNum" sz="quarter" idx="12"/>
          </p:nvPr>
        </p:nvSpPr>
        <p:spPr/>
        <p:txBody>
          <a:bodyPr/>
          <a:lstStyle/>
          <a:p>
            <a:fld id="{E52E9BCF-37B7-4EC5-B200-ECD2F6F64EC9}" type="slidenum">
              <a:rPr lang="en-CA" smtClean="0"/>
              <a:t>‹#›</a:t>
            </a:fld>
            <a:endParaRPr lang="en-CA"/>
          </a:p>
        </p:txBody>
      </p:sp>
    </p:spTree>
    <p:extLst>
      <p:ext uri="{BB962C8B-B14F-4D97-AF65-F5344CB8AC3E}">
        <p14:creationId xmlns:p14="http://schemas.microsoft.com/office/powerpoint/2010/main" val="509540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B6787-3B00-4619-A54F-F8EED1E37E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A249BC5-9F83-43DE-9520-DA611BCE95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CF2AFC7-88B4-4EA8-A177-A210AA59C889}"/>
              </a:ext>
            </a:extLst>
          </p:cNvPr>
          <p:cNvSpPr>
            <a:spLocks noGrp="1"/>
          </p:cNvSpPr>
          <p:nvPr>
            <p:ph type="dt" sz="half" idx="10"/>
          </p:nvPr>
        </p:nvSpPr>
        <p:spPr/>
        <p:txBody>
          <a:bodyPr/>
          <a:lstStyle/>
          <a:p>
            <a:fld id="{7218CFE1-39F5-4473-90FC-A58EBCE8401E}" type="datetimeFigureOut">
              <a:rPr lang="en-CA" smtClean="0"/>
              <a:t>2021-03-15</a:t>
            </a:fld>
            <a:endParaRPr lang="en-CA"/>
          </a:p>
        </p:txBody>
      </p:sp>
      <p:sp>
        <p:nvSpPr>
          <p:cNvPr id="5" name="Footer Placeholder 4">
            <a:extLst>
              <a:ext uri="{FF2B5EF4-FFF2-40B4-BE49-F238E27FC236}">
                <a16:creationId xmlns:a16="http://schemas.microsoft.com/office/drawing/2014/main" id="{84916511-51BB-4577-A809-70BEB019F6D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5B08362-61BE-415A-8AC0-C6E727477BDD}"/>
              </a:ext>
            </a:extLst>
          </p:cNvPr>
          <p:cNvSpPr>
            <a:spLocks noGrp="1"/>
          </p:cNvSpPr>
          <p:nvPr>
            <p:ph type="sldNum" sz="quarter" idx="12"/>
          </p:nvPr>
        </p:nvSpPr>
        <p:spPr/>
        <p:txBody>
          <a:bodyPr/>
          <a:lstStyle/>
          <a:p>
            <a:fld id="{E52E9BCF-37B7-4EC5-B200-ECD2F6F64EC9}" type="slidenum">
              <a:rPr lang="en-CA" smtClean="0"/>
              <a:t>‹#›</a:t>
            </a:fld>
            <a:endParaRPr lang="en-CA"/>
          </a:p>
        </p:txBody>
      </p:sp>
    </p:spTree>
    <p:extLst>
      <p:ext uri="{BB962C8B-B14F-4D97-AF65-F5344CB8AC3E}">
        <p14:creationId xmlns:p14="http://schemas.microsoft.com/office/powerpoint/2010/main" val="1887166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3893-8014-46E5-9364-7822673E0AE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0D5D2D0-C5DE-4188-8047-DCD1EE00032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80EDFB9-CAA7-4782-95F5-9053EA4A4DB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12AFFCD-7638-4F30-9CF3-CFC0AF06F325}"/>
              </a:ext>
            </a:extLst>
          </p:cNvPr>
          <p:cNvSpPr>
            <a:spLocks noGrp="1"/>
          </p:cNvSpPr>
          <p:nvPr>
            <p:ph type="dt" sz="half" idx="10"/>
          </p:nvPr>
        </p:nvSpPr>
        <p:spPr/>
        <p:txBody>
          <a:bodyPr/>
          <a:lstStyle/>
          <a:p>
            <a:fld id="{7218CFE1-39F5-4473-90FC-A58EBCE8401E}" type="datetimeFigureOut">
              <a:rPr lang="en-CA" smtClean="0"/>
              <a:t>2021-03-15</a:t>
            </a:fld>
            <a:endParaRPr lang="en-CA"/>
          </a:p>
        </p:txBody>
      </p:sp>
      <p:sp>
        <p:nvSpPr>
          <p:cNvPr id="6" name="Footer Placeholder 5">
            <a:extLst>
              <a:ext uri="{FF2B5EF4-FFF2-40B4-BE49-F238E27FC236}">
                <a16:creationId xmlns:a16="http://schemas.microsoft.com/office/drawing/2014/main" id="{0B2B209E-90E5-4819-9081-6DAD7ACB821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0330561-5163-4CF7-84C7-9E00B4E07558}"/>
              </a:ext>
            </a:extLst>
          </p:cNvPr>
          <p:cNvSpPr>
            <a:spLocks noGrp="1"/>
          </p:cNvSpPr>
          <p:nvPr>
            <p:ph type="sldNum" sz="quarter" idx="12"/>
          </p:nvPr>
        </p:nvSpPr>
        <p:spPr/>
        <p:txBody>
          <a:bodyPr/>
          <a:lstStyle/>
          <a:p>
            <a:fld id="{E52E9BCF-37B7-4EC5-B200-ECD2F6F64EC9}" type="slidenum">
              <a:rPr lang="en-CA" smtClean="0"/>
              <a:t>‹#›</a:t>
            </a:fld>
            <a:endParaRPr lang="en-CA"/>
          </a:p>
        </p:txBody>
      </p:sp>
    </p:spTree>
    <p:extLst>
      <p:ext uri="{BB962C8B-B14F-4D97-AF65-F5344CB8AC3E}">
        <p14:creationId xmlns:p14="http://schemas.microsoft.com/office/powerpoint/2010/main" val="533794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F2F86-28E9-4089-BB55-FF41559485F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CC48820-AE3C-4D7F-BCFF-2721033E1B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1380EEB-8FC6-49EB-886C-1A1E0D34CA6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45740B5-95A6-45D0-9FD0-C0620D3442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E9DF7A3-81E9-4E64-89D8-5D872BD7F71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2C9615C-BD0F-4F61-B29C-F76612D6792C}"/>
              </a:ext>
            </a:extLst>
          </p:cNvPr>
          <p:cNvSpPr>
            <a:spLocks noGrp="1"/>
          </p:cNvSpPr>
          <p:nvPr>
            <p:ph type="dt" sz="half" idx="10"/>
          </p:nvPr>
        </p:nvSpPr>
        <p:spPr/>
        <p:txBody>
          <a:bodyPr/>
          <a:lstStyle/>
          <a:p>
            <a:fld id="{7218CFE1-39F5-4473-90FC-A58EBCE8401E}" type="datetimeFigureOut">
              <a:rPr lang="en-CA" smtClean="0"/>
              <a:t>2021-03-15</a:t>
            </a:fld>
            <a:endParaRPr lang="en-CA"/>
          </a:p>
        </p:txBody>
      </p:sp>
      <p:sp>
        <p:nvSpPr>
          <p:cNvPr id="8" name="Footer Placeholder 7">
            <a:extLst>
              <a:ext uri="{FF2B5EF4-FFF2-40B4-BE49-F238E27FC236}">
                <a16:creationId xmlns:a16="http://schemas.microsoft.com/office/drawing/2014/main" id="{2CAA6F68-5836-4186-80DD-664E8488EE8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619226A-9FCE-4CCA-B668-EF049384354F}"/>
              </a:ext>
            </a:extLst>
          </p:cNvPr>
          <p:cNvSpPr>
            <a:spLocks noGrp="1"/>
          </p:cNvSpPr>
          <p:nvPr>
            <p:ph type="sldNum" sz="quarter" idx="12"/>
          </p:nvPr>
        </p:nvSpPr>
        <p:spPr/>
        <p:txBody>
          <a:bodyPr/>
          <a:lstStyle/>
          <a:p>
            <a:fld id="{E52E9BCF-37B7-4EC5-B200-ECD2F6F64EC9}" type="slidenum">
              <a:rPr lang="en-CA" smtClean="0"/>
              <a:t>‹#›</a:t>
            </a:fld>
            <a:endParaRPr lang="en-CA"/>
          </a:p>
        </p:txBody>
      </p:sp>
    </p:spTree>
    <p:extLst>
      <p:ext uri="{BB962C8B-B14F-4D97-AF65-F5344CB8AC3E}">
        <p14:creationId xmlns:p14="http://schemas.microsoft.com/office/powerpoint/2010/main" val="3253334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DF2F7-2A92-40B8-8C3B-119D23444FF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522F10E-87F5-4011-8A0A-E05172165BA2}"/>
              </a:ext>
            </a:extLst>
          </p:cNvPr>
          <p:cNvSpPr>
            <a:spLocks noGrp="1"/>
          </p:cNvSpPr>
          <p:nvPr>
            <p:ph type="dt" sz="half" idx="10"/>
          </p:nvPr>
        </p:nvSpPr>
        <p:spPr/>
        <p:txBody>
          <a:bodyPr/>
          <a:lstStyle/>
          <a:p>
            <a:fld id="{7218CFE1-39F5-4473-90FC-A58EBCE8401E}" type="datetimeFigureOut">
              <a:rPr lang="en-CA" smtClean="0"/>
              <a:t>2021-03-15</a:t>
            </a:fld>
            <a:endParaRPr lang="en-CA"/>
          </a:p>
        </p:txBody>
      </p:sp>
      <p:sp>
        <p:nvSpPr>
          <p:cNvPr id="4" name="Footer Placeholder 3">
            <a:extLst>
              <a:ext uri="{FF2B5EF4-FFF2-40B4-BE49-F238E27FC236}">
                <a16:creationId xmlns:a16="http://schemas.microsoft.com/office/drawing/2014/main" id="{EAFF16DB-7A89-4D4A-AAE8-0D2D934368B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5466387-86E0-40BB-B7EE-B0D310E687F9}"/>
              </a:ext>
            </a:extLst>
          </p:cNvPr>
          <p:cNvSpPr>
            <a:spLocks noGrp="1"/>
          </p:cNvSpPr>
          <p:nvPr>
            <p:ph type="sldNum" sz="quarter" idx="12"/>
          </p:nvPr>
        </p:nvSpPr>
        <p:spPr/>
        <p:txBody>
          <a:bodyPr/>
          <a:lstStyle/>
          <a:p>
            <a:fld id="{E52E9BCF-37B7-4EC5-B200-ECD2F6F64EC9}" type="slidenum">
              <a:rPr lang="en-CA" smtClean="0"/>
              <a:t>‹#›</a:t>
            </a:fld>
            <a:endParaRPr lang="en-CA"/>
          </a:p>
        </p:txBody>
      </p:sp>
    </p:spTree>
    <p:extLst>
      <p:ext uri="{BB962C8B-B14F-4D97-AF65-F5344CB8AC3E}">
        <p14:creationId xmlns:p14="http://schemas.microsoft.com/office/powerpoint/2010/main" val="22255798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9950D3-5D70-49CD-8855-A5F642451789}"/>
              </a:ext>
            </a:extLst>
          </p:cNvPr>
          <p:cNvSpPr>
            <a:spLocks noGrp="1"/>
          </p:cNvSpPr>
          <p:nvPr>
            <p:ph type="dt" sz="half" idx="10"/>
          </p:nvPr>
        </p:nvSpPr>
        <p:spPr/>
        <p:txBody>
          <a:bodyPr/>
          <a:lstStyle/>
          <a:p>
            <a:fld id="{7218CFE1-39F5-4473-90FC-A58EBCE8401E}" type="datetimeFigureOut">
              <a:rPr lang="en-CA" smtClean="0"/>
              <a:t>2021-03-15</a:t>
            </a:fld>
            <a:endParaRPr lang="en-CA"/>
          </a:p>
        </p:txBody>
      </p:sp>
      <p:sp>
        <p:nvSpPr>
          <p:cNvPr id="3" name="Footer Placeholder 2">
            <a:extLst>
              <a:ext uri="{FF2B5EF4-FFF2-40B4-BE49-F238E27FC236}">
                <a16:creationId xmlns:a16="http://schemas.microsoft.com/office/drawing/2014/main" id="{8981C19D-A62E-4E08-8A70-76F07B1CD66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9AA63FF-BA0F-49CA-84AD-2A20E111AD86}"/>
              </a:ext>
            </a:extLst>
          </p:cNvPr>
          <p:cNvSpPr>
            <a:spLocks noGrp="1"/>
          </p:cNvSpPr>
          <p:nvPr>
            <p:ph type="sldNum" sz="quarter" idx="12"/>
          </p:nvPr>
        </p:nvSpPr>
        <p:spPr/>
        <p:txBody>
          <a:bodyPr/>
          <a:lstStyle/>
          <a:p>
            <a:fld id="{E52E9BCF-37B7-4EC5-B200-ECD2F6F64EC9}" type="slidenum">
              <a:rPr lang="en-CA" smtClean="0"/>
              <a:t>‹#›</a:t>
            </a:fld>
            <a:endParaRPr lang="en-CA"/>
          </a:p>
        </p:txBody>
      </p:sp>
    </p:spTree>
    <p:extLst>
      <p:ext uri="{BB962C8B-B14F-4D97-AF65-F5344CB8AC3E}">
        <p14:creationId xmlns:p14="http://schemas.microsoft.com/office/powerpoint/2010/main" val="24733773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CAA07-3129-48D3-BDD2-F406266E7F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CB985AD-32DA-4B53-97EF-1249BA3066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CE61B2A-51DC-4B0C-8C22-5A99357B4A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61D173-3AD4-42C5-9C6B-EC22FB0470BA}"/>
              </a:ext>
            </a:extLst>
          </p:cNvPr>
          <p:cNvSpPr>
            <a:spLocks noGrp="1"/>
          </p:cNvSpPr>
          <p:nvPr>
            <p:ph type="dt" sz="half" idx="10"/>
          </p:nvPr>
        </p:nvSpPr>
        <p:spPr/>
        <p:txBody>
          <a:bodyPr/>
          <a:lstStyle/>
          <a:p>
            <a:fld id="{7218CFE1-39F5-4473-90FC-A58EBCE8401E}" type="datetimeFigureOut">
              <a:rPr lang="en-CA" smtClean="0"/>
              <a:t>2021-03-15</a:t>
            </a:fld>
            <a:endParaRPr lang="en-CA"/>
          </a:p>
        </p:txBody>
      </p:sp>
      <p:sp>
        <p:nvSpPr>
          <p:cNvPr id="6" name="Footer Placeholder 5">
            <a:extLst>
              <a:ext uri="{FF2B5EF4-FFF2-40B4-BE49-F238E27FC236}">
                <a16:creationId xmlns:a16="http://schemas.microsoft.com/office/drawing/2014/main" id="{BA7104EA-C43D-4072-BE5B-98A72F15117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FBB1218-C3F8-40A2-9545-251EC52A3DFB}"/>
              </a:ext>
            </a:extLst>
          </p:cNvPr>
          <p:cNvSpPr>
            <a:spLocks noGrp="1"/>
          </p:cNvSpPr>
          <p:nvPr>
            <p:ph type="sldNum" sz="quarter" idx="12"/>
          </p:nvPr>
        </p:nvSpPr>
        <p:spPr/>
        <p:txBody>
          <a:bodyPr/>
          <a:lstStyle/>
          <a:p>
            <a:fld id="{E52E9BCF-37B7-4EC5-B200-ECD2F6F64EC9}" type="slidenum">
              <a:rPr lang="en-CA" smtClean="0"/>
              <a:t>‹#›</a:t>
            </a:fld>
            <a:endParaRPr lang="en-CA"/>
          </a:p>
        </p:txBody>
      </p:sp>
    </p:spTree>
    <p:extLst>
      <p:ext uri="{BB962C8B-B14F-4D97-AF65-F5344CB8AC3E}">
        <p14:creationId xmlns:p14="http://schemas.microsoft.com/office/powerpoint/2010/main" val="1369061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E460-EEB4-44BA-B07E-8410B1F22D9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CD0B94B-A43A-4F03-B635-706EB8ECAA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B24DD48-12F5-4F50-806A-2A952517CE4C}"/>
              </a:ext>
            </a:extLst>
          </p:cNvPr>
          <p:cNvSpPr>
            <a:spLocks noGrp="1"/>
          </p:cNvSpPr>
          <p:nvPr>
            <p:ph type="dt" sz="half" idx="10"/>
          </p:nvPr>
        </p:nvSpPr>
        <p:spPr/>
        <p:txBody>
          <a:bodyPr/>
          <a:lstStyle/>
          <a:p>
            <a:fld id="{D26874F4-685C-4898-AF69-EB0F8C317FE8}" type="datetimeFigureOut">
              <a:rPr lang="en-CA" smtClean="0"/>
              <a:t>2021-03-15</a:t>
            </a:fld>
            <a:endParaRPr lang="en-CA"/>
          </a:p>
        </p:txBody>
      </p:sp>
      <p:sp>
        <p:nvSpPr>
          <p:cNvPr id="5" name="Footer Placeholder 4">
            <a:extLst>
              <a:ext uri="{FF2B5EF4-FFF2-40B4-BE49-F238E27FC236}">
                <a16:creationId xmlns:a16="http://schemas.microsoft.com/office/drawing/2014/main" id="{A66D6767-F5A8-408E-B0AE-605F76A0E3C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3152956-5EA7-4A96-9446-D98A58018C6E}"/>
              </a:ext>
            </a:extLst>
          </p:cNvPr>
          <p:cNvSpPr>
            <a:spLocks noGrp="1"/>
          </p:cNvSpPr>
          <p:nvPr>
            <p:ph type="sldNum" sz="quarter" idx="12"/>
          </p:nvPr>
        </p:nvSpPr>
        <p:spPr/>
        <p:txBody>
          <a:bodyPr/>
          <a:lstStyle/>
          <a:p>
            <a:fld id="{2143012A-ECBC-4CEF-BDF5-4DDC764368E9}" type="slidenum">
              <a:rPr lang="en-CA" smtClean="0"/>
              <a:t>‹#›</a:t>
            </a:fld>
            <a:endParaRPr lang="en-CA"/>
          </a:p>
        </p:txBody>
      </p:sp>
    </p:spTree>
    <p:extLst>
      <p:ext uri="{BB962C8B-B14F-4D97-AF65-F5344CB8AC3E}">
        <p14:creationId xmlns:p14="http://schemas.microsoft.com/office/powerpoint/2010/main" val="14199627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9B4CE-9F9D-44B1-B40E-1744956450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073E67D-8B90-41B5-AB63-4E21840713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45D29FF-E5A3-4C22-90E0-86854A3A24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5E01D3-8827-4A78-B54A-0018EC0E7533}"/>
              </a:ext>
            </a:extLst>
          </p:cNvPr>
          <p:cNvSpPr>
            <a:spLocks noGrp="1"/>
          </p:cNvSpPr>
          <p:nvPr>
            <p:ph type="dt" sz="half" idx="10"/>
          </p:nvPr>
        </p:nvSpPr>
        <p:spPr/>
        <p:txBody>
          <a:bodyPr/>
          <a:lstStyle/>
          <a:p>
            <a:fld id="{7218CFE1-39F5-4473-90FC-A58EBCE8401E}" type="datetimeFigureOut">
              <a:rPr lang="en-CA" smtClean="0"/>
              <a:t>2021-03-15</a:t>
            </a:fld>
            <a:endParaRPr lang="en-CA"/>
          </a:p>
        </p:txBody>
      </p:sp>
      <p:sp>
        <p:nvSpPr>
          <p:cNvPr id="6" name="Footer Placeholder 5">
            <a:extLst>
              <a:ext uri="{FF2B5EF4-FFF2-40B4-BE49-F238E27FC236}">
                <a16:creationId xmlns:a16="http://schemas.microsoft.com/office/drawing/2014/main" id="{EAD12396-F8C0-4062-AF12-E7B656AFA76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F15E59A-A9C3-4721-9CF8-7A85408301F2}"/>
              </a:ext>
            </a:extLst>
          </p:cNvPr>
          <p:cNvSpPr>
            <a:spLocks noGrp="1"/>
          </p:cNvSpPr>
          <p:nvPr>
            <p:ph type="sldNum" sz="quarter" idx="12"/>
          </p:nvPr>
        </p:nvSpPr>
        <p:spPr/>
        <p:txBody>
          <a:bodyPr/>
          <a:lstStyle/>
          <a:p>
            <a:fld id="{E52E9BCF-37B7-4EC5-B200-ECD2F6F64EC9}" type="slidenum">
              <a:rPr lang="en-CA" smtClean="0"/>
              <a:t>‹#›</a:t>
            </a:fld>
            <a:endParaRPr lang="en-CA"/>
          </a:p>
        </p:txBody>
      </p:sp>
    </p:spTree>
    <p:extLst>
      <p:ext uri="{BB962C8B-B14F-4D97-AF65-F5344CB8AC3E}">
        <p14:creationId xmlns:p14="http://schemas.microsoft.com/office/powerpoint/2010/main" val="1186185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56DB9-4A5A-43D8-B3A9-99E6B0C7D93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31F5F25-C403-4E4E-8CA6-F24EF20EBEF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8AE6E4C-C3C6-449D-8E2A-D8CFFB18839D}"/>
              </a:ext>
            </a:extLst>
          </p:cNvPr>
          <p:cNvSpPr>
            <a:spLocks noGrp="1"/>
          </p:cNvSpPr>
          <p:nvPr>
            <p:ph type="dt" sz="half" idx="10"/>
          </p:nvPr>
        </p:nvSpPr>
        <p:spPr/>
        <p:txBody>
          <a:bodyPr/>
          <a:lstStyle/>
          <a:p>
            <a:fld id="{7218CFE1-39F5-4473-90FC-A58EBCE8401E}" type="datetimeFigureOut">
              <a:rPr lang="en-CA" smtClean="0"/>
              <a:t>2021-03-15</a:t>
            </a:fld>
            <a:endParaRPr lang="en-CA"/>
          </a:p>
        </p:txBody>
      </p:sp>
      <p:sp>
        <p:nvSpPr>
          <p:cNvPr id="5" name="Footer Placeholder 4">
            <a:extLst>
              <a:ext uri="{FF2B5EF4-FFF2-40B4-BE49-F238E27FC236}">
                <a16:creationId xmlns:a16="http://schemas.microsoft.com/office/drawing/2014/main" id="{0166E224-6572-4409-A4BA-6212E0315E8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F36929D-A5D2-40DA-9FC1-C811C243E488}"/>
              </a:ext>
            </a:extLst>
          </p:cNvPr>
          <p:cNvSpPr>
            <a:spLocks noGrp="1"/>
          </p:cNvSpPr>
          <p:nvPr>
            <p:ph type="sldNum" sz="quarter" idx="12"/>
          </p:nvPr>
        </p:nvSpPr>
        <p:spPr/>
        <p:txBody>
          <a:bodyPr/>
          <a:lstStyle/>
          <a:p>
            <a:fld id="{E52E9BCF-37B7-4EC5-B200-ECD2F6F64EC9}" type="slidenum">
              <a:rPr lang="en-CA" smtClean="0"/>
              <a:t>‹#›</a:t>
            </a:fld>
            <a:endParaRPr lang="en-CA"/>
          </a:p>
        </p:txBody>
      </p:sp>
    </p:spTree>
    <p:extLst>
      <p:ext uri="{BB962C8B-B14F-4D97-AF65-F5344CB8AC3E}">
        <p14:creationId xmlns:p14="http://schemas.microsoft.com/office/powerpoint/2010/main" val="42613286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9E7F46-6BD6-4C28-B629-67D72C6051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715F6A7-AC14-44DC-A83A-5459348181D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8E3660D-EFA3-46C0-8414-AA1129D090C9}"/>
              </a:ext>
            </a:extLst>
          </p:cNvPr>
          <p:cNvSpPr>
            <a:spLocks noGrp="1"/>
          </p:cNvSpPr>
          <p:nvPr>
            <p:ph type="dt" sz="half" idx="10"/>
          </p:nvPr>
        </p:nvSpPr>
        <p:spPr/>
        <p:txBody>
          <a:bodyPr/>
          <a:lstStyle/>
          <a:p>
            <a:fld id="{7218CFE1-39F5-4473-90FC-A58EBCE8401E}" type="datetimeFigureOut">
              <a:rPr lang="en-CA" smtClean="0"/>
              <a:t>2021-03-15</a:t>
            </a:fld>
            <a:endParaRPr lang="en-CA"/>
          </a:p>
        </p:txBody>
      </p:sp>
      <p:sp>
        <p:nvSpPr>
          <p:cNvPr id="5" name="Footer Placeholder 4">
            <a:extLst>
              <a:ext uri="{FF2B5EF4-FFF2-40B4-BE49-F238E27FC236}">
                <a16:creationId xmlns:a16="http://schemas.microsoft.com/office/drawing/2014/main" id="{9BC75D69-9A80-4EFC-9F85-FCFC7AC3D06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3F61B91-E97C-49CB-BAC0-A2AB8ADBBC3C}"/>
              </a:ext>
            </a:extLst>
          </p:cNvPr>
          <p:cNvSpPr>
            <a:spLocks noGrp="1"/>
          </p:cNvSpPr>
          <p:nvPr>
            <p:ph type="sldNum" sz="quarter" idx="12"/>
          </p:nvPr>
        </p:nvSpPr>
        <p:spPr/>
        <p:txBody>
          <a:bodyPr/>
          <a:lstStyle/>
          <a:p>
            <a:fld id="{E52E9BCF-37B7-4EC5-B200-ECD2F6F64EC9}" type="slidenum">
              <a:rPr lang="en-CA" smtClean="0"/>
              <a:t>‹#›</a:t>
            </a:fld>
            <a:endParaRPr lang="en-CA"/>
          </a:p>
        </p:txBody>
      </p:sp>
    </p:spTree>
    <p:extLst>
      <p:ext uri="{BB962C8B-B14F-4D97-AF65-F5344CB8AC3E}">
        <p14:creationId xmlns:p14="http://schemas.microsoft.com/office/powerpoint/2010/main" val="1008940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47E8B-BFE0-4BA6-8000-EF7362D126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0105FCA-5ADE-4F88-8A53-2A5E8B63CF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CA9CBA-6575-402B-A039-F17F55CCBE6A}"/>
              </a:ext>
            </a:extLst>
          </p:cNvPr>
          <p:cNvSpPr>
            <a:spLocks noGrp="1"/>
          </p:cNvSpPr>
          <p:nvPr>
            <p:ph type="dt" sz="half" idx="10"/>
          </p:nvPr>
        </p:nvSpPr>
        <p:spPr/>
        <p:txBody>
          <a:bodyPr/>
          <a:lstStyle/>
          <a:p>
            <a:fld id="{D26874F4-685C-4898-AF69-EB0F8C317FE8}" type="datetimeFigureOut">
              <a:rPr lang="en-CA" smtClean="0"/>
              <a:t>2021-03-15</a:t>
            </a:fld>
            <a:endParaRPr lang="en-CA"/>
          </a:p>
        </p:txBody>
      </p:sp>
      <p:sp>
        <p:nvSpPr>
          <p:cNvPr id="5" name="Footer Placeholder 4">
            <a:extLst>
              <a:ext uri="{FF2B5EF4-FFF2-40B4-BE49-F238E27FC236}">
                <a16:creationId xmlns:a16="http://schemas.microsoft.com/office/drawing/2014/main" id="{7950BD05-67F7-4102-BACE-ADBB4971EFF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89A1276-8D92-422B-AD67-01B008CC3A59}"/>
              </a:ext>
            </a:extLst>
          </p:cNvPr>
          <p:cNvSpPr>
            <a:spLocks noGrp="1"/>
          </p:cNvSpPr>
          <p:nvPr>
            <p:ph type="sldNum" sz="quarter" idx="12"/>
          </p:nvPr>
        </p:nvSpPr>
        <p:spPr/>
        <p:txBody>
          <a:bodyPr/>
          <a:lstStyle/>
          <a:p>
            <a:fld id="{2143012A-ECBC-4CEF-BDF5-4DDC764368E9}" type="slidenum">
              <a:rPr lang="en-CA" smtClean="0"/>
              <a:t>‹#›</a:t>
            </a:fld>
            <a:endParaRPr lang="en-CA"/>
          </a:p>
        </p:txBody>
      </p:sp>
    </p:spTree>
    <p:extLst>
      <p:ext uri="{BB962C8B-B14F-4D97-AF65-F5344CB8AC3E}">
        <p14:creationId xmlns:p14="http://schemas.microsoft.com/office/powerpoint/2010/main" val="3412112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429BB-88E5-49D1-A0BF-855178C3A4A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CEA444F-11D4-4949-AD4D-456AD2E320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5D45BDA-6689-420A-81AA-2BD9517B8E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2D76DB4-55D3-4A95-8184-C10E717A71A9}"/>
              </a:ext>
            </a:extLst>
          </p:cNvPr>
          <p:cNvSpPr>
            <a:spLocks noGrp="1"/>
          </p:cNvSpPr>
          <p:nvPr>
            <p:ph type="dt" sz="half" idx="10"/>
          </p:nvPr>
        </p:nvSpPr>
        <p:spPr/>
        <p:txBody>
          <a:bodyPr/>
          <a:lstStyle/>
          <a:p>
            <a:fld id="{D26874F4-685C-4898-AF69-EB0F8C317FE8}" type="datetimeFigureOut">
              <a:rPr lang="en-CA" smtClean="0"/>
              <a:t>2021-03-15</a:t>
            </a:fld>
            <a:endParaRPr lang="en-CA"/>
          </a:p>
        </p:txBody>
      </p:sp>
      <p:sp>
        <p:nvSpPr>
          <p:cNvPr id="6" name="Footer Placeholder 5">
            <a:extLst>
              <a:ext uri="{FF2B5EF4-FFF2-40B4-BE49-F238E27FC236}">
                <a16:creationId xmlns:a16="http://schemas.microsoft.com/office/drawing/2014/main" id="{440679C9-97D1-4B37-B07B-8AFE7B8CF7C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4C8C27C-7894-45D1-BABA-34501656C1DC}"/>
              </a:ext>
            </a:extLst>
          </p:cNvPr>
          <p:cNvSpPr>
            <a:spLocks noGrp="1"/>
          </p:cNvSpPr>
          <p:nvPr>
            <p:ph type="sldNum" sz="quarter" idx="12"/>
          </p:nvPr>
        </p:nvSpPr>
        <p:spPr/>
        <p:txBody>
          <a:bodyPr/>
          <a:lstStyle/>
          <a:p>
            <a:fld id="{2143012A-ECBC-4CEF-BDF5-4DDC764368E9}" type="slidenum">
              <a:rPr lang="en-CA" smtClean="0"/>
              <a:t>‹#›</a:t>
            </a:fld>
            <a:endParaRPr lang="en-CA"/>
          </a:p>
        </p:txBody>
      </p:sp>
    </p:spTree>
    <p:extLst>
      <p:ext uri="{BB962C8B-B14F-4D97-AF65-F5344CB8AC3E}">
        <p14:creationId xmlns:p14="http://schemas.microsoft.com/office/powerpoint/2010/main" val="2015173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D3AD3-E52D-414C-8025-A1807784BBF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66D62AC-5E6B-42E4-A68E-6EFB199F72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800358-B838-4EF4-BFB9-52EAB1E41C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FFC0F32-9920-4653-9D44-CA60067782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A74EF4-DAD0-4D2F-969A-DB9165131F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C5F139C-2614-46DE-9009-A7C590AA2FD0}"/>
              </a:ext>
            </a:extLst>
          </p:cNvPr>
          <p:cNvSpPr>
            <a:spLocks noGrp="1"/>
          </p:cNvSpPr>
          <p:nvPr>
            <p:ph type="dt" sz="half" idx="10"/>
          </p:nvPr>
        </p:nvSpPr>
        <p:spPr/>
        <p:txBody>
          <a:bodyPr/>
          <a:lstStyle/>
          <a:p>
            <a:fld id="{D26874F4-685C-4898-AF69-EB0F8C317FE8}" type="datetimeFigureOut">
              <a:rPr lang="en-CA" smtClean="0"/>
              <a:t>2021-03-15</a:t>
            </a:fld>
            <a:endParaRPr lang="en-CA"/>
          </a:p>
        </p:txBody>
      </p:sp>
      <p:sp>
        <p:nvSpPr>
          <p:cNvPr id="8" name="Footer Placeholder 7">
            <a:extLst>
              <a:ext uri="{FF2B5EF4-FFF2-40B4-BE49-F238E27FC236}">
                <a16:creationId xmlns:a16="http://schemas.microsoft.com/office/drawing/2014/main" id="{9D7BB8FB-EAFC-4737-8445-648380EAD99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DC07727B-C821-4DE4-978A-73E0572F424E}"/>
              </a:ext>
            </a:extLst>
          </p:cNvPr>
          <p:cNvSpPr>
            <a:spLocks noGrp="1"/>
          </p:cNvSpPr>
          <p:nvPr>
            <p:ph type="sldNum" sz="quarter" idx="12"/>
          </p:nvPr>
        </p:nvSpPr>
        <p:spPr/>
        <p:txBody>
          <a:bodyPr/>
          <a:lstStyle/>
          <a:p>
            <a:fld id="{2143012A-ECBC-4CEF-BDF5-4DDC764368E9}" type="slidenum">
              <a:rPr lang="en-CA" smtClean="0"/>
              <a:t>‹#›</a:t>
            </a:fld>
            <a:endParaRPr lang="en-CA"/>
          </a:p>
        </p:txBody>
      </p:sp>
    </p:spTree>
    <p:extLst>
      <p:ext uri="{BB962C8B-B14F-4D97-AF65-F5344CB8AC3E}">
        <p14:creationId xmlns:p14="http://schemas.microsoft.com/office/powerpoint/2010/main" val="2249771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D6368-9224-4649-B7CA-6FCB647A6F2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C9D115A-2DAF-4A03-BB95-3B8EE29BC60B}"/>
              </a:ext>
            </a:extLst>
          </p:cNvPr>
          <p:cNvSpPr>
            <a:spLocks noGrp="1"/>
          </p:cNvSpPr>
          <p:nvPr>
            <p:ph type="dt" sz="half" idx="10"/>
          </p:nvPr>
        </p:nvSpPr>
        <p:spPr/>
        <p:txBody>
          <a:bodyPr/>
          <a:lstStyle/>
          <a:p>
            <a:fld id="{D26874F4-685C-4898-AF69-EB0F8C317FE8}" type="datetimeFigureOut">
              <a:rPr lang="en-CA" smtClean="0"/>
              <a:t>2021-03-15</a:t>
            </a:fld>
            <a:endParaRPr lang="en-CA"/>
          </a:p>
        </p:txBody>
      </p:sp>
      <p:sp>
        <p:nvSpPr>
          <p:cNvPr id="4" name="Footer Placeholder 3">
            <a:extLst>
              <a:ext uri="{FF2B5EF4-FFF2-40B4-BE49-F238E27FC236}">
                <a16:creationId xmlns:a16="http://schemas.microsoft.com/office/drawing/2014/main" id="{43E420D0-8995-42F6-AE12-29191ADD947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33918A7-9464-4A17-9800-920B08B083EC}"/>
              </a:ext>
            </a:extLst>
          </p:cNvPr>
          <p:cNvSpPr>
            <a:spLocks noGrp="1"/>
          </p:cNvSpPr>
          <p:nvPr>
            <p:ph type="sldNum" sz="quarter" idx="12"/>
          </p:nvPr>
        </p:nvSpPr>
        <p:spPr/>
        <p:txBody>
          <a:bodyPr/>
          <a:lstStyle/>
          <a:p>
            <a:fld id="{2143012A-ECBC-4CEF-BDF5-4DDC764368E9}" type="slidenum">
              <a:rPr lang="en-CA" smtClean="0"/>
              <a:t>‹#›</a:t>
            </a:fld>
            <a:endParaRPr lang="en-CA"/>
          </a:p>
        </p:txBody>
      </p:sp>
    </p:spTree>
    <p:extLst>
      <p:ext uri="{BB962C8B-B14F-4D97-AF65-F5344CB8AC3E}">
        <p14:creationId xmlns:p14="http://schemas.microsoft.com/office/powerpoint/2010/main" val="3671702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3568A9-E707-4173-9081-6BD70C2B2DB9}"/>
              </a:ext>
            </a:extLst>
          </p:cNvPr>
          <p:cNvSpPr>
            <a:spLocks noGrp="1"/>
          </p:cNvSpPr>
          <p:nvPr>
            <p:ph type="dt" sz="half" idx="10"/>
          </p:nvPr>
        </p:nvSpPr>
        <p:spPr/>
        <p:txBody>
          <a:bodyPr/>
          <a:lstStyle/>
          <a:p>
            <a:fld id="{D26874F4-685C-4898-AF69-EB0F8C317FE8}" type="datetimeFigureOut">
              <a:rPr lang="en-CA" smtClean="0"/>
              <a:t>2021-03-15</a:t>
            </a:fld>
            <a:endParaRPr lang="en-CA"/>
          </a:p>
        </p:txBody>
      </p:sp>
      <p:sp>
        <p:nvSpPr>
          <p:cNvPr id="3" name="Footer Placeholder 2">
            <a:extLst>
              <a:ext uri="{FF2B5EF4-FFF2-40B4-BE49-F238E27FC236}">
                <a16:creationId xmlns:a16="http://schemas.microsoft.com/office/drawing/2014/main" id="{E53DAB89-C5A7-4445-B8E6-4FBBAC61697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1FC3439-F43B-499F-86D7-215A33859D7C}"/>
              </a:ext>
            </a:extLst>
          </p:cNvPr>
          <p:cNvSpPr>
            <a:spLocks noGrp="1"/>
          </p:cNvSpPr>
          <p:nvPr>
            <p:ph type="sldNum" sz="quarter" idx="12"/>
          </p:nvPr>
        </p:nvSpPr>
        <p:spPr/>
        <p:txBody>
          <a:bodyPr/>
          <a:lstStyle/>
          <a:p>
            <a:fld id="{2143012A-ECBC-4CEF-BDF5-4DDC764368E9}" type="slidenum">
              <a:rPr lang="en-CA" smtClean="0"/>
              <a:t>‹#›</a:t>
            </a:fld>
            <a:endParaRPr lang="en-CA"/>
          </a:p>
        </p:txBody>
      </p:sp>
    </p:spTree>
    <p:extLst>
      <p:ext uri="{BB962C8B-B14F-4D97-AF65-F5344CB8AC3E}">
        <p14:creationId xmlns:p14="http://schemas.microsoft.com/office/powerpoint/2010/main" val="135506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CA5E1-A88E-411C-8801-3977716F9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AC8C7AA-A756-4942-95AE-DE7FAE0E90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42CC2CE-DB35-457E-B5D7-0E57E5E2DD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B0683F-D3C4-48B5-A1FB-570FC69756A7}"/>
              </a:ext>
            </a:extLst>
          </p:cNvPr>
          <p:cNvSpPr>
            <a:spLocks noGrp="1"/>
          </p:cNvSpPr>
          <p:nvPr>
            <p:ph type="dt" sz="half" idx="10"/>
          </p:nvPr>
        </p:nvSpPr>
        <p:spPr/>
        <p:txBody>
          <a:bodyPr/>
          <a:lstStyle/>
          <a:p>
            <a:fld id="{D26874F4-685C-4898-AF69-EB0F8C317FE8}" type="datetimeFigureOut">
              <a:rPr lang="en-CA" smtClean="0"/>
              <a:t>2021-03-15</a:t>
            </a:fld>
            <a:endParaRPr lang="en-CA"/>
          </a:p>
        </p:txBody>
      </p:sp>
      <p:sp>
        <p:nvSpPr>
          <p:cNvPr id="6" name="Footer Placeholder 5">
            <a:extLst>
              <a:ext uri="{FF2B5EF4-FFF2-40B4-BE49-F238E27FC236}">
                <a16:creationId xmlns:a16="http://schemas.microsoft.com/office/drawing/2014/main" id="{1A9EC54A-FD4E-4C9E-A8A1-98B5F195ACC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9AC59D9-6F0E-4165-907B-BB2FE0BCE8A4}"/>
              </a:ext>
            </a:extLst>
          </p:cNvPr>
          <p:cNvSpPr>
            <a:spLocks noGrp="1"/>
          </p:cNvSpPr>
          <p:nvPr>
            <p:ph type="sldNum" sz="quarter" idx="12"/>
          </p:nvPr>
        </p:nvSpPr>
        <p:spPr/>
        <p:txBody>
          <a:bodyPr/>
          <a:lstStyle/>
          <a:p>
            <a:fld id="{2143012A-ECBC-4CEF-BDF5-4DDC764368E9}" type="slidenum">
              <a:rPr lang="en-CA" smtClean="0"/>
              <a:t>‹#›</a:t>
            </a:fld>
            <a:endParaRPr lang="en-CA"/>
          </a:p>
        </p:txBody>
      </p:sp>
    </p:spTree>
    <p:extLst>
      <p:ext uri="{BB962C8B-B14F-4D97-AF65-F5344CB8AC3E}">
        <p14:creationId xmlns:p14="http://schemas.microsoft.com/office/powerpoint/2010/main" val="4228580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DFF6A-1261-416D-9F65-5D2762C655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F1E3DD9-A6E2-4837-A4B3-BDDCEFA623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3CEB43D-5A95-468E-A324-458A13A54F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2814EC-0E82-4E9C-87C6-523A5076E066}"/>
              </a:ext>
            </a:extLst>
          </p:cNvPr>
          <p:cNvSpPr>
            <a:spLocks noGrp="1"/>
          </p:cNvSpPr>
          <p:nvPr>
            <p:ph type="dt" sz="half" idx="10"/>
          </p:nvPr>
        </p:nvSpPr>
        <p:spPr/>
        <p:txBody>
          <a:bodyPr/>
          <a:lstStyle/>
          <a:p>
            <a:fld id="{D26874F4-685C-4898-AF69-EB0F8C317FE8}" type="datetimeFigureOut">
              <a:rPr lang="en-CA" smtClean="0"/>
              <a:t>2021-03-15</a:t>
            </a:fld>
            <a:endParaRPr lang="en-CA"/>
          </a:p>
        </p:txBody>
      </p:sp>
      <p:sp>
        <p:nvSpPr>
          <p:cNvPr id="6" name="Footer Placeholder 5">
            <a:extLst>
              <a:ext uri="{FF2B5EF4-FFF2-40B4-BE49-F238E27FC236}">
                <a16:creationId xmlns:a16="http://schemas.microsoft.com/office/drawing/2014/main" id="{C6D9C90D-C15D-4BF3-96D8-AFCB3223C47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3910799-3D87-45B1-A733-DFEA2A95BCEB}"/>
              </a:ext>
            </a:extLst>
          </p:cNvPr>
          <p:cNvSpPr>
            <a:spLocks noGrp="1"/>
          </p:cNvSpPr>
          <p:nvPr>
            <p:ph type="sldNum" sz="quarter" idx="12"/>
          </p:nvPr>
        </p:nvSpPr>
        <p:spPr/>
        <p:txBody>
          <a:bodyPr/>
          <a:lstStyle/>
          <a:p>
            <a:fld id="{2143012A-ECBC-4CEF-BDF5-4DDC764368E9}" type="slidenum">
              <a:rPr lang="en-CA" smtClean="0"/>
              <a:t>‹#›</a:t>
            </a:fld>
            <a:endParaRPr lang="en-CA"/>
          </a:p>
        </p:txBody>
      </p:sp>
    </p:spTree>
    <p:extLst>
      <p:ext uri="{BB962C8B-B14F-4D97-AF65-F5344CB8AC3E}">
        <p14:creationId xmlns:p14="http://schemas.microsoft.com/office/powerpoint/2010/main" val="3090217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9ECFBE-35CA-4323-9783-12461B7E0C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86C9B5B-C6D3-41DC-ABCE-458DA2B176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81A505F-A623-435C-A61D-14E85CC649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6874F4-685C-4898-AF69-EB0F8C317FE8}" type="datetimeFigureOut">
              <a:rPr lang="en-CA" smtClean="0"/>
              <a:t>2021-03-15</a:t>
            </a:fld>
            <a:endParaRPr lang="en-CA"/>
          </a:p>
        </p:txBody>
      </p:sp>
      <p:sp>
        <p:nvSpPr>
          <p:cNvPr id="5" name="Footer Placeholder 4">
            <a:extLst>
              <a:ext uri="{FF2B5EF4-FFF2-40B4-BE49-F238E27FC236}">
                <a16:creationId xmlns:a16="http://schemas.microsoft.com/office/drawing/2014/main" id="{905045C8-9814-4694-92F2-58E7B0A316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E607039-68C6-4CF2-87D3-8265A478F7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3012A-ECBC-4CEF-BDF5-4DDC764368E9}" type="slidenum">
              <a:rPr lang="en-CA" smtClean="0"/>
              <a:t>‹#›</a:t>
            </a:fld>
            <a:endParaRPr lang="en-CA"/>
          </a:p>
        </p:txBody>
      </p:sp>
    </p:spTree>
    <p:extLst>
      <p:ext uri="{BB962C8B-B14F-4D97-AF65-F5344CB8AC3E}">
        <p14:creationId xmlns:p14="http://schemas.microsoft.com/office/powerpoint/2010/main" val="1881220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D72EB0-2324-4BCA-B9A1-D01E6FB10E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6AE6CF1-E1EB-4EF9-88ED-150D7C1752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B577B70-84C6-4B92-B04D-208CE04207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8CFE1-39F5-4473-90FC-A58EBCE8401E}" type="datetimeFigureOut">
              <a:rPr lang="en-CA" smtClean="0"/>
              <a:t>2021-03-15</a:t>
            </a:fld>
            <a:endParaRPr lang="en-CA"/>
          </a:p>
        </p:txBody>
      </p:sp>
      <p:sp>
        <p:nvSpPr>
          <p:cNvPr id="5" name="Footer Placeholder 4">
            <a:extLst>
              <a:ext uri="{FF2B5EF4-FFF2-40B4-BE49-F238E27FC236}">
                <a16:creationId xmlns:a16="http://schemas.microsoft.com/office/drawing/2014/main" id="{CC868E41-7302-4397-8957-D21A161639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3156F9C-0B61-4A27-B850-013918329E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2E9BCF-37B7-4EC5-B200-ECD2F6F64EC9}" type="slidenum">
              <a:rPr lang="en-CA" smtClean="0"/>
              <a:t>‹#›</a:t>
            </a:fld>
            <a:endParaRPr lang="en-CA"/>
          </a:p>
        </p:txBody>
      </p:sp>
    </p:spTree>
    <p:extLst>
      <p:ext uri="{BB962C8B-B14F-4D97-AF65-F5344CB8AC3E}">
        <p14:creationId xmlns:p14="http://schemas.microsoft.com/office/powerpoint/2010/main" val="37422001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www.w3schools.com/js/js_hoisting.asp" TargetMode="External"/><Relationship Id="rId3" Type="http://schemas.openxmlformats.org/officeDocument/2006/relationships/hyperlink" Target="https://www.w3schools.com/js/js_intro.asp" TargetMode="External"/><Relationship Id="rId7" Type="http://schemas.openxmlformats.org/officeDocument/2006/relationships/hyperlink" Target="https://www.w3schools.com/js/js_performance.asp" TargetMode="External"/><Relationship Id="rId2" Type="http://schemas.openxmlformats.org/officeDocument/2006/relationships/hyperlink" Target="http://www.w3schools.com/js/default.asp" TargetMode="External"/><Relationship Id="rId1" Type="http://schemas.openxmlformats.org/officeDocument/2006/relationships/slideLayout" Target="../slideLayouts/slideLayout13.xml"/><Relationship Id="rId6" Type="http://schemas.openxmlformats.org/officeDocument/2006/relationships/hyperlink" Target="https://www.w3schools.com/js/js_versions.asp" TargetMode="External"/><Relationship Id="rId5" Type="http://schemas.openxmlformats.org/officeDocument/2006/relationships/hyperlink" Target="https://www.w3schools.com/js/js_mistakes.asp" TargetMode="External"/><Relationship Id="rId4" Type="http://schemas.openxmlformats.org/officeDocument/2006/relationships/hyperlink" Target="https://www.w3schools.com/js/js_best_practices.asp" TargetMode="Externa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evelopers.google.com/chart/interactive/docs/gallery/piechart"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F65F24-9A29-4D4D-81AA-FE950201FC00}"/>
              </a:ext>
            </a:extLst>
          </p:cNvPr>
          <p:cNvSpPr>
            <a:spLocks noGrp="1"/>
          </p:cNvSpPr>
          <p:nvPr>
            <p:ph type="ctrTitle"/>
          </p:nvPr>
        </p:nvSpPr>
        <p:spPr>
          <a:xfrm>
            <a:off x="838199" y="4525347"/>
            <a:ext cx="6801321" cy="1737360"/>
          </a:xfrm>
        </p:spPr>
        <p:txBody>
          <a:bodyPr anchor="ctr">
            <a:normAutofit/>
          </a:bodyPr>
          <a:lstStyle/>
          <a:p>
            <a:pPr algn="r"/>
            <a:r>
              <a:rPr lang="en-CA" sz="5100"/>
              <a:t>JavaScript, Web Frameworks and Visuals</a:t>
            </a:r>
          </a:p>
        </p:txBody>
      </p:sp>
      <p:sp>
        <p:nvSpPr>
          <p:cNvPr id="3" name="Subtitle 2">
            <a:extLst>
              <a:ext uri="{FF2B5EF4-FFF2-40B4-BE49-F238E27FC236}">
                <a16:creationId xmlns:a16="http://schemas.microsoft.com/office/drawing/2014/main" id="{73C5FFBC-66F3-445F-907F-5A82B8503986}"/>
              </a:ext>
            </a:extLst>
          </p:cNvPr>
          <p:cNvSpPr>
            <a:spLocks noGrp="1"/>
          </p:cNvSpPr>
          <p:nvPr>
            <p:ph type="subTitle" idx="1"/>
          </p:nvPr>
        </p:nvSpPr>
        <p:spPr>
          <a:xfrm>
            <a:off x="7961258" y="4525347"/>
            <a:ext cx="3258675" cy="1737360"/>
          </a:xfrm>
        </p:spPr>
        <p:txBody>
          <a:bodyPr anchor="ctr">
            <a:normAutofit/>
          </a:bodyPr>
          <a:lstStyle/>
          <a:p>
            <a:pPr algn="l"/>
            <a:r>
              <a:rPr lang="en-CA" dirty="0"/>
              <a:t>BDAT 1004</a:t>
            </a:r>
          </a:p>
          <a:p>
            <a:pPr algn="l"/>
            <a:r>
              <a:rPr lang="en-CA" dirty="0"/>
              <a:t>Week 8</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1762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9C87CE-6CFE-4A60-9588-5ACDB306A5C9}"/>
              </a:ext>
            </a:extLst>
          </p:cNvPr>
          <p:cNvSpPr>
            <a:spLocks noGrp="1"/>
          </p:cNvSpPr>
          <p:nvPr>
            <p:ph type="title"/>
          </p:nvPr>
        </p:nvSpPr>
        <p:spPr>
          <a:xfrm>
            <a:off x="1286932" y="1204109"/>
            <a:ext cx="10023398" cy="857894"/>
          </a:xfrm>
        </p:spPr>
        <p:txBody>
          <a:bodyPr>
            <a:normAutofit/>
          </a:bodyPr>
          <a:lstStyle/>
          <a:p>
            <a:r>
              <a:rPr lang="en-CA" sz="4000">
                <a:solidFill>
                  <a:srgbClr val="FFFFFF"/>
                </a:solidFill>
              </a:rPr>
              <a:t>JavaScript Where To</a:t>
            </a:r>
          </a:p>
        </p:txBody>
      </p:sp>
      <p:sp>
        <p:nvSpPr>
          <p:cNvPr id="3" name="Content Placeholder 2">
            <a:extLst>
              <a:ext uri="{FF2B5EF4-FFF2-40B4-BE49-F238E27FC236}">
                <a16:creationId xmlns:a16="http://schemas.microsoft.com/office/drawing/2014/main" id="{0CB8C01E-689C-4060-A4CA-6EF9AB47ABC1}"/>
              </a:ext>
            </a:extLst>
          </p:cNvPr>
          <p:cNvSpPr>
            <a:spLocks noGrp="1"/>
          </p:cNvSpPr>
          <p:nvPr>
            <p:ph idx="1"/>
          </p:nvPr>
        </p:nvSpPr>
        <p:spPr>
          <a:xfrm>
            <a:off x="1286931" y="2962451"/>
            <a:ext cx="2779954" cy="2820012"/>
          </a:xfrm>
        </p:spPr>
        <p:txBody>
          <a:bodyPr>
            <a:normAutofit/>
          </a:bodyPr>
          <a:lstStyle/>
          <a:p>
            <a:pPr marL="0" indent="0">
              <a:buNone/>
            </a:pPr>
            <a:r>
              <a:rPr lang="en-CA" sz="1600" dirty="0"/>
              <a:t>The &lt;script&gt; Tag</a:t>
            </a:r>
          </a:p>
          <a:p>
            <a:pPr lvl="1"/>
            <a:r>
              <a:rPr lang="en-CA" sz="1600" dirty="0"/>
              <a:t>In HTML, JavaScript code must be inserted between &lt;script&gt; and &lt;/script&gt; tags.</a:t>
            </a:r>
          </a:p>
          <a:p>
            <a:pPr marL="0" indent="0">
              <a:buNone/>
            </a:pPr>
            <a:r>
              <a:rPr lang="en-CA" sz="1600" dirty="0"/>
              <a:t>External JavaScript</a:t>
            </a:r>
          </a:p>
          <a:p>
            <a:pPr lvl="1"/>
            <a:r>
              <a:rPr lang="en-CA" sz="1600" dirty="0"/>
              <a:t>Scripts can also be placed in external files</a:t>
            </a:r>
          </a:p>
          <a:p>
            <a:endParaRPr lang="en-CA" sz="1600" dirty="0"/>
          </a:p>
        </p:txBody>
      </p:sp>
      <p:pic>
        <p:nvPicPr>
          <p:cNvPr id="4" name="Picture 3">
            <a:extLst>
              <a:ext uri="{FF2B5EF4-FFF2-40B4-BE49-F238E27FC236}">
                <a16:creationId xmlns:a16="http://schemas.microsoft.com/office/drawing/2014/main" id="{BD88F3A5-1A50-436E-8834-BA95F367E318}"/>
              </a:ext>
            </a:extLst>
          </p:cNvPr>
          <p:cNvPicPr>
            <a:picLocks noChangeAspect="1"/>
          </p:cNvPicPr>
          <p:nvPr/>
        </p:nvPicPr>
        <p:blipFill>
          <a:blip r:embed="rId2"/>
          <a:stretch>
            <a:fillRect/>
          </a:stretch>
        </p:blipFill>
        <p:spPr>
          <a:xfrm>
            <a:off x="4779268" y="2826747"/>
            <a:ext cx="6691698" cy="1204506"/>
          </a:xfrm>
          <a:prstGeom prst="rect">
            <a:avLst/>
          </a:prstGeom>
        </p:spPr>
      </p:pic>
      <p:pic>
        <p:nvPicPr>
          <p:cNvPr id="5" name="Picture 4">
            <a:extLst>
              <a:ext uri="{FF2B5EF4-FFF2-40B4-BE49-F238E27FC236}">
                <a16:creationId xmlns:a16="http://schemas.microsoft.com/office/drawing/2014/main" id="{826F7039-6F4B-4DC8-B1DC-A47E2B3E6CBC}"/>
              </a:ext>
            </a:extLst>
          </p:cNvPr>
          <p:cNvPicPr>
            <a:picLocks noChangeAspect="1"/>
          </p:cNvPicPr>
          <p:nvPr/>
        </p:nvPicPr>
        <p:blipFill>
          <a:blip r:embed="rId3"/>
          <a:stretch>
            <a:fillRect/>
          </a:stretch>
        </p:blipFill>
        <p:spPr>
          <a:xfrm>
            <a:off x="4779268" y="4260028"/>
            <a:ext cx="6691698" cy="901845"/>
          </a:xfrm>
          <a:prstGeom prst="rect">
            <a:avLst/>
          </a:prstGeom>
        </p:spPr>
      </p:pic>
    </p:spTree>
    <p:extLst>
      <p:ext uri="{BB962C8B-B14F-4D97-AF65-F5344CB8AC3E}">
        <p14:creationId xmlns:p14="http://schemas.microsoft.com/office/powerpoint/2010/main" val="2098692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D8EBFC53-FE2F-4716-9AA6-828E81535896}"/>
              </a:ext>
            </a:extLst>
          </p:cNvPr>
          <p:cNvSpPr>
            <a:spLocks noGrp="1"/>
          </p:cNvSpPr>
          <p:nvPr>
            <p:ph type="title"/>
          </p:nvPr>
        </p:nvSpPr>
        <p:spPr>
          <a:xfrm>
            <a:off x="904877" y="2415322"/>
            <a:ext cx="3451730" cy="2399869"/>
          </a:xfrm>
        </p:spPr>
        <p:txBody>
          <a:bodyPr>
            <a:normAutofit/>
          </a:bodyPr>
          <a:lstStyle/>
          <a:p>
            <a:pPr algn="ctr"/>
            <a:r>
              <a:rPr lang="en-CA" sz="4000">
                <a:solidFill>
                  <a:srgbClr val="FFFFFF"/>
                </a:solidFill>
              </a:rPr>
              <a:t>JavaScript Variables </a:t>
            </a:r>
          </a:p>
        </p:txBody>
      </p:sp>
      <p:sp>
        <p:nvSpPr>
          <p:cNvPr id="3" name="Content Placeholder 2">
            <a:extLst>
              <a:ext uri="{FF2B5EF4-FFF2-40B4-BE49-F238E27FC236}">
                <a16:creationId xmlns:a16="http://schemas.microsoft.com/office/drawing/2014/main" id="{605B7065-0F57-4822-944C-9AB1BDE7E7E9}"/>
              </a:ext>
            </a:extLst>
          </p:cNvPr>
          <p:cNvSpPr>
            <a:spLocks noGrp="1"/>
          </p:cNvSpPr>
          <p:nvPr>
            <p:ph idx="1"/>
          </p:nvPr>
        </p:nvSpPr>
        <p:spPr>
          <a:xfrm>
            <a:off x="5120640" y="266700"/>
            <a:ext cx="6281928" cy="6316980"/>
          </a:xfrm>
        </p:spPr>
        <p:txBody>
          <a:bodyPr anchor="ctr">
            <a:normAutofit/>
          </a:bodyPr>
          <a:lstStyle/>
          <a:p>
            <a:r>
              <a:rPr lang="en-CA" sz="1900" dirty="0"/>
              <a:t>All JavaScript </a:t>
            </a:r>
            <a:r>
              <a:rPr lang="en-CA" sz="1900" b="1" dirty="0"/>
              <a:t>variables</a:t>
            </a:r>
            <a:r>
              <a:rPr lang="en-CA" sz="1900" dirty="0"/>
              <a:t> must be </a:t>
            </a:r>
            <a:r>
              <a:rPr lang="en-CA" sz="1900" b="1" dirty="0"/>
              <a:t>identified</a:t>
            </a:r>
            <a:r>
              <a:rPr lang="en-CA" sz="1900" dirty="0"/>
              <a:t> with </a:t>
            </a:r>
            <a:r>
              <a:rPr lang="en-CA" sz="1900" b="1" dirty="0"/>
              <a:t>unique names</a:t>
            </a:r>
            <a:r>
              <a:rPr lang="en-CA" sz="1900" dirty="0"/>
              <a:t>.</a:t>
            </a:r>
          </a:p>
          <a:p>
            <a:pPr lvl="1"/>
            <a:r>
              <a:rPr lang="en-CA" sz="1900" dirty="0"/>
              <a:t>These unique names are called </a:t>
            </a:r>
            <a:r>
              <a:rPr lang="en-CA" sz="1900" b="1" dirty="0"/>
              <a:t>identifiers</a:t>
            </a:r>
            <a:r>
              <a:rPr lang="en-CA" sz="1900" dirty="0"/>
              <a:t>.</a:t>
            </a:r>
          </a:p>
          <a:p>
            <a:pPr lvl="1"/>
            <a:r>
              <a:rPr lang="en-CA" sz="1900" dirty="0"/>
              <a:t>Identifiers can be short names (like x and y) or more descriptive names (age, sum, </a:t>
            </a:r>
            <a:r>
              <a:rPr lang="en-CA" sz="1900" dirty="0" err="1"/>
              <a:t>totalVolume</a:t>
            </a:r>
            <a:r>
              <a:rPr lang="en-CA" sz="1900" dirty="0"/>
              <a:t>).</a:t>
            </a:r>
          </a:p>
          <a:p>
            <a:pPr lvl="1"/>
            <a:r>
              <a:rPr lang="en-CA" sz="1900" dirty="0"/>
              <a:t>The general rules for constructing names for variables (unique identifiers) are:</a:t>
            </a:r>
          </a:p>
          <a:p>
            <a:pPr lvl="1"/>
            <a:r>
              <a:rPr lang="en-CA" sz="1900" dirty="0"/>
              <a:t>Names can contain letters, digits, underscores, and dollar signs.</a:t>
            </a:r>
          </a:p>
          <a:p>
            <a:pPr lvl="1"/>
            <a:r>
              <a:rPr lang="en-CA" sz="1900" dirty="0"/>
              <a:t>Names must begin with a letter</a:t>
            </a:r>
          </a:p>
          <a:p>
            <a:pPr lvl="1"/>
            <a:r>
              <a:rPr lang="en-CA" sz="1900" dirty="0"/>
              <a:t>Names can also begin with $ and _ (but we will not use it in this tutorial)</a:t>
            </a:r>
          </a:p>
          <a:p>
            <a:pPr lvl="1"/>
            <a:r>
              <a:rPr lang="en-CA" sz="1900" dirty="0"/>
              <a:t>Names are case sensitive (y and Y are different variables)</a:t>
            </a:r>
          </a:p>
          <a:p>
            <a:pPr lvl="1"/>
            <a:r>
              <a:rPr lang="en-CA" sz="1900" dirty="0"/>
              <a:t>Reserved words (like JavaScript keywords) cannot be used as names</a:t>
            </a:r>
          </a:p>
          <a:p>
            <a:pPr lvl="1"/>
            <a:r>
              <a:rPr lang="en-CA" sz="1900" dirty="0"/>
              <a:t>JavaScript Identifiers are case-sensitive</a:t>
            </a:r>
          </a:p>
          <a:p>
            <a:endParaRPr lang="en-CA" sz="1900" dirty="0"/>
          </a:p>
        </p:txBody>
      </p:sp>
    </p:spTree>
    <p:extLst>
      <p:ext uri="{BB962C8B-B14F-4D97-AF65-F5344CB8AC3E}">
        <p14:creationId xmlns:p14="http://schemas.microsoft.com/office/powerpoint/2010/main" val="1992667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E4B7C1DD-857C-4D03-AAB3-C5C95BD51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500831"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94A32EC-6E6E-466E-9FA4-211042C61247}"/>
              </a:ext>
            </a:extLst>
          </p:cNvPr>
          <p:cNvSpPr>
            <a:spLocks noGrp="1"/>
          </p:cNvSpPr>
          <p:nvPr>
            <p:ph type="title"/>
          </p:nvPr>
        </p:nvSpPr>
        <p:spPr>
          <a:xfrm>
            <a:off x="821516" y="640263"/>
            <a:ext cx="6713140" cy="1344975"/>
          </a:xfrm>
        </p:spPr>
        <p:txBody>
          <a:bodyPr>
            <a:normAutofit/>
          </a:bodyPr>
          <a:lstStyle/>
          <a:p>
            <a:r>
              <a:rPr lang="en-CA" sz="4000"/>
              <a:t>JavaScript Variables </a:t>
            </a:r>
          </a:p>
        </p:txBody>
      </p:sp>
      <p:pic>
        <p:nvPicPr>
          <p:cNvPr id="5" name="Picture 4">
            <a:extLst>
              <a:ext uri="{FF2B5EF4-FFF2-40B4-BE49-F238E27FC236}">
                <a16:creationId xmlns:a16="http://schemas.microsoft.com/office/drawing/2014/main" id="{FE1F7EB2-E009-4598-9E8B-E80326464798}"/>
              </a:ext>
            </a:extLst>
          </p:cNvPr>
          <p:cNvPicPr>
            <a:picLocks noChangeAspect="1"/>
          </p:cNvPicPr>
          <p:nvPr/>
        </p:nvPicPr>
        <p:blipFill>
          <a:blip r:embed="rId2"/>
          <a:stretch>
            <a:fillRect/>
          </a:stretch>
        </p:blipFill>
        <p:spPr>
          <a:xfrm>
            <a:off x="7949900" y="3270326"/>
            <a:ext cx="3529198" cy="640134"/>
          </a:xfrm>
          <a:prstGeom prst="rect">
            <a:avLst/>
          </a:prstGeom>
        </p:spPr>
      </p:pic>
      <p:sp>
        <p:nvSpPr>
          <p:cNvPr id="3" name="Content Placeholder 2">
            <a:extLst>
              <a:ext uri="{FF2B5EF4-FFF2-40B4-BE49-F238E27FC236}">
                <a16:creationId xmlns:a16="http://schemas.microsoft.com/office/drawing/2014/main" id="{1D99656C-3318-410B-B255-9794531DA4CD}"/>
              </a:ext>
            </a:extLst>
          </p:cNvPr>
          <p:cNvSpPr>
            <a:spLocks noGrp="1"/>
          </p:cNvSpPr>
          <p:nvPr>
            <p:ph idx="1"/>
          </p:nvPr>
        </p:nvSpPr>
        <p:spPr>
          <a:xfrm>
            <a:off x="821514" y="2121762"/>
            <a:ext cx="6723145" cy="3626917"/>
          </a:xfrm>
        </p:spPr>
        <p:txBody>
          <a:bodyPr>
            <a:normAutofit/>
          </a:bodyPr>
          <a:lstStyle/>
          <a:p>
            <a:r>
              <a:rPr lang="en-CA" sz="2000"/>
              <a:t>Declaring (Creating) JavaScript Variables</a:t>
            </a:r>
          </a:p>
          <a:p>
            <a:pPr lvl="1"/>
            <a:r>
              <a:rPr lang="en-CA" sz="2000"/>
              <a:t>Creating a variable in JavaScript is called "declaring" a variable.</a:t>
            </a:r>
          </a:p>
          <a:p>
            <a:pPr lvl="1"/>
            <a:r>
              <a:rPr lang="en-CA" sz="2000"/>
              <a:t>You declare a JavaScript variable with the </a:t>
            </a:r>
            <a:r>
              <a:rPr lang="en-CA" sz="2000" b="1"/>
              <a:t>var</a:t>
            </a:r>
            <a:r>
              <a:rPr lang="en-CA" sz="2000"/>
              <a:t> keyword:</a:t>
            </a:r>
          </a:p>
          <a:p>
            <a:r>
              <a:rPr lang="en-CA" sz="2000"/>
              <a:t>After the declaration, the variable has no value. (Technically it has the value of </a:t>
            </a:r>
            <a:r>
              <a:rPr lang="en-CA" sz="2000" b="1"/>
              <a:t>undefined</a:t>
            </a:r>
            <a:r>
              <a:rPr lang="en-CA" sz="2000"/>
              <a:t>)</a:t>
            </a:r>
          </a:p>
          <a:p>
            <a:pPr lvl="1"/>
            <a:r>
              <a:rPr lang="en-CA" sz="2000"/>
              <a:t>To </a:t>
            </a:r>
            <a:r>
              <a:rPr lang="en-CA" sz="2000" b="1"/>
              <a:t>assign</a:t>
            </a:r>
            <a:r>
              <a:rPr lang="en-CA" sz="2000"/>
              <a:t> a value to the variable, use the equal sign:</a:t>
            </a:r>
          </a:p>
          <a:p>
            <a:r>
              <a:rPr lang="en-CA" sz="2000"/>
              <a:t>You can also assign a value to the variable when you declare it:</a:t>
            </a:r>
          </a:p>
        </p:txBody>
      </p:sp>
      <p:pic>
        <p:nvPicPr>
          <p:cNvPr id="6" name="Picture 5">
            <a:extLst>
              <a:ext uri="{FF2B5EF4-FFF2-40B4-BE49-F238E27FC236}">
                <a16:creationId xmlns:a16="http://schemas.microsoft.com/office/drawing/2014/main" id="{FC20FDFB-7FF6-452B-9D0A-5A5CA33C8CA2}"/>
              </a:ext>
            </a:extLst>
          </p:cNvPr>
          <p:cNvPicPr>
            <a:picLocks noChangeAspect="1"/>
          </p:cNvPicPr>
          <p:nvPr/>
        </p:nvPicPr>
        <p:blipFill>
          <a:blip r:embed="rId3"/>
          <a:stretch>
            <a:fillRect/>
          </a:stretch>
        </p:blipFill>
        <p:spPr>
          <a:xfrm>
            <a:off x="7949899" y="4526301"/>
            <a:ext cx="3529197" cy="640134"/>
          </a:xfrm>
          <a:prstGeom prst="rect">
            <a:avLst/>
          </a:prstGeom>
        </p:spPr>
      </p:pic>
      <p:pic>
        <p:nvPicPr>
          <p:cNvPr id="4" name="Picture 3">
            <a:extLst>
              <a:ext uri="{FF2B5EF4-FFF2-40B4-BE49-F238E27FC236}">
                <a16:creationId xmlns:a16="http://schemas.microsoft.com/office/drawing/2014/main" id="{F4A81E80-C4E0-4935-BE01-B4CD98EC6019}"/>
              </a:ext>
            </a:extLst>
          </p:cNvPr>
          <p:cNvPicPr>
            <a:picLocks noChangeAspect="1"/>
          </p:cNvPicPr>
          <p:nvPr/>
        </p:nvPicPr>
        <p:blipFill>
          <a:blip r:embed="rId4"/>
          <a:stretch>
            <a:fillRect/>
          </a:stretch>
        </p:blipFill>
        <p:spPr>
          <a:xfrm>
            <a:off x="7949899" y="1801367"/>
            <a:ext cx="3529197" cy="640790"/>
          </a:xfrm>
          <a:prstGeom prst="rect">
            <a:avLst/>
          </a:prstGeom>
        </p:spPr>
      </p:pic>
    </p:spTree>
    <p:extLst>
      <p:ext uri="{BB962C8B-B14F-4D97-AF65-F5344CB8AC3E}">
        <p14:creationId xmlns:p14="http://schemas.microsoft.com/office/powerpoint/2010/main" val="2683890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10ADD1-A5ED-4FAC-8ED3-31822DEECDF4}"/>
              </a:ext>
            </a:extLst>
          </p:cNvPr>
          <p:cNvSpPr>
            <a:spLocks noGrp="1"/>
          </p:cNvSpPr>
          <p:nvPr>
            <p:ph type="title"/>
          </p:nvPr>
        </p:nvSpPr>
        <p:spPr>
          <a:xfrm>
            <a:off x="966952" y="1204108"/>
            <a:ext cx="2669406" cy="1781175"/>
          </a:xfrm>
        </p:spPr>
        <p:txBody>
          <a:bodyPr>
            <a:normAutofit/>
          </a:bodyPr>
          <a:lstStyle/>
          <a:p>
            <a:r>
              <a:rPr lang="en-CA" sz="3200">
                <a:solidFill>
                  <a:srgbClr val="FFFFFF"/>
                </a:solidFill>
              </a:rPr>
              <a:t>JavaScript Arithmetic Operators</a:t>
            </a:r>
          </a:p>
        </p:txBody>
      </p:sp>
      <p:graphicFrame>
        <p:nvGraphicFramePr>
          <p:cNvPr id="4" name="Content Placeholder 3">
            <a:extLst>
              <a:ext uri="{FF2B5EF4-FFF2-40B4-BE49-F238E27FC236}">
                <a16:creationId xmlns:a16="http://schemas.microsoft.com/office/drawing/2014/main" id="{9B7BB579-7715-4433-B680-D5BA211A3471}"/>
              </a:ext>
            </a:extLst>
          </p:cNvPr>
          <p:cNvGraphicFramePr>
            <a:graphicFrameLocks noGrp="1"/>
          </p:cNvGraphicFramePr>
          <p:nvPr>
            <p:ph idx="1"/>
          </p:nvPr>
        </p:nvGraphicFramePr>
        <p:xfrm>
          <a:off x="5112819" y="952500"/>
          <a:ext cx="6003375" cy="4829176"/>
        </p:xfrm>
        <a:graphic>
          <a:graphicData uri="http://schemas.openxmlformats.org/drawingml/2006/table">
            <a:tbl>
              <a:tblPr/>
              <a:tblGrid>
                <a:gridCol w="1644806">
                  <a:extLst>
                    <a:ext uri="{9D8B030D-6E8A-4147-A177-3AD203B41FA5}">
                      <a16:colId xmlns:a16="http://schemas.microsoft.com/office/drawing/2014/main" val="831029323"/>
                    </a:ext>
                  </a:extLst>
                </a:gridCol>
                <a:gridCol w="4358569">
                  <a:extLst>
                    <a:ext uri="{9D8B030D-6E8A-4147-A177-3AD203B41FA5}">
                      <a16:colId xmlns:a16="http://schemas.microsoft.com/office/drawing/2014/main" val="14858022"/>
                    </a:ext>
                  </a:extLst>
                </a:gridCol>
              </a:tblGrid>
              <a:tr h="603647">
                <a:tc>
                  <a:txBody>
                    <a:bodyPr/>
                    <a:lstStyle/>
                    <a:p>
                      <a:pPr algn="l" fontAlgn="t">
                        <a:spcBef>
                          <a:spcPts val="0"/>
                        </a:spcBef>
                        <a:spcAft>
                          <a:spcPts val="0"/>
                        </a:spcAft>
                      </a:pPr>
                      <a:r>
                        <a:rPr lang="en-CA" sz="2300" b="0" i="0" u="none" strike="noStrike">
                          <a:effectLst/>
                          <a:latin typeface="Arial" panose="020B0604020202020204" pitchFamily="34" charset="0"/>
                        </a:rPr>
                        <a:t>Operator</a:t>
                      </a:r>
                    </a:p>
                  </a:txBody>
                  <a:tcPr marL="198568" marR="99284" marT="99284" marB="9928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CA" sz="2300" b="0" i="0" u="none" strike="noStrike">
                          <a:effectLst/>
                          <a:latin typeface="Arial" panose="020B0604020202020204" pitchFamily="34" charset="0"/>
                        </a:rPr>
                        <a:t>Description</a:t>
                      </a:r>
                    </a:p>
                  </a:txBody>
                  <a:tcPr marL="99284" marR="99284" marT="99284" marB="9928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39397565"/>
                  </a:ext>
                </a:extLst>
              </a:tr>
              <a:tr h="603647">
                <a:tc>
                  <a:txBody>
                    <a:bodyPr/>
                    <a:lstStyle/>
                    <a:p>
                      <a:pPr algn="l" fontAlgn="t">
                        <a:spcBef>
                          <a:spcPts val="0"/>
                        </a:spcBef>
                        <a:spcAft>
                          <a:spcPts val="0"/>
                        </a:spcAft>
                      </a:pPr>
                      <a:r>
                        <a:rPr lang="en-CA" sz="2300" b="0" i="0" u="none" strike="noStrike">
                          <a:effectLst/>
                          <a:latin typeface="Arial" panose="020B0604020202020204" pitchFamily="34" charset="0"/>
                        </a:rPr>
                        <a:t>+</a:t>
                      </a:r>
                    </a:p>
                  </a:txBody>
                  <a:tcPr marL="198568" marR="99284" marT="99284" marB="9928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spcBef>
                          <a:spcPts val="0"/>
                        </a:spcBef>
                        <a:spcAft>
                          <a:spcPts val="0"/>
                        </a:spcAft>
                      </a:pPr>
                      <a:r>
                        <a:rPr lang="en-CA" sz="2300" b="0" i="0" u="none" strike="noStrike">
                          <a:effectLst/>
                          <a:latin typeface="Arial" panose="020B0604020202020204" pitchFamily="34" charset="0"/>
                        </a:rPr>
                        <a:t>Addition</a:t>
                      </a:r>
                    </a:p>
                  </a:txBody>
                  <a:tcPr marL="99284" marR="99284" marT="99284" marB="9928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4275270597"/>
                  </a:ext>
                </a:extLst>
              </a:tr>
              <a:tr h="603647">
                <a:tc>
                  <a:txBody>
                    <a:bodyPr/>
                    <a:lstStyle/>
                    <a:p>
                      <a:pPr algn="l" fontAlgn="t">
                        <a:spcBef>
                          <a:spcPts val="0"/>
                        </a:spcBef>
                        <a:spcAft>
                          <a:spcPts val="0"/>
                        </a:spcAft>
                      </a:pPr>
                      <a:r>
                        <a:rPr lang="en-CA" sz="2300" b="0" i="0" u="none" strike="noStrike">
                          <a:effectLst/>
                          <a:latin typeface="Arial" panose="020B0604020202020204" pitchFamily="34" charset="0"/>
                        </a:rPr>
                        <a:t>-</a:t>
                      </a:r>
                    </a:p>
                  </a:txBody>
                  <a:tcPr marL="198568" marR="99284" marT="99284" marB="9928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CA" sz="2300" b="0" i="0" u="none" strike="noStrike">
                          <a:effectLst/>
                          <a:latin typeface="Arial" panose="020B0604020202020204" pitchFamily="34" charset="0"/>
                        </a:rPr>
                        <a:t>Subtraction</a:t>
                      </a:r>
                    </a:p>
                  </a:txBody>
                  <a:tcPr marL="99284" marR="99284" marT="99284" marB="9928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22564441"/>
                  </a:ext>
                </a:extLst>
              </a:tr>
              <a:tr h="603647">
                <a:tc>
                  <a:txBody>
                    <a:bodyPr/>
                    <a:lstStyle/>
                    <a:p>
                      <a:pPr algn="l" fontAlgn="t">
                        <a:spcBef>
                          <a:spcPts val="0"/>
                        </a:spcBef>
                        <a:spcAft>
                          <a:spcPts val="0"/>
                        </a:spcAft>
                      </a:pPr>
                      <a:r>
                        <a:rPr lang="en-CA" sz="2300" b="0" i="0" u="none" strike="noStrike">
                          <a:effectLst/>
                          <a:latin typeface="Arial" panose="020B0604020202020204" pitchFamily="34" charset="0"/>
                        </a:rPr>
                        <a:t>*</a:t>
                      </a:r>
                    </a:p>
                  </a:txBody>
                  <a:tcPr marL="198568" marR="99284" marT="99284" marB="9928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spcBef>
                          <a:spcPts val="0"/>
                        </a:spcBef>
                        <a:spcAft>
                          <a:spcPts val="0"/>
                        </a:spcAft>
                      </a:pPr>
                      <a:r>
                        <a:rPr lang="en-CA" sz="2300" b="0" i="0" u="none" strike="noStrike">
                          <a:effectLst/>
                          <a:latin typeface="Arial" panose="020B0604020202020204" pitchFamily="34" charset="0"/>
                        </a:rPr>
                        <a:t>Multiplication</a:t>
                      </a:r>
                    </a:p>
                  </a:txBody>
                  <a:tcPr marL="99284" marR="99284" marT="99284" marB="9928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79347310"/>
                  </a:ext>
                </a:extLst>
              </a:tr>
              <a:tr h="603647">
                <a:tc>
                  <a:txBody>
                    <a:bodyPr/>
                    <a:lstStyle/>
                    <a:p>
                      <a:pPr algn="l" fontAlgn="t">
                        <a:spcBef>
                          <a:spcPts val="0"/>
                        </a:spcBef>
                        <a:spcAft>
                          <a:spcPts val="0"/>
                        </a:spcAft>
                      </a:pPr>
                      <a:r>
                        <a:rPr lang="en-CA" sz="2300" b="0" i="0" u="none" strike="noStrike">
                          <a:effectLst/>
                          <a:latin typeface="Arial" panose="020B0604020202020204" pitchFamily="34" charset="0"/>
                        </a:rPr>
                        <a:t>/</a:t>
                      </a:r>
                    </a:p>
                  </a:txBody>
                  <a:tcPr marL="198568" marR="99284" marT="99284" marB="9928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CA" sz="2300" b="0" i="0" u="none" strike="noStrike">
                          <a:effectLst/>
                          <a:latin typeface="Arial" panose="020B0604020202020204" pitchFamily="34" charset="0"/>
                        </a:rPr>
                        <a:t>Division</a:t>
                      </a:r>
                    </a:p>
                  </a:txBody>
                  <a:tcPr marL="99284" marR="99284" marT="99284" marB="9928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24921336"/>
                  </a:ext>
                </a:extLst>
              </a:tr>
              <a:tr h="603647">
                <a:tc>
                  <a:txBody>
                    <a:bodyPr/>
                    <a:lstStyle/>
                    <a:p>
                      <a:pPr algn="l" fontAlgn="t">
                        <a:spcBef>
                          <a:spcPts val="0"/>
                        </a:spcBef>
                        <a:spcAft>
                          <a:spcPts val="0"/>
                        </a:spcAft>
                      </a:pPr>
                      <a:r>
                        <a:rPr lang="en-CA" sz="2300" b="0" i="0" u="none" strike="noStrike">
                          <a:effectLst/>
                          <a:latin typeface="Arial" panose="020B0604020202020204" pitchFamily="34" charset="0"/>
                        </a:rPr>
                        <a:t>%</a:t>
                      </a:r>
                    </a:p>
                  </a:txBody>
                  <a:tcPr marL="198568" marR="99284" marT="99284" marB="9928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spcBef>
                          <a:spcPts val="0"/>
                        </a:spcBef>
                        <a:spcAft>
                          <a:spcPts val="0"/>
                        </a:spcAft>
                      </a:pPr>
                      <a:r>
                        <a:rPr lang="en-CA" sz="2300" b="0" i="0" u="none" strike="noStrike">
                          <a:effectLst/>
                          <a:latin typeface="Arial" panose="020B0604020202020204" pitchFamily="34" charset="0"/>
                        </a:rPr>
                        <a:t>Modulus (Division Remainder)</a:t>
                      </a:r>
                    </a:p>
                  </a:txBody>
                  <a:tcPr marL="99284" marR="99284" marT="99284" marB="9928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972891006"/>
                  </a:ext>
                </a:extLst>
              </a:tr>
              <a:tr h="603647">
                <a:tc>
                  <a:txBody>
                    <a:bodyPr/>
                    <a:lstStyle/>
                    <a:p>
                      <a:pPr algn="l" fontAlgn="t">
                        <a:spcBef>
                          <a:spcPts val="0"/>
                        </a:spcBef>
                        <a:spcAft>
                          <a:spcPts val="0"/>
                        </a:spcAft>
                      </a:pPr>
                      <a:r>
                        <a:rPr lang="en-CA" sz="2300" b="0" i="0" u="none" strike="noStrike">
                          <a:effectLst/>
                          <a:latin typeface="Arial" panose="020B0604020202020204" pitchFamily="34" charset="0"/>
                        </a:rPr>
                        <a:t>++</a:t>
                      </a:r>
                    </a:p>
                  </a:txBody>
                  <a:tcPr marL="198568" marR="99284" marT="99284" marB="9928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CA" sz="2300" b="0" i="0" u="none" strike="noStrike">
                          <a:effectLst/>
                          <a:latin typeface="Arial" panose="020B0604020202020204" pitchFamily="34" charset="0"/>
                        </a:rPr>
                        <a:t>Increment</a:t>
                      </a:r>
                    </a:p>
                  </a:txBody>
                  <a:tcPr marL="99284" marR="99284" marT="99284" marB="9928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6533636"/>
                  </a:ext>
                </a:extLst>
              </a:tr>
              <a:tr h="603647">
                <a:tc>
                  <a:txBody>
                    <a:bodyPr/>
                    <a:lstStyle/>
                    <a:p>
                      <a:pPr algn="l" fontAlgn="t">
                        <a:spcBef>
                          <a:spcPts val="0"/>
                        </a:spcBef>
                        <a:spcAft>
                          <a:spcPts val="0"/>
                        </a:spcAft>
                      </a:pPr>
                      <a:r>
                        <a:rPr lang="en-CA" sz="2300" b="0" i="0" u="none" strike="noStrike">
                          <a:effectLst/>
                          <a:latin typeface="Arial" panose="020B0604020202020204" pitchFamily="34" charset="0"/>
                        </a:rPr>
                        <a:t>--</a:t>
                      </a:r>
                    </a:p>
                  </a:txBody>
                  <a:tcPr marL="198568" marR="99284" marT="99284" marB="9928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spcBef>
                          <a:spcPts val="0"/>
                        </a:spcBef>
                        <a:spcAft>
                          <a:spcPts val="0"/>
                        </a:spcAft>
                      </a:pPr>
                      <a:r>
                        <a:rPr lang="en-CA" sz="2300" b="0" i="0" u="none" strike="noStrike" dirty="0">
                          <a:effectLst/>
                          <a:latin typeface="Arial" panose="020B0604020202020204" pitchFamily="34" charset="0"/>
                        </a:rPr>
                        <a:t>Decrement</a:t>
                      </a:r>
                    </a:p>
                  </a:txBody>
                  <a:tcPr marL="99284" marR="99284" marT="99284" marB="9928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745044882"/>
                  </a:ext>
                </a:extLst>
              </a:tr>
            </a:tbl>
          </a:graphicData>
        </a:graphic>
      </p:graphicFrame>
    </p:spTree>
    <p:extLst>
      <p:ext uri="{BB962C8B-B14F-4D97-AF65-F5344CB8AC3E}">
        <p14:creationId xmlns:p14="http://schemas.microsoft.com/office/powerpoint/2010/main" val="2339645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21562D-8AB5-4607-AD74-725BA91D962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JavaScript Assignment Operators</a:t>
            </a:r>
            <a:br>
              <a:rPr lang="en-US" sz="4800" kern="1200">
                <a:solidFill>
                  <a:srgbClr val="FFFFFF"/>
                </a:solidFill>
                <a:latin typeface="+mj-lt"/>
                <a:ea typeface="+mj-ea"/>
                <a:cs typeface="+mj-cs"/>
              </a:rPr>
            </a:br>
            <a:endParaRPr lang="en-US" sz="48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2E00A8BA-8E2A-473E-89AA-FE3BC64512A2}"/>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kern="1200">
                <a:solidFill>
                  <a:srgbClr val="FFFFFF"/>
                </a:solidFill>
                <a:latin typeface="+mn-lt"/>
                <a:ea typeface="+mn-ea"/>
                <a:cs typeface="+mn-cs"/>
              </a:rPr>
              <a:t>Assignment operators assign values to JavaScript variables.</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E5D2975A-BAEE-424D-B18B-C65C9EEF1656}"/>
              </a:ext>
            </a:extLst>
          </p:cNvPr>
          <p:cNvGraphicFramePr>
            <a:graphicFrameLocks noGrp="1"/>
          </p:cNvGraphicFramePr>
          <p:nvPr/>
        </p:nvGraphicFramePr>
        <p:xfrm>
          <a:off x="5153822" y="524536"/>
          <a:ext cx="6553546" cy="5816874"/>
        </p:xfrm>
        <a:graphic>
          <a:graphicData uri="http://schemas.openxmlformats.org/drawingml/2006/table">
            <a:tbl>
              <a:tblPr/>
              <a:tblGrid>
                <a:gridCol w="2264242">
                  <a:extLst>
                    <a:ext uri="{9D8B030D-6E8A-4147-A177-3AD203B41FA5}">
                      <a16:colId xmlns:a16="http://schemas.microsoft.com/office/drawing/2014/main" val="3998195299"/>
                    </a:ext>
                  </a:extLst>
                </a:gridCol>
                <a:gridCol w="2104789">
                  <a:extLst>
                    <a:ext uri="{9D8B030D-6E8A-4147-A177-3AD203B41FA5}">
                      <a16:colId xmlns:a16="http://schemas.microsoft.com/office/drawing/2014/main" val="4041861869"/>
                    </a:ext>
                  </a:extLst>
                </a:gridCol>
                <a:gridCol w="2184515">
                  <a:extLst>
                    <a:ext uri="{9D8B030D-6E8A-4147-A177-3AD203B41FA5}">
                      <a16:colId xmlns:a16="http://schemas.microsoft.com/office/drawing/2014/main" val="3181162820"/>
                    </a:ext>
                  </a:extLst>
                </a:gridCol>
              </a:tblGrid>
              <a:tr h="830982">
                <a:tc>
                  <a:txBody>
                    <a:bodyPr/>
                    <a:lstStyle/>
                    <a:p>
                      <a:pPr algn="l" fontAlgn="t">
                        <a:spcBef>
                          <a:spcPts val="0"/>
                        </a:spcBef>
                        <a:spcAft>
                          <a:spcPts val="0"/>
                        </a:spcAft>
                      </a:pPr>
                      <a:r>
                        <a:rPr lang="en-CA" sz="3200" b="0" i="0" u="none" strike="noStrike">
                          <a:effectLst/>
                          <a:latin typeface="Arial" panose="020B0604020202020204" pitchFamily="34" charset="0"/>
                        </a:rPr>
                        <a:t>Operator</a:t>
                      </a:r>
                    </a:p>
                  </a:txBody>
                  <a:tcPr marL="273349" marR="136675" marT="136675" marB="13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CA" sz="3200" b="0" i="0" u="none" strike="noStrike">
                          <a:effectLst/>
                          <a:latin typeface="Arial" panose="020B0604020202020204" pitchFamily="34" charset="0"/>
                        </a:rPr>
                        <a:t>Example</a:t>
                      </a:r>
                    </a:p>
                  </a:txBody>
                  <a:tcPr marL="136675" marR="136675" marT="136675" marB="13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CA" sz="3200" b="0" i="0" u="none" strike="noStrike">
                          <a:effectLst/>
                          <a:latin typeface="Arial" panose="020B0604020202020204" pitchFamily="34" charset="0"/>
                        </a:rPr>
                        <a:t>Same As</a:t>
                      </a:r>
                    </a:p>
                  </a:txBody>
                  <a:tcPr marL="136675" marR="136675" marT="136675" marB="13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0228097"/>
                  </a:ext>
                </a:extLst>
              </a:tr>
              <a:tr h="830982">
                <a:tc>
                  <a:txBody>
                    <a:bodyPr/>
                    <a:lstStyle/>
                    <a:p>
                      <a:pPr algn="l" fontAlgn="t">
                        <a:spcBef>
                          <a:spcPts val="0"/>
                        </a:spcBef>
                        <a:spcAft>
                          <a:spcPts val="0"/>
                        </a:spcAft>
                      </a:pPr>
                      <a:r>
                        <a:rPr lang="en-CA" sz="3200" b="0" i="0" u="none" strike="noStrike">
                          <a:effectLst/>
                          <a:latin typeface="Arial" panose="020B0604020202020204" pitchFamily="34" charset="0"/>
                        </a:rPr>
                        <a:t>=</a:t>
                      </a:r>
                    </a:p>
                  </a:txBody>
                  <a:tcPr marL="273349" marR="136675" marT="136675" marB="13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spcBef>
                          <a:spcPts val="0"/>
                        </a:spcBef>
                        <a:spcAft>
                          <a:spcPts val="0"/>
                        </a:spcAft>
                      </a:pPr>
                      <a:r>
                        <a:rPr lang="en-CA" sz="3200" b="0" i="0" u="none" strike="noStrike">
                          <a:effectLst/>
                          <a:latin typeface="Arial" panose="020B0604020202020204" pitchFamily="34" charset="0"/>
                        </a:rPr>
                        <a:t>x = y</a:t>
                      </a:r>
                    </a:p>
                  </a:txBody>
                  <a:tcPr marL="136675" marR="136675" marT="136675" marB="13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spcBef>
                          <a:spcPts val="0"/>
                        </a:spcBef>
                        <a:spcAft>
                          <a:spcPts val="0"/>
                        </a:spcAft>
                      </a:pPr>
                      <a:r>
                        <a:rPr lang="en-CA" sz="3200" b="0" i="0" u="none" strike="noStrike">
                          <a:effectLst/>
                          <a:latin typeface="Arial" panose="020B0604020202020204" pitchFamily="34" charset="0"/>
                        </a:rPr>
                        <a:t>x = y</a:t>
                      </a:r>
                    </a:p>
                  </a:txBody>
                  <a:tcPr marL="136675" marR="136675" marT="136675" marB="13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684156996"/>
                  </a:ext>
                </a:extLst>
              </a:tr>
              <a:tr h="830982">
                <a:tc>
                  <a:txBody>
                    <a:bodyPr/>
                    <a:lstStyle/>
                    <a:p>
                      <a:pPr algn="l" fontAlgn="t">
                        <a:spcBef>
                          <a:spcPts val="0"/>
                        </a:spcBef>
                        <a:spcAft>
                          <a:spcPts val="0"/>
                        </a:spcAft>
                      </a:pPr>
                      <a:r>
                        <a:rPr lang="en-CA" sz="3200" b="0" i="0" u="none" strike="noStrike">
                          <a:effectLst/>
                          <a:latin typeface="Arial" panose="020B0604020202020204" pitchFamily="34" charset="0"/>
                        </a:rPr>
                        <a:t>+=</a:t>
                      </a:r>
                    </a:p>
                  </a:txBody>
                  <a:tcPr marL="273349" marR="136675" marT="136675" marB="13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CA" sz="3200" b="0" i="0" u="none" strike="noStrike">
                          <a:effectLst/>
                          <a:latin typeface="Arial" panose="020B0604020202020204" pitchFamily="34" charset="0"/>
                        </a:rPr>
                        <a:t>x += y</a:t>
                      </a:r>
                    </a:p>
                  </a:txBody>
                  <a:tcPr marL="136675" marR="136675" marT="136675" marB="13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CA" sz="3200" b="0" i="0" u="none" strike="noStrike">
                          <a:effectLst/>
                          <a:latin typeface="Arial" panose="020B0604020202020204" pitchFamily="34" charset="0"/>
                        </a:rPr>
                        <a:t>x = x + y</a:t>
                      </a:r>
                    </a:p>
                  </a:txBody>
                  <a:tcPr marL="136675" marR="136675" marT="136675" marB="13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16833334"/>
                  </a:ext>
                </a:extLst>
              </a:tr>
              <a:tr h="830982">
                <a:tc>
                  <a:txBody>
                    <a:bodyPr/>
                    <a:lstStyle/>
                    <a:p>
                      <a:pPr algn="l" fontAlgn="t">
                        <a:spcBef>
                          <a:spcPts val="0"/>
                        </a:spcBef>
                        <a:spcAft>
                          <a:spcPts val="0"/>
                        </a:spcAft>
                      </a:pPr>
                      <a:r>
                        <a:rPr lang="en-CA" sz="3200" b="0" i="0" u="none" strike="noStrike">
                          <a:effectLst/>
                          <a:latin typeface="Arial" panose="020B0604020202020204" pitchFamily="34" charset="0"/>
                        </a:rPr>
                        <a:t>-=</a:t>
                      </a:r>
                    </a:p>
                  </a:txBody>
                  <a:tcPr marL="273349" marR="136675" marT="136675" marB="13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spcBef>
                          <a:spcPts val="0"/>
                        </a:spcBef>
                        <a:spcAft>
                          <a:spcPts val="0"/>
                        </a:spcAft>
                      </a:pPr>
                      <a:r>
                        <a:rPr lang="en-CA" sz="3200" b="0" i="0" u="none" strike="noStrike">
                          <a:effectLst/>
                          <a:latin typeface="Arial" panose="020B0604020202020204" pitchFamily="34" charset="0"/>
                        </a:rPr>
                        <a:t>x -= y</a:t>
                      </a:r>
                    </a:p>
                  </a:txBody>
                  <a:tcPr marL="136675" marR="136675" marT="136675" marB="13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spcBef>
                          <a:spcPts val="0"/>
                        </a:spcBef>
                        <a:spcAft>
                          <a:spcPts val="0"/>
                        </a:spcAft>
                      </a:pPr>
                      <a:r>
                        <a:rPr lang="en-CA" sz="3200" b="0" i="0" u="none" strike="noStrike">
                          <a:effectLst/>
                          <a:latin typeface="Arial" panose="020B0604020202020204" pitchFamily="34" charset="0"/>
                        </a:rPr>
                        <a:t>x = x - y</a:t>
                      </a:r>
                    </a:p>
                  </a:txBody>
                  <a:tcPr marL="136675" marR="136675" marT="136675" marB="13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92670164"/>
                  </a:ext>
                </a:extLst>
              </a:tr>
              <a:tr h="830982">
                <a:tc>
                  <a:txBody>
                    <a:bodyPr/>
                    <a:lstStyle/>
                    <a:p>
                      <a:pPr algn="l" fontAlgn="t">
                        <a:spcBef>
                          <a:spcPts val="0"/>
                        </a:spcBef>
                        <a:spcAft>
                          <a:spcPts val="0"/>
                        </a:spcAft>
                      </a:pPr>
                      <a:r>
                        <a:rPr lang="en-CA" sz="3200" b="0" i="0" u="none" strike="noStrike">
                          <a:effectLst/>
                          <a:latin typeface="Arial" panose="020B0604020202020204" pitchFamily="34" charset="0"/>
                        </a:rPr>
                        <a:t>*=</a:t>
                      </a:r>
                    </a:p>
                  </a:txBody>
                  <a:tcPr marL="273349" marR="136675" marT="136675" marB="13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CA" sz="3200" b="0" i="0" u="none" strike="noStrike">
                          <a:effectLst/>
                          <a:latin typeface="Arial" panose="020B0604020202020204" pitchFamily="34" charset="0"/>
                        </a:rPr>
                        <a:t>x *= y</a:t>
                      </a:r>
                    </a:p>
                  </a:txBody>
                  <a:tcPr marL="136675" marR="136675" marT="136675" marB="13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CA" sz="3200" b="0" i="0" u="none" strike="noStrike">
                          <a:effectLst/>
                          <a:latin typeface="Arial" panose="020B0604020202020204" pitchFamily="34" charset="0"/>
                        </a:rPr>
                        <a:t>x = x * y</a:t>
                      </a:r>
                    </a:p>
                  </a:txBody>
                  <a:tcPr marL="136675" marR="136675" marT="136675" marB="13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05175955"/>
                  </a:ext>
                </a:extLst>
              </a:tr>
              <a:tr h="830982">
                <a:tc>
                  <a:txBody>
                    <a:bodyPr/>
                    <a:lstStyle/>
                    <a:p>
                      <a:pPr algn="l" fontAlgn="t">
                        <a:spcBef>
                          <a:spcPts val="0"/>
                        </a:spcBef>
                        <a:spcAft>
                          <a:spcPts val="0"/>
                        </a:spcAft>
                      </a:pPr>
                      <a:r>
                        <a:rPr lang="en-CA" sz="3200" b="0" i="0" u="none" strike="noStrike">
                          <a:effectLst/>
                          <a:latin typeface="Arial" panose="020B0604020202020204" pitchFamily="34" charset="0"/>
                        </a:rPr>
                        <a:t>/=</a:t>
                      </a:r>
                    </a:p>
                  </a:txBody>
                  <a:tcPr marL="273349" marR="136675" marT="136675" marB="13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spcBef>
                          <a:spcPts val="0"/>
                        </a:spcBef>
                        <a:spcAft>
                          <a:spcPts val="0"/>
                        </a:spcAft>
                      </a:pPr>
                      <a:r>
                        <a:rPr lang="en-CA" sz="3200" b="0" i="0" u="none" strike="noStrike">
                          <a:effectLst/>
                          <a:latin typeface="Arial" panose="020B0604020202020204" pitchFamily="34" charset="0"/>
                        </a:rPr>
                        <a:t>x /= y</a:t>
                      </a:r>
                    </a:p>
                  </a:txBody>
                  <a:tcPr marL="136675" marR="136675" marT="136675" marB="13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spcBef>
                          <a:spcPts val="0"/>
                        </a:spcBef>
                        <a:spcAft>
                          <a:spcPts val="0"/>
                        </a:spcAft>
                      </a:pPr>
                      <a:r>
                        <a:rPr lang="en-CA" sz="3200" b="0" i="0" u="none" strike="noStrike">
                          <a:effectLst/>
                          <a:latin typeface="Arial" panose="020B0604020202020204" pitchFamily="34" charset="0"/>
                        </a:rPr>
                        <a:t>x = x / y</a:t>
                      </a:r>
                    </a:p>
                  </a:txBody>
                  <a:tcPr marL="136675" marR="136675" marT="136675" marB="13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947083579"/>
                  </a:ext>
                </a:extLst>
              </a:tr>
              <a:tr h="830982">
                <a:tc>
                  <a:txBody>
                    <a:bodyPr/>
                    <a:lstStyle/>
                    <a:p>
                      <a:pPr algn="l" fontAlgn="t">
                        <a:spcBef>
                          <a:spcPts val="0"/>
                        </a:spcBef>
                        <a:spcAft>
                          <a:spcPts val="0"/>
                        </a:spcAft>
                      </a:pPr>
                      <a:r>
                        <a:rPr lang="en-CA" sz="3200" b="0" i="0" u="none" strike="noStrike">
                          <a:effectLst/>
                          <a:latin typeface="Arial" panose="020B0604020202020204" pitchFamily="34" charset="0"/>
                        </a:rPr>
                        <a:t>%=</a:t>
                      </a:r>
                    </a:p>
                  </a:txBody>
                  <a:tcPr marL="273349" marR="136675" marT="136675" marB="13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r>
                        <a:rPr lang="en-CA" sz="3200" b="0" i="0" u="none" strike="noStrike">
                          <a:effectLst/>
                          <a:latin typeface="Arial" panose="020B0604020202020204" pitchFamily="34" charset="0"/>
                        </a:rPr>
                        <a:t>x %= y</a:t>
                      </a:r>
                    </a:p>
                  </a:txBody>
                  <a:tcPr marL="136675" marR="136675" marT="136675" marB="13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r>
                        <a:rPr lang="en-CA" sz="3200" b="0" i="0" u="none" strike="noStrike" dirty="0">
                          <a:effectLst/>
                          <a:latin typeface="Arial" panose="020B0604020202020204" pitchFamily="34" charset="0"/>
                        </a:rPr>
                        <a:t>x = x % y</a:t>
                      </a:r>
                    </a:p>
                  </a:txBody>
                  <a:tcPr marL="136675" marR="136675" marT="136675" marB="13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16533905"/>
                  </a:ext>
                </a:extLst>
              </a:tr>
            </a:tbl>
          </a:graphicData>
        </a:graphic>
      </p:graphicFrame>
    </p:spTree>
    <p:extLst>
      <p:ext uri="{BB962C8B-B14F-4D97-AF65-F5344CB8AC3E}">
        <p14:creationId xmlns:p14="http://schemas.microsoft.com/office/powerpoint/2010/main" val="1004867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DECA68-E08D-402D-BFBC-B94EBC613F0A}"/>
              </a:ext>
            </a:extLst>
          </p:cNvPr>
          <p:cNvSpPr>
            <a:spLocks noGrp="1"/>
          </p:cNvSpPr>
          <p:nvPr>
            <p:ph type="title"/>
          </p:nvPr>
        </p:nvSpPr>
        <p:spPr>
          <a:xfrm>
            <a:off x="1286932" y="1204109"/>
            <a:ext cx="10023398" cy="857894"/>
          </a:xfrm>
        </p:spPr>
        <p:txBody>
          <a:bodyPr>
            <a:normAutofit/>
          </a:bodyPr>
          <a:lstStyle/>
          <a:p>
            <a:r>
              <a:rPr lang="en-CA" sz="2500">
                <a:solidFill>
                  <a:srgbClr val="FFFFFF"/>
                </a:solidFill>
              </a:rPr>
              <a:t>JavaScript String Operators</a:t>
            </a:r>
            <a:br>
              <a:rPr lang="en-CA" sz="2500">
                <a:solidFill>
                  <a:srgbClr val="FFFFFF"/>
                </a:solidFill>
              </a:rPr>
            </a:br>
            <a:endParaRPr lang="en-CA" sz="2500">
              <a:solidFill>
                <a:srgbClr val="FFFFFF"/>
              </a:solidFill>
            </a:endParaRPr>
          </a:p>
        </p:txBody>
      </p:sp>
      <p:sp>
        <p:nvSpPr>
          <p:cNvPr id="3" name="Content Placeholder 2">
            <a:extLst>
              <a:ext uri="{FF2B5EF4-FFF2-40B4-BE49-F238E27FC236}">
                <a16:creationId xmlns:a16="http://schemas.microsoft.com/office/drawing/2014/main" id="{B723E1B5-E673-4114-9DD7-B6BDF3116F3A}"/>
              </a:ext>
            </a:extLst>
          </p:cNvPr>
          <p:cNvSpPr>
            <a:spLocks noGrp="1"/>
          </p:cNvSpPr>
          <p:nvPr>
            <p:ph idx="1"/>
          </p:nvPr>
        </p:nvSpPr>
        <p:spPr>
          <a:xfrm>
            <a:off x="965199" y="2962451"/>
            <a:ext cx="3101686" cy="2820012"/>
          </a:xfrm>
        </p:spPr>
        <p:txBody>
          <a:bodyPr>
            <a:normAutofit/>
          </a:bodyPr>
          <a:lstStyle/>
          <a:p>
            <a:r>
              <a:rPr lang="en-CA" sz="1600" dirty="0"/>
              <a:t>The + operator can also be used to add (concatenate) strings.</a:t>
            </a:r>
          </a:p>
        </p:txBody>
      </p:sp>
      <p:pic>
        <p:nvPicPr>
          <p:cNvPr id="4" name="Picture 3">
            <a:extLst>
              <a:ext uri="{FF2B5EF4-FFF2-40B4-BE49-F238E27FC236}">
                <a16:creationId xmlns:a16="http://schemas.microsoft.com/office/drawing/2014/main" id="{2A6A731C-61E1-45B7-840A-51DCEFE6F71C}"/>
              </a:ext>
            </a:extLst>
          </p:cNvPr>
          <p:cNvPicPr>
            <a:picLocks noChangeAspect="1"/>
          </p:cNvPicPr>
          <p:nvPr/>
        </p:nvPicPr>
        <p:blipFill>
          <a:blip r:embed="rId2"/>
          <a:stretch>
            <a:fillRect/>
          </a:stretch>
        </p:blipFill>
        <p:spPr>
          <a:xfrm>
            <a:off x="4215159" y="3022497"/>
            <a:ext cx="7819916" cy="2189576"/>
          </a:xfrm>
          <a:prstGeom prst="rect">
            <a:avLst/>
          </a:prstGeom>
        </p:spPr>
      </p:pic>
    </p:spTree>
    <p:extLst>
      <p:ext uri="{BB962C8B-B14F-4D97-AF65-F5344CB8AC3E}">
        <p14:creationId xmlns:p14="http://schemas.microsoft.com/office/powerpoint/2010/main" val="1840464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CDAB71-E7E0-4037-8E02-6F2206C31952}"/>
              </a:ext>
            </a:extLst>
          </p:cNvPr>
          <p:cNvSpPr>
            <a:spLocks noGrp="1"/>
          </p:cNvSpPr>
          <p:nvPr>
            <p:ph type="title"/>
          </p:nvPr>
        </p:nvSpPr>
        <p:spPr>
          <a:xfrm>
            <a:off x="1286932" y="1204109"/>
            <a:ext cx="10023398" cy="857894"/>
          </a:xfrm>
        </p:spPr>
        <p:txBody>
          <a:bodyPr>
            <a:normAutofit/>
          </a:bodyPr>
          <a:lstStyle/>
          <a:p>
            <a:r>
              <a:rPr lang="en-CA" sz="2500">
                <a:solidFill>
                  <a:srgbClr val="FFFFFF"/>
                </a:solidFill>
              </a:rPr>
              <a:t>Adding Strings and Numbers</a:t>
            </a:r>
            <a:br>
              <a:rPr lang="en-CA" sz="2500">
                <a:solidFill>
                  <a:srgbClr val="FFFFFF"/>
                </a:solidFill>
              </a:rPr>
            </a:br>
            <a:endParaRPr lang="en-CA" sz="2500">
              <a:solidFill>
                <a:srgbClr val="FFFFFF"/>
              </a:solidFill>
            </a:endParaRPr>
          </a:p>
        </p:txBody>
      </p:sp>
      <p:sp>
        <p:nvSpPr>
          <p:cNvPr id="3" name="Content Placeholder 2">
            <a:extLst>
              <a:ext uri="{FF2B5EF4-FFF2-40B4-BE49-F238E27FC236}">
                <a16:creationId xmlns:a16="http://schemas.microsoft.com/office/drawing/2014/main" id="{D7A82558-AF6C-4327-97AF-23060560CBE5}"/>
              </a:ext>
            </a:extLst>
          </p:cNvPr>
          <p:cNvSpPr>
            <a:spLocks noGrp="1"/>
          </p:cNvSpPr>
          <p:nvPr>
            <p:ph idx="1"/>
          </p:nvPr>
        </p:nvSpPr>
        <p:spPr>
          <a:xfrm>
            <a:off x="1286931" y="2962451"/>
            <a:ext cx="2779954" cy="2820012"/>
          </a:xfrm>
        </p:spPr>
        <p:txBody>
          <a:bodyPr>
            <a:normAutofit/>
          </a:bodyPr>
          <a:lstStyle/>
          <a:p>
            <a:r>
              <a:rPr lang="en-CA" sz="1600"/>
              <a:t>Adding two numbers, will return the sum, but adding a number and a string will return a string:</a:t>
            </a:r>
          </a:p>
        </p:txBody>
      </p:sp>
      <p:pic>
        <p:nvPicPr>
          <p:cNvPr id="4" name="Picture 3">
            <a:extLst>
              <a:ext uri="{FF2B5EF4-FFF2-40B4-BE49-F238E27FC236}">
                <a16:creationId xmlns:a16="http://schemas.microsoft.com/office/drawing/2014/main" id="{FE6D127B-23CF-4A64-9E89-141BC8A7B2C0}"/>
              </a:ext>
            </a:extLst>
          </p:cNvPr>
          <p:cNvPicPr>
            <a:picLocks noChangeAspect="1"/>
          </p:cNvPicPr>
          <p:nvPr/>
        </p:nvPicPr>
        <p:blipFill>
          <a:blip r:embed="rId2"/>
          <a:stretch>
            <a:fillRect/>
          </a:stretch>
        </p:blipFill>
        <p:spPr>
          <a:xfrm>
            <a:off x="4662103" y="3310150"/>
            <a:ext cx="6691698" cy="2124614"/>
          </a:xfrm>
          <a:prstGeom prst="rect">
            <a:avLst/>
          </a:prstGeom>
        </p:spPr>
      </p:pic>
    </p:spTree>
    <p:extLst>
      <p:ext uri="{BB962C8B-B14F-4D97-AF65-F5344CB8AC3E}">
        <p14:creationId xmlns:p14="http://schemas.microsoft.com/office/powerpoint/2010/main" val="1167622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AAA6-C95F-4F6F-A1BE-568D57947857}"/>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JavaScript Comparison Operators</a:t>
            </a:r>
          </a:p>
        </p:txBody>
      </p:sp>
      <p:graphicFrame>
        <p:nvGraphicFramePr>
          <p:cNvPr id="7" name="Content Placeholder 6">
            <a:extLst>
              <a:ext uri="{FF2B5EF4-FFF2-40B4-BE49-F238E27FC236}">
                <a16:creationId xmlns:a16="http://schemas.microsoft.com/office/drawing/2014/main" id="{398FCC0C-5DB2-4EBC-A196-E73694107BFA}"/>
              </a:ext>
            </a:extLst>
          </p:cNvPr>
          <p:cNvGraphicFramePr>
            <a:graphicFrameLocks noGrp="1"/>
          </p:cNvGraphicFramePr>
          <p:nvPr>
            <p:ph idx="1"/>
          </p:nvPr>
        </p:nvGraphicFramePr>
        <p:xfrm>
          <a:off x="4038600" y="967854"/>
          <a:ext cx="7188200" cy="4918910"/>
        </p:xfrm>
        <a:graphic>
          <a:graphicData uri="http://schemas.openxmlformats.org/drawingml/2006/table">
            <a:tbl>
              <a:tblPr firstRow="1" bandRow="1">
                <a:tableStyleId>{9D7B26C5-4107-4FEC-AEDC-1716B250A1EF}</a:tableStyleId>
              </a:tblPr>
              <a:tblGrid>
                <a:gridCol w="1418832">
                  <a:extLst>
                    <a:ext uri="{9D8B030D-6E8A-4147-A177-3AD203B41FA5}">
                      <a16:colId xmlns:a16="http://schemas.microsoft.com/office/drawing/2014/main" val="283721091"/>
                    </a:ext>
                  </a:extLst>
                </a:gridCol>
                <a:gridCol w="5769368">
                  <a:extLst>
                    <a:ext uri="{9D8B030D-6E8A-4147-A177-3AD203B41FA5}">
                      <a16:colId xmlns:a16="http://schemas.microsoft.com/office/drawing/2014/main" val="3299793107"/>
                    </a:ext>
                  </a:extLst>
                </a:gridCol>
              </a:tblGrid>
              <a:tr h="491891">
                <a:tc>
                  <a:txBody>
                    <a:bodyPr/>
                    <a:lstStyle/>
                    <a:p>
                      <a:pPr algn="l" fontAlgn="t"/>
                      <a:r>
                        <a:rPr lang="en-CA" sz="1900">
                          <a:effectLst/>
                        </a:rPr>
                        <a:t>Operator</a:t>
                      </a:r>
                    </a:p>
                  </a:txBody>
                  <a:tcPr marL="163930" marR="81966" marT="81966" marB="81966"/>
                </a:tc>
                <a:tc>
                  <a:txBody>
                    <a:bodyPr/>
                    <a:lstStyle/>
                    <a:p>
                      <a:pPr algn="l" fontAlgn="t"/>
                      <a:r>
                        <a:rPr lang="en-CA" sz="1900">
                          <a:effectLst/>
                        </a:rPr>
                        <a:t>Description</a:t>
                      </a:r>
                    </a:p>
                  </a:txBody>
                  <a:tcPr marL="81966" marR="81966" marT="81966" marB="81966"/>
                </a:tc>
                <a:extLst>
                  <a:ext uri="{0D108BD9-81ED-4DB2-BD59-A6C34878D82A}">
                    <a16:rowId xmlns:a16="http://schemas.microsoft.com/office/drawing/2014/main" val="874017252"/>
                  </a:ext>
                </a:extLst>
              </a:tr>
              <a:tr h="491891">
                <a:tc>
                  <a:txBody>
                    <a:bodyPr/>
                    <a:lstStyle/>
                    <a:p>
                      <a:pPr algn="l" fontAlgn="t"/>
                      <a:r>
                        <a:rPr lang="en-CA" sz="1900">
                          <a:effectLst/>
                        </a:rPr>
                        <a:t>==</a:t>
                      </a:r>
                    </a:p>
                  </a:txBody>
                  <a:tcPr marL="163930" marR="81966" marT="81966" marB="81966"/>
                </a:tc>
                <a:tc>
                  <a:txBody>
                    <a:bodyPr/>
                    <a:lstStyle/>
                    <a:p>
                      <a:pPr algn="l" fontAlgn="t"/>
                      <a:r>
                        <a:rPr lang="en-CA" sz="1900">
                          <a:effectLst/>
                        </a:rPr>
                        <a:t>equal to</a:t>
                      </a:r>
                    </a:p>
                  </a:txBody>
                  <a:tcPr marL="81966" marR="81966" marT="81966" marB="81966"/>
                </a:tc>
                <a:extLst>
                  <a:ext uri="{0D108BD9-81ED-4DB2-BD59-A6C34878D82A}">
                    <a16:rowId xmlns:a16="http://schemas.microsoft.com/office/drawing/2014/main" val="3464430876"/>
                  </a:ext>
                </a:extLst>
              </a:tr>
              <a:tr h="491891">
                <a:tc>
                  <a:txBody>
                    <a:bodyPr/>
                    <a:lstStyle/>
                    <a:p>
                      <a:pPr algn="l" fontAlgn="t"/>
                      <a:r>
                        <a:rPr lang="en-CA" sz="1900">
                          <a:effectLst/>
                        </a:rPr>
                        <a:t>===</a:t>
                      </a:r>
                    </a:p>
                  </a:txBody>
                  <a:tcPr marL="163930" marR="81966" marT="81966" marB="81966"/>
                </a:tc>
                <a:tc>
                  <a:txBody>
                    <a:bodyPr/>
                    <a:lstStyle/>
                    <a:p>
                      <a:pPr algn="l" fontAlgn="t"/>
                      <a:r>
                        <a:rPr lang="en-CA" sz="1900">
                          <a:effectLst/>
                        </a:rPr>
                        <a:t>equal value and equal type</a:t>
                      </a:r>
                    </a:p>
                  </a:txBody>
                  <a:tcPr marL="81966" marR="81966" marT="81966" marB="81966"/>
                </a:tc>
                <a:extLst>
                  <a:ext uri="{0D108BD9-81ED-4DB2-BD59-A6C34878D82A}">
                    <a16:rowId xmlns:a16="http://schemas.microsoft.com/office/drawing/2014/main" val="3624651376"/>
                  </a:ext>
                </a:extLst>
              </a:tr>
              <a:tr h="491891">
                <a:tc>
                  <a:txBody>
                    <a:bodyPr/>
                    <a:lstStyle/>
                    <a:p>
                      <a:pPr algn="l" fontAlgn="t"/>
                      <a:r>
                        <a:rPr lang="en-CA" sz="1900">
                          <a:effectLst/>
                        </a:rPr>
                        <a:t>!=</a:t>
                      </a:r>
                    </a:p>
                  </a:txBody>
                  <a:tcPr marL="163930" marR="81966" marT="81966" marB="81966"/>
                </a:tc>
                <a:tc>
                  <a:txBody>
                    <a:bodyPr/>
                    <a:lstStyle/>
                    <a:p>
                      <a:pPr algn="l" fontAlgn="t"/>
                      <a:r>
                        <a:rPr lang="en-CA" sz="1900">
                          <a:effectLst/>
                        </a:rPr>
                        <a:t>not equal</a:t>
                      </a:r>
                    </a:p>
                  </a:txBody>
                  <a:tcPr marL="81966" marR="81966" marT="81966" marB="81966"/>
                </a:tc>
                <a:extLst>
                  <a:ext uri="{0D108BD9-81ED-4DB2-BD59-A6C34878D82A}">
                    <a16:rowId xmlns:a16="http://schemas.microsoft.com/office/drawing/2014/main" val="3872556915"/>
                  </a:ext>
                </a:extLst>
              </a:tr>
              <a:tr h="491891">
                <a:tc>
                  <a:txBody>
                    <a:bodyPr/>
                    <a:lstStyle/>
                    <a:p>
                      <a:pPr algn="l" fontAlgn="t"/>
                      <a:r>
                        <a:rPr lang="en-CA" sz="1900">
                          <a:effectLst/>
                        </a:rPr>
                        <a:t>!==</a:t>
                      </a:r>
                    </a:p>
                  </a:txBody>
                  <a:tcPr marL="163930" marR="81966" marT="81966" marB="81966"/>
                </a:tc>
                <a:tc>
                  <a:txBody>
                    <a:bodyPr/>
                    <a:lstStyle/>
                    <a:p>
                      <a:pPr algn="l" fontAlgn="t"/>
                      <a:r>
                        <a:rPr lang="en-CA" sz="1900">
                          <a:effectLst/>
                        </a:rPr>
                        <a:t>not equal value or not equal type</a:t>
                      </a:r>
                    </a:p>
                  </a:txBody>
                  <a:tcPr marL="81966" marR="81966" marT="81966" marB="81966"/>
                </a:tc>
                <a:extLst>
                  <a:ext uri="{0D108BD9-81ED-4DB2-BD59-A6C34878D82A}">
                    <a16:rowId xmlns:a16="http://schemas.microsoft.com/office/drawing/2014/main" val="1751546960"/>
                  </a:ext>
                </a:extLst>
              </a:tr>
              <a:tr h="491891">
                <a:tc>
                  <a:txBody>
                    <a:bodyPr/>
                    <a:lstStyle/>
                    <a:p>
                      <a:pPr algn="l" fontAlgn="t"/>
                      <a:r>
                        <a:rPr lang="en-CA" sz="1900">
                          <a:effectLst/>
                        </a:rPr>
                        <a:t>&gt;</a:t>
                      </a:r>
                    </a:p>
                  </a:txBody>
                  <a:tcPr marL="163930" marR="81966" marT="81966" marB="81966"/>
                </a:tc>
                <a:tc>
                  <a:txBody>
                    <a:bodyPr/>
                    <a:lstStyle/>
                    <a:p>
                      <a:pPr algn="l" fontAlgn="t"/>
                      <a:r>
                        <a:rPr lang="en-CA" sz="1900">
                          <a:effectLst/>
                        </a:rPr>
                        <a:t>greater than</a:t>
                      </a:r>
                    </a:p>
                  </a:txBody>
                  <a:tcPr marL="81966" marR="81966" marT="81966" marB="81966"/>
                </a:tc>
                <a:extLst>
                  <a:ext uri="{0D108BD9-81ED-4DB2-BD59-A6C34878D82A}">
                    <a16:rowId xmlns:a16="http://schemas.microsoft.com/office/drawing/2014/main" val="2865867005"/>
                  </a:ext>
                </a:extLst>
              </a:tr>
              <a:tr h="491891">
                <a:tc>
                  <a:txBody>
                    <a:bodyPr/>
                    <a:lstStyle/>
                    <a:p>
                      <a:pPr algn="l" fontAlgn="t"/>
                      <a:r>
                        <a:rPr lang="en-CA" sz="1900">
                          <a:effectLst/>
                        </a:rPr>
                        <a:t>&lt;</a:t>
                      </a:r>
                    </a:p>
                  </a:txBody>
                  <a:tcPr marL="163930" marR="81966" marT="81966" marB="81966"/>
                </a:tc>
                <a:tc>
                  <a:txBody>
                    <a:bodyPr/>
                    <a:lstStyle/>
                    <a:p>
                      <a:pPr algn="l" fontAlgn="t"/>
                      <a:r>
                        <a:rPr lang="en-CA" sz="1900">
                          <a:effectLst/>
                        </a:rPr>
                        <a:t>less than</a:t>
                      </a:r>
                    </a:p>
                  </a:txBody>
                  <a:tcPr marL="81966" marR="81966" marT="81966" marB="81966"/>
                </a:tc>
                <a:extLst>
                  <a:ext uri="{0D108BD9-81ED-4DB2-BD59-A6C34878D82A}">
                    <a16:rowId xmlns:a16="http://schemas.microsoft.com/office/drawing/2014/main" val="2875732460"/>
                  </a:ext>
                </a:extLst>
              </a:tr>
              <a:tr h="491891">
                <a:tc>
                  <a:txBody>
                    <a:bodyPr/>
                    <a:lstStyle/>
                    <a:p>
                      <a:pPr algn="l" fontAlgn="t"/>
                      <a:r>
                        <a:rPr lang="en-CA" sz="1900">
                          <a:effectLst/>
                        </a:rPr>
                        <a:t>&gt;=</a:t>
                      </a:r>
                    </a:p>
                  </a:txBody>
                  <a:tcPr marL="163930" marR="81966" marT="81966" marB="81966"/>
                </a:tc>
                <a:tc>
                  <a:txBody>
                    <a:bodyPr/>
                    <a:lstStyle/>
                    <a:p>
                      <a:pPr algn="l" fontAlgn="t"/>
                      <a:r>
                        <a:rPr lang="en-CA" sz="1900">
                          <a:effectLst/>
                        </a:rPr>
                        <a:t>greater than or equal to</a:t>
                      </a:r>
                    </a:p>
                  </a:txBody>
                  <a:tcPr marL="81966" marR="81966" marT="81966" marB="81966"/>
                </a:tc>
                <a:extLst>
                  <a:ext uri="{0D108BD9-81ED-4DB2-BD59-A6C34878D82A}">
                    <a16:rowId xmlns:a16="http://schemas.microsoft.com/office/drawing/2014/main" val="336201149"/>
                  </a:ext>
                </a:extLst>
              </a:tr>
              <a:tr h="491891">
                <a:tc>
                  <a:txBody>
                    <a:bodyPr/>
                    <a:lstStyle/>
                    <a:p>
                      <a:pPr algn="l" fontAlgn="t"/>
                      <a:r>
                        <a:rPr lang="en-CA" sz="1900">
                          <a:effectLst/>
                        </a:rPr>
                        <a:t>&lt;=</a:t>
                      </a:r>
                    </a:p>
                  </a:txBody>
                  <a:tcPr marL="163930" marR="81966" marT="81966" marB="81966"/>
                </a:tc>
                <a:tc>
                  <a:txBody>
                    <a:bodyPr/>
                    <a:lstStyle/>
                    <a:p>
                      <a:pPr algn="l" fontAlgn="t"/>
                      <a:r>
                        <a:rPr lang="en-CA" sz="1900">
                          <a:effectLst/>
                        </a:rPr>
                        <a:t>less than or equal to</a:t>
                      </a:r>
                    </a:p>
                  </a:txBody>
                  <a:tcPr marL="81966" marR="81966" marT="81966" marB="81966"/>
                </a:tc>
                <a:extLst>
                  <a:ext uri="{0D108BD9-81ED-4DB2-BD59-A6C34878D82A}">
                    <a16:rowId xmlns:a16="http://schemas.microsoft.com/office/drawing/2014/main" val="3336913914"/>
                  </a:ext>
                </a:extLst>
              </a:tr>
              <a:tr h="491891">
                <a:tc>
                  <a:txBody>
                    <a:bodyPr/>
                    <a:lstStyle/>
                    <a:p>
                      <a:pPr algn="l" fontAlgn="t"/>
                      <a:r>
                        <a:rPr lang="en-CA" sz="1900">
                          <a:effectLst/>
                        </a:rPr>
                        <a:t>?</a:t>
                      </a:r>
                    </a:p>
                  </a:txBody>
                  <a:tcPr marL="163930" marR="81966" marT="81966" marB="81966"/>
                </a:tc>
                <a:tc>
                  <a:txBody>
                    <a:bodyPr/>
                    <a:lstStyle/>
                    <a:p>
                      <a:pPr algn="l" fontAlgn="t"/>
                      <a:r>
                        <a:rPr lang="en-CA" sz="1900">
                          <a:effectLst/>
                        </a:rPr>
                        <a:t>ternary operator</a:t>
                      </a:r>
                    </a:p>
                  </a:txBody>
                  <a:tcPr marL="81966" marR="81966" marT="81966" marB="81966"/>
                </a:tc>
                <a:extLst>
                  <a:ext uri="{0D108BD9-81ED-4DB2-BD59-A6C34878D82A}">
                    <a16:rowId xmlns:a16="http://schemas.microsoft.com/office/drawing/2014/main" val="10450412"/>
                  </a:ext>
                </a:extLst>
              </a:tr>
            </a:tbl>
          </a:graphicData>
        </a:graphic>
      </p:graphicFrame>
    </p:spTree>
    <p:extLst>
      <p:ext uri="{BB962C8B-B14F-4D97-AF65-F5344CB8AC3E}">
        <p14:creationId xmlns:p14="http://schemas.microsoft.com/office/powerpoint/2010/main" val="2858242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33A52-3949-4E87-9D0B-B537A24AFFFD}"/>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JavaScript Logical Operators</a:t>
            </a:r>
            <a:br>
              <a:rPr lang="en-US" sz="2600" kern="1200">
                <a:solidFill>
                  <a:schemeClr val="bg1"/>
                </a:solidFill>
                <a:latin typeface="+mj-lt"/>
                <a:ea typeface="+mj-ea"/>
                <a:cs typeface="+mj-cs"/>
              </a:rPr>
            </a:br>
            <a:endParaRPr lang="en-US" sz="2600" kern="1200">
              <a:solidFill>
                <a:schemeClr val="bg1"/>
              </a:solidFill>
              <a:latin typeface="+mj-lt"/>
              <a:ea typeface="+mj-ea"/>
              <a:cs typeface="+mj-cs"/>
            </a:endParaRPr>
          </a:p>
        </p:txBody>
      </p:sp>
      <p:graphicFrame>
        <p:nvGraphicFramePr>
          <p:cNvPr id="4" name="Content Placeholder 3">
            <a:extLst>
              <a:ext uri="{FF2B5EF4-FFF2-40B4-BE49-F238E27FC236}">
                <a16:creationId xmlns:a16="http://schemas.microsoft.com/office/drawing/2014/main" id="{99B0437A-D750-452A-BE88-D17A40DA4244}"/>
              </a:ext>
            </a:extLst>
          </p:cNvPr>
          <p:cNvGraphicFramePr>
            <a:graphicFrameLocks noGrp="1"/>
          </p:cNvGraphicFramePr>
          <p:nvPr>
            <p:ph idx="1"/>
          </p:nvPr>
        </p:nvGraphicFramePr>
        <p:xfrm>
          <a:off x="4038600" y="1389803"/>
          <a:ext cx="7188199" cy="4075008"/>
        </p:xfrm>
        <a:graphic>
          <a:graphicData uri="http://schemas.openxmlformats.org/drawingml/2006/table">
            <a:tbl>
              <a:tblPr firstRow="1" bandRow="1">
                <a:noFill/>
              </a:tblPr>
              <a:tblGrid>
                <a:gridCol w="2890551">
                  <a:extLst>
                    <a:ext uri="{9D8B030D-6E8A-4147-A177-3AD203B41FA5}">
                      <a16:colId xmlns:a16="http://schemas.microsoft.com/office/drawing/2014/main" val="4119522867"/>
                    </a:ext>
                  </a:extLst>
                </a:gridCol>
                <a:gridCol w="4297648">
                  <a:extLst>
                    <a:ext uri="{9D8B030D-6E8A-4147-A177-3AD203B41FA5}">
                      <a16:colId xmlns:a16="http://schemas.microsoft.com/office/drawing/2014/main" val="613106146"/>
                    </a:ext>
                  </a:extLst>
                </a:gridCol>
              </a:tblGrid>
              <a:tr h="1018752">
                <a:tc>
                  <a:txBody>
                    <a:bodyPr/>
                    <a:lstStyle/>
                    <a:p>
                      <a:pPr algn="l" fontAlgn="t"/>
                      <a:r>
                        <a:rPr lang="en-CA" sz="2900" b="1">
                          <a:solidFill>
                            <a:srgbClr val="FFFFFF"/>
                          </a:solidFill>
                          <a:effectLst/>
                        </a:rPr>
                        <a:t>Operator</a:t>
                      </a:r>
                    </a:p>
                  </a:txBody>
                  <a:tcPr marL="419815" marR="251889" marT="251889" marB="251889">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l" fontAlgn="t"/>
                      <a:r>
                        <a:rPr lang="en-CA" sz="2900" b="1">
                          <a:solidFill>
                            <a:srgbClr val="FFFFFF"/>
                          </a:solidFill>
                          <a:effectLst/>
                        </a:rPr>
                        <a:t>Description</a:t>
                      </a:r>
                    </a:p>
                  </a:txBody>
                  <a:tcPr marL="419815" marR="251889" marT="251889" marB="251889">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3810454131"/>
                  </a:ext>
                </a:extLst>
              </a:tr>
              <a:tr h="1018752">
                <a:tc>
                  <a:txBody>
                    <a:bodyPr/>
                    <a:lstStyle/>
                    <a:p>
                      <a:pPr algn="l" fontAlgn="t"/>
                      <a:r>
                        <a:rPr lang="en-CA" sz="2900">
                          <a:solidFill>
                            <a:schemeClr val="tx1">
                              <a:lumMod val="85000"/>
                              <a:lumOff val="15000"/>
                            </a:schemeClr>
                          </a:solidFill>
                          <a:effectLst/>
                        </a:rPr>
                        <a:t>&amp;&amp;</a:t>
                      </a:r>
                    </a:p>
                  </a:txBody>
                  <a:tcPr marL="419815" marR="251889" marT="251889" marB="251889">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t"/>
                      <a:r>
                        <a:rPr lang="en-CA" sz="2900">
                          <a:solidFill>
                            <a:schemeClr val="tx1">
                              <a:lumMod val="85000"/>
                              <a:lumOff val="15000"/>
                            </a:schemeClr>
                          </a:solidFill>
                          <a:effectLst/>
                        </a:rPr>
                        <a:t>logical and</a:t>
                      </a:r>
                    </a:p>
                  </a:txBody>
                  <a:tcPr marL="419815" marR="251889" marT="251889" marB="251889">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682232742"/>
                  </a:ext>
                </a:extLst>
              </a:tr>
              <a:tr h="1018752">
                <a:tc>
                  <a:txBody>
                    <a:bodyPr/>
                    <a:lstStyle/>
                    <a:p>
                      <a:pPr algn="l" fontAlgn="t"/>
                      <a:r>
                        <a:rPr lang="en-CA" sz="2900">
                          <a:solidFill>
                            <a:schemeClr val="tx1">
                              <a:lumMod val="85000"/>
                              <a:lumOff val="15000"/>
                            </a:schemeClr>
                          </a:solidFill>
                          <a:effectLst/>
                        </a:rPr>
                        <a:t>||</a:t>
                      </a:r>
                    </a:p>
                  </a:txBody>
                  <a:tcPr marL="419815" marR="251889" marT="251889" marB="251889">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t"/>
                      <a:r>
                        <a:rPr lang="en-CA" sz="2900">
                          <a:solidFill>
                            <a:schemeClr val="tx1">
                              <a:lumMod val="85000"/>
                              <a:lumOff val="15000"/>
                            </a:schemeClr>
                          </a:solidFill>
                          <a:effectLst/>
                        </a:rPr>
                        <a:t>logical or</a:t>
                      </a:r>
                    </a:p>
                  </a:txBody>
                  <a:tcPr marL="419815" marR="251889" marT="251889" marB="251889">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536242577"/>
                  </a:ext>
                </a:extLst>
              </a:tr>
              <a:tr h="1018752">
                <a:tc>
                  <a:txBody>
                    <a:bodyPr/>
                    <a:lstStyle/>
                    <a:p>
                      <a:pPr algn="l" fontAlgn="t"/>
                      <a:r>
                        <a:rPr lang="en-CA" sz="2900">
                          <a:solidFill>
                            <a:schemeClr val="tx1">
                              <a:lumMod val="85000"/>
                              <a:lumOff val="15000"/>
                            </a:schemeClr>
                          </a:solidFill>
                          <a:effectLst/>
                        </a:rPr>
                        <a:t>!</a:t>
                      </a:r>
                    </a:p>
                  </a:txBody>
                  <a:tcPr marL="419815" marR="251889" marT="251889" marB="251889">
                    <a:lnL w="38100" cap="flat" cmpd="sng" algn="ctr">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algn="l" fontAlgn="t"/>
                      <a:r>
                        <a:rPr lang="en-CA" sz="2900">
                          <a:solidFill>
                            <a:schemeClr val="tx1">
                              <a:lumMod val="85000"/>
                              <a:lumOff val="15000"/>
                            </a:schemeClr>
                          </a:solidFill>
                          <a:effectLst/>
                        </a:rPr>
                        <a:t>logical not</a:t>
                      </a:r>
                    </a:p>
                  </a:txBody>
                  <a:tcPr marL="419815" marR="251889" marT="251889" marB="251889">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1610469181"/>
                  </a:ext>
                </a:extLst>
              </a:tr>
            </a:tbl>
          </a:graphicData>
        </a:graphic>
      </p:graphicFrame>
    </p:spTree>
    <p:extLst>
      <p:ext uri="{BB962C8B-B14F-4D97-AF65-F5344CB8AC3E}">
        <p14:creationId xmlns:p14="http://schemas.microsoft.com/office/powerpoint/2010/main" val="334743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6717-0098-43CF-8C96-56A91450443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JavaScript Bitwise Operators</a:t>
            </a:r>
          </a:p>
        </p:txBody>
      </p:sp>
      <p:graphicFrame>
        <p:nvGraphicFramePr>
          <p:cNvPr id="4" name="Content Placeholder 3">
            <a:extLst>
              <a:ext uri="{FF2B5EF4-FFF2-40B4-BE49-F238E27FC236}">
                <a16:creationId xmlns:a16="http://schemas.microsoft.com/office/drawing/2014/main" id="{524319D2-FC44-4060-8DBC-572D4FCB8C60}"/>
              </a:ext>
            </a:extLst>
          </p:cNvPr>
          <p:cNvGraphicFramePr>
            <a:graphicFrameLocks noGrp="1"/>
          </p:cNvGraphicFramePr>
          <p:nvPr>
            <p:ph idx="1"/>
          </p:nvPr>
        </p:nvGraphicFramePr>
        <p:xfrm>
          <a:off x="4038600" y="1611333"/>
          <a:ext cx="7188201" cy="3631947"/>
        </p:xfrm>
        <a:graphic>
          <a:graphicData uri="http://schemas.openxmlformats.org/drawingml/2006/table">
            <a:tbl>
              <a:tblPr firstRow="1" bandRow="1">
                <a:noFill/>
              </a:tblPr>
              <a:tblGrid>
                <a:gridCol w="1208693">
                  <a:extLst>
                    <a:ext uri="{9D8B030D-6E8A-4147-A177-3AD203B41FA5}">
                      <a16:colId xmlns:a16="http://schemas.microsoft.com/office/drawing/2014/main" val="1882286435"/>
                    </a:ext>
                  </a:extLst>
                </a:gridCol>
                <a:gridCol w="1481771">
                  <a:extLst>
                    <a:ext uri="{9D8B030D-6E8A-4147-A177-3AD203B41FA5}">
                      <a16:colId xmlns:a16="http://schemas.microsoft.com/office/drawing/2014/main" val="1594585613"/>
                    </a:ext>
                  </a:extLst>
                </a:gridCol>
                <a:gridCol w="1257127">
                  <a:extLst>
                    <a:ext uri="{9D8B030D-6E8A-4147-A177-3AD203B41FA5}">
                      <a16:colId xmlns:a16="http://schemas.microsoft.com/office/drawing/2014/main" val="3781822744"/>
                    </a:ext>
                  </a:extLst>
                </a:gridCol>
                <a:gridCol w="1049588">
                  <a:extLst>
                    <a:ext uri="{9D8B030D-6E8A-4147-A177-3AD203B41FA5}">
                      <a16:colId xmlns:a16="http://schemas.microsoft.com/office/drawing/2014/main" val="2568362706"/>
                    </a:ext>
                  </a:extLst>
                </a:gridCol>
                <a:gridCol w="1109074">
                  <a:extLst>
                    <a:ext uri="{9D8B030D-6E8A-4147-A177-3AD203B41FA5}">
                      <a16:colId xmlns:a16="http://schemas.microsoft.com/office/drawing/2014/main" val="2393981517"/>
                    </a:ext>
                  </a:extLst>
                </a:gridCol>
                <a:gridCol w="1081948">
                  <a:extLst>
                    <a:ext uri="{9D8B030D-6E8A-4147-A177-3AD203B41FA5}">
                      <a16:colId xmlns:a16="http://schemas.microsoft.com/office/drawing/2014/main" val="943858089"/>
                    </a:ext>
                  </a:extLst>
                </a:gridCol>
              </a:tblGrid>
              <a:tr h="664969">
                <a:tc>
                  <a:txBody>
                    <a:bodyPr/>
                    <a:lstStyle/>
                    <a:p>
                      <a:pPr algn="l" fontAlgn="t"/>
                      <a:r>
                        <a:rPr lang="en-CA" sz="1300" b="0" cap="all" spc="150">
                          <a:solidFill>
                            <a:schemeClr val="lt1"/>
                          </a:solidFill>
                          <a:effectLst/>
                        </a:rPr>
                        <a:t>Operator</a:t>
                      </a:r>
                    </a:p>
                  </a:txBody>
                  <a:tcPr marL="114212" marR="114212" marT="114212" marB="114212">
                    <a:lnL w="12700" cmpd="sng">
                      <a:noFill/>
                    </a:lnL>
                    <a:lnR w="12700" cmpd="sng">
                      <a:noFill/>
                    </a:lnR>
                    <a:lnT w="12700" cmpd="sng">
                      <a:noFill/>
                    </a:lnT>
                    <a:lnB w="38100" cmpd="sng">
                      <a:noFill/>
                    </a:lnB>
                    <a:solidFill>
                      <a:srgbClr val="505356"/>
                    </a:solidFill>
                  </a:tcPr>
                </a:tc>
                <a:tc>
                  <a:txBody>
                    <a:bodyPr/>
                    <a:lstStyle/>
                    <a:p>
                      <a:pPr algn="l" fontAlgn="t"/>
                      <a:r>
                        <a:rPr lang="en-CA" sz="1300" b="0" cap="all" spc="150">
                          <a:solidFill>
                            <a:schemeClr val="lt1"/>
                          </a:solidFill>
                          <a:effectLst/>
                        </a:rPr>
                        <a:t>Description</a:t>
                      </a:r>
                    </a:p>
                  </a:txBody>
                  <a:tcPr marL="114212" marR="114212" marT="114212" marB="114212">
                    <a:lnL w="12700" cmpd="sng">
                      <a:noFill/>
                    </a:lnL>
                    <a:lnR w="12700" cmpd="sng">
                      <a:noFill/>
                    </a:lnR>
                    <a:lnT w="12700" cmpd="sng">
                      <a:noFill/>
                    </a:lnT>
                    <a:lnB w="38100" cmpd="sng">
                      <a:noFill/>
                    </a:lnB>
                    <a:solidFill>
                      <a:srgbClr val="505356"/>
                    </a:solidFill>
                  </a:tcPr>
                </a:tc>
                <a:tc>
                  <a:txBody>
                    <a:bodyPr/>
                    <a:lstStyle/>
                    <a:p>
                      <a:pPr algn="l" fontAlgn="t"/>
                      <a:r>
                        <a:rPr lang="en-CA" sz="1300" b="0" cap="all" spc="150">
                          <a:solidFill>
                            <a:schemeClr val="lt1"/>
                          </a:solidFill>
                          <a:effectLst/>
                        </a:rPr>
                        <a:t>Example</a:t>
                      </a:r>
                    </a:p>
                  </a:txBody>
                  <a:tcPr marL="114212" marR="114212" marT="114212" marB="114212">
                    <a:lnL w="12700" cmpd="sng">
                      <a:noFill/>
                    </a:lnL>
                    <a:lnR w="12700" cmpd="sng">
                      <a:noFill/>
                    </a:lnR>
                    <a:lnT w="12700" cmpd="sng">
                      <a:noFill/>
                    </a:lnT>
                    <a:lnB w="38100" cmpd="sng">
                      <a:noFill/>
                    </a:lnB>
                    <a:solidFill>
                      <a:srgbClr val="505356"/>
                    </a:solidFill>
                  </a:tcPr>
                </a:tc>
                <a:tc>
                  <a:txBody>
                    <a:bodyPr/>
                    <a:lstStyle/>
                    <a:p>
                      <a:pPr algn="l" fontAlgn="t"/>
                      <a:r>
                        <a:rPr lang="en-CA" sz="1300" b="0" cap="all" spc="150">
                          <a:solidFill>
                            <a:schemeClr val="lt1"/>
                          </a:solidFill>
                          <a:effectLst/>
                        </a:rPr>
                        <a:t>Same as</a:t>
                      </a:r>
                    </a:p>
                  </a:txBody>
                  <a:tcPr marL="114212" marR="114212" marT="114212" marB="114212">
                    <a:lnL w="12700" cmpd="sng">
                      <a:noFill/>
                    </a:lnL>
                    <a:lnR w="12700" cmpd="sng">
                      <a:noFill/>
                    </a:lnR>
                    <a:lnT w="12700" cmpd="sng">
                      <a:noFill/>
                    </a:lnT>
                    <a:lnB w="38100" cmpd="sng">
                      <a:noFill/>
                    </a:lnB>
                    <a:solidFill>
                      <a:srgbClr val="505356"/>
                    </a:solidFill>
                  </a:tcPr>
                </a:tc>
                <a:tc>
                  <a:txBody>
                    <a:bodyPr/>
                    <a:lstStyle/>
                    <a:p>
                      <a:pPr algn="l" fontAlgn="t"/>
                      <a:r>
                        <a:rPr lang="en-CA" sz="1300" b="0" cap="all" spc="150">
                          <a:solidFill>
                            <a:schemeClr val="lt1"/>
                          </a:solidFill>
                          <a:effectLst/>
                        </a:rPr>
                        <a:t>Result</a:t>
                      </a:r>
                    </a:p>
                  </a:txBody>
                  <a:tcPr marL="114212" marR="114212" marT="114212" marB="114212">
                    <a:lnL w="12700" cmpd="sng">
                      <a:noFill/>
                    </a:lnL>
                    <a:lnR w="12700" cmpd="sng">
                      <a:noFill/>
                    </a:lnR>
                    <a:lnT w="12700" cmpd="sng">
                      <a:noFill/>
                    </a:lnT>
                    <a:lnB w="38100" cmpd="sng">
                      <a:noFill/>
                    </a:lnB>
                    <a:solidFill>
                      <a:srgbClr val="505356"/>
                    </a:solidFill>
                  </a:tcPr>
                </a:tc>
                <a:tc>
                  <a:txBody>
                    <a:bodyPr/>
                    <a:lstStyle/>
                    <a:p>
                      <a:pPr algn="l" fontAlgn="t"/>
                      <a:r>
                        <a:rPr lang="en-CA" sz="1300" b="0" cap="all" spc="150">
                          <a:solidFill>
                            <a:schemeClr val="lt1"/>
                          </a:solidFill>
                          <a:effectLst/>
                        </a:rPr>
                        <a:t>Decimal</a:t>
                      </a:r>
                    </a:p>
                  </a:txBody>
                  <a:tcPr marL="114212" marR="114212" marT="114212" marB="114212">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1408045509"/>
                  </a:ext>
                </a:extLst>
              </a:tr>
              <a:tr h="423854">
                <a:tc>
                  <a:txBody>
                    <a:bodyPr/>
                    <a:lstStyle/>
                    <a:p>
                      <a:pPr algn="l" fontAlgn="t"/>
                      <a:r>
                        <a:rPr lang="en-CA" sz="1100" cap="none" spc="0">
                          <a:solidFill>
                            <a:schemeClr val="tx1"/>
                          </a:solidFill>
                          <a:effectLst/>
                        </a:rPr>
                        <a:t>&amp;</a:t>
                      </a:r>
                    </a:p>
                  </a:txBody>
                  <a:tcPr marL="114212" marR="114212" marT="114212" marB="114212">
                    <a:lnL w="12700" cmpd="sng">
                      <a:noFill/>
                      <a:prstDash val="solid"/>
                    </a:lnL>
                    <a:lnR w="12700" cmpd="sng">
                      <a:noFill/>
                      <a:prstDash val="solid"/>
                    </a:lnR>
                    <a:lnT w="38100" cmpd="sng">
                      <a:noFill/>
                    </a:lnT>
                    <a:lnB w="12700" cmpd="sng">
                      <a:noFill/>
                      <a:prstDash val="solid"/>
                    </a:lnB>
                    <a:noFill/>
                  </a:tcPr>
                </a:tc>
                <a:tc>
                  <a:txBody>
                    <a:bodyPr/>
                    <a:lstStyle/>
                    <a:p>
                      <a:pPr algn="l" fontAlgn="t"/>
                      <a:r>
                        <a:rPr lang="en-CA" sz="1100" cap="none" spc="0">
                          <a:solidFill>
                            <a:schemeClr val="tx1"/>
                          </a:solidFill>
                          <a:effectLst/>
                        </a:rPr>
                        <a:t>AND</a:t>
                      </a:r>
                    </a:p>
                  </a:txBody>
                  <a:tcPr marL="114212" marR="114212" marT="114212" marB="114212">
                    <a:lnL w="12700" cmpd="sng">
                      <a:noFill/>
                      <a:prstDash val="solid"/>
                    </a:lnL>
                    <a:lnR w="12700" cmpd="sng">
                      <a:noFill/>
                      <a:prstDash val="solid"/>
                    </a:lnR>
                    <a:lnT w="38100" cmpd="sng">
                      <a:noFill/>
                    </a:lnT>
                    <a:lnB w="12700" cmpd="sng">
                      <a:noFill/>
                      <a:prstDash val="solid"/>
                    </a:lnB>
                    <a:noFill/>
                  </a:tcPr>
                </a:tc>
                <a:tc>
                  <a:txBody>
                    <a:bodyPr/>
                    <a:lstStyle/>
                    <a:p>
                      <a:pPr algn="l" fontAlgn="t"/>
                      <a:r>
                        <a:rPr lang="en-CA" sz="1100" cap="none" spc="0">
                          <a:solidFill>
                            <a:schemeClr val="tx1"/>
                          </a:solidFill>
                          <a:effectLst/>
                        </a:rPr>
                        <a:t>5 &amp; 1</a:t>
                      </a:r>
                    </a:p>
                  </a:txBody>
                  <a:tcPr marL="114212" marR="114212" marT="114212" marB="114212">
                    <a:lnL w="12700" cmpd="sng">
                      <a:noFill/>
                      <a:prstDash val="solid"/>
                    </a:lnL>
                    <a:lnR w="12700" cmpd="sng">
                      <a:noFill/>
                      <a:prstDash val="solid"/>
                    </a:lnR>
                    <a:lnT w="38100" cmpd="sng">
                      <a:noFill/>
                    </a:lnT>
                    <a:lnB w="12700" cmpd="sng">
                      <a:noFill/>
                      <a:prstDash val="solid"/>
                    </a:lnB>
                    <a:noFill/>
                  </a:tcPr>
                </a:tc>
                <a:tc>
                  <a:txBody>
                    <a:bodyPr/>
                    <a:lstStyle/>
                    <a:p>
                      <a:pPr algn="l" fontAlgn="t"/>
                      <a:r>
                        <a:rPr lang="en-CA" sz="1100" cap="none" spc="0">
                          <a:solidFill>
                            <a:schemeClr val="tx1"/>
                          </a:solidFill>
                          <a:effectLst/>
                        </a:rPr>
                        <a:t>0101 &amp; 0001</a:t>
                      </a:r>
                    </a:p>
                  </a:txBody>
                  <a:tcPr marL="114212" marR="114212" marT="114212" marB="114212">
                    <a:lnL w="12700" cmpd="sng">
                      <a:noFill/>
                      <a:prstDash val="solid"/>
                    </a:lnL>
                    <a:lnR w="12700" cmpd="sng">
                      <a:noFill/>
                      <a:prstDash val="solid"/>
                    </a:lnR>
                    <a:lnT w="38100" cmpd="sng">
                      <a:noFill/>
                    </a:lnT>
                    <a:lnB w="12700" cmpd="sng">
                      <a:noFill/>
                      <a:prstDash val="solid"/>
                    </a:lnB>
                    <a:noFill/>
                  </a:tcPr>
                </a:tc>
                <a:tc>
                  <a:txBody>
                    <a:bodyPr/>
                    <a:lstStyle/>
                    <a:p>
                      <a:pPr algn="l" fontAlgn="t"/>
                      <a:r>
                        <a:rPr lang="en-CA" sz="1100" cap="none" spc="0">
                          <a:solidFill>
                            <a:schemeClr val="tx1"/>
                          </a:solidFill>
                          <a:effectLst/>
                        </a:rPr>
                        <a:t>0001</a:t>
                      </a:r>
                    </a:p>
                  </a:txBody>
                  <a:tcPr marL="114212" marR="114212" marT="114212" marB="114212">
                    <a:lnL w="12700" cmpd="sng">
                      <a:noFill/>
                      <a:prstDash val="solid"/>
                    </a:lnL>
                    <a:lnR w="12700" cmpd="sng">
                      <a:noFill/>
                      <a:prstDash val="solid"/>
                    </a:lnR>
                    <a:lnT w="38100" cmpd="sng">
                      <a:noFill/>
                    </a:lnT>
                    <a:lnB w="12700" cmpd="sng">
                      <a:noFill/>
                      <a:prstDash val="solid"/>
                    </a:lnB>
                    <a:noFill/>
                  </a:tcPr>
                </a:tc>
                <a:tc>
                  <a:txBody>
                    <a:bodyPr/>
                    <a:lstStyle/>
                    <a:p>
                      <a:pPr algn="l" fontAlgn="t"/>
                      <a:r>
                        <a:rPr lang="en-CA" sz="1100" cap="none" spc="0">
                          <a:solidFill>
                            <a:schemeClr val="tx1"/>
                          </a:solidFill>
                          <a:effectLst/>
                        </a:rPr>
                        <a:t> 1</a:t>
                      </a:r>
                    </a:p>
                  </a:txBody>
                  <a:tcPr marL="114212" marR="114212" marT="114212" marB="114212">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429489756"/>
                  </a:ext>
                </a:extLst>
              </a:tr>
              <a:tr h="423854">
                <a:tc>
                  <a:txBody>
                    <a:bodyPr/>
                    <a:lstStyle/>
                    <a:p>
                      <a:pPr algn="l" fontAlgn="t"/>
                      <a:r>
                        <a:rPr lang="en-CA" sz="1100" cap="none" spc="0">
                          <a:solidFill>
                            <a:schemeClr val="tx1"/>
                          </a:solidFill>
                          <a:effectLst/>
                        </a:rPr>
                        <a:t>|</a:t>
                      </a:r>
                    </a:p>
                  </a:txBody>
                  <a:tcPr marL="114212" marR="114212" marT="114212" marB="11421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t"/>
                      <a:r>
                        <a:rPr lang="en-CA" sz="1100" cap="none" spc="0">
                          <a:solidFill>
                            <a:schemeClr val="tx1"/>
                          </a:solidFill>
                          <a:effectLst/>
                        </a:rPr>
                        <a:t>OR</a:t>
                      </a:r>
                    </a:p>
                  </a:txBody>
                  <a:tcPr marL="114212" marR="114212" marT="114212" marB="11421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t"/>
                      <a:r>
                        <a:rPr lang="en-CA" sz="1100" cap="none" spc="0">
                          <a:solidFill>
                            <a:schemeClr val="tx1"/>
                          </a:solidFill>
                          <a:effectLst/>
                        </a:rPr>
                        <a:t>5 | 1</a:t>
                      </a:r>
                    </a:p>
                  </a:txBody>
                  <a:tcPr marL="114212" marR="114212" marT="114212" marB="11421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t"/>
                      <a:r>
                        <a:rPr lang="en-CA" sz="1100" cap="none" spc="0">
                          <a:solidFill>
                            <a:schemeClr val="tx1"/>
                          </a:solidFill>
                          <a:effectLst/>
                        </a:rPr>
                        <a:t>0101 | 0001</a:t>
                      </a:r>
                    </a:p>
                  </a:txBody>
                  <a:tcPr marL="114212" marR="114212" marT="114212" marB="11421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t"/>
                      <a:r>
                        <a:rPr lang="en-CA" sz="1100" cap="none" spc="0">
                          <a:solidFill>
                            <a:schemeClr val="tx1"/>
                          </a:solidFill>
                          <a:effectLst/>
                        </a:rPr>
                        <a:t>0101</a:t>
                      </a:r>
                    </a:p>
                  </a:txBody>
                  <a:tcPr marL="114212" marR="114212" marT="114212" marB="11421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t"/>
                      <a:r>
                        <a:rPr lang="en-CA" sz="1100" cap="none" spc="0">
                          <a:solidFill>
                            <a:schemeClr val="tx1"/>
                          </a:solidFill>
                          <a:effectLst/>
                        </a:rPr>
                        <a:t> 5</a:t>
                      </a:r>
                    </a:p>
                  </a:txBody>
                  <a:tcPr marL="114212" marR="114212" marT="114212" marB="11421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817818212"/>
                  </a:ext>
                </a:extLst>
              </a:tr>
              <a:tr h="423854">
                <a:tc>
                  <a:txBody>
                    <a:bodyPr/>
                    <a:lstStyle/>
                    <a:p>
                      <a:pPr algn="l" fontAlgn="t"/>
                      <a:r>
                        <a:rPr lang="en-CA" sz="1100" cap="none" spc="0">
                          <a:solidFill>
                            <a:schemeClr val="tx1"/>
                          </a:solidFill>
                          <a:effectLst/>
                        </a:rPr>
                        <a:t>~</a:t>
                      </a:r>
                    </a:p>
                  </a:txBody>
                  <a:tcPr marL="114212" marR="114212" marT="114212" marB="114212">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CA" sz="1100" cap="none" spc="0">
                          <a:solidFill>
                            <a:schemeClr val="tx1"/>
                          </a:solidFill>
                          <a:effectLst/>
                        </a:rPr>
                        <a:t>NOT</a:t>
                      </a:r>
                    </a:p>
                  </a:txBody>
                  <a:tcPr marL="114212" marR="114212" marT="114212" marB="114212">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CA" sz="1100" cap="none" spc="0">
                          <a:solidFill>
                            <a:schemeClr val="tx1"/>
                          </a:solidFill>
                          <a:effectLst/>
                        </a:rPr>
                        <a:t>~ 5</a:t>
                      </a:r>
                    </a:p>
                  </a:txBody>
                  <a:tcPr marL="114212" marR="114212" marT="114212" marB="114212">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CA" sz="1100" cap="none" spc="0">
                          <a:solidFill>
                            <a:schemeClr val="tx1"/>
                          </a:solidFill>
                          <a:effectLst/>
                        </a:rPr>
                        <a:t> ~0101</a:t>
                      </a:r>
                    </a:p>
                  </a:txBody>
                  <a:tcPr marL="114212" marR="114212" marT="114212" marB="114212">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CA" sz="1100" cap="none" spc="0">
                          <a:solidFill>
                            <a:schemeClr val="tx1"/>
                          </a:solidFill>
                          <a:effectLst/>
                        </a:rPr>
                        <a:t>1010</a:t>
                      </a:r>
                    </a:p>
                  </a:txBody>
                  <a:tcPr marL="114212" marR="114212" marT="114212" marB="114212">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CA" sz="1100" cap="none" spc="0">
                          <a:solidFill>
                            <a:schemeClr val="tx1"/>
                          </a:solidFill>
                          <a:effectLst/>
                        </a:rPr>
                        <a:t> 10</a:t>
                      </a:r>
                    </a:p>
                  </a:txBody>
                  <a:tcPr marL="114212" marR="114212" marT="114212" marB="114212">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914534687"/>
                  </a:ext>
                </a:extLst>
              </a:tr>
              <a:tr h="423854">
                <a:tc>
                  <a:txBody>
                    <a:bodyPr/>
                    <a:lstStyle/>
                    <a:p>
                      <a:pPr algn="l" fontAlgn="t"/>
                      <a:r>
                        <a:rPr lang="en-CA" sz="1100" cap="none" spc="0">
                          <a:solidFill>
                            <a:schemeClr val="tx1"/>
                          </a:solidFill>
                          <a:effectLst/>
                        </a:rPr>
                        <a:t>^</a:t>
                      </a:r>
                    </a:p>
                  </a:txBody>
                  <a:tcPr marL="114212" marR="114212" marT="114212" marB="11421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t"/>
                      <a:r>
                        <a:rPr lang="en-CA" sz="1100" cap="none" spc="0">
                          <a:solidFill>
                            <a:schemeClr val="tx1"/>
                          </a:solidFill>
                          <a:effectLst/>
                        </a:rPr>
                        <a:t>XOR</a:t>
                      </a:r>
                    </a:p>
                  </a:txBody>
                  <a:tcPr marL="114212" marR="114212" marT="114212" marB="11421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t"/>
                      <a:r>
                        <a:rPr lang="en-CA" sz="1100" cap="none" spc="0">
                          <a:solidFill>
                            <a:schemeClr val="tx1"/>
                          </a:solidFill>
                          <a:effectLst/>
                        </a:rPr>
                        <a:t>5 ^ 1</a:t>
                      </a:r>
                    </a:p>
                  </a:txBody>
                  <a:tcPr marL="114212" marR="114212" marT="114212" marB="11421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t"/>
                      <a:r>
                        <a:rPr lang="en-CA" sz="1100" cap="none" spc="0">
                          <a:solidFill>
                            <a:schemeClr val="tx1"/>
                          </a:solidFill>
                          <a:effectLst/>
                        </a:rPr>
                        <a:t>0101 ^ 0001</a:t>
                      </a:r>
                    </a:p>
                  </a:txBody>
                  <a:tcPr marL="114212" marR="114212" marT="114212" marB="11421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t"/>
                      <a:r>
                        <a:rPr lang="en-CA" sz="1100" cap="none" spc="0">
                          <a:solidFill>
                            <a:schemeClr val="tx1"/>
                          </a:solidFill>
                          <a:effectLst/>
                        </a:rPr>
                        <a:t>0100</a:t>
                      </a:r>
                    </a:p>
                  </a:txBody>
                  <a:tcPr marL="114212" marR="114212" marT="114212" marB="11421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t"/>
                      <a:r>
                        <a:rPr lang="en-CA" sz="1100" cap="none" spc="0">
                          <a:solidFill>
                            <a:schemeClr val="tx1"/>
                          </a:solidFill>
                          <a:effectLst/>
                        </a:rPr>
                        <a:t> 4</a:t>
                      </a:r>
                    </a:p>
                  </a:txBody>
                  <a:tcPr marL="114212" marR="114212" marT="114212" marB="11421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045365253"/>
                  </a:ext>
                </a:extLst>
              </a:tr>
              <a:tr h="423854">
                <a:tc>
                  <a:txBody>
                    <a:bodyPr/>
                    <a:lstStyle/>
                    <a:p>
                      <a:pPr algn="l" fontAlgn="t"/>
                      <a:r>
                        <a:rPr lang="en-CA" sz="1100" cap="none" spc="0">
                          <a:solidFill>
                            <a:schemeClr val="tx1"/>
                          </a:solidFill>
                          <a:effectLst/>
                        </a:rPr>
                        <a:t>&lt;&lt;</a:t>
                      </a:r>
                    </a:p>
                  </a:txBody>
                  <a:tcPr marL="114212" marR="114212" marT="114212" marB="114212">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CA" sz="1100" cap="none" spc="0">
                          <a:solidFill>
                            <a:schemeClr val="tx1"/>
                          </a:solidFill>
                          <a:effectLst/>
                        </a:rPr>
                        <a:t>Zero fill left shift</a:t>
                      </a:r>
                    </a:p>
                  </a:txBody>
                  <a:tcPr marL="114212" marR="114212" marT="114212" marB="114212">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CA" sz="1100" cap="none" spc="0">
                          <a:solidFill>
                            <a:schemeClr val="tx1"/>
                          </a:solidFill>
                          <a:effectLst/>
                        </a:rPr>
                        <a:t>5 &lt;&lt; 1</a:t>
                      </a:r>
                    </a:p>
                  </a:txBody>
                  <a:tcPr marL="114212" marR="114212" marT="114212" marB="114212">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CA" sz="1100" cap="none" spc="0">
                          <a:solidFill>
                            <a:schemeClr val="tx1"/>
                          </a:solidFill>
                          <a:effectLst/>
                        </a:rPr>
                        <a:t>0101 &lt;&lt; 1</a:t>
                      </a:r>
                    </a:p>
                  </a:txBody>
                  <a:tcPr marL="114212" marR="114212" marT="114212" marB="114212">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CA" sz="1100" cap="none" spc="0">
                          <a:solidFill>
                            <a:schemeClr val="tx1"/>
                          </a:solidFill>
                          <a:effectLst/>
                        </a:rPr>
                        <a:t>1010</a:t>
                      </a:r>
                    </a:p>
                  </a:txBody>
                  <a:tcPr marL="114212" marR="114212" marT="114212" marB="114212">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CA" sz="1100" cap="none" spc="0">
                          <a:solidFill>
                            <a:schemeClr val="tx1"/>
                          </a:solidFill>
                          <a:effectLst/>
                        </a:rPr>
                        <a:t> 10</a:t>
                      </a:r>
                    </a:p>
                  </a:txBody>
                  <a:tcPr marL="114212" marR="114212" marT="114212" marB="114212">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504120669"/>
                  </a:ext>
                </a:extLst>
              </a:tr>
              <a:tr h="423854">
                <a:tc>
                  <a:txBody>
                    <a:bodyPr/>
                    <a:lstStyle/>
                    <a:p>
                      <a:pPr algn="l" fontAlgn="t"/>
                      <a:r>
                        <a:rPr lang="en-CA" sz="1100" cap="none" spc="0">
                          <a:solidFill>
                            <a:schemeClr val="tx1"/>
                          </a:solidFill>
                          <a:effectLst/>
                        </a:rPr>
                        <a:t>&gt;&gt;</a:t>
                      </a:r>
                    </a:p>
                  </a:txBody>
                  <a:tcPr marL="114212" marR="114212" marT="114212" marB="11421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t"/>
                      <a:r>
                        <a:rPr lang="en-CA" sz="1100" cap="none" spc="0">
                          <a:solidFill>
                            <a:schemeClr val="tx1"/>
                          </a:solidFill>
                          <a:effectLst/>
                        </a:rPr>
                        <a:t>Signed right shift</a:t>
                      </a:r>
                    </a:p>
                  </a:txBody>
                  <a:tcPr marL="114212" marR="114212" marT="114212" marB="11421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t"/>
                      <a:r>
                        <a:rPr lang="en-CA" sz="1100" cap="none" spc="0">
                          <a:solidFill>
                            <a:schemeClr val="tx1"/>
                          </a:solidFill>
                          <a:effectLst/>
                        </a:rPr>
                        <a:t>5 &gt;&gt; 1</a:t>
                      </a:r>
                    </a:p>
                  </a:txBody>
                  <a:tcPr marL="114212" marR="114212" marT="114212" marB="11421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t"/>
                      <a:r>
                        <a:rPr lang="en-CA" sz="1100" cap="none" spc="0">
                          <a:solidFill>
                            <a:schemeClr val="tx1"/>
                          </a:solidFill>
                          <a:effectLst/>
                        </a:rPr>
                        <a:t>0101 &gt;&gt; 1</a:t>
                      </a:r>
                    </a:p>
                  </a:txBody>
                  <a:tcPr marL="114212" marR="114212" marT="114212" marB="11421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t"/>
                      <a:r>
                        <a:rPr lang="en-CA" sz="1100" cap="none" spc="0">
                          <a:solidFill>
                            <a:schemeClr val="tx1"/>
                          </a:solidFill>
                          <a:effectLst/>
                        </a:rPr>
                        <a:t>0010</a:t>
                      </a:r>
                    </a:p>
                  </a:txBody>
                  <a:tcPr marL="114212" marR="114212" marT="114212" marB="11421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t"/>
                      <a:r>
                        <a:rPr lang="en-CA" sz="1100" cap="none" spc="0">
                          <a:solidFill>
                            <a:schemeClr val="tx1"/>
                          </a:solidFill>
                          <a:effectLst/>
                        </a:rPr>
                        <a:t>  2</a:t>
                      </a:r>
                    </a:p>
                  </a:txBody>
                  <a:tcPr marL="114212" marR="114212" marT="114212" marB="11421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984627414"/>
                  </a:ext>
                </a:extLst>
              </a:tr>
              <a:tr h="423854">
                <a:tc>
                  <a:txBody>
                    <a:bodyPr/>
                    <a:lstStyle/>
                    <a:p>
                      <a:pPr algn="l" fontAlgn="t"/>
                      <a:r>
                        <a:rPr lang="en-CA" sz="1100" cap="none" spc="0">
                          <a:solidFill>
                            <a:schemeClr val="tx1"/>
                          </a:solidFill>
                          <a:effectLst/>
                        </a:rPr>
                        <a:t>&gt;&gt;&gt;</a:t>
                      </a:r>
                    </a:p>
                  </a:txBody>
                  <a:tcPr marL="114212" marR="114212" marT="114212" marB="114212">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CA" sz="1100" cap="none" spc="0">
                          <a:solidFill>
                            <a:schemeClr val="tx1"/>
                          </a:solidFill>
                          <a:effectLst/>
                        </a:rPr>
                        <a:t>Zero fill right shift</a:t>
                      </a:r>
                    </a:p>
                  </a:txBody>
                  <a:tcPr marL="114212" marR="114212" marT="114212" marB="114212">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CA" sz="1100" cap="none" spc="0">
                          <a:solidFill>
                            <a:schemeClr val="tx1"/>
                          </a:solidFill>
                          <a:effectLst/>
                        </a:rPr>
                        <a:t>5 &gt;&gt;&gt; 1</a:t>
                      </a:r>
                    </a:p>
                  </a:txBody>
                  <a:tcPr marL="114212" marR="114212" marT="114212" marB="114212">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CA" sz="1100" cap="none" spc="0">
                          <a:solidFill>
                            <a:schemeClr val="tx1"/>
                          </a:solidFill>
                          <a:effectLst/>
                        </a:rPr>
                        <a:t>0101 &gt;&gt;&gt; 1</a:t>
                      </a:r>
                    </a:p>
                  </a:txBody>
                  <a:tcPr marL="114212" marR="114212" marT="114212" marB="114212">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CA" sz="1100" cap="none" spc="0">
                          <a:solidFill>
                            <a:schemeClr val="tx1"/>
                          </a:solidFill>
                          <a:effectLst/>
                        </a:rPr>
                        <a:t>0010</a:t>
                      </a:r>
                    </a:p>
                  </a:txBody>
                  <a:tcPr marL="114212" marR="114212" marT="114212" marB="114212">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CA" sz="1100" cap="none" spc="0">
                          <a:solidFill>
                            <a:schemeClr val="tx1"/>
                          </a:solidFill>
                          <a:effectLst/>
                        </a:rPr>
                        <a:t>  2</a:t>
                      </a:r>
                    </a:p>
                  </a:txBody>
                  <a:tcPr marL="114212" marR="114212" marT="114212" marB="114212">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979733955"/>
                  </a:ext>
                </a:extLst>
              </a:tr>
            </a:tbl>
          </a:graphicData>
        </a:graphic>
      </p:graphicFrame>
    </p:spTree>
    <p:extLst>
      <p:ext uri="{BB962C8B-B14F-4D97-AF65-F5344CB8AC3E}">
        <p14:creationId xmlns:p14="http://schemas.microsoft.com/office/powerpoint/2010/main" val="2096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B33D5976-6865-4308-9939-B450F40D48E1}"/>
              </a:ext>
            </a:extLst>
          </p:cNvPr>
          <p:cNvSpPr>
            <a:spLocks noGrp="1"/>
          </p:cNvSpPr>
          <p:nvPr>
            <p:ph type="title"/>
          </p:nvPr>
        </p:nvSpPr>
        <p:spPr>
          <a:xfrm>
            <a:off x="838200" y="365125"/>
            <a:ext cx="10515599" cy="1325563"/>
          </a:xfrm>
        </p:spPr>
        <p:txBody>
          <a:bodyPr>
            <a:normAutofit/>
          </a:bodyPr>
          <a:lstStyle/>
          <a:p>
            <a:r>
              <a:rPr lang="en-CA" dirty="0"/>
              <a:t>Announcements </a:t>
            </a:r>
          </a:p>
        </p:txBody>
      </p:sp>
      <p:sp>
        <p:nvSpPr>
          <p:cNvPr id="3" name="Content Placeholder 2">
            <a:extLst>
              <a:ext uri="{FF2B5EF4-FFF2-40B4-BE49-F238E27FC236}">
                <a16:creationId xmlns:a16="http://schemas.microsoft.com/office/drawing/2014/main" id="{50402149-CAA1-4095-9D0A-CABFC525E283}"/>
              </a:ext>
            </a:extLst>
          </p:cNvPr>
          <p:cNvSpPr>
            <a:spLocks noGrp="1"/>
          </p:cNvSpPr>
          <p:nvPr>
            <p:ph idx="1"/>
          </p:nvPr>
        </p:nvSpPr>
        <p:spPr>
          <a:xfrm>
            <a:off x="838200" y="1825625"/>
            <a:ext cx="5393361" cy="4351338"/>
          </a:xfrm>
        </p:spPr>
        <p:txBody>
          <a:bodyPr>
            <a:normAutofit/>
          </a:bodyPr>
          <a:lstStyle/>
          <a:p>
            <a:r>
              <a:rPr lang="en-CA" dirty="0"/>
              <a:t>50% of the class is completed!</a:t>
            </a:r>
          </a:p>
          <a:p>
            <a:r>
              <a:rPr lang="en-CA" dirty="0"/>
              <a:t>We have covered most of the “tough” material</a:t>
            </a:r>
          </a:p>
          <a:p>
            <a:r>
              <a:rPr lang="en-CA" dirty="0"/>
              <a:t>Problem Set 3 will be up next week and do last day of class</a:t>
            </a:r>
          </a:p>
          <a:p>
            <a:r>
              <a:rPr lang="en-CA" dirty="0"/>
              <a:t> Don’t forget this weeks quiz!</a:t>
            </a:r>
          </a:p>
          <a:p>
            <a:r>
              <a:rPr lang="en-CA" dirty="0"/>
              <a:t>This lecture has a tutorial but no exercises</a:t>
            </a:r>
          </a:p>
          <a:p>
            <a:r>
              <a:rPr lang="en-CA" dirty="0"/>
              <a:t>Changes to the Syllabus</a:t>
            </a:r>
          </a:p>
        </p:txBody>
      </p:sp>
      <p:sp>
        <p:nvSpPr>
          <p:cNvPr id="14" name="Oval 13">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538E5E9F-8A2C-4626-A3D2-FAEFF2368D1D}"/>
              </a:ext>
            </a:extLst>
          </p:cNvPr>
          <p:cNvSpPr/>
          <p:nvPr/>
        </p:nvSpPr>
        <p:spPr>
          <a:xfrm>
            <a:off x="7109962" y="1888663"/>
            <a:ext cx="4221597" cy="4221598"/>
          </a:xfrm>
          <a:prstGeom prst="ellipse">
            <a:avLst/>
          </a:prstGeom>
          <a:solidFill>
            <a:prstClr val="ltGray"/>
          </a:solidFill>
        </p:spPr>
      </p:sp>
      <p:sp>
        <p:nvSpPr>
          <p:cNvPr id="16" name="Partial Circle 15">
            <a:extLst>
              <a:ext uri="{FF2B5EF4-FFF2-40B4-BE49-F238E27FC236}">
                <a16:creationId xmlns:a16="http://schemas.microsoft.com/office/drawing/2014/main" id="{0D0C62A2-6CA6-40F2-AB88-0D47456D8A3B}"/>
              </a:ext>
            </a:extLst>
          </p:cNvPr>
          <p:cNvSpPr/>
          <p:nvPr/>
        </p:nvSpPr>
        <p:spPr>
          <a:xfrm>
            <a:off x="7109962" y="1888663"/>
            <a:ext cx="4221597" cy="4221598"/>
          </a:xfrm>
          <a:prstGeom prst="pie">
            <a:avLst>
              <a:gd name="adj1" fmla="val 16200000"/>
              <a:gd name="adj2" fmla="val 5400000"/>
            </a:avLst>
          </a:prstGeom>
          <a:solidFill>
            <a:schemeClr val="accent1"/>
          </a:solidFill>
        </p:spPr>
      </p:sp>
      <p:sp>
        <p:nvSpPr>
          <p:cNvPr id="17" name="Oval 16">
            <a:extLst>
              <a:ext uri="{FF2B5EF4-FFF2-40B4-BE49-F238E27FC236}">
                <a16:creationId xmlns:a16="http://schemas.microsoft.com/office/drawing/2014/main" id="{8DB5374E-1FD4-4F68-A3B6-5BC7F1B66086}"/>
              </a:ext>
            </a:extLst>
          </p:cNvPr>
          <p:cNvSpPr/>
          <p:nvPr/>
        </p:nvSpPr>
        <p:spPr>
          <a:xfrm>
            <a:off x="7426581" y="2205282"/>
            <a:ext cx="3588359" cy="3588360"/>
          </a:xfrm>
          <a:prstGeom prst="ellipse">
            <a:avLst/>
          </a:prstGeom>
          <a:solidFill>
            <a:prstClr val="white"/>
          </a:solidFill>
        </p:spPr>
      </p:sp>
      <p:pic>
        <p:nvPicPr>
          <p:cNvPr id="7" name="Graphic 6" descr="Chat">
            <a:extLst>
              <a:ext uri="{FF2B5EF4-FFF2-40B4-BE49-F238E27FC236}">
                <a16:creationId xmlns:a16="http://schemas.microsoft.com/office/drawing/2014/main" id="{A116DD6C-51AC-4E37-9150-F57FD8173D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96497" y="2775198"/>
            <a:ext cx="2448527" cy="2448528"/>
          </a:xfrm>
          <a:prstGeom prst="rect">
            <a:avLst/>
          </a:prstGeom>
          <a:solidFill>
            <a:prstClr val="white"/>
          </a:solidFill>
        </p:spPr>
      </p:pic>
    </p:spTree>
    <p:extLst>
      <p:ext uri="{BB962C8B-B14F-4D97-AF65-F5344CB8AC3E}">
        <p14:creationId xmlns:p14="http://schemas.microsoft.com/office/powerpoint/2010/main" val="3966213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013136B6-E0EA-42E8-AFB4-C9E28EB3C0A4}"/>
              </a:ext>
            </a:extLst>
          </p:cNvPr>
          <p:cNvSpPr>
            <a:spLocks noGrp="1"/>
          </p:cNvSpPr>
          <p:nvPr>
            <p:ph type="title"/>
          </p:nvPr>
        </p:nvSpPr>
        <p:spPr>
          <a:xfrm>
            <a:off x="904877" y="2415322"/>
            <a:ext cx="3451730" cy="2399869"/>
          </a:xfrm>
        </p:spPr>
        <p:txBody>
          <a:bodyPr>
            <a:normAutofit/>
          </a:bodyPr>
          <a:lstStyle/>
          <a:p>
            <a:pPr algn="ctr"/>
            <a:r>
              <a:rPr lang="en-CA" sz="4000">
                <a:solidFill>
                  <a:srgbClr val="FFFFFF"/>
                </a:solidFill>
              </a:rPr>
              <a:t>Further Study</a:t>
            </a:r>
          </a:p>
        </p:txBody>
      </p:sp>
      <p:sp>
        <p:nvSpPr>
          <p:cNvPr id="3" name="Content Placeholder 2">
            <a:extLst>
              <a:ext uri="{FF2B5EF4-FFF2-40B4-BE49-F238E27FC236}">
                <a16:creationId xmlns:a16="http://schemas.microsoft.com/office/drawing/2014/main" id="{4F8DDF9E-E6A4-4E87-B560-29A7A8BC8D13}"/>
              </a:ext>
            </a:extLst>
          </p:cNvPr>
          <p:cNvSpPr>
            <a:spLocks noGrp="1"/>
          </p:cNvSpPr>
          <p:nvPr>
            <p:ph idx="1"/>
          </p:nvPr>
        </p:nvSpPr>
        <p:spPr>
          <a:xfrm>
            <a:off x="5120640" y="139849"/>
            <a:ext cx="6281928" cy="6411558"/>
          </a:xfrm>
        </p:spPr>
        <p:txBody>
          <a:bodyPr anchor="ctr">
            <a:normAutofit/>
          </a:bodyPr>
          <a:lstStyle/>
          <a:p>
            <a:r>
              <a:rPr lang="en-CA" sz="2000" dirty="0">
                <a:hlinkClick r:id="rId2" tooltip="http://www.w3schools.com/js/default.asp"/>
              </a:rPr>
              <a:t>JavaScript Tutorial - http://www.w3schools.com/js/default.asp</a:t>
            </a:r>
            <a:endParaRPr lang="en-CA" sz="2000" dirty="0"/>
          </a:p>
          <a:p>
            <a:r>
              <a:rPr lang="fr-FR" sz="2000" dirty="0">
                <a:hlinkClick r:id="rId3" tooltip="https://www.w3schools.com/js/js_intro.asp"/>
              </a:rPr>
              <a:t>JavaScript Introduction - https://www.w3schools.com/js/js_intro.asp</a:t>
            </a:r>
            <a:endParaRPr lang="fr-FR" sz="2000" dirty="0"/>
          </a:p>
          <a:p>
            <a:r>
              <a:rPr lang="en-CA" sz="2000" dirty="0">
                <a:hlinkClick r:id="rId4" tooltip="https://www.w3schools.com/js/js_best_practices.asp"/>
              </a:rPr>
              <a:t>JavaScript Best Practices - https://www.w3schools.com/</a:t>
            </a:r>
            <a:r>
              <a:rPr lang="en-CA" sz="2000" dirty="0" err="1">
                <a:hlinkClick r:id="rId4" tooltip="https://www.w3schools.com/js/js_best_practices.asp"/>
              </a:rPr>
              <a:t>js</a:t>
            </a:r>
            <a:r>
              <a:rPr lang="en-CA" sz="2000" dirty="0">
                <a:hlinkClick r:id="rId4" tooltip="https://www.w3schools.com/js/js_best_practices.asp"/>
              </a:rPr>
              <a:t>/js_best_practices.asp...</a:t>
            </a:r>
            <a:endParaRPr lang="en-CA" sz="2000" dirty="0"/>
          </a:p>
          <a:p>
            <a:r>
              <a:rPr lang="en-CA" sz="2000" dirty="0">
                <a:hlinkClick r:id="rId5" tooltip="https://www.w3schools.com/js/js_mistakes.asp"/>
              </a:rPr>
              <a:t>JavaScript Mistakes - https://www.w3schools.com/js/js_mistakes.asp</a:t>
            </a:r>
            <a:endParaRPr lang="en-CA" sz="2000" dirty="0"/>
          </a:p>
          <a:p>
            <a:r>
              <a:rPr lang="fr-FR" sz="2000" dirty="0">
                <a:hlinkClick r:id="rId6" tooltip="https://www.w3schools.com/js/js_versions.asp"/>
              </a:rPr>
              <a:t>JavaScript Versions - https://www.w3schools.com/js/js_versions.asp</a:t>
            </a:r>
            <a:endParaRPr lang="fr-FR" sz="2000" dirty="0"/>
          </a:p>
          <a:p>
            <a:r>
              <a:rPr lang="fr-FR" sz="2000" dirty="0">
                <a:hlinkClick r:id="rId7" tooltip="https://www.w3schools.com/js/js_performance.asp"/>
              </a:rPr>
              <a:t>JavaScript Performance - https://www.w3schools.com/js/js_performance.asp</a:t>
            </a:r>
            <a:endParaRPr lang="fr-FR" sz="2000" dirty="0"/>
          </a:p>
          <a:p>
            <a:r>
              <a:rPr lang="fr-FR" sz="2000" dirty="0">
                <a:hlinkClick r:id="rId8" tooltip="https://www.w3schools.com/js/js_hoisting.asp"/>
              </a:rPr>
              <a:t>JavaScript </a:t>
            </a:r>
            <a:r>
              <a:rPr lang="fr-FR" sz="2000" dirty="0" err="1">
                <a:hlinkClick r:id="rId8" tooltip="https://www.w3schools.com/js/js_hoisting.asp"/>
              </a:rPr>
              <a:t>Hoisting</a:t>
            </a:r>
            <a:r>
              <a:rPr lang="fr-FR" sz="2000" dirty="0">
                <a:hlinkClick r:id="rId8" tooltip="https://www.w3schools.com/js/js_hoisting.asp"/>
              </a:rPr>
              <a:t> - https://www.w3schools.com/js/js_hoisting.asp</a:t>
            </a:r>
            <a:endParaRPr lang="fr-FR" sz="2000" dirty="0"/>
          </a:p>
          <a:p>
            <a:endParaRPr lang="fr-FR" sz="2000" dirty="0"/>
          </a:p>
          <a:p>
            <a:endParaRPr lang="fr-FR" sz="2000" dirty="0"/>
          </a:p>
          <a:p>
            <a:endParaRPr lang="en-CA" sz="2000" dirty="0"/>
          </a:p>
        </p:txBody>
      </p:sp>
    </p:spTree>
    <p:extLst>
      <p:ext uri="{BB962C8B-B14F-4D97-AF65-F5344CB8AC3E}">
        <p14:creationId xmlns:p14="http://schemas.microsoft.com/office/powerpoint/2010/main" val="2411698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FE89F7-66CD-4FE6-BFCA-2C9B0286B4E4}"/>
              </a:ext>
            </a:extLst>
          </p:cNvPr>
          <p:cNvSpPr>
            <a:spLocks noGrp="1"/>
          </p:cNvSpPr>
          <p:nvPr>
            <p:ph type="title"/>
          </p:nvPr>
        </p:nvSpPr>
        <p:spPr>
          <a:xfrm>
            <a:off x="863029" y="1012004"/>
            <a:ext cx="3416158" cy="4795408"/>
          </a:xfrm>
        </p:spPr>
        <p:txBody>
          <a:bodyPr>
            <a:normAutofit/>
          </a:bodyPr>
          <a:lstStyle/>
          <a:p>
            <a:r>
              <a:rPr lang="en-CA" dirty="0">
                <a:solidFill>
                  <a:srgbClr val="FFFFFF"/>
                </a:solidFill>
              </a:rPr>
              <a:t>Web Application Frameworks </a:t>
            </a:r>
          </a:p>
        </p:txBody>
      </p:sp>
      <p:graphicFrame>
        <p:nvGraphicFramePr>
          <p:cNvPr id="5" name="Content Placeholder 2">
            <a:extLst>
              <a:ext uri="{FF2B5EF4-FFF2-40B4-BE49-F238E27FC236}">
                <a16:creationId xmlns:a16="http://schemas.microsoft.com/office/drawing/2014/main" id="{49EF6B67-6FC8-42E1-8165-2F3D8ACE1C5D}"/>
              </a:ext>
            </a:extLst>
          </p:cNvPr>
          <p:cNvGraphicFramePr>
            <a:graphicFrameLocks noGrp="1"/>
          </p:cNvGraphicFramePr>
          <p:nvPr>
            <p:ph idx="1"/>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3626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1C47B0-CE12-43DD-B585-3C2227DAA1CB}"/>
              </a:ext>
            </a:extLst>
          </p:cNvPr>
          <p:cNvSpPr>
            <a:spLocks noGrp="1"/>
          </p:cNvSpPr>
          <p:nvPr>
            <p:ph type="title"/>
          </p:nvPr>
        </p:nvSpPr>
        <p:spPr>
          <a:xfrm>
            <a:off x="863029" y="1012004"/>
            <a:ext cx="3416158" cy="4795408"/>
          </a:xfrm>
        </p:spPr>
        <p:txBody>
          <a:bodyPr>
            <a:normAutofit/>
          </a:bodyPr>
          <a:lstStyle/>
          <a:p>
            <a:r>
              <a:rPr lang="en-CA">
                <a:solidFill>
                  <a:srgbClr val="FFFFFF"/>
                </a:solidFill>
              </a:rPr>
              <a:t>Web Application Frameworks </a:t>
            </a:r>
          </a:p>
        </p:txBody>
      </p:sp>
      <p:graphicFrame>
        <p:nvGraphicFramePr>
          <p:cNvPr id="21" name="Content Placeholder 2">
            <a:extLst>
              <a:ext uri="{FF2B5EF4-FFF2-40B4-BE49-F238E27FC236}">
                <a16:creationId xmlns:a16="http://schemas.microsoft.com/office/drawing/2014/main" id="{B7A37556-A594-4688-B59E-07A00D2FA46C}"/>
              </a:ext>
            </a:extLst>
          </p:cNvPr>
          <p:cNvGraphicFramePr>
            <a:graphicFrameLocks noGrp="1"/>
          </p:cNvGraphicFramePr>
          <p:nvPr>
            <p:ph idx="1"/>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4160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E96B6A-CE55-4BFE-9681-010308C5DF5D}"/>
              </a:ext>
            </a:extLst>
          </p:cNvPr>
          <p:cNvSpPr>
            <a:spLocks noGrp="1"/>
          </p:cNvSpPr>
          <p:nvPr>
            <p:ph type="title"/>
          </p:nvPr>
        </p:nvSpPr>
        <p:spPr>
          <a:xfrm>
            <a:off x="863029" y="1012004"/>
            <a:ext cx="3416158" cy="4795408"/>
          </a:xfrm>
        </p:spPr>
        <p:txBody>
          <a:bodyPr>
            <a:normAutofit/>
          </a:bodyPr>
          <a:lstStyle/>
          <a:p>
            <a:r>
              <a:rPr lang="en-CA">
                <a:solidFill>
                  <a:srgbClr val="FFFFFF"/>
                </a:solidFill>
              </a:rPr>
              <a:t>Flask	</a:t>
            </a:r>
          </a:p>
        </p:txBody>
      </p:sp>
      <p:graphicFrame>
        <p:nvGraphicFramePr>
          <p:cNvPr id="5" name="Content Placeholder 2">
            <a:extLst>
              <a:ext uri="{FF2B5EF4-FFF2-40B4-BE49-F238E27FC236}">
                <a16:creationId xmlns:a16="http://schemas.microsoft.com/office/drawing/2014/main" id="{351E872B-AA48-4444-A2AC-A481FE4260B3}"/>
              </a:ext>
            </a:extLst>
          </p:cNvPr>
          <p:cNvGraphicFramePr>
            <a:graphicFrameLocks noGrp="1"/>
          </p:cNvGraphicFramePr>
          <p:nvPr>
            <p:ph idx="1"/>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3271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922BD9-CEA5-4A95-9681-2D090755C572}"/>
              </a:ext>
            </a:extLst>
          </p:cNvPr>
          <p:cNvSpPr>
            <a:spLocks noGrp="1"/>
          </p:cNvSpPr>
          <p:nvPr>
            <p:ph type="title"/>
          </p:nvPr>
        </p:nvSpPr>
        <p:spPr>
          <a:xfrm>
            <a:off x="863029" y="1012004"/>
            <a:ext cx="3416158" cy="4795408"/>
          </a:xfrm>
        </p:spPr>
        <p:txBody>
          <a:bodyPr>
            <a:normAutofit/>
          </a:bodyPr>
          <a:lstStyle/>
          <a:p>
            <a:r>
              <a:rPr lang="en-CA">
                <a:solidFill>
                  <a:srgbClr val="FFFFFF"/>
                </a:solidFill>
              </a:rPr>
              <a:t>Virtual Environment </a:t>
            </a:r>
          </a:p>
        </p:txBody>
      </p:sp>
      <p:graphicFrame>
        <p:nvGraphicFramePr>
          <p:cNvPr id="5" name="Content Placeholder 2">
            <a:extLst>
              <a:ext uri="{FF2B5EF4-FFF2-40B4-BE49-F238E27FC236}">
                <a16:creationId xmlns:a16="http://schemas.microsoft.com/office/drawing/2014/main" id="{90E4CE1B-A0AB-4712-AD88-9A742516E85E}"/>
              </a:ext>
            </a:extLst>
          </p:cNvPr>
          <p:cNvGraphicFramePr>
            <a:graphicFrameLocks noGrp="1"/>
          </p:cNvGraphicFramePr>
          <p:nvPr>
            <p:ph idx="1"/>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9201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D3EF15-6E25-4DE8-88A1-7F13958A5CF8}"/>
              </a:ext>
            </a:extLst>
          </p:cNvPr>
          <p:cNvSpPr>
            <a:spLocks noGrp="1"/>
          </p:cNvSpPr>
          <p:nvPr>
            <p:ph type="title"/>
          </p:nvPr>
        </p:nvSpPr>
        <p:spPr>
          <a:xfrm>
            <a:off x="838200" y="963877"/>
            <a:ext cx="3494362" cy="4930246"/>
          </a:xfrm>
        </p:spPr>
        <p:txBody>
          <a:bodyPr>
            <a:normAutofit/>
          </a:bodyPr>
          <a:lstStyle/>
          <a:p>
            <a:pPr algn="r"/>
            <a:r>
              <a:rPr lang="en-CA">
                <a:solidFill>
                  <a:schemeClr val="accent1"/>
                </a:solidFill>
              </a:rPr>
              <a:t>Virtual Environment</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33EBF95-F8FD-40D4-9705-54B47A72A2AC}"/>
              </a:ext>
            </a:extLst>
          </p:cNvPr>
          <p:cNvSpPr>
            <a:spLocks noGrp="1"/>
          </p:cNvSpPr>
          <p:nvPr>
            <p:ph idx="1"/>
          </p:nvPr>
        </p:nvSpPr>
        <p:spPr>
          <a:xfrm>
            <a:off x="4976031" y="963877"/>
            <a:ext cx="6377769" cy="4930246"/>
          </a:xfrm>
        </p:spPr>
        <p:txBody>
          <a:bodyPr anchor="ctr">
            <a:normAutofit/>
          </a:bodyPr>
          <a:lstStyle/>
          <a:p>
            <a:r>
              <a:rPr lang="en-CA" sz="2000" dirty="0"/>
              <a:t>By default, every project on your system will use these same directories to store and retrieve site packages (third party libraries).</a:t>
            </a:r>
          </a:p>
          <a:p>
            <a:r>
              <a:rPr lang="en-CA" sz="2000" dirty="0"/>
              <a:t> How does this matter? Now, in the above example of two projects, you have two versions of Django. This is a real problem for Python since it can’t differentiate between versions in the “site-packages” directory. So both v1.9 and v1.10 would reside in the same directory with the same name. </a:t>
            </a:r>
          </a:p>
          <a:p>
            <a:r>
              <a:rPr lang="en-CA" sz="2000" dirty="0"/>
              <a:t>This is where virtual environments come into play. To solve this problem, we just need to create two separate virtual environments for both the projects. </a:t>
            </a:r>
          </a:p>
          <a:p>
            <a:r>
              <a:rPr lang="en-CA" sz="2000" dirty="0"/>
              <a:t>The great thing about this is that there are no limits to the number of environments you can have since they’re just directories containing a few scripts.</a:t>
            </a:r>
          </a:p>
        </p:txBody>
      </p:sp>
    </p:spTree>
    <p:extLst>
      <p:ext uri="{BB962C8B-B14F-4D97-AF65-F5344CB8AC3E}">
        <p14:creationId xmlns:p14="http://schemas.microsoft.com/office/powerpoint/2010/main" val="1603825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1AD228-EAA9-4514-A15B-5A6FE2A9BBB8}"/>
              </a:ext>
            </a:extLst>
          </p:cNvPr>
          <p:cNvSpPr>
            <a:spLocks noGrp="1"/>
          </p:cNvSpPr>
          <p:nvPr>
            <p:ph type="title"/>
          </p:nvPr>
        </p:nvSpPr>
        <p:spPr>
          <a:xfrm>
            <a:off x="838200" y="963877"/>
            <a:ext cx="3494362" cy="4930246"/>
          </a:xfrm>
        </p:spPr>
        <p:txBody>
          <a:bodyPr>
            <a:normAutofit/>
          </a:bodyPr>
          <a:lstStyle/>
          <a:p>
            <a:pPr algn="r"/>
            <a:r>
              <a:rPr lang="en-CA">
                <a:solidFill>
                  <a:schemeClr val="accent1"/>
                </a:solidFill>
              </a:rPr>
              <a:t>Getting Started	</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D6466E6-4A2C-41EC-AB51-117E8BDE786F}"/>
              </a:ext>
            </a:extLst>
          </p:cNvPr>
          <p:cNvSpPr>
            <a:spLocks noGrp="1"/>
          </p:cNvSpPr>
          <p:nvPr>
            <p:ph idx="1"/>
          </p:nvPr>
        </p:nvSpPr>
        <p:spPr>
          <a:xfrm>
            <a:off x="4976031" y="963877"/>
            <a:ext cx="6377769" cy="4930246"/>
          </a:xfrm>
        </p:spPr>
        <p:txBody>
          <a:bodyPr anchor="ctr">
            <a:normAutofit/>
          </a:bodyPr>
          <a:lstStyle/>
          <a:p>
            <a:r>
              <a:rPr lang="en-CA" sz="2400"/>
              <a:t>Anaconda already comes with Flask but we should set up a virtual environment </a:t>
            </a:r>
          </a:p>
          <a:p>
            <a:r>
              <a:rPr lang="en-CA" sz="2400"/>
              <a:t>What virtualenv does is create a sandbox environment for you so you can install whatever python libraries you want without affecting anything else on your computer. </a:t>
            </a:r>
          </a:p>
          <a:p>
            <a:r>
              <a:rPr lang="en-CA" sz="2400"/>
              <a:t>When you delete that virtual environment, all those libraries go away like it never happened.</a:t>
            </a:r>
          </a:p>
          <a:p>
            <a:r>
              <a:rPr lang="en-CA" sz="2400"/>
              <a:t>This will make it much easier when you migrate your app to the cloud</a:t>
            </a:r>
          </a:p>
          <a:p>
            <a:r>
              <a:rPr lang="en-CA" sz="2400"/>
              <a:t>Go to the anaconda navigator RUN AS ADMIN</a:t>
            </a:r>
          </a:p>
          <a:p>
            <a:r>
              <a:rPr lang="en-CA" sz="2400"/>
              <a:t>Conda install virtualenv</a:t>
            </a:r>
          </a:p>
        </p:txBody>
      </p:sp>
    </p:spTree>
    <p:extLst>
      <p:ext uri="{BB962C8B-B14F-4D97-AF65-F5344CB8AC3E}">
        <p14:creationId xmlns:p14="http://schemas.microsoft.com/office/powerpoint/2010/main" val="3594283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3043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D433ACC-7A57-4E8B-A58D-98F9B7B39466}"/>
              </a:ext>
            </a:extLst>
          </p:cNvPr>
          <p:cNvSpPr>
            <a:spLocks noGrp="1"/>
          </p:cNvSpPr>
          <p:nvPr>
            <p:ph type="title"/>
          </p:nvPr>
        </p:nvSpPr>
        <p:spPr>
          <a:xfrm>
            <a:off x="556532" y="532214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Building a basic web app</a:t>
            </a:r>
          </a:p>
        </p:txBody>
      </p:sp>
      <p:pic>
        <p:nvPicPr>
          <p:cNvPr id="4" name="Content Placeholder 3">
            <a:extLst>
              <a:ext uri="{FF2B5EF4-FFF2-40B4-BE49-F238E27FC236}">
                <a16:creationId xmlns:a16="http://schemas.microsoft.com/office/drawing/2014/main" id="{925C07FA-3F9C-43F4-9631-01EFE76F176F}"/>
              </a:ext>
            </a:extLst>
          </p:cNvPr>
          <p:cNvPicPr>
            <a:picLocks noGrp="1" noChangeAspect="1"/>
          </p:cNvPicPr>
          <p:nvPr>
            <p:ph idx="1"/>
          </p:nvPr>
        </p:nvPicPr>
        <p:blipFill>
          <a:blip r:embed="rId2"/>
          <a:stretch>
            <a:fillRect/>
          </a:stretch>
        </p:blipFill>
        <p:spPr>
          <a:xfrm>
            <a:off x="833486" y="364587"/>
            <a:ext cx="10525028" cy="4394199"/>
          </a:xfrm>
          <a:prstGeom prst="rect">
            <a:avLst/>
          </a:prstGeom>
        </p:spPr>
      </p:pic>
    </p:spTree>
    <p:extLst>
      <p:ext uri="{BB962C8B-B14F-4D97-AF65-F5344CB8AC3E}">
        <p14:creationId xmlns:p14="http://schemas.microsoft.com/office/powerpoint/2010/main" val="456526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0711D5-1FA8-45DB-BFEE-E127292064A6}"/>
              </a:ext>
            </a:extLst>
          </p:cNvPr>
          <p:cNvSpPr>
            <a:spLocks noGrp="1"/>
          </p:cNvSpPr>
          <p:nvPr>
            <p:ph type="title"/>
          </p:nvPr>
        </p:nvSpPr>
        <p:spPr>
          <a:xfrm>
            <a:off x="838200" y="963877"/>
            <a:ext cx="3494362" cy="4930246"/>
          </a:xfrm>
        </p:spPr>
        <p:txBody>
          <a:bodyPr>
            <a:normAutofit/>
          </a:bodyPr>
          <a:lstStyle/>
          <a:p>
            <a:pPr algn="r"/>
            <a:r>
              <a:rPr lang="en-CA" dirty="0">
                <a:solidFill>
                  <a:schemeClr val="accent1"/>
                </a:solidFill>
              </a:rPr>
              <a:t>Building a basic web app</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30C6807-EC3C-4EB4-9174-C75968BFEF9E}"/>
              </a:ext>
            </a:extLst>
          </p:cNvPr>
          <p:cNvSpPr>
            <a:spLocks noGrp="1"/>
          </p:cNvSpPr>
          <p:nvPr>
            <p:ph idx="1"/>
          </p:nvPr>
        </p:nvSpPr>
        <p:spPr>
          <a:xfrm>
            <a:off x="4976031" y="963877"/>
            <a:ext cx="6377769" cy="4930246"/>
          </a:xfrm>
        </p:spPr>
        <p:txBody>
          <a:bodyPr anchor="ctr">
            <a:normAutofit/>
          </a:bodyPr>
          <a:lstStyle/>
          <a:p>
            <a:r>
              <a:rPr lang="en-CA" sz="1500"/>
              <a:t>The first section creates the Flask application. Flask will run on port 5,000 by default</a:t>
            </a:r>
          </a:p>
          <a:p>
            <a:r>
              <a:rPr lang="en-CA" sz="1500"/>
              <a:t> but it still needs to know what to do when a request comes in, so we can jump right into defining routes. </a:t>
            </a:r>
          </a:p>
          <a:p>
            <a:r>
              <a:rPr lang="en-CA" sz="1500"/>
              <a:t>In the first route, you can see the basic structure of the route definition. The definition uses a decorator with the at sign to specify the route being defined. The slash means that Flask will serve this page from the root URL of the server. It will be served at local host colon 5,000 slash.</a:t>
            </a:r>
          </a:p>
          <a:p>
            <a:r>
              <a:rPr lang="en-CA" sz="1500"/>
              <a:t>Next, a function is defined called index which returns an HTML h1 element of learning Flask. </a:t>
            </a:r>
          </a:p>
          <a:p>
            <a:r>
              <a:rPr lang="en-CA" sz="1500"/>
              <a:t>The second route is more interesting. We're defining a variable based on the second part of the URL defined in using angle brackets. So when this URL is visited, the response will have that part of the path included as a variable for our function to work with.</a:t>
            </a:r>
          </a:p>
          <a:p>
            <a:r>
              <a:rPr lang="en-CA" sz="1500"/>
              <a:t> The function here is named user, and the name is passed along from that path variable. Note that we're using Python formatting to create this string along with the format function from the templating engine.</a:t>
            </a:r>
          </a:p>
          <a:p>
            <a:endParaRPr lang="en-CA" sz="1500"/>
          </a:p>
        </p:txBody>
      </p:sp>
    </p:spTree>
    <p:extLst>
      <p:ext uri="{BB962C8B-B14F-4D97-AF65-F5344CB8AC3E}">
        <p14:creationId xmlns:p14="http://schemas.microsoft.com/office/powerpoint/2010/main" val="211070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33B1DF-45DF-46AE-AFF7-C42A909450D4}"/>
              </a:ext>
            </a:extLst>
          </p:cNvPr>
          <p:cNvSpPr>
            <a:spLocks noGrp="1"/>
          </p:cNvSpPr>
          <p:nvPr>
            <p:ph type="title"/>
          </p:nvPr>
        </p:nvSpPr>
        <p:spPr>
          <a:xfrm>
            <a:off x="838200" y="963877"/>
            <a:ext cx="3494362" cy="4930246"/>
          </a:xfrm>
        </p:spPr>
        <p:txBody>
          <a:bodyPr>
            <a:normAutofit/>
          </a:bodyPr>
          <a:lstStyle/>
          <a:p>
            <a:pPr algn="r"/>
            <a:r>
              <a:rPr lang="en-CA">
                <a:solidFill>
                  <a:schemeClr val="accent1"/>
                </a:solidFill>
              </a:rPr>
              <a:t>Running the application </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D4D5F620-9277-491E-8B8E-59076BF00DB8}"/>
              </a:ext>
            </a:extLst>
          </p:cNvPr>
          <p:cNvSpPr>
            <a:spLocks noGrp="1"/>
          </p:cNvSpPr>
          <p:nvPr>
            <p:ph idx="1"/>
          </p:nvPr>
        </p:nvSpPr>
        <p:spPr>
          <a:xfrm>
            <a:off x="4976031" y="963877"/>
            <a:ext cx="6377769" cy="4930246"/>
          </a:xfrm>
        </p:spPr>
        <p:txBody>
          <a:bodyPr anchor="ctr">
            <a:normAutofit/>
          </a:bodyPr>
          <a:lstStyle/>
          <a:p>
            <a:r>
              <a:rPr lang="en-CA" sz="2400" dirty="0"/>
              <a:t>Head back to the anaconda prompt</a:t>
            </a:r>
          </a:p>
          <a:p>
            <a:r>
              <a:rPr lang="en-CA" sz="2400" dirty="0"/>
              <a:t>Change the directory to where your application and requirements are</a:t>
            </a:r>
          </a:p>
          <a:p>
            <a:r>
              <a:rPr lang="en-CA" sz="2400" dirty="0"/>
              <a:t>Set up your virtual environment here by typing:</a:t>
            </a:r>
          </a:p>
          <a:p>
            <a:pPr lvl="1"/>
            <a:r>
              <a:rPr lang="en-CA" dirty="0" err="1"/>
              <a:t>virtualenv</a:t>
            </a:r>
            <a:r>
              <a:rPr lang="en-CA" dirty="0"/>
              <a:t> </a:t>
            </a:r>
            <a:r>
              <a:rPr lang="en-CA" dirty="0" err="1"/>
              <a:t>venv</a:t>
            </a:r>
            <a:endParaRPr lang="en-CA" dirty="0"/>
          </a:p>
          <a:p>
            <a:pPr lvl="1"/>
            <a:r>
              <a:rPr lang="en-CA" dirty="0"/>
              <a:t>Then we need to activate the environment:</a:t>
            </a:r>
          </a:p>
          <a:p>
            <a:pPr lvl="1"/>
            <a:r>
              <a:rPr lang="en-CA" dirty="0"/>
              <a:t> </a:t>
            </a:r>
            <a:r>
              <a:rPr lang="en-CA" dirty="0" err="1"/>
              <a:t>venv</a:t>
            </a:r>
            <a:r>
              <a:rPr lang="en-CA" dirty="0"/>
              <a:t>\Scripts\activate</a:t>
            </a:r>
          </a:p>
          <a:p>
            <a:pPr lvl="1"/>
            <a:r>
              <a:rPr lang="en-CA" dirty="0"/>
              <a:t>Then we install the requirements </a:t>
            </a:r>
          </a:p>
          <a:p>
            <a:pPr lvl="1"/>
            <a:r>
              <a:rPr lang="en-CA" dirty="0"/>
              <a:t>pip install –r requirements.txt</a:t>
            </a:r>
          </a:p>
          <a:p>
            <a:pPr lvl="1"/>
            <a:r>
              <a:rPr lang="en-CA" dirty="0"/>
              <a:t>Set FLASK_APP=flask-basic.py </a:t>
            </a:r>
          </a:p>
          <a:p>
            <a:endParaRPr lang="en-CA" sz="2400" dirty="0"/>
          </a:p>
        </p:txBody>
      </p:sp>
    </p:spTree>
    <p:extLst>
      <p:ext uri="{BB962C8B-B14F-4D97-AF65-F5344CB8AC3E}">
        <p14:creationId xmlns:p14="http://schemas.microsoft.com/office/powerpoint/2010/main" val="1979128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Freeform: Shape 136">
            <a:extLst>
              <a:ext uri="{FF2B5EF4-FFF2-40B4-BE49-F238E27FC236}">
                <a16:creationId xmlns:a16="http://schemas.microsoft.com/office/drawing/2014/main" id="{41A48365-B48D-490D-A7DE-D85CC9AD2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693455" cy="1511306"/>
          </a:xfrm>
          <a:custGeom>
            <a:avLst/>
            <a:gdLst>
              <a:gd name="connsiteX0" fmla="*/ 2147981 w 6693455"/>
              <a:gd name="connsiteY0" fmla="*/ 0 h 1511306"/>
              <a:gd name="connsiteX1" fmla="*/ 6693455 w 6693455"/>
              <a:gd name="connsiteY1" fmla="*/ 0 h 1511306"/>
              <a:gd name="connsiteX2" fmla="*/ 5995838 w 6693455"/>
              <a:gd name="connsiteY2" fmla="*/ 1511301 h 1511306"/>
              <a:gd name="connsiteX3" fmla="*/ 2147982 w 6693455"/>
              <a:gd name="connsiteY3" fmla="*/ 1511301 h 1511306"/>
              <a:gd name="connsiteX4" fmla="*/ 2147982 w 6693455"/>
              <a:gd name="connsiteY4" fmla="*/ 1511304 h 1511306"/>
              <a:gd name="connsiteX5" fmla="*/ 680261 w 6693455"/>
              <a:gd name="connsiteY5" fmla="*/ 1511304 h 1511306"/>
              <a:gd name="connsiteX6" fmla="*/ 680261 w 6693455"/>
              <a:gd name="connsiteY6" fmla="*/ 1511306 h 1511306"/>
              <a:gd name="connsiteX7" fmla="*/ 0 w 6693455"/>
              <a:gd name="connsiteY7" fmla="*/ 1511306 h 1511306"/>
              <a:gd name="connsiteX8" fmla="*/ 0 w 6693455"/>
              <a:gd name="connsiteY8" fmla="*/ 2 h 1511306"/>
              <a:gd name="connsiteX9" fmla="*/ 680261 w 6693455"/>
              <a:gd name="connsiteY9" fmla="*/ 2 h 1511306"/>
              <a:gd name="connsiteX10" fmla="*/ 680261 w 6693455"/>
              <a:gd name="connsiteY10" fmla="*/ 2544 h 1511306"/>
              <a:gd name="connsiteX11" fmla="*/ 2147981 w 6693455"/>
              <a:gd name="connsiteY11" fmla="*/ 2544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3455" h="1511306">
                <a:moveTo>
                  <a:pt x="2147981" y="0"/>
                </a:moveTo>
                <a:lnTo>
                  <a:pt x="6693455" y="0"/>
                </a:lnTo>
                <a:lnTo>
                  <a:pt x="5995838" y="1511301"/>
                </a:lnTo>
                <a:lnTo>
                  <a:pt x="2147982" y="1511301"/>
                </a:lnTo>
                <a:lnTo>
                  <a:pt x="2147982" y="1511304"/>
                </a:lnTo>
                <a:lnTo>
                  <a:pt x="680261" y="1511304"/>
                </a:lnTo>
                <a:lnTo>
                  <a:pt x="680261" y="1511306"/>
                </a:lnTo>
                <a:lnTo>
                  <a:pt x="0" y="1511306"/>
                </a:lnTo>
                <a:lnTo>
                  <a:pt x="0" y="2"/>
                </a:lnTo>
                <a:lnTo>
                  <a:pt x="680261" y="2"/>
                </a:lnTo>
                <a:lnTo>
                  <a:pt x="680261" y="2544"/>
                </a:lnTo>
                <a:lnTo>
                  <a:pt x="2147981" y="2544"/>
                </a:lnTo>
                <a:close/>
              </a:path>
            </a:pathLst>
          </a:cu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8CC1F7-685C-466B-B85F-206996C28918}"/>
              </a:ext>
            </a:extLst>
          </p:cNvPr>
          <p:cNvSpPr>
            <a:spLocks noGrp="1"/>
          </p:cNvSpPr>
          <p:nvPr>
            <p:ph type="title"/>
          </p:nvPr>
        </p:nvSpPr>
        <p:spPr>
          <a:xfrm>
            <a:off x="838200" y="365126"/>
            <a:ext cx="5340605" cy="1146176"/>
          </a:xfrm>
        </p:spPr>
        <p:txBody>
          <a:bodyPr>
            <a:normAutofit/>
          </a:bodyPr>
          <a:lstStyle/>
          <a:p>
            <a:r>
              <a:rPr lang="en-CA" dirty="0">
                <a:solidFill>
                  <a:schemeClr val="bg1"/>
                </a:solidFill>
              </a:rPr>
              <a:t>JS  Browser Console </a:t>
            </a:r>
          </a:p>
        </p:txBody>
      </p:sp>
      <p:sp>
        <p:nvSpPr>
          <p:cNvPr id="139" name="Freeform: Shape 138">
            <a:extLst>
              <a:ext uri="{FF2B5EF4-FFF2-40B4-BE49-F238E27FC236}">
                <a16:creationId xmlns:a16="http://schemas.microsoft.com/office/drawing/2014/main" id="{521F05AC-2996-48A9-9B40-1A0FC53D7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757BB49-FA19-4532-BBAD-592623162DC5}"/>
              </a:ext>
            </a:extLst>
          </p:cNvPr>
          <p:cNvSpPr>
            <a:spLocks noGrp="1"/>
          </p:cNvSpPr>
          <p:nvPr>
            <p:ph idx="1"/>
          </p:nvPr>
        </p:nvSpPr>
        <p:spPr>
          <a:xfrm>
            <a:off x="838200" y="2173288"/>
            <a:ext cx="3603171" cy="3639684"/>
          </a:xfrm>
        </p:spPr>
        <p:txBody>
          <a:bodyPr anchor="ctr">
            <a:normAutofit/>
          </a:bodyPr>
          <a:lstStyle/>
          <a:p>
            <a:r>
              <a:rPr lang="en-CA" sz="2000" dirty="0"/>
              <a:t>All txt files on blackboard change to HTML</a:t>
            </a:r>
          </a:p>
          <a:p>
            <a:r>
              <a:rPr lang="en-CA" sz="2000" dirty="0"/>
              <a:t>I recommend using Chrome or </a:t>
            </a:r>
            <a:r>
              <a:rPr lang="en-CA" sz="2000" dirty="0" err="1"/>
              <a:t>FireFox</a:t>
            </a:r>
            <a:endParaRPr lang="en-CA" sz="2000" dirty="0"/>
          </a:p>
          <a:p>
            <a:r>
              <a:rPr lang="en-CA" sz="2000" dirty="0"/>
              <a:t>However this can be done using any web browser </a:t>
            </a:r>
          </a:p>
        </p:txBody>
      </p:sp>
      <p:pic>
        <p:nvPicPr>
          <p:cNvPr id="5122" name="Picture 2" descr="Image result for what is your purpose meme">
            <a:extLst>
              <a:ext uri="{FF2B5EF4-FFF2-40B4-BE49-F238E27FC236}">
                <a16:creationId xmlns:a16="http://schemas.microsoft.com/office/drawing/2014/main" id="{64C6B45E-DF75-45E0-BD5A-A07623199F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5051" y="938213"/>
            <a:ext cx="3130152" cy="523874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27712"/>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41DB2A-DD87-46AD-8AD6-D7DBF40CE663}"/>
              </a:ext>
            </a:extLst>
          </p:cNvPr>
          <p:cNvPicPr>
            <a:picLocks noChangeAspect="1"/>
          </p:cNvPicPr>
          <p:nvPr/>
        </p:nvPicPr>
        <p:blipFill rotWithShape="1">
          <a:blip r:embed="rId2">
            <a:alphaModFix/>
          </a:blip>
          <a:srcRect l="3217" r="3078"/>
          <a:stretch/>
        </p:blipFill>
        <p:spPr>
          <a:xfrm>
            <a:off x="5797543" y="10"/>
            <a:ext cx="6394152" cy="6857990"/>
          </a:xfrm>
          <a:prstGeom prst="rect">
            <a:avLst/>
          </a:prstGeom>
        </p:spPr>
      </p:pic>
      <p:pic>
        <p:nvPicPr>
          <p:cNvPr id="9" name="Picture 8">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2F897DD3-8030-4DB2-9220-5951EC28B012}"/>
              </a:ext>
            </a:extLst>
          </p:cNvPr>
          <p:cNvSpPr>
            <a:spLocks noGrp="1"/>
          </p:cNvSpPr>
          <p:nvPr>
            <p:ph type="title"/>
          </p:nvPr>
        </p:nvSpPr>
        <p:spPr>
          <a:xfrm>
            <a:off x="496954" y="797028"/>
            <a:ext cx="4803636" cy="1311664"/>
          </a:xfrm>
        </p:spPr>
        <p:txBody>
          <a:bodyPr>
            <a:normAutofit/>
          </a:bodyPr>
          <a:lstStyle/>
          <a:p>
            <a:r>
              <a:rPr lang="en-CA" dirty="0">
                <a:solidFill>
                  <a:srgbClr val="000000"/>
                </a:solidFill>
              </a:rPr>
              <a:t>Bootstrap </a:t>
            </a:r>
          </a:p>
        </p:txBody>
      </p:sp>
      <p:sp>
        <p:nvSpPr>
          <p:cNvPr id="3" name="Content Placeholder 2">
            <a:extLst>
              <a:ext uri="{FF2B5EF4-FFF2-40B4-BE49-F238E27FC236}">
                <a16:creationId xmlns:a16="http://schemas.microsoft.com/office/drawing/2014/main" id="{4D4C482D-D4CB-4736-8062-52FF4C0C6AFE}"/>
              </a:ext>
            </a:extLst>
          </p:cNvPr>
          <p:cNvSpPr>
            <a:spLocks noGrp="1"/>
          </p:cNvSpPr>
          <p:nvPr>
            <p:ph idx="1"/>
          </p:nvPr>
        </p:nvSpPr>
        <p:spPr>
          <a:xfrm>
            <a:off x="336885" y="1860883"/>
            <a:ext cx="5174916" cy="4812633"/>
          </a:xfrm>
        </p:spPr>
        <p:txBody>
          <a:bodyPr anchor="ctr">
            <a:normAutofit lnSpcReduction="10000"/>
          </a:bodyPr>
          <a:lstStyle/>
          <a:p>
            <a:r>
              <a:rPr lang="en-CA" dirty="0">
                <a:solidFill>
                  <a:srgbClr val="000000"/>
                </a:solidFill>
              </a:rPr>
              <a:t>Bootstrap is a free and open-source CSS framework directed at responsive, mobile-first front-end web development.</a:t>
            </a:r>
          </a:p>
          <a:p>
            <a:r>
              <a:rPr lang="en-CA" dirty="0">
                <a:solidFill>
                  <a:srgbClr val="000000"/>
                </a:solidFill>
              </a:rPr>
              <a:t> It contains CSS- and JavaScript-based design templates for typography, forms, buttons, navigation and other interface components</a:t>
            </a:r>
          </a:p>
          <a:p>
            <a:r>
              <a:rPr lang="en-CA" dirty="0">
                <a:solidFill>
                  <a:srgbClr val="000000"/>
                </a:solidFill>
              </a:rPr>
              <a:t>Bootstrap is a component of the Flask library and can be integrated into your app for a better appearance</a:t>
            </a:r>
          </a:p>
        </p:txBody>
      </p:sp>
    </p:spTree>
    <p:extLst>
      <p:ext uri="{BB962C8B-B14F-4D97-AF65-F5344CB8AC3E}">
        <p14:creationId xmlns:p14="http://schemas.microsoft.com/office/powerpoint/2010/main" val="2590934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084A02BF-536E-4C79-9774-C419E2D83F6B}"/>
              </a:ext>
            </a:extLst>
          </p:cNvPr>
          <p:cNvSpPr>
            <a:spLocks noGrp="1"/>
          </p:cNvSpPr>
          <p:nvPr>
            <p:ph type="title"/>
          </p:nvPr>
        </p:nvSpPr>
        <p:spPr>
          <a:xfrm>
            <a:off x="535020" y="685800"/>
            <a:ext cx="2780271" cy="5105400"/>
          </a:xfrm>
        </p:spPr>
        <p:txBody>
          <a:bodyPr>
            <a:normAutofit/>
          </a:bodyPr>
          <a:lstStyle/>
          <a:p>
            <a:r>
              <a:rPr lang="en-CA" sz="4000">
                <a:solidFill>
                  <a:srgbClr val="FFFFFF"/>
                </a:solidFill>
              </a:rPr>
              <a:t>Charts </a:t>
            </a:r>
          </a:p>
        </p:txBody>
      </p:sp>
      <p:graphicFrame>
        <p:nvGraphicFramePr>
          <p:cNvPr id="5" name="Content Placeholder 2">
            <a:extLst>
              <a:ext uri="{FF2B5EF4-FFF2-40B4-BE49-F238E27FC236}">
                <a16:creationId xmlns:a16="http://schemas.microsoft.com/office/drawing/2014/main" id="{3F236DC6-7FF0-40FA-A9C7-16CA4F6B1613}"/>
              </a:ext>
            </a:extLst>
          </p:cNvPr>
          <p:cNvGraphicFramePr>
            <a:graphicFrameLocks noGrp="1"/>
          </p:cNvGraphicFramePr>
          <p:nvPr>
            <p:ph idx="1"/>
            <p:extLst>
              <p:ext uri="{D42A27DB-BD31-4B8C-83A1-F6EECF244321}">
                <p14:modId xmlns:p14="http://schemas.microsoft.com/office/powerpoint/2010/main" val="114973051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3061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970223-D024-49AD-8F1E-1D87CB31CB96}"/>
              </a:ext>
            </a:extLst>
          </p:cNvPr>
          <p:cNvSpPr>
            <a:spLocks noGrp="1"/>
          </p:cNvSpPr>
          <p:nvPr>
            <p:ph type="title"/>
          </p:nvPr>
        </p:nvSpPr>
        <p:spPr>
          <a:xfrm>
            <a:off x="863029" y="1012004"/>
            <a:ext cx="3416158" cy="4795408"/>
          </a:xfrm>
        </p:spPr>
        <p:txBody>
          <a:bodyPr>
            <a:normAutofit/>
          </a:bodyPr>
          <a:lstStyle/>
          <a:p>
            <a:r>
              <a:rPr lang="en-CA">
                <a:solidFill>
                  <a:srgbClr val="FFFFFF"/>
                </a:solidFill>
              </a:rPr>
              <a:t>Google Charts</a:t>
            </a:r>
          </a:p>
        </p:txBody>
      </p:sp>
      <p:graphicFrame>
        <p:nvGraphicFramePr>
          <p:cNvPr id="5" name="Content Placeholder 2">
            <a:extLst>
              <a:ext uri="{FF2B5EF4-FFF2-40B4-BE49-F238E27FC236}">
                <a16:creationId xmlns:a16="http://schemas.microsoft.com/office/drawing/2014/main" id="{C31D16CB-C5B9-4FDE-8B2E-F5A8CF62AFC9}"/>
              </a:ext>
            </a:extLst>
          </p:cNvPr>
          <p:cNvGraphicFramePr>
            <a:graphicFrameLocks noGrp="1"/>
          </p:cNvGraphicFramePr>
          <p:nvPr>
            <p:ph idx="1"/>
            <p:extLst>
              <p:ext uri="{D42A27DB-BD31-4B8C-83A1-F6EECF244321}">
                <p14:modId xmlns:p14="http://schemas.microsoft.com/office/powerpoint/2010/main" val="13187807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9554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A45A22-8248-49E9-ACFB-CE441E52562C}"/>
              </a:ext>
            </a:extLst>
          </p:cNvPr>
          <p:cNvSpPr>
            <a:spLocks noGrp="1"/>
          </p:cNvSpPr>
          <p:nvPr>
            <p:ph type="title"/>
          </p:nvPr>
        </p:nvSpPr>
        <p:spPr>
          <a:xfrm>
            <a:off x="863029" y="1012004"/>
            <a:ext cx="3416158" cy="4795408"/>
          </a:xfrm>
        </p:spPr>
        <p:txBody>
          <a:bodyPr>
            <a:normAutofit/>
          </a:bodyPr>
          <a:lstStyle/>
          <a:p>
            <a:r>
              <a:rPr lang="en-CA">
                <a:solidFill>
                  <a:srgbClr val="FFFFFF"/>
                </a:solidFill>
              </a:rPr>
              <a:t>Using Charts </a:t>
            </a:r>
          </a:p>
        </p:txBody>
      </p:sp>
      <p:graphicFrame>
        <p:nvGraphicFramePr>
          <p:cNvPr id="5" name="Content Placeholder 2">
            <a:extLst>
              <a:ext uri="{FF2B5EF4-FFF2-40B4-BE49-F238E27FC236}">
                <a16:creationId xmlns:a16="http://schemas.microsoft.com/office/drawing/2014/main" id="{1E605680-2C5A-4F56-9336-44E605ADA0E6}"/>
              </a:ext>
            </a:extLst>
          </p:cNvPr>
          <p:cNvGraphicFramePr>
            <a:graphicFrameLocks noGrp="1"/>
          </p:cNvGraphicFramePr>
          <p:nvPr>
            <p:ph idx="1"/>
            <p:extLst>
              <p:ext uri="{D42A27DB-BD31-4B8C-83A1-F6EECF244321}">
                <p14:modId xmlns:p14="http://schemas.microsoft.com/office/powerpoint/2010/main" val="106571247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42633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993141AF-E716-4FCF-A857-3FC4A256E624}"/>
              </a:ext>
            </a:extLst>
          </p:cNvPr>
          <p:cNvSpPr>
            <a:spLocks noGrp="1"/>
          </p:cNvSpPr>
          <p:nvPr>
            <p:ph type="title"/>
          </p:nvPr>
        </p:nvSpPr>
        <p:spPr>
          <a:xfrm>
            <a:off x="904877" y="2415322"/>
            <a:ext cx="3451730" cy="2399869"/>
          </a:xfrm>
        </p:spPr>
        <p:txBody>
          <a:bodyPr>
            <a:normAutofit/>
          </a:bodyPr>
          <a:lstStyle/>
          <a:p>
            <a:pPr algn="ctr"/>
            <a:r>
              <a:rPr lang="en-CA" sz="4000">
                <a:solidFill>
                  <a:srgbClr val="FFFFFF"/>
                </a:solidFill>
              </a:rPr>
              <a:t>Configure Flask</a:t>
            </a:r>
          </a:p>
        </p:txBody>
      </p:sp>
      <p:sp>
        <p:nvSpPr>
          <p:cNvPr id="3" name="Content Placeholder 2">
            <a:extLst>
              <a:ext uri="{FF2B5EF4-FFF2-40B4-BE49-F238E27FC236}">
                <a16:creationId xmlns:a16="http://schemas.microsoft.com/office/drawing/2014/main" id="{CFA7BD24-EA24-4BDD-879E-B4D46E93FE1E}"/>
              </a:ext>
            </a:extLst>
          </p:cNvPr>
          <p:cNvSpPr>
            <a:spLocks noGrp="1"/>
          </p:cNvSpPr>
          <p:nvPr>
            <p:ph idx="1"/>
          </p:nvPr>
        </p:nvSpPr>
        <p:spPr>
          <a:xfrm>
            <a:off x="5103736" y="1481814"/>
            <a:ext cx="6281928" cy="1610650"/>
          </a:xfrm>
        </p:spPr>
        <p:txBody>
          <a:bodyPr anchor="ctr">
            <a:normAutofit/>
          </a:bodyPr>
          <a:lstStyle/>
          <a:p>
            <a:pPr marL="0" indent="0">
              <a:buNone/>
            </a:pPr>
            <a:r>
              <a:rPr lang="en-CA" sz="2000" dirty="0"/>
              <a:t>Create the below </a:t>
            </a:r>
            <a:r>
              <a:rPr lang="en-CA" sz="2000" b="1" dirty="0"/>
              <a:t>app.py</a:t>
            </a:r>
            <a:r>
              <a:rPr lang="en-CA" sz="2000" dirty="0"/>
              <a:t> script(</a:t>
            </a:r>
            <a:r>
              <a:rPr lang="en-CA" sz="2000" dirty="0" err="1"/>
              <a:t>py</a:t>
            </a:r>
            <a:r>
              <a:rPr lang="en-CA" sz="2000" dirty="0"/>
              <a:t> is the extension to indicate Python script) where we import the flask module. This file should be created under the project root directory. Notice how we create flask instance.</a:t>
            </a:r>
          </a:p>
          <a:p>
            <a:endParaRPr lang="en-CA" sz="2000" dirty="0"/>
          </a:p>
        </p:txBody>
      </p:sp>
      <p:sp>
        <p:nvSpPr>
          <p:cNvPr id="6" name="Rectangle 3">
            <a:extLst>
              <a:ext uri="{FF2B5EF4-FFF2-40B4-BE49-F238E27FC236}">
                <a16:creationId xmlns:a16="http://schemas.microsoft.com/office/drawing/2014/main" id="{E4F9D3A4-6955-458C-B1ED-031982FE1E36}"/>
              </a:ext>
            </a:extLst>
          </p:cNvPr>
          <p:cNvSpPr>
            <a:spLocks noChangeArrowheads="1"/>
          </p:cNvSpPr>
          <p:nvPr/>
        </p:nvSpPr>
        <p:spPr bwMode="auto">
          <a:xfrm>
            <a:off x="5103736" y="3758081"/>
            <a:ext cx="5651759" cy="134900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83E8C"/>
                </a:solidFill>
                <a:effectLst/>
                <a:latin typeface="Monaco"/>
              </a:rPr>
              <a:t>from flask import Flask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E83E8C"/>
              </a:solidFill>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83E8C"/>
                </a:solidFill>
                <a:effectLst/>
                <a:latin typeface="Monaco"/>
              </a:rPr>
              <a:t>app = Flask(__name__)</a:t>
            </a:r>
            <a:r>
              <a:rPr kumimoji="0" lang="en-US" altLang="en-US" sz="2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1543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0A13E4-B7E8-4D78-BB38-5AC68A045A81}"/>
              </a:ext>
            </a:extLst>
          </p:cNvPr>
          <p:cNvSpPr>
            <a:spLocks noGrp="1"/>
          </p:cNvSpPr>
          <p:nvPr>
            <p:ph type="title"/>
          </p:nvPr>
        </p:nvSpPr>
        <p:spPr>
          <a:xfrm>
            <a:off x="838200" y="963877"/>
            <a:ext cx="3494362" cy="4930246"/>
          </a:xfrm>
        </p:spPr>
        <p:txBody>
          <a:bodyPr>
            <a:normAutofit/>
          </a:bodyPr>
          <a:lstStyle/>
          <a:p>
            <a:pPr algn="r"/>
            <a:r>
              <a:rPr lang="en-CA" b="1" dirty="0">
                <a:solidFill>
                  <a:schemeClr val="accent1"/>
                </a:solidFill>
              </a:rPr>
              <a:t>Configuring URLs</a:t>
            </a:r>
            <a:endParaRPr lang="en-CA"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738BF56-B76F-447E-81BE-50B8F8D94667}"/>
              </a:ext>
            </a:extLst>
          </p:cNvPr>
          <p:cNvSpPr>
            <a:spLocks noGrp="1"/>
          </p:cNvSpPr>
          <p:nvPr>
            <p:ph idx="1"/>
          </p:nvPr>
        </p:nvSpPr>
        <p:spPr>
          <a:xfrm>
            <a:off x="4976031" y="963877"/>
            <a:ext cx="6377769" cy="4930246"/>
          </a:xfrm>
        </p:spPr>
        <p:txBody>
          <a:bodyPr anchor="ctr">
            <a:normAutofit lnSpcReduction="10000"/>
          </a:bodyPr>
          <a:lstStyle/>
          <a:p>
            <a:r>
              <a:rPr lang="en-CA" sz="2400" dirty="0"/>
              <a:t>Next, we will create main.py script that will define the URI and render a template file for displaying data on Google pie chart.</a:t>
            </a:r>
          </a:p>
          <a:p>
            <a:r>
              <a:rPr lang="en-CA" sz="2400" dirty="0"/>
              <a:t>Ideally the data should come from database or any other source and a chart should be generated based on real data. But for example purpose, here we are hard-coding the data to be displayed on pie chart.</a:t>
            </a:r>
            <a:r>
              <a:rPr kumimoji="0" lang="en-US" altLang="en-US" sz="2400" b="0" i="0" u="none" strike="noStrike" cap="none" normalizeH="0" baseline="0" dirty="0">
                <a:ln>
                  <a:noFill/>
                </a:ln>
                <a:solidFill>
                  <a:srgbClr val="E83E8C"/>
                </a:solidFill>
                <a:effectLst/>
                <a:latin typeface="Monaco"/>
              </a:rPr>
              <a:t> </a:t>
            </a:r>
            <a:endParaRPr lang="en-CA" sz="2400" dirty="0"/>
          </a:p>
          <a:p>
            <a:r>
              <a:rPr lang="en-CA" sz="2400" dirty="0"/>
              <a:t>We use http method </a:t>
            </a:r>
            <a:r>
              <a:rPr lang="en-CA" sz="2400" dirty="0">
                <a:solidFill>
                  <a:srgbClr val="E83E8C"/>
                </a:solidFill>
                <a:latin typeface="Monaco"/>
              </a:rPr>
              <a:t>GET</a:t>
            </a:r>
            <a:r>
              <a:rPr lang="en-CA" sz="2400" dirty="0"/>
              <a:t> for displaying view. By default http method is </a:t>
            </a:r>
            <a:r>
              <a:rPr lang="en-CA" sz="2400" dirty="0">
                <a:solidFill>
                  <a:srgbClr val="E83E8C"/>
                </a:solidFill>
                <a:latin typeface="Monaco"/>
              </a:rPr>
              <a:t>GET</a:t>
            </a:r>
            <a:r>
              <a:rPr lang="en-CA" sz="2400" dirty="0"/>
              <a:t> if you do not specify http method.</a:t>
            </a:r>
          </a:p>
          <a:p>
            <a:r>
              <a:rPr lang="en-CA" sz="2400" dirty="0"/>
              <a:t>We use </a:t>
            </a:r>
            <a:r>
              <a:rPr lang="en-CA" sz="2400" dirty="0" err="1">
                <a:solidFill>
                  <a:srgbClr val="E83E8C"/>
                </a:solidFill>
                <a:latin typeface="Monaco"/>
              </a:rPr>
              <a:t>render_template</a:t>
            </a:r>
            <a:r>
              <a:rPr lang="en-CA" sz="2400" dirty="0">
                <a:solidFill>
                  <a:srgbClr val="E83E8C"/>
                </a:solidFill>
                <a:latin typeface="Monaco"/>
              </a:rPr>
              <a:t> </a:t>
            </a:r>
            <a:r>
              <a:rPr lang="en-CA" sz="2400" dirty="0"/>
              <a:t>function from flask to show the view. We pass the data as an argument to the </a:t>
            </a:r>
            <a:r>
              <a:rPr lang="en-CA" sz="2400" dirty="0" err="1">
                <a:solidFill>
                  <a:srgbClr val="E83E8C"/>
                </a:solidFill>
                <a:latin typeface="Monaco"/>
              </a:rPr>
              <a:t>render_template</a:t>
            </a:r>
            <a:r>
              <a:rPr lang="en-CA" sz="2400" dirty="0">
                <a:solidFill>
                  <a:srgbClr val="E83E8C"/>
                </a:solidFill>
                <a:latin typeface="Monaco"/>
              </a:rPr>
              <a:t> </a:t>
            </a:r>
            <a:r>
              <a:rPr lang="en-CA" sz="2400" dirty="0"/>
              <a:t>function.</a:t>
            </a:r>
          </a:p>
        </p:txBody>
      </p:sp>
    </p:spTree>
    <p:extLst>
      <p:ext uri="{BB962C8B-B14F-4D97-AF65-F5344CB8AC3E}">
        <p14:creationId xmlns:p14="http://schemas.microsoft.com/office/powerpoint/2010/main" val="2337746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39301E-9C34-404B-860A-A22A59C5515A}"/>
              </a:ext>
            </a:extLst>
          </p:cNvPr>
          <p:cNvSpPr>
            <a:spLocks noGrp="1"/>
          </p:cNvSpPr>
          <p:nvPr>
            <p:ph type="title"/>
          </p:nvPr>
        </p:nvSpPr>
        <p:spPr>
          <a:xfrm>
            <a:off x="838200" y="963877"/>
            <a:ext cx="3494362" cy="4930246"/>
          </a:xfrm>
        </p:spPr>
        <p:txBody>
          <a:bodyPr>
            <a:normAutofit/>
          </a:bodyPr>
          <a:lstStyle/>
          <a:p>
            <a:pPr algn="r"/>
            <a:r>
              <a:rPr lang="en-CA" b="1" dirty="0">
                <a:solidFill>
                  <a:schemeClr val="accent1"/>
                </a:solidFill>
              </a:rPr>
              <a:t>View – Template File</a:t>
            </a:r>
            <a:endParaRPr lang="en-CA"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E31B59-62DF-417E-B27E-562F5F65F14E}"/>
              </a:ext>
            </a:extLst>
          </p:cNvPr>
          <p:cNvSpPr>
            <a:spLocks noGrp="1"/>
          </p:cNvSpPr>
          <p:nvPr>
            <p:ph idx="1"/>
          </p:nvPr>
        </p:nvSpPr>
        <p:spPr>
          <a:xfrm>
            <a:off x="4976031" y="320040"/>
            <a:ext cx="6377769" cy="6217920"/>
          </a:xfrm>
        </p:spPr>
        <p:txBody>
          <a:bodyPr anchor="ctr">
            <a:normAutofit/>
          </a:bodyPr>
          <a:lstStyle/>
          <a:p>
            <a:r>
              <a:rPr lang="en-CA" sz="2200" dirty="0"/>
              <a:t>In templates directory under the project’s root directory, create a template file pie-chart.html with the content html file on Black Board.</a:t>
            </a:r>
          </a:p>
          <a:p>
            <a:r>
              <a:rPr lang="en-CA" sz="2200" dirty="0"/>
              <a:t>Now we will add Google chart API to display our data on chart. We will iterate dictionary items to build the pie chart.</a:t>
            </a:r>
          </a:p>
          <a:p>
            <a:r>
              <a:rPr lang="en-CA" sz="2200" dirty="0"/>
              <a:t>We are also checking whether data is string or not. If the data type is string then we quote around it otherwise we simply put the integer value.</a:t>
            </a:r>
          </a:p>
          <a:p>
            <a:r>
              <a:rPr lang="en-CA" sz="2200" dirty="0"/>
              <a:t>We configure chart options using options array with title and whether the pie chart should be rendered as 3D (</a:t>
            </a:r>
            <a:r>
              <a:rPr lang="en-CA" sz="2200" dirty="0">
                <a:solidFill>
                  <a:srgbClr val="E83E8C"/>
                </a:solidFill>
                <a:latin typeface="Monaco"/>
              </a:rPr>
              <a:t>is3D = true</a:t>
            </a:r>
            <a:r>
              <a:rPr lang="en-CA" sz="2200" dirty="0"/>
              <a:t>) or not (</a:t>
            </a:r>
            <a:r>
              <a:rPr lang="en-CA" sz="2200" dirty="0">
                <a:solidFill>
                  <a:srgbClr val="E83E8C"/>
                </a:solidFill>
                <a:latin typeface="Monaco"/>
              </a:rPr>
              <a:t>is3D = false</a:t>
            </a:r>
            <a:r>
              <a:rPr lang="en-CA" sz="2200" dirty="0"/>
              <a:t>) . By default pie chart is not rendered as 3D </a:t>
            </a:r>
            <a:r>
              <a:rPr lang="en-CA" sz="2200" dirty="0">
                <a:solidFill>
                  <a:srgbClr val="E83E8C"/>
                </a:solidFill>
                <a:latin typeface="Monaco"/>
              </a:rPr>
              <a:t>(is3D = false</a:t>
            </a:r>
            <a:r>
              <a:rPr lang="en-CA" sz="2200" dirty="0"/>
              <a:t>) .</a:t>
            </a:r>
          </a:p>
          <a:p>
            <a:r>
              <a:rPr lang="en-CA" sz="2400" dirty="0">
                <a:hlinkClick r:id="rId2"/>
              </a:rPr>
              <a:t>https://developers.google.com/chart/interactive/docs/gallery/piechart</a:t>
            </a:r>
            <a:endParaRPr lang="en-CA" sz="2200" dirty="0"/>
          </a:p>
        </p:txBody>
      </p:sp>
    </p:spTree>
    <p:extLst>
      <p:ext uri="{BB962C8B-B14F-4D97-AF65-F5344CB8AC3E}">
        <p14:creationId xmlns:p14="http://schemas.microsoft.com/office/powerpoint/2010/main" val="192730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A2D0BC-38F4-46B9-91B0-DBA555FBE118}"/>
              </a:ext>
            </a:extLst>
          </p:cNvPr>
          <p:cNvSpPr>
            <a:spLocks noGrp="1"/>
          </p:cNvSpPr>
          <p:nvPr>
            <p:ph type="title"/>
          </p:nvPr>
        </p:nvSpPr>
        <p:spPr>
          <a:xfrm>
            <a:off x="838200" y="963877"/>
            <a:ext cx="3494362" cy="4930246"/>
          </a:xfrm>
        </p:spPr>
        <p:txBody>
          <a:bodyPr>
            <a:normAutofit/>
          </a:bodyPr>
          <a:lstStyle/>
          <a:p>
            <a:pPr algn="r"/>
            <a:r>
              <a:rPr lang="en-CA">
                <a:solidFill>
                  <a:schemeClr val="accent1"/>
                </a:solidFill>
              </a:rPr>
              <a:t>Running and Testing the Application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9CD5CFB-4524-4883-B0D4-758A9AF8E90F}"/>
              </a:ext>
            </a:extLst>
          </p:cNvPr>
          <p:cNvSpPr>
            <a:spLocks noGrp="1"/>
          </p:cNvSpPr>
          <p:nvPr>
            <p:ph idx="1"/>
          </p:nvPr>
        </p:nvSpPr>
        <p:spPr>
          <a:xfrm>
            <a:off x="4976031" y="963877"/>
            <a:ext cx="6377769" cy="4930246"/>
          </a:xfrm>
        </p:spPr>
        <p:txBody>
          <a:bodyPr anchor="ctr">
            <a:normAutofit/>
          </a:bodyPr>
          <a:lstStyle/>
          <a:p>
            <a:r>
              <a:rPr lang="en-CA" sz="2400" dirty="0"/>
              <a:t>Now navigate to the project’s root directory and execute the command python main.py as shown in the below image, your server will start on default port 5000.</a:t>
            </a:r>
          </a:p>
          <a:p>
            <a:r>
              <a:rPr lang="en-CA" sz="2400" dirty="0"/>
              <a:t>If you want to change the port then you can change the line </a:t>
            </a:r>
            <a:r>
              <a:rPr lang="en-CA" sz="2400" dirty="0" err="1">
                <a:solidFill>
                  <a:srgbClr val="E83E8C"/>
                </a:solidFill>
                <a:latin typeface="Monaco"/>
              </a:rPr>
              <a:t>app.run</a:t>
            </a:r>
            <a:r>
              <a:rPr lang="en-CA" sz="2400" dirty="0">
                <a:solidFill>
                  <a:srgbClr val="E83E8C"/>
                </a:solidFill>
                <a:latin typeface="Monaco"/>
              </a:rPr>
              <a:t>() </a:t>
            </a:r>
            <a:r>
              <a:rPr lang="en-CA" sz="2400" dirty="0"/>
              <a:t>to </a:t>
            </a:r>
            <a:r>
              <a:rPr lang="en-CA" sz="2400" dirty="0" err="1">
                <a:solidFill>
                  <a:srgbClr val="E83E8C"/>
                </a:solidFill>
                <a:latin typeface="Monaco"/>
              </a:rPr>
              <a:t>app.run</a:t>
            </a:r>
            <a:r>
              <a:rPr lang="en-CA" sz="2400" dirty="0">
                <a:solidFill>
                  <a:srgbClr val="E83E8C"/>
                </a:solidFill>
                <a:latin typeface="Monaco"/>
              </a:rPr>
              <a:t>(port=50001)</a:t>
            </a:r>
            <a:r>
              <a:rPr lang="en-CA" sz="2400" dirty="0"/>
              <a:t>, where 5001 is the new port.</a:t>
            </a:r>
          </a:p>
          <a:p>
            <a:r>
              <a:rPr lang="en-CA" sz="2400" dirty="0"/>
              <a:t>Hit the </a:t>
            </a:r>
            <a:r>
              <a:rPr lang="en-CA" sz="2400" dirty="0">
                <a:solidFill>
                  <a:srgbClr val="E83E8C"/>
                </a:solidFill>
                <a:latin typeface="Monaco"/>
              </a:rPr>
              <a:t>URL http://localhost:5000/google-charts/pie-chart</a:t>
            </a:r>
            <a:r>
              <a:rPr lang="en-CA" sz="2400" dirty="0"/>
              <a:t> to open the home page</a:t>
            </a:r>
          </a:p>
          <a:p>
            <a:endParaRPr lang="en-CA" sz="2400" dirty="0"/>
          </a:p>
          <a:p>
            <a:endParaRPr lang="en-CA" sz="2400" dirty="0"/>
          </a:p>
        </p:txBody>
      </p:sp>
    </p:spTree>
    <p:extLst>
      <p:ext uri="{BB962C8B-B14F-4D97-AF65-F5344CB8AC3E}">
        <p14:creationId xmlns:p14="http://schemas.microsoft.com/office/powerpoint/2010/main" val="1032322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E73E-10D2-488C-94B7-728CB591F7A7}"/>
              </a:ext>
            </a:extLst>
          </p:cNvPr>
          <p:cNvSpPr>
            <a:spLocks noGrp="1"/>
          </p:cNvSpPr>
          <p:nvPr>
            <p:ph type="title"/>
          </p:nvPr>
        </p:nvSpPr>
        <p:spPr>
          <a:xfrm>
            <a:off x="762001" y="803325"/>
            <a:ext cx="5314536" cy="1325563"/>
          </a:xfrm>
        </p:spPr>
        <p:txBody>
          <a:bodyPr>
            <a:normAutofit/>
          </a:bodyPr>
          <a:lstStyle/>
          <a:p>
            <a:r>
              <a:rPr lang="en-CA" dirty="0"/>
              <a:t>JavaScript </a:t>
            </a:r>
          </a:p>
        </p:txBody>
      </p:sp>
      <p:sp>
        <p:nvSpPr>
          <p:cNvPr id="3" name="Content Placeholder 2">
            <a:extLst>
              <a:ext uri="{FF2B5EF4-FFF2-40B4-BE49-F238E27FC236}">
                <a16:creationId xmlns:a16="http://schemas.microsoft.com/office/drawing/2014/main" id="{731EC530-69B6-4781-A49F-EFCD9CA8570B}"/>
              </a:ext>
            </a:extLst>
          </p:cNvPr>
          <p:cNvSpPr>
            <a:spLocks noGrp="1"/>
          </p:cNvSpPr>
          <p:nvPr>
            <p:ph idx="1"/>
          </p:nvPr>
        </p:nvSpPr>
        <p:spPr>
          <a:xfrm>
            <a:off x="762000" y="2279018"/>
            <a:ext cx="5314543" cy="3375920"/>
          </a:xfrm>
        </p:spPr>
        <p:txBody>
          <a:bodyPr anchor="t">
            <a:normAutofit/>
          </a:bodyPr>
          <a:lstStyle/>
          <a:p>
            <a:r>
              <a:rPr lang="en-CA" sz="1800" dirty="0"/>
              <a:t>A high-level, interpreted programming language. It is a language which is also characterized as dynamic, weakly typed, prototype-based and multi-paradigm</a:t>
            </a:r>
          </a:p>
          <a:p>
            <a:r>
              <a:rPr lang="en-CA" sz="1800" dirty="0"/>
              <a:t>Alongside HTML and CSS, JavaScript is one of the three core technologies of the World Wide Web. JavaScript enables interactive web pages and thus is an essential part of web applications</a:t>
            </a:r>
          </a:p>
          <a:p>
            <a:r>
              <a:rPr lang="en-CA" sz="1800" dirty="0"/>
              <a:t>The vast majority of websites use it, and all major web browsers have a dedicated JavaScript engine to execute it</a:t>
            </a:r>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A8E1CAA4-61C7-4906-A5F8-60479AD0B3ED}"/>
              </a:ext>
            </a:extLst>
          </p:cNvPr>
          <p:cNvPicPr>
            <a:picLocks noChangeAspect="1"/>
          </p:cNvPicPr>
          <p:nvPr/>
        </p:nvPicPr>
        <p:blipFill rotWithShape="1">
          <a:blip r:embed="rId2"/>
          <a:srcRect l="3768" r="-2" b="-2"/>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129508251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7021CF-FC94-4D03-9D4F-02509A6F36BF}"/>
              </a:ext>
            </a:extLst>
          </p:cNvPr>
          <p:cNvSpPr>
            <a:spLocks noGrp="1"/>
          </p:cNvSpPr>
          <p:nvPr>
            <p:ph type="title"/>
          </p:nvPr>
        </p:nvSpPr>
        <p:spPr>
          <a:xfrm>
            <a:off x="838200" y="811161"/>
            <a:ext cx="3335594" cy="5403370"/>
          </a:xfrm>
        </p:spPr>
        <p:txBody>
          <a:bodyPr>
            <a:normAutofit/>
          </a:bodyPr>
          <a:lstStyle/>
          <a:p>
            <a:r>
              <a:rPr lang="en-CA" dirty="0">
                <a:solidFill>
                  <a:srgbClr val="FFFFFF"/>
                </a:solidFill>
              </a:rPr>
              <a:t>JavaScript Coding Conventions</a:t>
            </a: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8A262CDC-FEF5-4765-8F88-6C92E7F5F6F1}"/>
              </a:ext>
            </a:extLst>
          </p:cNvPr>
          <p:cNvGraphicFramePr>
            <a:graphicFrameLocks noGrp="1"/>
          </p:cNvGraphicFramePr>
          <p:nvPr>
            <p:ph idx="1"/>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714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55DA84-31CA-4FE5-8D04-F4EC3533E7A7}"/>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CA" sz="2600" dirty="0">
                <a:solidFill>
                  <a:srgbClr val="FFFFFF"/>
                </a:solidFill>
              </a:rPr>
              <a:t>JavaScript Coding Conventions</a:t>
            </a:r>
          </a:p>
        </p:txBody>
      </p:sp>
      <p:graphicFrame>
        <p:nvGraphicFramePr>
          <p:cNvPr id="5" name="Content Placeholder 2">
            <a:extLst>
              <a:ext uri="{FF2B5EF4-FFF2-40B4-BE49-F238E27FC236}">
                <a16:creationId xmlns:a16="http://schemas.microsoft.com/office/drawing/2014/main" id="{72E0F4A1-E1FE-4A07-AE65-2C05B14D2994}"/>
              </a:ext>
            </a:extLst>
          </p:cNvPr>
          <p:cNvGraphicFramePr>
            <a:graphicFrameLocks noGrp="1"/>
          </p:cNvGraphicFramePr>
          <p:nvPr>
            <p:ph idx="1"/>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387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4E0B63-8F02-4D19-9C44-6062554ED0E7}"/>
              </a:ext>
            </a:extLst>
          </p:cNvPr>
          <p:cNvSpPr>
            <a:spLocks noGrp="1"/>
          </p:cNvSpPr>
          <p:nvPr>
            <p:ph type="title"/>
          </p:nvPr>
        </p:nvSpPr>
        <p:spPr>
          <a:xfrm>
            <a:off x="1286932" y="1204109"/>
            <a:ext cx="10023398" cy="857894"/>
          </a:xfrm>
        </p:spPr>
        <p:txBody>
          <a:bodyPr>
            <a:normAutofit/>
          </a:bodyPr>
          <a:lstStyle/>
          <a:p>
            <a:r>
              <a:rPr lang="en-CA" sz="4000" dirty="0">
                <a:solidFill>
                  <a:srgbClr val="FFFFFF"/>
                </a:solidFill>
              </a:rPr>
              <a:t>JavaScript Coding Conventions</a:t>
            </a:r>
          </a:p>
        </p:txBody>
      </p:sp>
      <p:sp>
        <p:nvSpPr>
          <p:cNvPr id="3" name="Content Placeholder 2">
            <a:extLst>
              <a:ext uri="{FF2B5EF4-FFF2-40B4-BE49-F238E27FC236}">
                <a16:creationId xmlns:a16="http://schemas.microsoft.com/office/drawing/2014/main" id="{64F2041C-0806-4E0E-A54F-858EE2B616C1}"/>
              </a:ext>
            </a:extLst>
          </p:cNvPr>
          <p:cNvSpPr>
            <a:spLocks noGrp="1"/>
          </p:cNvSpPr>
          <p:nvPr>
            <p:ph idx="1"/>
          </p:nvPr>
        </p:nvSpPr>
        <p:spPr>
          <a:xfrm>
            <a:off x="1286931" y="2962451"/>
            <a:ext cx="2779954" cy="2820012"/>
          </a:xfrm>
        </p:spPr>
        <p:txBody>
          <a:bodyPr>
            <a:normAutofit/>
          </a:bodyPr>
          <a:lstStyle/>
          <a:p>
            <a:pPr marL="0" indent="0">
              <a:buNone/>
            </a:pPr>
            <a:r>
              <a:rPr lang="en-CA" sz="2000" dirty="0"/>
              <a:t>Statement Rules</a:t>
            </a:r>
          </a:p>
          <a:p>
            <a:pPr lvl="1"/>
            <a:r>
              <a:rPr lang="en-CA" sz="2000" dirty="0"/>
              <a:t>General rules for simple statements:</a:t>
            </a:r>
          </a:p>
          <a:p>
            <a:pPr lvl="1"/>
            <a:r>
              <a:rPr lang="en-CA" sz="2000" dirty="0"/>
              <a:t>Always end a simple statement with a semicolon.</a:t>
            </a:r>
          </a:p>
          <a:p>
            <a:endParaRPr lang="en-CA" sz="1600" dirty="0"/>
          </a:p>
        </p:txBody>
      </p:sp>
      <p:pic>
        <p:nvPicPr>
          <p:cNvPr id="4" name="Picture 3">
            <a:extLst>
              <a:ext uri="{FF2B5EF4-FFF2-40B4-BE49-F238E27FC236}">
                <a16:creationId xmlns:a16="http://schemas.microsoft.com/office/drawing/2014/main" id="{B5CEE1BA-646C-4D4E-A40D-3C9B9FBA86B9}"/>
              </a:ext>
            </a:extLst>
          </p:cNvPr>
          <p:cNvPicPr>
            <a:picLocks noChangeAspect="1"/>
          </p:cNvPicPr>
          <p:nvPr/>
        </p:nvPicPr>
        <p:blipFill>
          <a:blip r:embed="rId2"/>
          <a:stretch>
            <a:fillRect/>
          </a:stretch>
        </p:blipFill>
        <p:spPr>
          <a:xfrm>
            <a:off x="4662103" y="3310150"/>
            <a:ext cx="6691698" cy="2124614"/>
          </a:xfrm>
          <a:prstGeom prst="rect">
            <a:avLst/>
          </a:prstGeom>
        </p:spPr>
      </p:pic>
    </p:spTree>
    <p:extLst>
      <p:ext uri="{BB962C8B-B14F-4D97-AF65-F5344CB8AC3E}">
        <p14:creationId xmlns:p14="http://schemas.microsoft.com/office/powerpoint/2010/main" val="2469951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18BD94-3462-46C0-B102-F685A222A7A5}"/>
              </a:ext>
            </a:extLst>
          </p:cNvPr>
          <p:cNvSpPr>
            <a:spLocks noGrp="1"/>
          </p:cNvSpPr>
          <p:nvPr>
            <p:ph type="title"/>
          </p:nvPr>
        </p:nvSpPr>
        <p:spPr>
          <a:xfrm>
            <a:off x="1286932" y="1204109"/>
            <a:ext cx="10023398" cy="857894"/>
          </a:xfrm>
        </p:spPr>
        <p:txBody>
          <a:bodyPr>
            <a:normAutofit/>
          </a:bodyPr>
          <a:lstStyle/>
          <a:p>
            <a:r>
              <a:rPr lang="en-CA" sz="4000">
                <a:solidFill>
                  <a:srgbClr val="FFFFFF"/>
                </a:solidFill>
              </a:rPr>
              <a:t>JavaScript Coding Conventions</a:t>
            </a:r>
          </a:p>
        </p:txBody>
      </p:sp>
      <p:sp>
        <p:nvSpPr>
          <p:cNvPr id="3" name="Content Placeholder 2">
            <a:extLst>
              <a:ext uri="{FF2B5EF4-FFF2-40B4-BE49-F238E27FC236}">
                <a16:creationId xmlns:a16="http://schemas.microsoft.com/office/drawing/2014/main" id="{CDDF9D08-26FB-404C-882A-92617991697E}"/>
              </a:ext>
            </a:extLst>
          </p:cNvPr>
          <p:cNvSpPr>
            <a:spLocks noGrp="1"/>
          </p:cNvSpPr>
          <p:nvPr>
            <p:ph idx="1"/>
          </p:nvPr>
        </p:nvSpPr>
        <p:spPr>
          <a:xfrm>
            <a:off x="965199" y="2962450"/>
            <a:ext cx="3101686" cy="3567441"/>
          </a:xfrm>
        </p:spPr>
        <p:txBody>
          <a:bodyPr>
            <a:normAutofit fontScale="92500"/>
          </a:bodyPr>
          <a:lstStyle/>
          <a:p>
            <a:pPr marL="0" indent="0">
              <a:buNone/>
            </a:pPr>
            <a:r>
              <a:rPr lang="en-CA" sz="1400" dirty="0"/>
              <a:t>Object Rules</a:t>
            </a:r>
          </a:p>
          <a:p>
            <a:pPr lvl="1"/>
            <a:r>
              <a:rPr lang="en-CA" sz="1400" dirty="0"/>
              <a:t>General rules for object definitions:</a:t>
            </a:r>
          </a:p>
          <a:p>
            <a:pPr lvl="1"/>
            <a:r>
              <a:rPr lang="en-CA" sz="1400" dirty="0"/>
              <a:t>Place the opening bracket on the same line as the object name.</a:t>
            </a:r>
          </a:p>
          <a:p>
            <a:pPr lvl="1"/>
            <a:r>
              <a:rPr lang="en-CA" sz="1400" dirty="0"/>
              <a:t>Use colon plus one space between each property and its value.</a:t>
            </a:r>
          </a:p>
          <a:p>
            <a:pPr lvl="1"/>
            <a:r>
              <a:rPr lang="en-CA" sz="1400" dirty="0"/>
              <a:t>Use quotes around string values, not around numeric values.</a:t>
            </a:r>
          </a:p>
          <a:p>
            <a:pPr lvl="1"/>
            <a:r>
              <a:rPr lang="en-CA" sz="1400" dirty="0"/>
              <a:t>Do not add a comma after the last property-value pair.</a:t>
            </a:r>
          </a:p>
          <a:p>
            <a:pPr lvl="1"/>
            <a:r>
              <a:rPr lang="en-CA" sz="1400" dirty="0"/>
              <a:t>Place the closing bracket on a new line, without leading spaces.</a:t>
            </a:r>
          </a:p>
          <a:p>
            <a:pPr lvl="1"/>
            <a:r>
              <a:rPr lang="en-CA" sz="1400" dirty="0"/>
              <a:t>Always end an object definition with a semicolon.</a:t>
            </a:r>
          </a:p>
          <a:p>
            <a:endParaRPr lang="en-CA" sz="1000" dirty="0"/>
          </a:p>
        </p:txBody>
      </p:sp>
      <p:pic>
        <p:nvPicPr>
          <p:cNvPr id="4" name="Picture 3">
            <a:extLst>
              <a:ext uri="{FF2B5EF4-FFF2-40B4-BE49-F238E27FC236}">
                <a16:creationId xmlns:a16="http://schemas.microsoft.com/office/drawing/2014/main" id="{2AF43A94-EEE9-4E9B-9DF2-018BF004BD92}"/>
              </a:ext>
            </a:extLst>
          </p:cNvPr>
          <p:cNvPicPr>
            <a:picLocks noChangeAspect="1"/>
          </p:cNvPicPr>
          <p:nvPr/>
        </p:nvPicPr>
        <p:blipFill>
          <a:blip r:embed="rId2"/>
          <a:stretch>
            <a:fillRect/>
          </a:stretch>
        </p:blipFill>
        <p:spPr>
          <a:xfrm>
            <a:off x="4289611" y="3248809"/>
            <a:ext cx="7425758" cy="1986389"/>
          </a:xfrm>
          <a:prstGeom prst="rect">
            <a:avLst/>
          </a:prstGeom>
        </p:spPr>
      </p:pic>
    </p:spTree>
    <p:extLst>
      <p:ext uri="{BB962C8B-B14F-4D97-AF65-F5344CB8AC3E}">
        <p14:creationId xmlns:p14="http://schemas.microsoft.com/office/powerpoint/2010/main" val="56315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C76002-BAE7-42C9-ABDB-801845C8E3E6}"/>
              </a:ext>
            </a:extLst>
          </p:cNvPr>
          <p:cNvSpPr>
            <a:spLocks noGrp="1"/>
          </p:cNvSpPr>
          <p:nvPr>
            <p:ph type="title"/>
          </p:nvPr>
        </p:nvSpPr>
        <p:spPr>
          <a:xfrm>
            <a:off x="1286932" y="1204109"/>
            <a:ext cx="10023398" cy="857894"/>
          </a:xfrm>
        </p:spPr>
        <p:txBody>
          <a:bodyPr>
            <a:normAutofit/>
          </a:bodyPr>
          <a:lstStyle/>
          <a:p>
            <a:r>
              <a:rPr lang="en-CA" sz="4000">
                <a:solidFill>
                  <a:srgbClr val="FFFFFF"/>
                </a:solidFill>
              </a:rPr>
              <a:t>JavaScript Coding Conventions</a:t>
            </a:r>
          </a:p>
        </p:txBody>
      </p:sp>
      <p:sp>
        <p:nvSpPr>
          <p:cNvPr id="3" name="Content Placeholder 2">
            <a:extLst>
              <a:ext uri="{FF2B5EF4-FFF2-40B4-BE49-F238E27FC236}">
                <a16:creationId xmlns:a16="http://schemas.microsoft.com/office/drawing/2014/main" id="{3FAC51A9-89E3-4AF2-8FF8-2CB51531E98F}"/>
              </a:ext>
            </a:extLst>
          </p:cNvPr>
          <p:cNvSpPr>
            <a:spLocks noGrp="1"/>
          </p:cNvSpPr>
          <p:nvPr>
            <p:ph idx="1"/>
          </p:nvPr>
        </p:nvSpPr>
        <p:spPr>
          <a:xfrm>
            <a:off x="965199" y="2962451"/>
            <a:ext cx="3101686" cy="3664260"/>
          </a:xfrm>
        </p:spPr>
        <p:txBody>
          <a:bodyPr>
            <a:normAutofit/>
          </a:bodyPr>
          <a:lstStyle/>
          <a:p>
            <a:pPr marL="0" indent="0">
              <a:buNone/>
            </a:pPr>
            <a:r>
              <a:rPr lang="en-CA" sz="2000" dirty="0"/>
              <a:t>Line Length &lt; 80</a:t>
            </a:r>
          </a:p>
          <a:p>
            <a:pPr lvl="1"/>
            <a:r>
              <a:rPr lang="en-CA" sz="2000" dirty="0"/>
              <a:t>For readability, avoid lines longer than 80 characters.</a:t>
            </a:r>
          </a:p>
          <a:p>
            <a:pPr lvl="1"/>
            <a:r>
              <a:rPr lang="en-CA" sz="2000" dirty="0"/>
              <a:t>If a JavaScript statement does not fit on one line, the best place to break it, is after an operator or a comma.</a:t>
            </a:r>
          </a:p>
          <a:p>
            <a:endParaRPr lang="en-CA" sz="1600" dirty="0"/>
          </a:p>
        </p:txBody>
      </p:sp>
      <p:pic>
        <p:nvPicPr>
          <p:cNvPr id="4" name="Picture 3">
            <a:extLst>
              <a:ext uri="{FF2B5EF4-FFF2-40B4-BE49-F238E27FC236}">
                <a16:creationId xmlns:a16="http://schemas.microsoft.com/office/drawing/2014/main" id="{FA561116-A679-496B-A1B1-F3FBE99D56F3}"/>
              </a:ext>
            </a:extLst>
          </p:cNvPr>
          <p:cNvPicPr>
            <a:picLocks noChangeAspect="1"/>
          </p:cNvPicPr>
          <p:nvPr/>
        </p:nvPicPr>
        <p:blipFill>
          <a:blip r:embed="rId2"/>
          <a:stretch>
            <a:fillRect/>
          </a:stretch>
        </p:blipFill>
        <p:spPr>
          <a:xfrm>
            <a:off x="4066885" y="3550418"/>
            <a:ext cx="8338352" cy="1354981"/>
          </a:xfrm>
          <a:prstGeom prst="rect">
            <a:avLst/>
          </a:prstGeom>
        </p:spPr>
      </p:pic>
    </p:spTree>
    <p:extLst>
      <p:ext uri="{BB962C8B-B14F-4D97-AF65-F5344CB8AC3E}">
        <p14:creationId xmlns:p14="http://schemas.microsoft.com/office/powerpoint/2010/main" val="3143659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2576</Words>
  <Application>Microsoft Office PowerPoint</Application>
  <PresentationFormat>Widescreen</PresentationFormat>
  <Paragraphs>297</Paragraphs>
  <Slides>37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37</vt:i4>
      </vt:variant>
    </vt:vector>
  </HeadingPairs>
  <TitlesOfParts>
    <vt:vector size="43" baseType="lpstr">
      <vt:lpstr>Arial</vt:lpstr>
      <vt:lpstr>Calibri</vt:lpstr>
      <vt:lpstr>Calibri Light</vt:lpstr>
      <vt:lpstr>Monaco</vt:lpstr>
      <vt:lpstr>Office Theme</vt:lpstr>
      <vt:lpstr>1_Office Theme</vt:lpstr>
      <vt:lpstr>JavaScript, Web Frameworks and Visuals</vt:lpstr>
      <vt:lpstr>Announcements </vt:lpstr>
      <vt:lpstr>JS  Browser Console </vt:lpstr>
      <vt:lpstr>JavaScript </vt:lpstr>
      <vt:lpstr>JavaScript Coding Conventions</vt:lpstr>
      <vt:lpstr>JavaScript Coding Conventions</vt:lpstr>
      <vt:lpstr>JavaScript Coding Conventions</vt:lpstr>
      <vt:lpstr>JavaScript Coding Conventions</vt:lpstr>
      <vt:lpstr>JavaScript Coding Conventions</vt:lpstr>
      <vt:lpstr>JavaScript Where To</vt:lpstr>
      <vt:lpstr>JavaScript Variables </vt:lpstr>
      <vt:lpstr>JavaScript Variables </vt:lpstr>
      <vt:lpstr>JavaScript Arithmetic Operators</vt:lpstr>
      <vt:lpstr>JavaScript Assignment Operators </vt:lpstr>
      <vt:lpstr>JavaScript String Operators </vt:lpstr>
      <vt:lpstr>Adding Strings and Numbers </vt:lpstr>
      <vt:lpstr>JavaScript Comparison Operators</vt:lpstr>
      <vt:lpstr>JavaScript Logical Operators </vt:lpstr>
      <vt:lpstr>JavaScript Bitwise Operators</vt:lpstr>
      <vt:lpstr>Further Study</vt:lpstr>
      <vt:lpstr>Web Application Frameworks </vt:lpstr>
      <vt:lpstr>Web Application Frameworks </vt:lpstr>
      <vt:lpstr>Flask </vt:lpstr>
      <vt:lpstr>Virtual Environment </vt:lpstr>
      <vt:lpstr>Virtual Environment</vt:lpstr>
      <vt:lpstr>Getting Started </vt:lpstr>
      <vt:lpstr>Building a basic web app</vt:lpstr>
      <vt:lpstr>Building a basic web app</vt:lpstr>
      <vt:lpstr>Running the application </vt:lpstr>
      <vt:lpstr>Bootstrap </vt:lpstr>
      <vt:lpstr>Charts </vt:lpstr>
      <vt:lpstr>Google Charts</vt:lpstr>
      <vt:lpstr>Using Charts </vt:lpstr>
      <vt:lpstr>Configure Flask</vt:lpstr>
      <vt:lpstr>Configuring URLs</vt:lpstr>
      <vt:lpstr>View – Template File</vt:lpstr>
      <vt:lpstr>Running and Testing the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Web Frameworks and Visuals</dc:title>
  <dc:creator>Ethan Davis</dc:creator>
  <cp:lastModifiedBy>Carolyn Knight</cp:lastModifiedBy>
  <cp:revision>6</cp:revision>
  <dcterms:created xsi:type="dcterms:W3CDTF">2020-07-05T20:23:47Z</dcterms:created>
  <dcterms:modified xsi:type="dcterms:W3CDTF">2021-03-15T22:38:08Z</dcterms:modified>
</cp:coreProperties>
</file>