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7" r:id="rId3"/>
    <p:sldId id="298" r:id="rId4"/>
    <p:sldId id="299" r:id="rId5"/>
    <p:sldId id="300" r:id="rId6"/>
    <p:sldId id="301" r:id="rId7"/>
    <p:sldId id="302" r:id="rId8"/>
    <p:sldId id="303" r:id="rId9"/>
    <p:sldId id="304" r:id="rId10"/>
    <p:sldId id="305" r:id="rId11"/>
    <p:sldId id="306" r:id="rId12"/>
    <p:sldId id="30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377440"/>
          </a:xfrm>
          <a:prstGeom prst="rect"/>
          <a:noFill/>
        </p:spPr>
        <p:txBody>
          <a:bodyPr anchor="t" bIns="45720" lIns="91440" rIns="91440" rtlCol="0" tIns="45720" wrap="square">
            <a:spAutoFit/>
          </a:bodyPr>
          <a:p>
            <a:r>
              <a:rPr dirty="0" sz="2400" lang="en-US"/>
              <a:t>STUDENT NAME</a:t>
            </a:r>
            <a:r>
              <a:rPr dirty="0" sz="2400" lang="en-US"/>
              <a:t> naveen </a:t>
            </a:r>
            <a:r>
              <a:rPr dirty="0" sz="2400" lang="en-US"/>
              <a:t>.</a:t>
            </a:r>
            <a:r>
              <a:rPr dirty="0" sz="2400" lang="en-US"/>
              <a:t>h</a:t>
            </a:r>
            <a:r>
              <a:rPr dirty="0" sz="2400" lang="en-US"/>
              <a:t> </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4</a:t>
            </a:r>
            <a:r>
              <a:rPr dirty="0" sz="2400" lang="en-US"/>
              <a:t>7</a:t>
            </a:r>
            <a:endParaRPr dirty="0" sz="2400" lang="en-US">
              <a:cs typeface="Calibri"/>
            </a:endParaRPr>
          </a:p>
          <a:p>
            <a:r>
              <a:rPr dirty="0" sz="2400" lang="en-US"/>
              <a:t>DEPARTME</a:t>
            </a:r>
            <a:r>
              <a:rPr dirty="0" sz="2400" lang="en-US"/>
              <a:t>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 </a:t>
            </a:r>
            <a:r>
              <a:rPr dirty="0" sz="2400" lang="en-US"/>
              <a:t>of </a:t>
            </a:r>
            <a:r>
              <a:rPr dirty="0" sz="2400" lang="en-US"/>
              <a:t>a</a:t>
            </a:r>
            <a:r>
              <a:rPr dirty="0" sz="2400" lang="en-US"/>
              <a:t>rts </a:t>
            </a:r>
            <a:r>
              <a:rPr dirty="0" sz="2400" lang="en-US"/>
              <a:t>and </a:t>
            </a:r>
            <a:r>
              <a:rPr dirty="0" sz="2400" lang="en-US"/>
              <a:t>science </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70696"/>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362584"/>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551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flipV="1">
            <a:off x="2912597" y="9883624"/>
            <a:ext cx="7566956" cy="2378490"/>
          </a:xfrm>
          <a:prstGeom prst="rect"/>
        </p:spPr>
      </p:pic>
      <p:pic>
        <p:nvPicPr>
          <p:cNvPr id="2097169" name=""/>
          <p:cNvPicPr>
            <a:picLocks/>
          </p:cNvPicPr>
          <p:nvPr/>
        </p:nvPicPr>
        <p:blipFill>
          <a:blip xmlns:r="http://schemas.openxmlformats.org/officeDocument/2006/relationships" r:embed="rId3"/>
          <a:stretch>
            <a:fillRect/>
          </a:stretch>
        </p:blipFill>
        <p:spPr>
          <a:xfrm rot="0">
            <a:off x="2912597" y="4084727"/>
            <a:ext cx="6198803" cy="2997585"/>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8887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20358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537334"/>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58699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3627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4765039"/>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2035809"/>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4282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10325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8887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42824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12833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rot="21600000">
            <a:off x="3843505" y="932813"/>
            <a:ext cx="4558580" cy="8854438"/>
          </a:xfrm>
          <a:prstGeom prst="rect"/>
        </p:spPr>
        <p:txBody>
          <a:bodyPr rtlCol="0" wrap="square">
            <a:spAutoFit/>
          </a:bodyPr>
          <a:p>
            <a:r>
              <a:rPr sz="2400" lang="en-IN">
                <a:solidFill>
                  <a:srgbClr val="000000"/>
                </a:solidFill>
              </a:rPr>
              <a:t>
Digital Portfolio Layout
Intro – Name &amp; tagline
About – Short bio &amp; skills
Work – Projects with visuals
Resume – CV/skills summary
Contact – Email &amp; links
👉 Keep it clean, simple, and easy to navigate.
Want me to make this even shorter, like a one-line summary?</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1523999"/>
          </a:xfrm>
        </p:spPr>
        <p:txBody>
          <a:bodyPr/>
          <a:p>
            <a:r>
              <a:rPr dirty="0" lang="en-IN"/>
              <a:t>FEATURES AND FUNCTIONALITY</a:t>
            </a:r>
          </a:p>
        </p:txBody>
      </p:sp>
      <p:sp>
        <p:nvSpPr>
          <p:cNvPr id="1048673" name="Rectangle 2"/>
          <p:cNvSpPr/>
          <p:nvPr/>
        </p:nvSpPr>
        <p:spPr>
          <a:xfrm>
            <a:off x="3048000" y="1859340"/>
            <a:ext cx="6096000" cy="4193539"/>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2024-03-28T06:07:22Z</dcterms:created>
  <dcterms:modified xsi:type="dcterms:W3CDTF">2025-09-09T09:09:44Z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baca4d7737a14fb08081407c73a3f6de</vt:lpwstr>
  </property>
</Properties>
</file>