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99" y="3599795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  :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 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N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A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EEN 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KUMAR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.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G</a:t>
            </a:r>
            <a:r>
              <a:rPr altLang="en-GB" dirty="0" sz="2400" lang="en-US" smtClean="0">
                <a:latin typeface="AndroidClock"/>
                <a:ea typeface="AndroidClock"/>
                <a:cs typeface="AndroidClock"/>
              </a:rPr>
              <a:t> </a:t>
            </a:r>
            <a:endParaRPr altLang="en-US" lang="zh-CN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	     </a:t>
            </a:r>
            <a:r>
              <a:rPr sz="2400" lang="en-US" smtClean="0"/>
              <a:t>:</a:t>
            </a:r>
            <a:r>
              <a:rPr altLang="en-GB" sz="2400" lang="en-US" smtClean="0"/>
              <a:t> </a:t>
            </a:r>
            <a:r>
              <a:rPr altLang="en-GB" sz="2400" lang="en-US" smtClean="0"/>
              <a:t>0A7CF0DFAC51B2D92CC479CD9BE4FF6F</a:t>
            </a:r>
            <a:endParaRPr altLang="en-US" lang="zh-CN"/>
          </a:p>
          <a:p>
            <a:r>
              <a:rPr sz="2400" lang="en-US" smtClean="0"/>
              <a:t>DEPARTMENT</a:t>
            </a:r>
            <a:r>
              <a:rPr dirty="0" sz="2400" lang="en-US" smtClean="0"/>
              <a:t>	     : </a:t>
            </a:r>
            <a:r>
              <a:rPr altLang="en-GB" dirty="0" sz="2400" lang="en-US" smtClean="0"/>
              <a:t>B.COM </a:t>
            </a:r>
            <a:r>
              <a:rPr altLang="en-GB" dirty="0" sz="2400" lang="en-US"/>
              <a:t>( BANK MANAGEMENT)</a:t>
            </a:r>
            <a:endParaRPr altLang="en-US" dirty="0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	</a:t>
            </a:r>
            <a:r>
              <a:rPr altLang="en-GB" dirty="0" sz="2400" lang="en-US" smtClean="0"/>
              <a:t>     : </a:t>
            </a:r>
            <a:r>
              <a:rPr altLang="en-GB" dirty="0" sz="2400" lang="en-US"/>
              <a:t>TAGORE COLLEGE ART'S AND SCIENCE </a:t>
            </a:r>
            <a:endParaRPr altLang="en-US" dirty="0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2024-09-09T07:27:41Z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3e3cc28250164b2da963218f28ddacc0</vt:lpwstr>
  </property>
</Properties>
</file>