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47C9B81F-C347-4BEF-BFDF-29C42F48304A}" type="datetimeFigureOut">
              <a:rPr lang="en-US" smtClean="0"/>
              <a:pPr eaLnBrk="1" latinLnBrk="0" hangingPunct="1"/>
              <a:t>4/9/2016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SERVICE HELP DESK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90800"/>
            <a:ext cx="4800600" cy="3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 Desk?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should use these?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Help Desk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Hierarchy of Help Desk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of Help Desk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4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Help desk?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524125" cy="3810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920085"/>
            <a:ext cx="4724400" cy="44348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 desk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provides first level support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assitance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Project team for immediate troubleshooting. Application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maitains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library of complaint/problems with there likely solutions that can be suggested to the Project team online.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should use Help Desk?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Companies that provide IT network Management Service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organization who want to provide the instant solution to their project team.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0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Help Desk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Web based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Authenticated User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Categorized user/complaint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Instant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Tracking complaints and maintain history each advanced search options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Solutions for 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Hierarchy of Help Desk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2057400"/>
            <a:ext cx="4041775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 who attends calls/mails of customer and logs complaints on behalf of Project team searches solution tutorial and provide instant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team has to seeking solution enters the problem or searches solution for particular problem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2667000" cy="2228759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22553"/>
            <a:ext cx="2514600" cy="23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41775" cy="27884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Specialist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Specialized person with ultimate responsibility for providing solution to customer. He updates the tutorials and solutions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 who categorizes the problem and assigns it to a specialist also updates complaint status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1905000" cy="181514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06" y="4572000"/>
            <a:ext cx="2101836" cy="19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of Help Desk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1298341" cy="1084998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600"/>
            <a:ext cx="1292245" cy="1206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1298341" cy="1231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76" y="4724400"/>
            <a:ext cx="1292245" cy="12312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0894" y="3016101"/>
            <a:ext cx="1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Technician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8476" y="5802868"/>
            <a:ext cx="15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42168" y="2406162"/>
            <a:ext cx="381315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142168" y="2819400"/>
            <a:ext cx="3801432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62200" y="3569732"/>
            <a:ext cx="3200400" cy="1307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4322" y="3569732"/>
            <a:ext cx="0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362200" y="5486400"/>
            <a:ext cx="3200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0" y="3385066"/>
            <a:ext cx="289921" cy="11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545760" y="3569732"/>
            <a:ext cx="362739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9400" y="2057400"/>
            <a:ext cx="25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solution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90800" y="30161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solved/unsolved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729660">
            <a:off x="2781686" y="4387332"/>
            <a:ext cx="20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complaint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1309061">
            <a:off x="2590800" y="5181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Logs complain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90800" y="58028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Project team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4557160">
            <a:off x="625259" y="4612734"/>
            <a:ext cx="274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Complaint through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93929" y="4299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Phone/mail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7268686">
            <a:off x="5918914" y="4125748"/>
            <a:ext cx="269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Distributes complaints send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key for having a successful business is not just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comingup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a product that amazes everybody, but actually providing those who buy it, a support 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ensures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delight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5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</TotalTime>
  <Words>264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Constantia</vt:lpstr>
      <vt:lpstr>Times New Roman</vt:lpstr>
      <vt:lpstr>Wingdings</vt:lpstr>
      <vt:lpstr>Wingdings 2</vt:lpstr>
      <vt:lpstr>Default Theme</vt:lpstr>
      <vt:lpstr>IT SERVICE HELP DESK </vt:lpstr>
      <vt:lpstr>CONTENT:</vt:lpstr>
      <vt:lpstr>What’s Help desk?</vt:lpstr>
      <vt:lpstr>Who should use Help Desk?</vt:lpstr>
      <vt:lpstr>Features of Help Desk</vt:lpstr>
      <vt:lpstr>Hierarchy of Help Desk</vt:lpstr>
      <vt:lpstr>PowerPoint Presentation</vt:lpstr>
      <vt:lpstr>Flow of Help Desk</vt:lpstr>
      <vt:lpstr>Conclusion</vt:lpstr>
    </vt:vector>
  </TitlesOfParts>
  <Company>lakshmi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HELP DESK</dc:title>
  <dc:creator>Elcot</dc:creator>
  <cp:lastModifiedBy>elcot</cp:lastModifiedBy>
  <cp:revision>10</cp:revision>
  <dcterms:created xsi:type="dcterms:W3CDTF">2016-03-31T06:16:06Z</dcterms:created>
  <dcterms:modified xsi:type="dcterms:W3CDTF">2016-04-09T16:47:11Z</dcterms:modified>
</cp:coreProperties>
</file>