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45C0A7-47AA-4907-9103-58ED2738F321}" type="datetimeFigureOut">
              <a:rPr lang="en-US" smtClean="0"/>
              <a:t>10/16/2023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0940C5-DE11-4347-B9FB-CFF02C8F817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tn.data.gov.in/catalog/marginal-workers-classified-age-industrial-category-and-sex-census-2011-india-and-sta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 of marginal workers in </a:t>
            </a:r>
            <a:r>
              <a:rPr lang="en-US" dirty="0" err="1" smtClean="0"/>
              <a:t>tamilnadu</a:t>
            </a:r>
            <a:r>
              <a:rPr lang="en-US" dirty="0" smtClean="0"/>
              <a:t>-a socioeconomic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ADS_PHASE2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Contents</a:t>
            </a:r>
            <a:endParaRPr lang="en-IN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tangChe" pitchFamily="49" charset="-127"/>
                <a:ea typeface="BatangChe" pitchFamily="49" charset="-127"/>
              </a:rPr>
              <a:t>Marginal workers</a:t>
            </a:r>
          </a:p>
          <a:p>
            <a:r>
              <a:rPr lang="en-US" sz="3200" dirty="0" smtClean="0">
                <a:latin typeface="BatangChe" pitchFamily="49" charset="-127"/>
                <a:ea typeface="BatangChe" pitchFamily="49" charset="-127"/>
              </a:rPr>
              <a:t>Types of marginal workers</a:t>
            </a:r>
          </a:p>
          <a:p>
            <a:r>
              <a:rPr lang="en-US" sz="3200" dirty="0" smtClean="0">
                <a:latin typeface="BatangChe" pitchFamily="49" charset="-127"/>
                <a:ea typeface="BatangChe" pitchFamily="49" charset="-127"/>
              </a:rPr>
              <a:t>Dataset</a:t>
            </a:r>
          </a:p>
          <a:p>
            <a:r>
              <a:rPr lang="en-US" sz="3200" dirty="0" smtClean="0">
                <a:latin typeface="BatangChe" pitchFamily="49" charset="-127"/>
                <a:ea typeface="BatangChe" pitchFamily="49" charset="-127"/>
              </a:rPr>
              <a:t>Python-</a:t>
            </a:r>
            <a:r>
              <a:rPr lang="en-US" sz="3200" dirty="0" err="1" smtClean="0">
                <a:latin typeface="BatangChe" pitchFamily="49" charset="-127"/>
                <a:ea typeface="BatangChe" pitchFamily="49" charset="-127"/>
              </a:rPr>
              <a:t>numpy&amp;pandas</a:t>
            </a:r>
            <a:endParaRPr lang="en-US" sz="3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sz="3200" dirty="0" smtClean="0">
                <a:latin typeface="BatangChe" pitchFamily="49" charset="-127"/>
                <a:ea typeface="BatangChe" pitchFamily="49" charset="-127"/>
              </a:rPr>
              <a:t>Logistic regression</a:t>
            </a:r>
          </a:p>
          <a:p>
            <a:r>
              <a:rPr lang="en-US" sz="3200" dirty="0" smtClean="0">
                <a:latin typeface="BatangChe" pitchFamily="49" charset="-127"/>
                <a:ea typeface="BatangChe" pitchFamily="49" charset="-127"/>
              </a:rPr>
              <a:t>Rest of the explanation</a:t>
            </a:r>
            <a:endParaRPr lang="en-IN" sz="3200" dirty="0"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-photo-of-worker-on-hotel-roof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728"/>
            <a:ext cx="7929618" cy="628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Marginal workers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marginal worker is typically defined as a person who is engaged in irregular or occasional employment, or who works for a limited number of hours per day or days per week. This term is often used in the context of </a:t>
            </a:r>
            <a:r>
              <a:rPr lang="en-IN" dirty="0" smtClean="0"/>
              <a:t>labour </a:t>
            </a:r>
            <a:r>
              <a:rPr lang="en-IN" dirty="0" smtClean="0"/>
              <a:t>statistics and economic analysis to distinguish individuals who have less stable or consistent employment compared to regular or full-time workers. Marginal workers may include part-time employees, casual </a:t>
            </a:r>
            <a:r>
              <a:rPr lang="en-IN" dirty="0" smtClean="0"/>
              <a:t>labourers</a:t>
            </a:r>
            <a:r>
              <a:rPr lang="en-IN" dirty="0" smtClean="0"/>
              <a:t>, seasonal workers, or those who work intermittently. The concept of marginal workers is important for understanding </a:t>
            </a:r>
            <a:r>
              <a:rPr lang="en-IN" dirty="0" smtClean="0"/>
              <a:t>labour </a:t>
            </a:r>
            <a:r>
              <a:rPr lang="en-IN" dirty="0" smtClean="0"/>
              <a:t>market dynamics and socioeconomic conditions.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marginal workers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Agricultural marginal workers</a:t>
            </a:r>
          </a:p>
          <a:p>
            <a:r>
              <a:rPr lang="en-US" dirty="0" smtClean="0"/>
              <a:t>Non-agricultural</a:t>
            </a:r>
          </a:p>
          <a:p>
            <a:r>
              <a:rPr lang="en-US" dirty="0" smtClean="0"/>
              <a:t>Casual </a:t>
            </a:r>
            <a:r>
              <a:rPr lang="en-US" dirty="0" err="1" smtClean="0"/>
              <a:t>labourers</a:t>
            </a:r>
            <a:endParaRPr lang="en-US" dirty="0" smtClean="0"/>
          </a:p>
          <a:p>
            <a:r>
              <a:rPr lang="en-US" dirty="0" smtClean="0"/>
              <a:t>Part time workers</a:t>
            </a:r>
          </a:p>
          <a:p>
            <a:r>
              <a:rPr lang="en-US" dirty="0" smtClean="0"/>
              <a:t>Seasonal workers</a:t>
            </a:r>
          </a:p>
          <a:p>
            <a:r>
              <a:rPr lang="en-US" dirty="0" smtClean="0"/>
              <a:t>Unemployed workers</a:t>
            </a:r>
          </a:p>
          <a:p>
            <a:r>
              <a:rPr lang="en-US" dirty="0" smtClean="0"/>
              <a:t>Unskilled workers</a:t>
            </a:r>
          </a:p>
          <a:p>
            <a:r>
              <a:rPr lang="en-US" dirty="0" smtClean="0"/>
              <a:t>Informal sector workers</a:t>
            </a:r>
          </a:p>
          <a:p>
            <a:r>
              <a:rPr lang="en-US" dirty="0" smtClean="0"/>
              <a:t>Migrant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Kaggle</a:t>
            </a: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is one of the largest communities of data scientists and machine learning practitioners in the world, and its platform hosts thousands of datasets covering a wide range of topics and industries. </a:t>
            </a:r>
            <a:endParaRPr lang="de-DE" sz="2000" dirty="0" smtClean="0"/>
          </a:p>
          <a:p>
            <a:r>
              <a:rPr lang="de-DE" sz="2000" dirty="0" smtClean="0">
                <a:hlinkClick r:id="rId2"/>
              </a:rPr>
              <a:t>https</a:t>
            </a:r>
            <a:r>
              <a:rPr lang="de-DE" sz="2000" dirty="0" smtClean="0">
                <a:hlinkClick r:id="rId2"/>
              </a:rPr>
              <a:t>://tn.data.gov.in/catalog/marginal-workers-classified-age-industrial-category-and-sex-census-2011-india-and-states</a:t>
            </a:r>
            <a:endParaRPr lang="de-DE" sz="2000" dirty="0" smtClean="0"/>
          </a:p>
          <a:p>
            <a:r>
              <a:rPr lang="en-US" sz="2000" dirty="0" smtClean="0"/>
              <a:t>Above link is the dataset which is used for phase2</a:t>
            </a:r>
            <a:endParaRPr lang="en-IN" sz="2000" dirty="0"/>
          </a:p>
        </p:txBody>
      </p:sp>
      <p:pic>
        <p:nvPicPr>
          <p:cNvPr id="4" name="Picture 3" descr="Pic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4143380"/>
            <a:ext cx="5468112" cy="2532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lack" pitchFamily="34" charset="0"/>
              </a:rPr>
              <a:t>Python-</a:t>
            </a:r>
            <a:r>
              <a:rPr lang="en-US" sz="3600" dirty="0" err="1" smtClean="0">
                <a:latin typeface="Arial Black" pitchFamily="34" charset="0"/>
              </a:rPr>
              <a:t>numpy&amp;pandas</a:t>
            </a:r>
            <a:endParaRPr lang="en-IN" sz="36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Arial Black" pitchFamily="34" charset="0"/>
              </a:rPr>
              <a:t>Python: </a:t>
            </a:r>
            <a:r>
              <a:rPr lang="en-IN" dirty="0" smtClean="0"/>
              <a:t>Python </a:t>
            </a:r>
            <a:r>
              <a:rPr lang="en-IN" dirty="0" smtClean="0"/>
              <a:t>has in-built mathematical libraries and functions, making it easier to calculate mathematical problems and to perform data analysis. </a:t>
            </a:r>
            <a:endParaRPr lang="en-IN" dirty="0" smtClean="0"/>
          </a:p>
          <a:p>
            <a:r>
              <a:rPr lang="en-IN" dirty="0" err="1" smtClean="0">
                <a:latin typeface="Arial Black" pitchFamily="34" charset="0"/>
              </a:rPr>
              <a:t>Numpy</a:t>
            </a:r>
            <a:r>
              <a:rPr lang="en-IN" dirty="0" smtClean="0">
                <a:latin typeface="Arial Black" pitchFamily="34" charset="0"/>
              </a:rPr>
              <a:t>: </a:t>
            </a:r>
            <a:r>
              <a:rPr lang="en-IN" dirty="0" err="1" smtClean="0"/>
              <a:t>NumPy</a:t>
            </a:r>
            <a:r>
              <a:rPr lang="en-IN" dirty="0" smtClean="0"/>
              <a:t> </a:t>
            </a:r>
            <a:r>
              <a:rPr lang="en-IN" dirty="0" smtClean="0"/>
              <a:t>is commonly used within data science in order to work through numerical analyses and functions, such as creating and working with arrays, returning descriptive statistics, and a variety of machine learning </a:t>
            </a:r>
            <a:r>
              <a:rPr lang="en-IN" dirty="0" smtClean="0"/>
              <a:t>models </a:t>
            </a:r>
            <a:r>
              <a:rPr lang="en-IN" dirty="0" smtClean="0"/>
              <a:t>and mathematical formulas</a:t>
            </a:r>
            <a:r>
              <a:rPr lang="en-IN" dirty="0" smtClean="0"/>
              <a:t>.</a:t>
            </a:r>
          </a:p>
          <a:p>
            <a:r>
              <a:rPr lang="en-IN" dirty="0" smtClean="0">
                <a:latin typeface="Arial Black" pitchFamily="34" charset="0"/>
              </a:rPr>
              <a:t>Pandas:</a:t>
            </a:r>
            <a:r>
              <a:rPr lang="en-IN" dirty="0" smtClean="0"/>
              <a:t> Pandas</a:t>
            </a:r>
            <a:r>
              <a:rPr lang="en-IN" dirty="0" smtClean="0"/>
              <a:t> allows us to analyze big data and make conclusions based on statistical theories. Pandas can clean messy data sets, and make them readable and relevant.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Logistic regression aims to solve classification problems. It does this by predicting categorical outcomes, unlike linear regression that predicts a </a:t>
            </a:r>
            <a:r>
              <a:rPr lang="en-IN" dirty="0" smtClean="0"/>
              <a:t>continuous </a:t>
            </a:r>
            <a:r>
              <a:rPr lang="en-IN" dirty="0" smtClean="0"/>
              <a:t>outcome</a:t>
            </a:r>
            <a:r>
              <a:rPr lang="en-IN" dirty="0" smtClean="0"/>
              <a:t>.</a:t>
            </a:r>
          </a:p>
          <a:p>
            <a:r>
              <a:rPr lang="en-US" dirty="0" smtClean="0"/>
              <a:t>Imported libraries: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f</a:t>
            </a:r>
            <a:r>
              <a:rPr lang="en-IN" sz="2000" dirty="0" smtClean="0"/>
              <a:t>rom</a:t>
            </a:r>
            <a:r>
              <a:rPr lang="en-IN" sz="2000" dirty="0" smtClean="0"/>
              <a:t> </a:t>
            </a:r>
            <a:r>
              <a:rPr lang="en-IN" sz="2000" dirty="0" err="1" smtClean="0"/>
              <a:t>sklearn</a:t>
            </a:r>
            <a:r>
              <a:rPr lang="en-IN" sz="2000" dirty="0" smtClean="0"/>
              <a:t> </a:t>
            </a:r>
            <a:r>
              <a:rPr lang="en-IN" sz="2000" dirty="0" smtClean="0"/>
              <a:t>.linear model import </a:t>
            </a:r>
            <a:r>
              <a:rPr lang="en-IN" sz="2000" dirty="0" err="1" smtClean="0"/>
              <a:t>L</a:t>
            </a:r>
            <a:r>
              <a:rPr lang="en-IN" sz="2000" dirty="0" err="1" smtClean="0"/>
              <a:t>inearRegression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</a:t>
            </a:r>
            <a:r>
              <a:rPr lang="en-US" sz="2000" dirty="0" smtClean="0"/>
              <a:t>rom </a:t>
            </a:r>
            <a:r>
              <a:rPr lang="en-US" sz="2000" dirty="0" err="1" smtClean="0"/>
              <a:t>sklearn.metrics</a:t>
            </a:r>
            <a:r>
              <a:rPr lang="en-US" sz="2000" dirty="0" smtClean="0"/>
              <a:t> import </a:t>
            </a:r>
            <a:r>
              <a:rPr lang="en-US" sz="2000" dirty="0" err="1" smtClean="0"/>
              <a:t>mean_squared_error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</a:t>
            </a:r>
            <a:r>
              <a:rPr lang="en-US" sz="2000" dirty="0" smtClean="0"/>
              <a:t>rom </a:t>
            </a:r>
            <a:r>
              <a:rPr lang="en-US" sz="2000" dirty="0" err="1" smtClean="0"/>
              <a:t>sklearn.model_selection</a:t>
            </a:r>
            <a:r>
              <a:rPr lang="en-US" sz="2000" dirty="0" smtClean="0"/>
              <a:t> import </a:t>
            </a:r>
            <a:r>
              <a:rPr lang="en-US" sz="2000" dirty="0" err="1" smtClean="0"/>
              <a:t>train_test_split</a:t>
            </a:r>
            <a:endParaRPr lang="en-IN" sz="2000" dirty="0" smtClean="0"/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the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1.Import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2.Load data(i.e., ‘</a:t>
            </a:r>
            <a:r>
              <a:rPr lang="en-US" dirty="0" err="1" smtClean="0"/>
              <a:t>pd.read_csv</a:t>
            </a:r>
            <a:r>
              <a:rPr lang="en-US" dirty="0" smtClean="0"/>
              <a:t>()’)</a:t>
            </a:r>
          </a:p>
          <a:p>
            <a:r>
              <a:rPr lang="en-US" dirty="0" smtClean="0"/>
              <a:t>3.Preprocessing the data(i.e., to handling missing data etc.,)</a:t>
            </a:r>
          </a:p>
          <a:p>
            <a:r>
              <a:rPr lang="en-US" dirty="0" smtClean="0"/>
              <a:t>4.Split the data(i.e., </a:t>
            </a:r>
            <a:r>
              <a:rPr lang="en-US" dirty="0" err="1" smtClean="0"/>
              <a:t>train_test_split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5.Train the model(i.e., ‘</a:t>
            </a:r>
            <a:r>
              <a:rPr lang="en-US" dirty="0" err="1" smtClean="0"/>
              <a:t>X_train</a:t>
            </a:r>
            <a:r>
              <a:rPr lang="en-US" dirty="0" smtClean="0"/>
              <a:t>’ and ‘</a:t>
            </a:r>
            <a:r>
              <a:rPr lang="en-US" dirty="0" err="1" smtClean="0"/>
              <a:t>Y_train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6.Test the model(i.e., 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7.Evaluate model performance(i.e., </a:t>
            </a:r>
            <a:r>
              <a:rPr lang="en-US" dirty="0" err="1" smtClean="0"/>
              <a:t>accuracy,precision,etc</a:t>
            </a:r>
            <a:r>
              <a:rPr lang="en-US" dirty="0" smtClean="0"/>
              <a:t>.,)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</TotalTime>
  <Words>306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Assessment of marginal workers in tamilnadu-a socioeconomic analysis</vt:lpstr>
      <vt:lpstr>Contents</vt:lpstr>
      <vt:lpstr>Slide 3</vt:lpstr>
      <vt:lpstr>Marginal workers</vt:lpstr>
      <vt:lpstr>Types of marginal workers</vt:lpstr>
      <vt:lpstr>Dataset used:</vt:lpstr>
      <vt:lpstr>Python-numpy&amp;pandas</vt:lpstr>
      <vt:lpstr>Logistic regression</vt:lpstr>
      <vt:lpstr>Rest of the content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marginal workers in tamilnadu-a socioeconomic analysis</dc:title>
  <dc:creator>OOAD LAB</dc:creator>
  <cp:lastModifiedBy>OOAD LAB</cp:lastModifiedBy>
  <cp:revision>6</cp:revision>
  <dcterms:created xsi:type="dcterms:W3CDTF">2023-10-16T09:55:57Z</dcterms:created>
  <dcterms:modified xsi:type="dcterms:W3CDTF">2023-10-16T10:47:33Z</dcterms:modified>
</cp:coreProperties>
</file>