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9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60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8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9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474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8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72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2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2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4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3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42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0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6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73A7C7-8119-4792-9578-DC5879D8B2F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4063A0-78D5-4CD8-8699-F44A41D4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nnomatics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nnomatics.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5884E-A3E9-8E55-3DDD-39641A54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6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C9E9-1D45-79A8-EDAC-897FB6F7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71" y="571584"/>
            <a:ext cx="9601196" cy="46428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Release year vs </a:t>
            </a:r>
            <a:r>
              <a:rPr lang="en-US" sz="3600" b="1" dirty="0" err="1">
                <a:latin typeface="Comic Sans MS" panose="030F0702030302020204" pitchFamily="66" charset="0"/>
              </a:rPr>
              <a:t>no.of</a:t>
            </a:r>
            <a:r>
              <a:rPr lang="en-US" sz="3600" b="1" dirty="0">
                <a:latin typeface="Comic Sans MS" panose="030F0702030302020204" pitchFamily="66" charset="0"/>
              </a:rPr>
              <a:t> movies released</a:t>
            </a:r>
            <a:endParaRPr lang="en-IN" sz="3600" b="1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9BB4E-38AE-39A9-F502-9DA7243C3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46" y="1136803"/>
            <a:ext cx="9932321" cy="4592193"/>
          </a:xfrm>
        </p:spPr>
      </p:pic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69920BB6-49EF-F7C4-8B17-67B08FF0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35" y="5682344"/>
            <a:ext cx="4121020" cy="41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2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58DA-E124-B326-E95B-7FA7B73B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63788"/>
          </a:xfrm>
        </p:spPr>
        <p:txBody>
          <a:bodyPr>
            <a:normAutofit fontScale="90000"/>
          </a:bodyPr>
          <a:lstStyle/>
          <a:p>
            <a:r>
              <a:rPr lang="en-US" sz="3200" b="1" i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ANALYSED DATA FROM THE ABOVE PLOT:</a:t>
            </a:r>
            <a:br>
              <a:rPr lang="en-US" sz="3200" b="1" i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endParaRPr lang="en-IN" sz="3200" b="1" i="1" dirty="0">
              <a:latin typeface="Comic Sans MS" panose="030F0702030302020204" pitchFamily="66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BE2F1-A31C-0AFE-FB77-D4309C3BA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645921"/>
            <a:ext cx="9913223" cy="3775165"/>
          </a:xfrm>
        </p:spPr>
      </p:pic>
      <p:pic>
        <p:nvPicPr>
          <p:cNvPr id="7" name="Picture 2">
            <a:hlinkClick r:id="rId3"/>
            <a:extLst>
              <a:ext uri="{FF2B5EF4-FFF2-40B4-BE49-F238E27FC236}">
                <a16:creationId xmlns:a16="http://schemas.microsoft.com/office/drawing/2014/main" id="{BC6B0D6C-8948-FD90-E48C-ACC12DB28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6" y="5710334"/>
            <a:ext cx="4121020" cy="4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8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A586-95E0-2F24-1DBB-21F2215B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81892"/>
            <a:ext cx="9601196" cy="104740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Counter plot on Genre column</a:t>
            </a:r>
            <a:endParaRPr lang="en-IN" b="1" dirty="0">
              <a:latin typeface="Comic Sans MS" panose="030F0702030302020204" pitchFamily="66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9B3D1E-F297-ADD2-9AC8-1241C8723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51" y="1496291"/>
            <a:ext cx="10490662" cy="4455621"/>
          </a:xfrm>
        </p:spPr>
      </p:pic>
      <p:pic>
        <p:nvPicPr>
          <p:cNvPr id="8" name="Picture 2">
            <a:hlinkClick r:id="rId3"/>
            <a:extLst>
              <a:ext uri="{FF2B5EF4-FFF2-40B4-BE49-F238E27FC236}">
                <a16:creationId xmlns:a16="http://schemas.microsoft.com/office/drawing/2014/main" id="{6A1235BC-F848-2339-4F4C-755401BA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225" y="5257423"/>
            <a:ext cx="412102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3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4E7-B5EE-2EAB-1741-BA5C26D1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8043" y="735301"/>
            <a:ext cx="7055496" cy="6804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Comic Sans MS" panose="030F0702030302020204" pitchFamily="66" charset="0"/>
              </a:rPr>
              <a:t>Gross in Millions</a:t>
            </a:r>
            <a:endParaRPr lang="en-IN" sz="4000" b="1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3A3E3-7F6B-AEB5-149E-806473B75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73" y="1386993"/>
            <a:ext cx="10756669" cy="4055293"/>
          </a:xfrm>
        </p:spPr>
      </p:pic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04F1FC41-C8D3-7C1E-CAC1-719B0BD2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5" y="5442286"/>
            <a:ext cx="4121020" cy="58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8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29ED-B017-D4AF-E509-EDDDC490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1150"/>
            <a:ext cx="9601196" cy="798021"/>
          </a:xfrm>
        </p:spPr>
        <p:txBody>
          <a:bodyPr>
            <a:normAutofit fontScale="90000"/>
          </a:bodyPr>
          <a:lstStyle/>
          <a:p>
            <a:r>
              <a:rPr lang="en-US" sz="3200" b="1" i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ANALYSED DATA FROM THE ABOVE PLOT:</a:t>
            </a:r>
            <a:br>
              <a:rPr lang="en-US" sz="3200" b="1" i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endParaRPr lang="en-IN" sz="3200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B728F-F280-A2A8-5638-D5E571B16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404" y="1496292"/>
            <a:ext cx="10241279" cy="4638502"/>
          </a:xfrm>
        </p:spPr>
      </p:pic>
    </p:spTree>
    <p:extLst>
      <p:ext uri="{BB962C8B-B14F-4D97-AF65-F5344CB8AC3E}">
        <p14:creationId xmlns:p14="http://schemas.microsoft.com/office/powerpoint/2010/main" val="359463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7637-3A1D-8BD9-9938-8064DA71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80661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Histogram on Votes </a:t>
            </a:r>
            <a:br>
              <a:rPr lang="en-IN" sz="40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</a:br>
            <a:endParaRPr lang="en-IN" sz="4000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286EB-6AFE-AD47-79DD-468CB3197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647" y="1180406"/>
            <a:ext cx="10390909" cy="4695461"/>
          </a:xfrm>
        </p:spPr>
      </p:pic>
    </p:spTree>
    <p:extLst>
      <p:ext uri="{BB962C8B-B14F-4D97-AF65-F5344CB8AC3E}">
        <p14:creationId xmlns:p14="http://schemas.microsoft.com/office/powerpoint/2010/main" val="246423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94BB-FF43-6958-C084-8FC26980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13170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ANALYSED DATA FROM THE ABOVE PLOT:</a:t>
            </a:r>
            <a:br>
              <a:rPr lang="en-US" sz="3200" b="1" i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054E4-96FC-9AAC-BDA8-BEA193DD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53" y="2477193"/>
            <a:ext cx="10091651" cy="3524596"/>
          </a:xfrm>
        </p:spPr>
      </p:pic>
    </p:spTree>
    <p:extLst>
      <p:ext uri="{BB962C8B-B14F-4D97-AF65-F5344CB8AC3E}">
        <p14:creationId xmlns:p14="http://schemas.microsoft.com/office/powerpoint/2010/main" val="207265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DE08-E9A5-EF0D-87D7-B358A044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6830"/>
            <a:ext cx="9601196" cy="939337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Count plot on Run Time in min</a:t>
            </a:r>
            <a:endParaRPr lang="en-IN" b="1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922D4-C745-D24D-3DAA-3758670A4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418" y="1546167"/>
            <a:ext cx="10557163" cy="4705004"/>
          </a:xfrm>
        </p:spPr>
      </p:pic>
    </p:spTree>
    <p:extLst>
      <p:ext uri="{BB962C8B-B14F-4D97-AF65-F5344CB8AC3E}">
        <p14:creationId xmlns:p14="http://schemas.microsoft.com/office/powerpoint/2010/main" val="206232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8555-9B5B-FFFF-8AAF-80CE35BD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5018"/>
            <a:ext cx="9601196" cy="931025"/>
          </a:xfrm>
        </p:spPr>
        <p:txBody>
          <a:bodyPr>
            <a:normAutofit fontScale="90000"/>
          </a:bodyPr>
          <a:lstStyle/>
          <a:p>
            <a:r>
              <a:rPr lang="en-US" sz="3200" b="1" i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ANALYSED DATA FROM THE ABOVE PLOT:</a:t>
            </a:r>
            <a:br>
              <a:rPr lang="en-US" sz="3200" b="1" i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B13C2-2F44-9AFA-9014-D3D8F6490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8" y="1163783"/>
            <a:ext cx="10324408" cy="4711556"/>
          </a:xfrm>
        </p:spPr>
      </p:pic>
    </p:spTree>
    <p:extLst>
      <p:ext uri="{BB962C8B-B14F-4D97-AF65-F5344CB8AC3E}">
        <p14:creationId xmlns:p14="http://schemas.microsoft.com/office/powerpoint/2010/main" val="273315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CD6D-C2C2-52A9-88DA-CCDFB3A8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5780"/>
            <a:ext cx="3789782" cy="84908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Multi variate analysis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CF74E-3F1B-4A85-61D7-D759CA27A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269" y="1604865"/>
            <a:ext cx="9050694" cy="3610947"/>
          </a:xfrm>
        </p:spPr>
      </p:pic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C95351C0-C883-5F32-6D91-D3877E4A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80" y="5747657"/>
            <a:ext cx="4121020" cy="44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8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2426E-B42D-00D7-7AB8-C585BFF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i="1" dirty="0">
                <a:solidFill>
                  <a:schemeClr val="tx2"/>
                </a:solidFill>
                <a:latin typeface="Cooper Black" panose="0208090404030B020404" pitchFamily="18" charset="0"/>
              </a:rPr>
              <a:t>W</a:t>
            </a:r>
            <a:r>
              <a:rPr lang="en-US" sz="4900" b="1" i="1" dirty="0">
                <a:solidFill>
                  <a:schemeClr val="tx2"/>
                </a:solidFill>
                <a:latin typeface="Cooper Black" panose="0208090404030B020404" pitchFamily="18" charset="0"/>
              </a:rPr>
              <a:t>eb</a:t>
            </a:r>
            <a:r>
              <a:rPr lang="en-US" b="1" i="1" dirty="0">
                <a:solidFill>
                  <a:schemeClr val="tx2"/>
                </a:solidFill>
                <a:latin typeface="Cooper Black" panose="0208090404030B020404" pitchFamily="18" charset="0"/>
              </a:rPr>
              <a:t> </a:t>
            </a:r>
            <a:r>
              <a:rPr lang="en-US" sz="8900" b="1" i="1" dirty="0">
                <a:solidFill>
                  <a:schemeClr val="tx2"/>
                </a:solidFill>
                <a:latin typeface="Cooper Black" panose="0208090404030B020404" pitchFamily="18" charset="0"/>
              </a:rPr>
              <a:t>S</a:t>
            </a:r>
            <a:r>
              <a:rPr lang="en-US" sz="4900" b="1" i="1" dirty="0">
                <a:solidFill>
                  <a:schemeClr val="tx2"/>
                </a:solidFill>
                <a:latin typeface="Cooper Black" panose="0208090404030B020404" pitchFamily="18" charset="0"/>
              </a:rPr>
              <a:t>craping</a:t>
            </a:r>
            <a:endParaRPr lang="en-IN" b="1" i="1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214F5E-8060-9792-CCE8-B5708F24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roject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itle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                  </a:t>
            </a:r>
            <a:r>
              <a:rPr lang="en-US" sz="4400" b="1" dirty="0">
                <a:solidFill>
                  <a:schemeClr val="accent4"/>
                </a:solidFill>
              </a:rPr>
              <a:t>Internet Movie Data Base</a:t>
            </a:r>
            <a:endParaRPr lang="en-IN" sz="4400" b="1" dirty="0">
              <a:solidFill>
                <a:schemeClr val="accent4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3AD2CE-98B6-C201-D5BC-F7A24B71C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38BA92-C2E3-9CAD-AAC8-39DD17134DCD}"/>
              </a:ext>
            </a:extLst>
          </p:cNvPr>
          <p:cNvSpPr/>
          <p:nvPr/>
        </p:nvSpPr>
        <p:spPr>
          <a:xfrm>
            <a:off x="1931438" y="3984171"/>
            <a:ext cx="8434872" cy="85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IMDB Data analysis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hlinkClick r:id="rId3"/>
            <a:extLst>
              <a:ext uri="{FF2B5EF4-FFF2-40B4-BE49-F238E27FC236}">
                <a16:creationId xmlns:a16="http://schemas.microsoft.com/office/drawing/2014/main" id="{86A33D4F-1749-308E-E472-4990B9AC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84" y="5739607"/>
            <a:ext cx="412102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92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58DE5-B02D-2885-2EFB-7339CD1E2ECF}"/>
              </a:ext>
            </a:extLst>
          </p:cNvPr>
          <p:cNvSpPr/>
          <p:nvPr/>
        </p:nvSpPr>
        <p:spPr>
          <a:xfrm>
            <a:off x="1310867" y="665018"/>
            <a:ext cx="3175461" cy="997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omic Sans MS" panose="030F0702030302020204" pitchFamily="66" charset="0"/>
              </a:rPr>
              <a:t>Conclusion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4E72C-34BE-7533-519C-115FC10E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3" y="2460567"/>
            <a:ext cx="10248204" cy="37324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latin typeface="Comic Sans MS" panose="030F0702030302020204" pitchFamily="66" charset="0"/>
              </a:rPr>
              <a:t>most of the movies were rated 7.5.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latin typeface="Comic Sans MS" panose="030F0702030302020204" pitchFamily="66" charset="0"/>
              </a:rPr>
              <a:t>most of the movies were released in the year of 2002.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latin typeface="Comic Sans MS" panose="030F0702030302020204" pitchFamily="66" charset="0"/>
              </a:rPr>
              <a:t>most of the movies were collected 43 Millions.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0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Most of the movies got voted b/w </a:t>
            </a:r>
            <a:r>
              <a:rPr lang="en-IN" sz="2000" i="0" dirty="0">
                <a:solidFill>
                  <a:srgbClr val="000000"/>
                </a:solidFill>
                <a:effectLst/>
                <a:latin typeface="Helvetica Neue"/>
              </a:rPr>
              <a:t>3000 &amp; 123000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latin typeface="Comic Sans MS" panose="030F0702030302020204" pitchFamily="66" charset="0"/>
              </a:rPr>
              <a:t>Running time for Most of the movies were 107 min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When the 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V</a:t>
            </a:r>
            <a:r>
              <a:rPr lang="en-US" sz="200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tes are increasing Gross is increasing</a:t>
            </a:r>
            <a:endParaRPr lang="en-IN" sz="200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IN" sz="200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571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0CCF55-9BDD-EC32-397E-6B37001A4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48640"/>
            <a:ext cx="11072553" cy="57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6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A484-F1EE-F8A2-697B-DFA1ECE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Project </a:t>
            </a:r>
            <a:br>
              <a:rPr lang="en-US" b="1" i="1" dirty="0">
                <a:solidFill>
                  <a:schemeClr val="tx1"/>
                </a:solidFill>
              </a:rPr>
            </a:br>
            <a:r>
              <a:rPr lang="en-US" b="1" i="1" dirty="0">
                <a:solidFill>
                  <a:schemeClr val="tx1"/>
                </a:solidFill>
              </a:rPr>
              <a:t>Done</a:t>
            </a:r>
            <a:br>
              <a:rPr lang="en-US" b="1" i="1" dirty="0">
                <a:solidFill>
                  <a:schemeClr val="tx1"/>
                </a:solidFill>
              </a:rPr>
            </a:br>
            <a:r>
              <a:rPr lang="en-US" b="1" i="1" dirty="0">
                <a:solidFill>
                  <a:schemeClr val="tx1"/>
                </a:solidFill>
              </a:rPr>
              <a:t>By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C851-48E7-133D-E029-6B01C2C6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4" y="2556932"/>
            <a:ext cx="945968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</a:t>
            </a:r>
            <a:r>
              <a:rPr lang="en-US" sz="3600" dirty="0" err="1"/>
              <a:t>T.Saikumar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                                       &amp;</a:t>
            </a:r>
          </a:p>
          <a:p>
            <a:pPr marL="0" indent="0">
              <a:buNone/>
            </a:pPr>
            <a:r>
              <a:rPr lang="en-US" sz="3600" dirty="0"/>
              <a:t>                                 </a:t>
            </a:r>
            <a:r>
              <a:rPr lang="en-US" sz="3600" dirty="0" err="1"/>
              <a:t>A.Naveen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                                                 </a:t>
            </a:r>
            <a:endParaRPr lang="en-IN" sz="3600" dirty="0"/>
          </a:p>
        </p:txBody>
      </p:sp>
      <p:pic>
        <p:nvPicPr>
          <p:cNvPr id="3074" name="Picture 2">
            <a:hlinkClick r:id="rId2"/>
            <a:extLst>
              <a:ext uri="{FF2B5EF4-FFF2-40B4-BE49-F238E27FC236}">
                <a16:creationId xmlns:a16="http://schemas.microsoft.com/office/drawing/2014/main" id="{4AAA5C38-E065-3A69-E8ED-93315D4B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80" y="5136125"/>
            <a:ext cx="412102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7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FE1A-87A0-3FFA-ACC3-3C2BC615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1097"/>
            <a:ext cx="9601196" cy="1303867"/>
          </a:xfrm>
        </p:spPr>
        <p:txBody>
          <a:bodyPr/>
          <a:lstStyle/>
          <a:p>
            <a:r>
              <a:rPr lang="en-US" b="1" i="1" dirty="0"/>
              <a:t>L</a:t>
            </a:r>
            <a:r>
              <a:rPr lang="en-US" sz="4000" b="1" i="1" dirty="0"/>
              <a:t>ibraries</a:t>
            </a:r>
            <a:r>
              <a:rPr lang="en-US" b="1" i="1" dirty="0"/>
              <a:t> U</a:t>
            </a:r>
            <a:r>
              <a:rPr lang="en-US" sz="4000" b="1" i="1" dirty="0"/>
              <a:t>sed</a:t>
            </a:r>
            <a:endParaRPr lang="en-IN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2DEA-1EDB-E6C0-5F34-22D43ED1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IN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Numpy</a:t>
            </a:r>
            <a:r>
              <a:rPr lang="en-I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P</a:t>
            </a:r>
            <a:r>
              <a:rPr lang="en-I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andas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</a:t>
            </a:r>
            <a:r>
              <a:rPr lang="en-I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egex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</a:t>
            </a:r>
            <a:r>
              <a:rPr lang="en-I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equests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I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Beautiful Soup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M</a:t>
            </a:r>
            <a:r>
              <a:rPr lang="en-I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atplotlib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I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eaborn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1099FBB6-B92C-4BAA-1A4A-6AE81D1A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80" y="5136125"/>
            <a:ext cx="412102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8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398CA7-70A6-1B51-EEA7-8D0AB0513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48" y="5305665"/>
            <a:ext cx="3743325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28BFC5-B866-EA42-2CD1-C696B789A8EB}"/>
              </a:ext>
            </a:extLst>
          </p:cNvPr>
          <p:cNvSpPr/>
          <p:nvPr/>
        </p:nvSpPr>
        <p:spPr>
          <a:xfrm>
            <a:off x="2277687" y="1064029"/>
            <a:ext cx="7631084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Comic Sans MS" panose="030F0702030302020204" pitchFamily="66" charset="0"/>
              </a:rPr>
              <a:t>Problem Statement</a:t>
            </a:r>
            <a:endParaRPr lang="en-IN" sz="54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1FE5FC-D228-9707-8F2E-9777F61A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From this Scraping I found few things mentioned below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/>
              <a:t>Highest No. of movies released in which year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/>
              <a:t>Highest Gross collected movies.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/>
              <a:t>How much rating was given for large No. of movies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/>
              <a:t>Highest movies on which genre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/>
              <a:t>Highest voted movies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761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AFB0B1-D248-9F4C-253F-525E558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84972"/>
            <a:ext cx="9601196" cy="1303867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DATA FRAME</a:t>
            </a:r>
            <a:endParaRPr lang="en-IN" b="1" dirty="0">
              <a:latin typeface="Comic Sans MS" panose="030F0702030302020204" pitchFamily="66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4AD20B-93B2-9B61-F405-DA698BD14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023" y="1531095"/>
            <a:ext cx="10656916" cy="366045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56469D-A828-5E08-FCFE-0EAA87D39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614" y="5383174"/>
            <a:ext cx="3743325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7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7425-BD5A-61CC-AF5B-0F13E8F2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>
                <a:latin typeface="Comic Sans MS" panose="030F0702030302020204" pitchFamily="66" charset="0"/>
              </a:rPr>
              <a:t>DATA VISUALIZATION IS THE GRAPHICAL REPRESENTATION OF INFORMATION AND DATA PROVIDED.</a:t>
            </a:r>
            <a:endParaRPr lang="en-IN" sz="4800" dirty="0">
              <a:latin typeface="Comic Sans MS" panose="030F0702030302020204" pitchFamily="66" charset="0"/>
            </a:endParaRPr>
          </a:p>
          <a:p>
            <a:endParaRPr lang="en-IN" sz="4800" dirty="0">
              <a:latin typeface="Comic Sans MS" panose="030F0702030302020204" pitchFamily="66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17326A-E035-21C1-2DD4-0717F57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72666"/>
            <a:ext cx="9601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DATA VISUALIZATION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F4356-C977-7306-F040-9E758BD1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614" y="5383174"/>
            <a:ext cx="3743325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B90E-7AAA-7E2C-B25C-343C6CE9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1417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UNI-VARIATE ANALYSIS</a:t>
            </a:r>
            <a:br>
              <a:rPr lang="en-US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EBF64-05A6-5248-7484-9F68770F7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647" y="1624393"/>
            <a:ext cx="10490661" cy="3660457"/>
          </a:xfrm>
        </p:spPr>
      </p:pic>
      <p:pic>
        <p:nvPicPr>
          <p:cNvPr id="7" name="Picture 2">
            <a:hlinkClick r:id="rId3"/>
            <a:extLst>
              <a:ext uri="{FF2B5EF4-FFF2-40B4-BE49-F238E27FC236}">
                <a16:creationId xmlns:a16="http://schemas.microsoft.com/office/drawing/2014/main" id="{01D2FAFF-25C7-0218-3E86-B1281B403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55" y="5738326"/>
            <a:ext cx="4130351" cy="4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1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B69D-0E7E-272C-F537-A15F089B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302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Analyzed data from the above plot</a:t>
            </a:r>
            <a:br>
              <a:rPr lang="en-US" b="1" dirty="0"/>
            </a:br>
            <a:endParaRPr lang="en-IN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D0BF18-43CE-4B4F-538C-52EF862F2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485" y="1525469"/>
            <a:ext cx="9601197" cy="4143918"/>
          </a:xfrm>
        </p:spPr>
      </p:pic>
      <p:pic>
        <p:nvPicPr>
          <p:cNvPr id="14" name="Picture 2">
            <a:hlinkClick r:id="rId3"/>
            <a:extLst>
              <a:ext uri="{FF2B5EF4-FFF2-40B4-BE49-F238E27FC236}">
                <a16:creationId xmlns:a16="http://schemas.microsoft.com/office/drawing/2014/main" id="{820DE328-23D5-67C1-1328-2AE9C1B5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80" y="5875867"/>
            <a:ext cx="4121020" cy="31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1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1389</TotalTime>
  <Words>239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Comic Sans MS</vt:lpstr>
      <vt:lpstr>Cooper Black</vt:lpstr>
      <vt:lpstr>Garamond</vt:lpstr>
      <vt:lpstr>Helvetica Neue</vt:lpstr>
      <vt:lpstr>Wingdings</vt:lpstr>
      <vt:lpstr>Organic</vt:lpstr>
      <vt:lpstr>PowerPoint Presentation</vt:lpstr>
      <vt:lpstr>Web Scraping</vt:lpstr>
      <vt:lpstr>Project  Done By</vt:lpstr>
      <vt:lpstr>Libraries Used</vt:lpstr>
      <vt:lpstr>PowerPoint Presentation</vt:lpstr>
      <vt:lpstr>DATA FRAME</vt:lpstr>
      <vt:lpstr>DATA VISUALIZATION</vt:lpstr>
      <vt:lpstr>UNI-VARIATE ANALYSIS </vt:lpstr>
      <vt:lpstr>Analyzed data from the above plot </vt:lpstr>
      <vt:lpstr>Release year vs no.of movies released</vt:lpstr>
      <vt:lpstr>ANALYSED DATA FROM THE ABOVE PLOT: </vt:lpstr>
      <vt:lpstr>Counter plot on Genre column</vt:lpstr>
      <vt:lpstr>Gross in Millions</vt:lpstr>
      <vt:lpstr>ANALYSED DATA FROM THE ABOVE PLOT: </vt:lpstr>
      <vt:lpstr>Histogram on Votes  </vt:lpstr>
      <vt:lpstr>ANALYSED DATA FROM THE ABOVE PLOT: </vt:lpstr>
      <vt:lpstr>Count plot on Run Time in min</vt:lpstr>
      <vt:lpstr>ANALYSED DATA FROM THE ABOVE PLOT: </vt:lpstr>
      <vt:lpstr>Multi variate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Thammi saikumar</dc:creator>
  <cp:lastModifiedBy>Naveen Nani</cp:lastModifiedBy>
  <cp:revision>20</cp:revision>
  <dcterms:created xsi:type="dcterms:W3CDTF">2022-11-11T10:55:05Z</dcterms:created>
  <dcterms:modified xsi:type="dcterms:W3CDTF">2022-11-18T06:51:02Z</dcterms:modified>
</cp:coreProperties>
</file>