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14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user\Videos\Captures\naveenadharshini-au810021239035_au810021239035%20naveenadharshini.ipynb%20at%20main%20&#183;%20naveenadharshini_naveenadharshini-au810021239035%20-%20Google%20Chrome%202024-04-24%2007-30-22.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rPr>
              <a:t>Naveenadharshini</a:t>
            </a:r>
            <a:r>
              <a:rPr lang="en-US" sz="2000" b="1" dirty="0" smtClean="0">
                <a:solidFill>
                  <a:srgbClr val="2F5496"/>
                </a:solidFill>
              </a:rPr>
              <a:t> V</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AU810021239035</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https://github.com/naveenadharshini/naveenadharshini-au810021239035</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naveenadharshini-au810021239035_au810021239035 naveenadharshini.ipynb at main · naveenadharshini_naveenadharshini-au810021239035 - Google Chrome 2024-04-24 07-30-22.mp4">
            <a:hlinkClick r:id="" action="ppaction://media"/>
          </p:cNvPr>
          <p:cNvPicPr>
            <a:picLocks noRot="1" noChangeAspect="1"/>
          </p:cNvPicPr>
          <p:nvPr>
            <a:videoFile r:link="rId1"/>
          </p:nvPr>
        </p:nvPicPr>
        <p:blipFill>
          <a:blip r:embed="rId4"/>
          <a:stretch>
            <a:fillRect/>
          </a:stretch>
        </p:blipFill>
        <p:spPr>
          <a:xfrm>
            <a:off x="2046514" y="1654629"/>
            <a:ext cx="8098972" cy="476068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526</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user</cp:lastModifiedBy>
  <cp:revision>4</cp:revision>
  <dcterms:modified xsi:type="dcterms:W3CDTF">2024-04-24T14:41:17Z</dcterms:modified>
</cp:coreProperties>
</file>