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0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8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9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5886A-1139-4648-99E5-6FA8B9606F51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D32E-5EE7-4542-999F-F56636B5D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deck.com/2020/04/synchronous-condenser-and-power-factor-correc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V- curve</a:t>
            </a:r>
            <a:endParaRPr lang="en-IN" b="1" dirty="0"/>
          </a:p>
        </p:txBody>
      </p:sp>
      <p:pic>
        <p:nvPicPr>
          <p:cNvPr id="2050" name="Picture 2" descr="https://blogger.googleusercontent.com/img/b/R29vZ2xl/AVvXsEixA9vhrdWJG_PnfcvThchO3ElSM2GvZv13bw_VneBXErkGUsL7om-RsqQr-MmqWzxxezXWyFaKcGtxR02lSGrt0geuap8IeMIrdvWujWnACLJAB9K0jnFIP-2YVSaCSYCybiWDlrhwEBkY/s1600/SM+-+v+curve+of+SM+-+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2" y="1690688"/>
            <a:ext cx="749530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0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983"/>
            <a:ext cx="10515600" cy="761999"/>
          </a:xfrm>
        </p:spPr>
        <p:txBody>
          <a:bodyPr/>
          <a:lstStyle/>
          <a:p>
            <a:r>
              <a:rPr lang="en-IN" b="1" dirty="0"/>
              <a:t>V- </a:t>
            </a:r>
            <a:r>
              <a:rPr lang="en-IN" b="1" dirty="0" smtClean="0"/>
              <a:t>curve: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83673"/>
            <a:ext cx="11554691" cy="5486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curve is a plot of the stator current versus field current for different constant loads.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plotted between the armature current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field current If at no load the curve is obtained known as V Curve.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shape of these curves is similar to the letter “V”, thus they are called the V curve of a synchronous motor.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0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Inverted V curve</a:t>
            </a:r>
            <a:endParaRPr lang="en-IN" b="1" dirty="0"/>
          </a:p>
        </p:txBody>
      </p:sp>
      <p:pic>
        <p:nvPicPr>
          <p:cNvPr id="1026" name="Picture 2" descr="https://i.pinimg.com/564x/1a/3b/5d/1a3b5d9d620f687b502db52ee568256c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1690688"/>
            <a:ext cx="5763491" cy="47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93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V curve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825625"/>
            <a:ext cx="11083636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curves of a synchronous motor are defined as the graphs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field current (I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motor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inverted V-Curves of synchronous motor shows how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 factor varies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excitation.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V-curves, it is observed that the power factor is lagging when the motor is under excited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when it is over-excited.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normal/critical excitation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factor is unity.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0"/>
            <a:ext cx="11956473" cy="1454728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change in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excitation:</a:t>
            </a:r>
            <a:r>
              <a:rPr lang="en-US" sz="3600" dirty="0"/>
              <a:t>The change in DC excitation of a synchronous motor will also change the power factor.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qph.cf2.quoracdn.net/main-qimg-458da0a9d9b17aa28a2e138b9d0542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327" y="1704109"/>
            <a:ext cx="7162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9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change in excitation: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0" y="1690688"/>
            <a:ext cx="10314709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554182"/>
            <a:ext cx="11111345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138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V- curve</vt:lpstr>
      <vt:lpstr>V- curve:</vt:lpstr>
      <vt:lpstr>Inverted V curve</vt:lpstr>
      <vt:lpstr>Inverted V curve</vt:lpstr>
      <vt:lpstr>Effect of change in excitation:The change in DC excitation of a synchronous motor will also change the power factor.</vt:lpstr>
      <vt:lpstr>Effect of change in excitation: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Inverted V curve</dc:title>
  <dc:creator>EEE</dc:creator>
  <cp:lastModifiedBy>EEE</cp:lastModifiedBy>
  <cp:revision>5</cp:revision>
  <dcterms:created xsi:type="dcterms:W3CDTF">2024-07-15T04:48:39Z</dcterms:created>
  <dcterms:modified xsi:type="dcterms:W3CDTF">2024-07-16T02:17:58Z</dcterms:modified>
</cp:coreProperties>
</file>