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A29C1D-56CC-4089-934E-EAB2D339E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1498501"/>
            <a:ext cx="7773987" cy="164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9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7F32-330C-4130-AA16-1CF441E0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is tinder?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895B1-5AD0-4B2B-AB38-C12D2096A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2139" y="1577009"/>
            <a:ext cx="9132473" cy="4996069"/>
          </a:xfrm>
        </p:spPr>
        <p:txBody>
          <a:bodyPr>
            <a:normAutofit/>
          </a:bodyPr>
          <a:lstStyle/>
          <a:p>
            <a:r>
              <a:rPr lang="en-US" dirty="0"/>
              <a:t>Tinder is an online dating app that matches couples based on their physical attraction to one another. </a:t>
            </a:r>
          </a:p>
          <a:p>
            <a:r>
              <a:rPr lang="en-US" dirty="0"/>
              <a:t>It alerts you to other Tinder users who fall within a specified age range and gender and are within a certain distance of your location, and it lets you know whether you have any mutual friends.</a:t>
            </a:r>
          </a:p>
          <a:p>
            <a:r>
              <a:rPr lang="en-US" dirty="0"/>
              <a:t>You decide whether or not you like the look of a person: if you do, great; if you don't, they'll never know. </a:t>
            </a:r>
          </a:p>
          <a:p>
            <a:r>
              <a:rPr lang="en-US" dirty="0"/>
              <a:t>If you're both interested then Tinder's messaging function offers you a private chat thread in which to talk and get to know each other better.</a:t>
            </a:r>
          </a:p>
          <a:p>
            <a:r>
              <a:rPr lang="en-US" dirty="0"/>
              <a:t>Tinder is available in over 40 languages in 196 countries.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35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83EB-4CFA-4C91-81B7-791D93BC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3E4B0-5B79-4D10-9393-1C89E2E8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38469"/>
            <a:ext cx="8915400" cy="5130569"/>
          </a:xfrm>
        </p:spPr>
        <p:txBody>
          <a:bodyPr>
            <a:normAutofit/>
          </a:bodyPr>
          <a:lstStyle/>
          <a:p>
            <a:r>
              <a:rPr lang="en-US" dirty="0"/>
              <a:t>Total revenue jumped 28.5% to $379 million in the fourth quarter ended Dec 31. Net loss was at $9.02 million, compared with a profit of $73.8 million a year earlier. </a:t>
            </a:r>
          </a:p>
          <a:p>
            <a:r>
              <a:rPr lang="en-US" dirty="0"/>
              <a:t>24% of Tinder users are paying for online dating services.</a:t>
            </a:r>
          </a:p>
          <a:p>
            <a:r>
              <a:rPr lang="en-US" dirty="0"/>
              <a:t>JMP Securities predicts Tinder to be worth $1.6bn, with $121m coming from subscriptions alone.</a:t>
            </a:r>
          </a:p>
          <a:p>
            <a:r>
              <a:rPr lang="en-IN" dirty="0"/>
              <a:t>At QUARTER ENDING 06/30/18 estimated Revenue is 413 million USD.</a:t>
            </a:r>
          </a:p>
          <a:p>
            <a:r>
              <a:rPr lang="en-IN" dirty="0"/>
              <a:t>At QUARTER ENDING 03/31/18 , Revenue is 407 million USD.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30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7018-2EFA-4E1E-A043-BB433BBC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And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DCA02-95E1-427F-8698-00BC84D45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3757"/>
            <a:ext cx="8915400" cy="5102085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Tinder plus:</a:t>
            </a:r>
            <a:r>
              <a:rPr lang="en-US" dirty="0"/>
              <a:t> $9.99/month for the users under the age of 30 years and $19.99/month for users over the age of 30 years.</a:t>
            </a:r>
          </a:p>
          <a:p>
            <a:r>
              <a:rPr lang="en-US" dirty="0"/>
              <a:t>Features of Tinder Plus + See how many people have liked you, directly from the grid auto-match, dismiss, or click into the person’s profile.</a:t>
            </a:r>
          </a:p>
          <a:p>
            <a:r>
              <a:rPr lang="en-US" b="1" u="sng" dirty="0"/>
              <a:t>Tinder Gold</a:t>
            </a:r>
            <a:r>
              <a:rPr lang="en-US" dirty="0"/>
              <a:t>: $14.99/ month for the users under the age of 30 years and $24.99/month for users over the age of 30 years</a:t>
            </a:r>
          </a:p>
          <a:p>
            <a:r>
              <a:rPr lang="en-US" dirty="0"/>
              <a:t>Rewind, unlimited right swipes, 5 Super likes a day, Ad-free, Hide distance, Hide age, Control whom you see, Passport, Boost</a:t>
            </a:r>
          </a:p>
          <a:p>
            <a:r>
              <a:rPr lang="en-US" b="1" u="sng" dirty="0"/>
              <a:t>Boost :</a:t>
            </a:r>
            <a:r>
              <a:rPr lang="en-US" dirty="0"/>
              <a:t>- A new feature which makes users profile the top profile ($1.99 to $3.99 per boost).</a:t>
            </a:r>
          </a:p>
          <a:p>
            <a:r>
              <a:rPr lang="en-US" dirty="0"/>
              <a:t>The Passport feature will accommodate the company’s expansion outside of the dating sphere and beyond romantic interactions.</a:t>
            </a:r>
          </a:p>
          <a:p>
            <a:r>
              <a:rPr lang="en-US" b="1" u="sng" dirty="0"/>
              <a:t>Tinder Social</a:t>
            </a:r>
            <a:r>
              <a:rPr lang="en-IN" b="1" u="sng" dirty="0"/>
              <a:t>:</a:t>
            </a:r>
            <a:r>
              <a:rPr lang="en-US" dirty="0"/>
              <a:t> which you can access by tapping the icon of a group of people at the top of the screen. This mode sees you join up with a few friends to form a group, and then you can swipe through other groups to find people you'd like to match with.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07519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9CCC-6BB6-4446-A4ED-BF0C998B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KPI’s and Metrics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B3C72-B58F-4713-A6C7-558BC014B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80848"/>
          </a:xfrm>
        </p:spPr>
        <p:txBody>
          <a:bodyPr>
            <a:normAutofit/>
          </a:bodyPr>
          <a:lstStyle/>
          <a:p>
            <a:r>
              <a:rPr lang="en-US" dirty="0"/>
              <a:t>Number of downloads (or upgrades)</a:t>
            </a:r>
          </a:p>
          <a:p>
            <a:r>
              <a:rPr lang="en-US" dirty="0"/>
              <a:t> Number of times sessions opened in a week/month/quarter/etc. (activity)</a:t>
            </a:r>
          </a:p>
          <a:p>
            <a:r>
              <a:rPr lang="en-US" dirty="0"/>
              <a:t> New user vs. old user (acquisition)</a:t>
            </a:r>
          </a:p>
          <a:p>
            <a:r>
              <a:rPr lang="en-US" dirty="0"/>
              <a:t> User retention rate</a:t>
            </a:r>
          </a:p>
          <a:p>
            <a:r>
              <a:rPr lang="en-US" dirty="0"/>
              <a:t> App downloads versus App usage</a:t>
            </a:r>
          </a:p>
          <a:p>
            <a:r>
              <a:rPr lang="en-US" dirty="0"/>
              <a:t> </a:t>
            </a:r>
            <a:r>
              <a:rPr lang="en-IN" dirty="0"/>
              <a:t>matching algorithms-survey based and facial recognition based</a:t>
            </a:r>
          </a:p>
          <a:p>
            <a:r>
              <a:rPr lang="en-IN" dirty="0"/>
              <a:t>Filter</a:t>
            </a:r>
          </a:p>
          <a:p>
            <a:r>
              <a:rPr lang="en-IN" dirty="0"/>
              <a:t>Gamification-Swiping left and right</a:t>
            </a:r>
            <a:endParaRPr lang="en-US" dirty="0"/>
          </a:p>
          <a:p>
            <a:r>
              <a:rPr lang="en-US" dirty="0"/>
              <a:t>Crashes and Exceptions</a:t>
            </a:r>
          </a:p>
        </p:txBody>
      </p:sp>
    </p:spTree>
    <p:extLst>
      <p:ext uri="{BB962C8B-B14F-4D97-AF65-F5344CB8AC3E}">
        <p14:creationId xmlns:p14="http://schemas.microsoft.com/office/powerpoint/2010/main" val="363644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2818F9-9F5C-4728-92FB-C421DADD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86" y="313531"/>
            <a:ext cx="10294275" cy="1305285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Demographics of                                   Match Arrival Time</a:t>
            </a:r>
            <a:br>
              <a:rPr lang="en-IN" sz="3200" dirty="0"/>
            </a:br>
            <a:r>
              <a:rPr lang="en-IN" sz="3200" dirty="0"/>
              <a:t>     Tinder users                                                Distribution</a:t>
            </a:r>
            <a:br>
              <a:rPr lang="en-IN" sz="3200" dirty="0"/>
            </a:b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2FE76-4031-4F00-8477-DACE858B9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04" y="2021743"/>
            <a:ext cx="5323531" cy="3105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8847D4-4417-4FB4-92C7-780C61FDF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120" y="1285461"/>
            <a:ext cx="5266083" cy="538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8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9FD0A3-A268-4E7E-AEA2-BAA5231F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3B680-09CB-41B8-8401-B19BA7A37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14651"/>
            <a:ext cx="8915400" cy="539086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Tinder’s performance has been quite impressive, in just three years it has become a global cultural phenomenon, operating in 196 countries with an estimated 24 million users. </a:t>
            </a:r>
          </a:p>
          <a:p>
            <a:r>
              <a:rPr lang="en-US" dirty="0"/>
              <a:t>It is able to process 1.4 billion swipes per day, and has accumulated over 9 billion matches. The user experience remains high quality with an app rating of 4.5/5.</a:t>
            </a:r>
          </a:p>
          <a:p>
            <a:r>
              <a:rPr lang="en-US" dirty="0"/>
              <a:t> The user base continues to growth at a rapid rate, and there are an estimated 500,000 paid subscribers which leads investors to value Tinder at over $1.3 billion (some as high as 3$ billion).</a:t>
            </a:r>
          </a:p>
          <a:p>
            <a:r>
              <a:rPr lang="en-US" dirty="0"/>
              <a:t>Tinder is using software from a startup called Interana.</a:t>
            </a:r>
          </a:p>
          <a:p>
            <a:r>
              <a:rPr lang="en-US" dirty="0"/>
              <a:t>Interana is everywhere inside Tinder, troubleshooting network connectivity issues and measuring the effectiveness of social media partnerships, among other things.</a:t>
            </a:r>
          </a:p>
          <a:p>
            <a:r>
              <a:rPr lang="en-US" dirty="0"/>
              <a:t>Anything would have been better than the status quo at Tinder, which had been using legacy analytics software that was completely overwhelmed by the company’s meteoric growth.</a:t>
            </a:r>
          </a:p>
          <a:p>
            <a:r>
              <a:rPr lang="en-US" dirty="0"/>
              <a:t>Tinder uses canvas business model for its operations and market growth.</a:t>
            </a:r>
          </a:p>
        </p:txBody>
      </p:sp>
    </p:spTree>
    <p:extLst>
      <p:ext uri="{BB962C8B-B14F-4D97-AF65-F5344CB8AC3E}">
        <p14:creationId xmlns:p14="http://schemas.microsoft.com/office/powerpoint/2010/main" val="38974504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1194</TotalTime>
  <Words>651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PowerPoint Presentation</vt:lpstr>
      <vt:lpstr>What is tinder?  </vt:lpstr>
      <vt:lpstr> revenue</vt:lpstr>
      <vt:lpstr>Functions And Processes</vt:lpstr>
      <vt:lpstr>Important KPI’s and Metrics </vt:lpstr>
      <vt:lpstr>Demographics of                                   Match Arrival Time      Tinder users                                                Distribution </vt:lpstr>
      <vt:lpstr>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15</cp:revision>
  <dcterms:created xsi:type="dcterms:W3CDTF">2018-06-19T16:27:12Z</dcterms:created>
  <dcterms:modified xsi:type="dcterms:W3CDTF">2018-06-22T05:36:09Z</dcterms:modified>
</cp:coreProperties>
</file>