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2" r:id="rId8"/>
    <p:sldId id="264" r:id="rId9"/>
    <p:sldId id="266" r:id="rId10"/>
    <p:sldId id="265" r:id="rId11"/>
    <p:sldId id="263" r:id="rId12"/>
    <p:sldId id="273" r:id="rId13"/>
    <p:sldId id="267" r:id="rId14"/>
    <p:sldId id="268" r:id="rId15"/>
    <p:sldId id="269" r:id="rId16"/>
    <p:sldId id="270" r:id="rId17"/>
    <p:sldId id="261" r:id="rId18"/>
    <p:sldId id="271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pPr/>
              <a:t>2019-02-05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299572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pPr/>
              <a:t>2019-02-05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250153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pPr/>
              <a:t>2019-02-05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pPr/>
              <a:t>‹#›</a:t>
            </a:fld>
            <a:endParaRPr lang="fr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051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pPr/>
              <a:t>2019-02-05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3478996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pPr/>
              <a:t>2019-02-05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pPr/>
              <a:t>‹#›</a:t>
            </a:fld>
            <a:endParaRPr lang="fr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942521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pPr/>
              <a:t>2019-02-05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3351799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pPr/>
              <a:t>2019-02-05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3895364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pPr/>
              <a:t>2019-02-05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184991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pPr/>
              <a:t>2019-02-05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185332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pPr/>
              <a:t>2019-02-05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150623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pPr/>
              <a:t>2019-02-05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140728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pPr/>
              <a:t>2019-02-05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253108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pPr/>
              <a:t>2019-02-05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413454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pPr/>
              <a:t>2019-02-05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293497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pPr/>
              <a:t>2019-02-05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182641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75B4-3707-49F1-B08E-AE80B9D0F4ED}" type="datetimeFigureOut">
              <a:rPr lang="fr-CA" smtClean="0"/>
              <a:pPr/>
              <a:t>2019-02-05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B5DD-7894-4AA3-A655-84B849F0F151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332188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475B4-3707-49F1-B08E-AE80B9D0F4ED}" type="datetimeFigureOut">
              <a:rPr lang="fr-CA" smtClean="0"/>
              <a:pPr/>
              <a:t>2019-02-05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9DB5DD-7894-4AA3-A655-84B849F0F151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="" xmlns:p14="http://schemas.microsoft.com/office/powerpoint/2010/main" val="215651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uru99.com/software-test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functional-testin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641" y="2266681"/>
            <a:ext cx="8834908" cy="1004551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Unified Functional Testing</a:t>
            </a:r>
            <a:endParaRPr lang="fr-C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23" y="188456"/>
            <a:ext cx="1635620" cy="1677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89" y="3762050"/>
            <a:ext cx="2533650" cy="2990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634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Spy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Spy is an extremely helpful tool that QTP has to view the properties and operations of an object </a:t>
            </a:r>
            <a:r>
              <a:rPr lang="en-US" dirty="0" smtClean="0"/>
              <a:t>in </a:t>
            </a:r>
            <a:r>
              <a:rPr lang="en-US" dirty="0"/>
              <a:t>the AUT.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53" y="2954226"/>
            <a:ext cx="4857750" cy="3448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5872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UFT - Record and Playback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Record function records the user actions of the application to automatically </a:t>
            </a:r>
            <a:r>
              <a:rPr lang="en-US" dirty="0" smtClean="0"/>
              <a:t>generate </a:t>
            </a:r>
            <a:r>
              <a:rPr lang="en-US" dirty="0"/>
              <a:t>the scripts that can be played back </a:t>
            </a:r>
            <a:r>
              <a:rPr lang="en-US" dirty="0" smtClean="0"/>
              <a:t>later</a:t>
            </a:r>
          </a:p>
          <a:p>
            <a:r>
              <a:rPr lang="en-US" dirty="0"/>
              <a:t>D</a:t>
            </a:r>
            <a:r>
              <a:rPr lang="en-US" dirty="0" smtClean="0"/>
              <a:t>ifferent </a:t>
            </a:r>
            <a:r>
              <a:rPr lang="en-US" dirty="0"/>
              <a:t>modes of </a:t>
            </a:r>
            <a:r>
              <a:rPr lang="en-US" dirty="0" smtClean="0"/>
              <a:t>Recordings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b="1" dirty="0"/>
              <a:t>Normal </a:t>
            </a:r>
            <a:r>
              <a:rPr lang="en-US" b="1" dirty="0" smtClean="0"/>
              <a:t>Recording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Analog </a:t>
            </a:r>
            <a:r>
              <a:rPr lang="en-US" b="1" dirty="0" smtClean="0"/>
              <a:t>Recording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Low-Level </a:t>
            </a:r>
            <a:r>
              <a:rPr lang="en-US" b="1" dirty="0" smtClean="0"/>
              <a:t>Recording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Insight </a:t>
            </a:r>
            <a:r>
              <a:rPr lang="en-US" b="1" dirty="0" smtClean="0"/>
              <a:t>Recording</a:t>
            </a:r>
          </a:p>
          <a:p>
            <a:pPr marL="457200" lvl="1" indent="0">
              <a:buNone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b="1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03311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view and Keyword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help to divide the test into small parts and increase reusability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11" y="2757950"/>
            <a:ext cx="8113690" cy="2686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428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3 types of calls to </a:t>
            </a:r>
            <a:r>
              <a:rPr lang="en-US" dirty="0" smtClean="0"/>
              <a:t>Actions.</a:t>
            </a:r>
          </a:p>
          <a:p>
            <a:pPr lvl="1" fontAlgn="base">
              <a:buFont typeface="+mj-lt"/>
              <a:buAutoNum type="arabicPeriod"/>
            </a:pPr>
            <a:r>
              <a:rPr lang="en-US" dirty="0" smtClean="0"/>
              <a:t> 	Call </a:t>
            </a:r>
            <a:r>
              <a:rPr lang="en-US" dirty="0"/>
              <a:t>to new Action</a:t>
            </a:r>
          </a:p>
          <a:p>
            <a:pPr lvl="1" fontAlgn="base">
              <a:buFont typeface="+mj-lt"/>
              <a:buAutoNum type="arabicPeriod"/>
            </a:pPr>
            <a:r>
              <a:rPr lang="en-US" dirty="0" smtClean="0"/>
              <a:t> 	Call </a:t>
            </a:r>
            <a:r>
              <a:rPr lang="en-US" dirty="0"/>
              <a:t>to copy of Action</a:t>
            </a:r>
          </a:p>
          <a:p>
            <a:pPr lvl="1" fontAlgn="base">
              <a:buFont typeface="+mj-lt"/>
              <a:buAutoNum type="arabicPeriod"/>
            </a:pPr>
            <a:r>
              <a:rPr lang="en-US" dirty="0" smtClean="0"/>
              <a:t> 	Call </a:t>
            </a:r>
            <a:r>
              <a:rPr lang="en-US" dirty="0"/>
              <a:t>to Existing </a:t>
            </a:r>
            <a:r>
              <a:rPr lang="en-US" dirty="0" smtClean="0"/>
              <a:t>Action</a:t>
            </a:r>
          </a:p>
          <a:p>
            <a:pPr marL="457200" lvl="1" indent="0" fontAlgn="base">
              <a:buNone/>
            </a:pPr>
            <a:endParaRPr lang="en-US" dirty="0"/>
          </a:p>
          <a:p>
            <a:r>
              <a:rPr lang="en-US" b="1" dirty="0"/>
              <a:t>Types of Actions</a:t>
            </a:r>
          </a:p>
          <a:p>
            <a:pPr lvl="1">
              <a:buFont typeface="+mj-lt"/>
              <a:buAutoNum type="arabicPeriod"/>
            </a:pPr>
            <a:r>
              <a:rPr lang="en-US" b="1" dirty="0" smtClean="0"/>
              <a:t>Reusable</a:t>
            </a:r>
            <a:r>
              <a:rPr lang="en-US" b="1" dirty="0"/>
              <a:t> 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Non-reusable</a:t>
            </a:r>
            <a:r>
              <a:rPr lang="en-US" dirty="0"/>
              <a:t> 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External </a:t>
            </a:r>
            <a:r>
              <a:rPr lang="en-US" b="1" dirty="0"/>
              <a:t>actions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7887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UFT frameworks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13" y="1270000"/>
            <a:ext cx="8345510" cy="5359882"/>
          </a:xfrm>
        </p:spPr>
      </p:pic>
    </p:spTree>
    <p:extLst>
      <p:ext uri="{BB962C8B-B14F-4D97-AF65-F5344CB8AC3E}">
        <p14:creationId xmlns="" xmlns:p14="http://schemas.microsoft.com/office/powerpoint/2010/main" val="116416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59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Checkpoints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192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checkpoint is a verification point that compares the current value with the </a:t>
            </a:r>
            <a:r>
              <a:rPr lang="en-US" dirty="0" smtClean="0"/>
              <a:t>expected value for specified properties of an Object</a:t>
            </a:r>
          </a:p>
          <a:p>
            <a:r>
              <a:rPr lang="en-US" b="1" dirty="0"/>
              <a:t>Types of Checkpoints in </a:t>
            </a:r>
            <a:r>
              <a:rPr lang="en-US" b="1" dirty="0" smtClean="0"/>
              <a:t>UFT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Standard </a:t>
            </a:r>
            <a:r>
              <a:rPr lang="en-US" b="1" dirty="0"/>
              <a:t>checkpoints </a:t>
            </a:r>
            <a:endParaRPr lang="en-US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Page Checkpoint </a:t>
            </a:r>
            <a:endParaRPr lang="en-US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Bitmap Checkpoint</a:t>
            </a:r>
            <a:r>
              <a:rPr lang="en-US" dirty="0"/>
              <a:t>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Image Checkpoint</a:t>
            </a:r>
            <a:r>
              <a:rPr lang="en-US" dirty="0"/>
              <a:t>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Text Checkpoint</a:t>
            </a:r>
            <a:r>
              <a:rPr lang="en-US" dirty="0"/>
              <a:t>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Accessibility Checkpoints</a:t>
            </a:r>
            <a:r>
              <a:rPr lang="en-US" dirty="0"/>
              <a:t> 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Database Checkpoints</a:t>
            </a:r>
            <a:r>
              <a:rPr lang="en-US" dirty="0"/>
              <a:t> 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Table </a:t>
            </a:r>
            <a:r>
              <a:rPr lang="en-US" b="1" dirty="0" smtClean="0"/>
              <a:t>Checkpoint AND </a:t>
            </a:r>
            <a:r>
              <a:rPr lang="en-US" b="1" dirty="0"/>
              <a:t>XML Checkpoints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242853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8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Advantages of QTP Automation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8497"/>
            <a:ext cx="8596668" cy="316820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It uses an active screen to record scripts and helps tester in referring the screen object properties</a:t>
            </a:r>
          </a:p>
          <a:p>
            <a:pPr lvl="0"/>
            <a:r>
              <a:rPr lang="en-US" dirty="0"/>
              <a:t>It has excellent object identification process or mechanism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supports popular automation </a:t>
            </a:r>
            <a:r>
              <a:rPr lang="en-US" dirty="0" smtClean="0"/>
              <a:t>frameworks like </a:t>
            </a:r>
            <a:r>
              <a:rPr lang="en-US" dirty="0"/>
              <a:t>keyword driven testing approach, modular testing approach, data-driven testing approach, etc.</a:t>
            </a:r>
          </a:p>
          <a:p>
            <a:pPr lvl="0"/>
            <a:r>
              <a:rPr lang="en-US" dirty="0"/>
              <a:t>It comes with an inbuilt IDE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supports 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769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the drawbacks of QTP?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Costly </a:t>
            </a:r>
            <a:r>
              <a:rPr lang="en-US" dirty="0"/>
              <a:t>in terms of license and maintenance</a:t>
            </a:r>
          </a:p>
          <a:p>
            <a:pPr lvl="0"/>
            <a:r>
              <a:rPr lang="en-US" dirty="0"/>
              <a:t>Cannot run multiple threads/instances</a:t>
            </a:r>
          </a:p>
          <a:p>
            <a:pPr lvl="0"/>
            <a:r>
              <a:rPr lang="en-US" dirty="0"/>
              <a:t>Execution process is slow as compare to open source tools like Selenium</a:t>
            </a:r>
          </a:p>
          <a:p>
            <a:pPr lvl="0"/>
            <a:r>
              <a:rPr lang="en-US" dirty="0"/>
              <a:t>QTP license can only be renewed from HP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17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9448"/>
            <a:ext cx="8596668" cy="76843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353059"/>
          </a:xfrm>
        </p:spPr>
        <p:txBody>
          <a:bodyPr/>
          <a:lstStyle/>
          <a:p>
            <a:r>
              <a:rPr lang="en-US" b="1" dirty="0"/>
              <a:t>What is QTP/UFT</a:t>
            </a:r>
            <a:r>
              <a:rPr lang="en-US" b="1" dirty="0" smtClean="0"/>
              <a:t>?</a:t>
            </a:r>
          </a:p>
          <a:p>
            <a:r>
              <a:rPr lang="en-US" b="1" dirty="0"/>
              <a:t>Why QTP is the best testing tool</a:t>
            </a:r>
            <a:r>
              <a:rPr lang="en-US" b="1" dirty="0" smtClean="0"/>
              <a:t>?</a:t>
            </a:r>
          </a:p>
          <a:p>
            <a:r>
              <a:rPr lang="en-US" b="1" dirty="0"/>
              <a:t>Why UFT why not selenium </a:t>
            </a:r>
            <a:endParaRPr lang="en-US" b="1" dirty="0" smtClean="0"/>
          </a:p>
          <a:p>
            <a:r>
              <a:rPr lang="en-US" b="1" dirty="0"/>
              <a:t>Advantages of QTP </a:t>
            </a:r>
            <a:r>
              <a:rPr lang="en-US" b="1" dirty="0" smtClean="0"/>
              <a:t>Automation</a:t>
            </a:r>
          </a:p>
          <a:p>
            <a:r>
              <a:rPr lang="en-US" b="1" dirty="0"/>
              <a:t>QTP - Automated Testing </a:t>
            </a:r>
            <a:r>
              <a:rPr lang="en-US" b="1" dirty="0" smtClean="0"/>
              <a:t>Process.</a:t>
            </a:r>
          </a:p>
          <a:p>
            <a:r>
              <a:rPr lang="en-US" b="1" dirty="0"/>
              <a:t>UFT - Record and </a:t>
            </a:r>
            <a:r>
              <a:rPr lang="en-US" b="1" dirty="0" smtClean="0"/>
              <a:t>Playback</a:t>
            </a:r>
          </a:p>
          <a:p>
            <a:r>
              <a:rPr lang="en-US" b="1" dirty="0"/>
              <a:t>What is Object Repository</a:t>
            </a:r>
            <a:r>
              <a:rPr lang="en-US" b="1" dirty="0" smtClean="0"/>
              <a:t>?</a:t>
            </a:r>
          </a:p>
          <a:p>
            <a:r>
              <a:rPr lang="en-US" b="1" dirty="0"/>
              <a:t>Object </a:t>
            </a:r>
            <a:r>
              <a:rPr lang="en-US" b="1" dirty="0" smtClean="0"/>
              <a:t>Spy</a:t>
            </a:r>
          </a:p>
          <a:p>
            <a:r>
              <a:rPr lang="en-US" b="1" dirty="0"/>
              <a:t>Actions</a:t>
            </a:r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544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QTP/UFT?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9795"/>
            <a:ext cx="8596668" cy="4421568"/>
          </a:xfrm>
        </p:spPr>
        <p:txBody>
          <a:bodyPr/>
          <a:lstStyle/>
          <a:p>
            <a:r>
              <a:rPr lang="en-US" dirty="0"/>
              <a:t>HP QTP is an automated functional</a:t>
            </a:r>
            <a:r>
              <a:rPr lang="en-US" dirty="0">
                <a:hlinkClick r:id="rId2"/>
              </a:rPr>
              <a:t> Testing </a:t>
            </a:r>
            <a:r>
              <a:rPr lang="en-US" dirty="0" smtClean="0"/>
              <a:t>tool.</a:t>
            </a:r>
            <a:endParaRPr lang="en-US" b="1" dirty="0" smtClean="0"/>
          </a:p>
          <a:p>
            <a:r>
              <a:rPr lang="en-US" dirty="0"/>
              <a:t>Its first name was </a:t>
            </a:r>
            <a:r>
              <a:rPr lang="en-US" b="1" dirty="0"/>
              <a:t>Astra Quick Test</a:t>
            </a:r>
            <a:r>
              <a:rPr lang="en-US" dirty="0"/>
              <a:t>, later on called as Quick Test Professional and the latest version is known as </a:t>
            </a:r>
            <a:r>
              <a:rPr lang="en-US" b="1" dirty="0"/>
              <a:t>Unified Functional Tester (UFT)</a:t>
            </a:r>
            <a:r>
              <a:rPr lang="en-US" dirty="0"/>
              <a:t>.</a:t>
            </a:r>
          </a:p>
          <a:p>
            <a:r>
              <a:rPr lang="en-US" b="1" dirty="0"/>
              <a:t>UFT is a mixture of HP QTP (</a:t>
            </a:r>
            <a:r>
              <a:rPr lang="en-US" dirty="0"/>
              <a:t>GUI testing tool</a:t>
            </a:r>
            <a:r>
              <a:rPr lang="en-US" b="1" dirty="0"/>
              <a:t>) and HP Service Test (</a:t>
            </a:r>
            <a:r>
              <a:rPr lang="en-US" dirty="0"/>
              <a:t>API testing tool</a:t>
            </a:r>
            <a:r>
              <a:rPr lang="en-US" b="1" dirty="0" smtClean="0"/>
              <a:t>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32" y="3500847"/>
            <a:ext cx="5772150" cy="17593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8365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b="1" dirty="0" smtClean="0"/>
              <a:t>QTP/UFT </a:t>
            </a:r>
            <a:r>
              <a:rPr lang="en-US" b="1" dirty="0"/>
              <a:t>is the best testing tool?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icon-based tool that automates the regression and </a:t>
            </a:r>
            <a:r>
              <a:rPr lang="en-US" dirty="0">
                <a:hlinkClick r:id="rId2"/>
              </a:rPr>
              <a:t>Functional Testing</a:t>
            </a:r>
            <a:r>
              <a:rPr lang="en-US" dirty="0"/>
              <a:t> of an </a:t>
            </a:r>
            <a:r>
              <a:rPr lang="en-US" dirty="0" smtClean="0"/>
              <a:t>application.</a:t>
            </a:r>
            <a:endParaRPr lang="en-US" dirty="0"/>
          </a:p>
          <a:p>
            <a:r>
              <a:rPr lang="en-US" dirty="0"/>
              <a:t>It provides both features- Record as well as Playback</a:t>
            </a:r>
          </a:p>
          <a:p>
            <a:r>
              <a:rPr lang="en-US" dirty="0"/>
              <a:t>We can test Desktop as well as the Web-based applications</a:t>
            </a:r>
          </a:p>
          <a:p>
            <a:r>
              <a:rPr lang="en-US" dirty="0"/>
              <a:t>QTP Testing is based on scripting language VB </a:t>
            </a:r>
            <a:r>
              <a:rPr lang="en-US" dirty="0" smtClean="0"/>
              <a:t>script</a:t>
            </a:r>
          </a:p>
          <a:p>
            <a:r>
              <a:rPr lang="en-US" dirty="0" smtClean="0"/>
              <a:t>It allows Business Process testing(BPT).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68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7076"/>
          </a:xfrm>
        </p:spPr>
        <p:txBody>
          <a:bodyPr/>
          <a:lstStyle/>
          <a:p>
            <a:r>
              <a:rPr lang="en-US" dirty="0" smtClean="0"/>
              <a:t>Why UFT why not selenium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7131"/>
            <a:ext cx="8596668" cy="4354231"/>
          </a:xfrm>
        </p:spPr>
        <p:txBody>
          <a:bodyPr/>
          <a:lstStyle/>
          <a:p>
            <a:r>
              <a:rPr lang="en-US" dirty="0"/>
              <a:t>Selenium only web applications can be </a:t>
            </a:r>
            <a:r>
              <a:rPr lang="en-US" dirty="0" smtClean="0"/>
              <a:t>automated but UFT </a:t>
            </a:r>
            <a:r>
              <a:rPr lang="en-US" dirty="0"/>
              <a:t>can test web- based as well as desktop </a:t>
            </a:r>
            <a:r>
              <a:rPr lang="en-US" dirty="0" smtClean="0"/>
              <a:t>applications</a:t>
            </a:r>
          </a:p>
          <a:p>
            <a:r>
              <a:rPr lang="en-US" dirty="0"/>
              <a:t>Selenium does not  have such built in object </a:t>
            </a:r>
            <a:r>
              <a:rPr lang="en-US" dirty="0" smtClean="0"/>
              <a:t>repository but </a:t>
            </a:r>
            <a:r>
              <a:rPr lang="en-US" dirty="0"/>
              <a:t>UFT comes with built in object repository</a:t>
            </a:r>
            <a:r>
              <a:rPr lang="en-US" dirty="0" smtClean="0"/>
              <a:t>.</a:t>
            </a:r>
          </a:p>
          <a:p>
            <a:r>
              <a:rPr lang="en-US" dirty="0"/>
              <a:t>HP UFT integrates with test management tool like HP Quality </a:t>
            </a:r>
            <a:r>
              <a:rPr lang="en-US" dirty="0" smtClean="0"/>
              <a:t>Center but </a:t>
            </a:r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no such tool that integrates </a:t>
            </a:r>
            <a:r>
              <a:rPr lang="en-US" dirty="0" smtClean="0"/>
              <a:t>with Selenium</a:t>
            </a:r>
          </a:p>
          <a:p>
            <a:r>
              <a:rPr lang="en-US" dirty="0" smtClean="0"/>
              <a:t>HP UFT </a:t>
            </a:r>
            <a:r>
              <a:rPr lang="en-US" dirty="0"/>
              <a:t>supports different environments like SAP, Oracle, .NET  but user need to purchase add-on license for </a:t>
            </a:r>
            <a:r>
              <a:rPr lang="en-US" dirty="0" smtClean="0"/>
              <a:t>them but </a:t>
            </a:r>
            <a:r>
              <a:rPr lang="en-US" dirty="0"/>
              <a:t>It supports addition of plug-ins to include features that are not provided by core Selenium</a:t>
            </a:r>
          </a:p>
        </p:txBody>
      </p:sp>
    </p:spTree>
    <p:extLst>
      <p:ext uri="{BB962C8B-B14F-4D97-AF65-F5344CB8AC3E}">
        <p14:creationId xmlns="" xmlns:p14="http://schemas.microsoft.com/office/powerpoint/2010/main" val="20307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UFT - </a:t>
            </a:r>
            <a:r>
              <a:rPr lang="en-US" b="1" dirty="0"/>
              <a:t>Automated Testing Process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88" y="1428124"/>
            <a:ext cx="7765960" cy="4753735"/>
          </a:xfrm>
        </p:spPr>
      </p:pic>
    </p:spTree>
    <p:extLst>
      <p:ext uri="{BB962C8B-B14F-4D97-AF65-F5344CB8AC3E}">
        <p14:creationId xmlns="" xmlns:p14="http://schemas.microsoft.com/office/powerpoint/2010/main" val="106604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UFT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Object Repository?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6549"/>
            <a:ext cx="8596668" cy="3383280"/>
          </a:xfrm>
        </p:spPr>
        <p:txBody>
          <a:bodyPr/>
          <a:lstStyle/>
          <a:p>
            <a:r>
              <a:rPr lang="en-US" dirty="0"/>
              <a:t>Object Repository is a collection of object and properties with which QTP will be able to </a:t>
            </a:r>
            <a:r>
              <a:rPr lang="en-US" dirty="0" smtClean="0"/>
              <a:t>recognize </a:t>
            </a:r>
            <a:r>
              <a:rPr lang="en-US" dirty="0"/>
              <a:t>the objects and act on it. </a:t>
            </a:r>
            <a:endParaRPr lang="en-US" dirty="0" smtClean="0"/>
          </a:p>
          <a:p>
            <a:r>
              <a:rPr lang="en-US" dirty="0"/>
              <a:t>The stored object and together with its properties is called </a:t>
            </a:r>
            <a:r>
              <a:rPr lang="en-US" b="1" dirty="0"/>
              <a:t>TEST Object</a:t>
            </a:r>
            <a:endParaRPr lang="en-US" dirty="0"/>
          </a:p>
          <a:p>
            <a:r>
              <a:rPr lang="en-US" dirty="0"/>
              <a:t>QTP stores Object and its properties in the Object Repository to identify them during </a:t>
            </a:r>
            <a:r>
              <a:rPr lang="en-US" dirty="0" smtClean="0"/>
              <a:t>run-time</a:t>
            </a:r>
          </a:p>
          <a:p>
            <a:r>
              <a:rPr lang="en-US" b="1" dirty="0"/>
              <a:t>There are two kinds of repositories</a:t>
            </a:r>
            <a:r>
              <a:rPr lang="en-US" b="1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Local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Shared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704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</a:t>
            </a:r>
            <a:r>
              <a:rPr lang="en-US" b="1" dirty="0" smtClean="0"/>
              <a:t>UFT</a:t>
            </a:r>
            <a:r>
              <a:rPr lang="en-US" b="1" dirty="0" smtClean="0"/>
              <a:t> </a:t>
            </a:r>
            <a:r>
              <a:rPr lang="en-US" b="1" dirty="0"/>
              <a:t>Identify Objects Uniquely?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UFT</a:t>
            </a:r>
            <a:r>
              <a:rPr lang="en-US" dirty="0" smtClean="0"/>
              <a:t> </a:t>
            </a:r>
            <a:r>
              <a:rPr lang="en-US" dirty="0"/>
              <a:t>has a predetermined set of properties that it learns/stores for every class of object it identifies. 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b="1" dirty="0" smtClean="0"/>
              <a:t>Mandatory properties</a:t>
            </a:r>
          </a:p>
          <a:p>
            <a:pPr lvl="1">
              <a:buFont typeface="+mj-lt"/>
              <a:buAutoNum type="arabicPeriod"/>
            </a:pPr>
            <a:r>
              <a:rPr lang="en-US" b="1" dirty="0" smtClean="0"/>
              <a:t>Assistive </a:t>
            </a:r>
            <a:r>
              <a:rPr lang="en-US" b="1" dirty="0" smtClean="0"/>
              <a:t>properties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Ordinal </a:t>
            </a:r>
            <a:r>
              <a:rPr lang="en-US" b="1" dirty="0" smtClean="0"/>
              <a:t>Identifier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Smart Identification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95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352</TotalTime>
  <Words>377</Words>
  <Application>Microsoft Office PowerPoint</Application>
  <PresentationFormat>Custom</PresentationFormat>
  <Paragraphs>87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Unified Functional Testing</vt:lpstr>
      <vt:lpstr>Contents </vt:lpstr>
      <vt:lpstr>What is QTP/UFT? </vt:lpstr>
      <vt:lpstr>Why QTP/UFT is the best testing tool? </vt:lpstr>
      <vt:lpstr>Why UFT why not selenium </vt:lpstr>
      <vt:lpstr>UFT - Automated Testing Process </vt:lpstr>
      <vt:lpstr>UFT user interface</vt:lpstr>
      <vt:lpstr>What is Object Repository? </vt:lpstr>
      <vt:lpstr>How UFT Identify Objects Uniquely? </vt:lpstr>
      <vt:lpstr>Object Spy</vt:lpstr>
      <vt:lpstr>UFT - Record and Playback </vt:lpstr>
      <vt:lpstr>Expert view and Keyword view</vt:lpstr>
      <vt:lpstr>Actions </vt:lpstr>
      <vt:lpstr>Types of actions</vt:lpstr>
      <vt:lpstr>UFT frameworks </vt:lpstr>
      <vt:lpstr>Checkpoints  </vt:lpstr>
      <vt:lpstr>Advantages of QTP Automation </vt:lpstr>
      <vt:lpstr>What are the drawbacks of QTP? </vt:lpstr>
    </vt:vector>
  </TitlesOfParts>
  <Company>RBC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Kumar, Shankar (CWM-NR)</dc:creator>
  <cp:keywords>RBC Internal</cp:keywords>
  <cp:lastModifiedBy>ADMIN</cp:lastModifiedBy>
  <cp:revision>30</cp:revision>
  <dcterms:created xsi:type="dcterms:W3CDTF">2019-02-05T10:48:23Z</dcterms:created>
  <dcterms:modified xsi:type="dcterms:W3CDTF">2019-02-06T02:25:06Z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120b7fce-0220-43f4-954d-fa79c3a9b019</vt:lpwstr>
  </property>
  <property fmtid="{D5CDD505-2E9C-101B-9397-08002B2CF9AE}" pid="3" name="Classification">
    <vt:lpwstr>TT_RBC_Internal</vt:lpwstr>
  </property>
</Properties>
</file>