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image/jpeg" PartName="/ppt/media/image11.jpg"/>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8.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1.xml"/>
  <Override ContentType="application/vnd.openxmlformats-officedocument.theme+xml" PartName="/ppt/theme/theme1.xml"/>
  <Override ContentType="application/vnd.openxmlformats-officedocument.theme+xml" PartName="/ppt/theme/theme2.xml"/>
  <Override ContentType="application/vnd.openxmlformats-officedocument.presentationml.tags+xml" PartName="/ppt/tags/tag1.xml"/>
  <Override ContentType="application/vnd.openxmlformats-officedocument.presentationml.viewProps+xml" PartName="/ppt/viewProps1.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6858000" cx="12192000"/>
  <p:notesSz cx="12192000" cy="6858000"/>
  <p:custDataLst>
    <p:tags r:id="rId17"/>
  </p:custDataLst>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presProps1.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1.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1.xml"/><Relationship Id="rId2" Type="http://schemas.openxmlformats.org/officeDocument/2006/relationships/viewProps" Target="viewProps1.xml"/><Relationship Id="rId3" Type="http://schemas.openxmlformats.org/officeDocument/2006/relationships/presProps" Target="presProps1.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tags" Target="tags/tag1.xml"/><Relationship Id="rId16" Type="http://schemas.openxmlformats.org/officeDocument/2006/relationships/slide" Target="slides/slide11.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27-08-2025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8/27/2025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3" Type="http://schemas.openxmlformats.org/officeDocument/2006/relationships/image" Target="../media/image11.jpg"/><Relationship Id="rId2" Type="http://schemas.openxmlformats.org/officeDocument/2006/relationships/image" Target="../media/image10.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876300" y="3252938"/>
            <a:ext cx="9855900" cy="22857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2400">
                <a:solidFill>
                  <a:schemeClr val="dk1"/>
                </a:solidFill>
                <a:latin typeface="Calibri"/>
                <a:ea typeface="Calibri"/>
                <a:cs typeface="Calibri"/>
                <a:sym typeface="Calibri"/>
              </a:rPr>
              <a:t>STUDENT NAME: S.Naveena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REGISTER NO AND NMID: 2428B0234 and </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DEPARTMENT: BSc Computer science with Data Analytics</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COLLEGE: COLLEGE/ UNIVERSITY: Tiruppur Kumaran College for Women/Bharathiar University</a:t>
            </a:r>
            <a:endParaRPr sz="2400">
              <a:solidFill>
                <a:schemeClr val="dk1"/>
              </a:solidFill>
              <a:latin typeface="Calibri"/>
              <a:ea typeface="Calibri"/>
              <a:cs typeface="Calibri"/>
              <a:sym typeface="Calibri"/>
            </a:endParaRPr>
          </a:p>
          <a:p>
            <a:pPr indent="0" lvl="0" marL="0" marR="0" rtl="0" algn="l">
              <a:spcBef>
                <a:spcPts val="0"/>
              </a:spcBef>
              <a:spcAft>
                <a:spcPts val="0"/>
              </a:spcAft>
              <a:buNone/>
            </a:pPr>
            <a:r>
              <a:rPr lang="en-US" sz="2400">
                <a:solidFill>
                  <a:schemeClr val="dk1"/>
                </a:solidFill>
                <a:latin typeface="Calibri"/>
                <a:ea typeface="Calibri"/>
                <a:cs typeface="Calibri"/>
                <a:sym typeface="Calibri"/>
              </a:rPr>
              <a:t>           </a:t>
            </a:r>
            <a:endParaRPr sz="2400">
              <a:solidFill>
                <a:schemeClr val="dk1"/>
              </a:solidFill>
              <a:latin typeface="Calibri"/>
              <a:ea typeface="Calibri"/>
              <a:cs typeface="Calibri"/>
              <a:sym typeface="Calibri"/>
            </a:endParaRPr>
          </a:p>
        </p:txBody>
      </p:sp>
      <p:sp>
        <p:nvSpPr>
          <p:cNvPr id="37" name="Google Shape;37;p1"/>
          <p:cNvSpPr txBox="1"/>
          <p:nvPr/>
        </p:nvSpPr>
        <p:spPr>
          <a:xfrm>
            <a:off x="6125400" y="3579560"/>
            <a:ext cx="53790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latin typeface="Calibri"/>
                <a:ea typeface="Calibri"/>
                <a:cs typeface="Calibri"/>
                <a:sym typeface="Calibri"/>
              </a:rPr>
              <a:t>99544C27D3E4ED38E7849C30A73DAE61</a:t>
            </a:r>
            <a:endParaRPr sz="18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p:cNvPicPr>
            <a:picLocks noChangeAspect="1"/>
          </p:cNvPicPr>
          <p:nvPr/>
        </p:nvPicPr>
        <p:blipFill rotWithShape="1">
          <a:blip r:embed="rId3">
            <a:extLst>
              <a:ext uri="{28A0092B-C50C-407E-A947-70E740481C1C}">
                <a14:useLocalDpi xmlns:a14="http://schemas.microsoft.com/office/drawing/2010/main" val="0"/>
              </a:ext>
            </a:extLst>
          </a:blip>
          <a:srcRect t="6095" b="25741"/>
          <a:stretch/>
        </p:blipFill>
        <p:spPr>
          <a:xfrm>
            <a:off x="2586037" y="1299359"/>
            <a:ext cx="6858000" cy="5353048"/>
          </a:xfrm>
          <a:prstGeom prst="rect">
            <a:avLst/>
          </a:prstGeom>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p:cNvSpPr txBox="1"/>
          <p:nvPr/>
        </p:nvSpPr>
        <p:spPr>
          <a:xfrm>
            <a:off x="619836" y="2200364"/>
            <a:ext cx="9201150" cy="1200329"/>
          </a:xfrm>
          <a:prstGeom prst="rect">
            <a:avLst/>
          </a:prstGeom>
          <a:noFill/>
        </p:spPr>
        <p:txBody>
          <a:bodyPr wrap="square" rtlCol="0">
            <a:spAutoFit/>
          </a:bodyPr>
          <a:lstStyle/>
          <a:p>
            <a:r>
              <a:rPr lang="en-US" dirty="0" smtClean="0"/>
              <a:t>My Digital Writing portfolio provides a simple and effective way to showcase a writer’s creative works and contact information in one place .Designed with HTML,CSS and Java script it offers a clear layout easy navigation and responsive design .This portfolio helps to build a writer’s professional identity into reaching a wider audience  </a:t>
            </a:r>
            <a:endParaRPr lang="en-IN"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3" name="Rectangle 22"/>
          <p:cNvSpPr/>
          <p:nvPr/>
        </p:nvSpPr>
        <p:spPr>
          <a:xfrm>
            <a:off x="1790571" y="2505670"/>
            <a:ext cx="7143879" cy="923330"/>
          </a:xfrm>
          <a:prstGeom prst="rect">
            <a:avLst/>
          </a:prstGeom>
          <a:noFill/>
        </p:spPr>
        <p:txBody>
          <a:bodyPr wrap="none" lIns="91440" tIns="45720" rIns="91440" bIns="45720">
            <a:spAutoFit/>
          </a:bodyPr>
          <a:lstStyle/>
          <a:p>
            <a:pPr algn="ctr"/>
            <a:r>
              <a:rPr lang="en-US" sz="5400" b="1" cap="all" spc="0" dirty="0" smtClean="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rPr>
              <a:t>MY DEGITAL PORTFOLIO</a:t>
            </a:r>
            <a:endParaRPr lang="en-US" sz="5400" b="1" cap="all" spc="0" dirty="0">
              <a:ln w="9000" cmpd="sng">
                <a:solidFill>
                  <a:schemeClr val="accent4">
                    <a:shade val="50000"/>
                    <a:satMod val="120000"/>
                  </a:schemeClr>
                </a:solidFill>
                <a:prstDash val="solid"/>
              </a:ln>
              <a:gradFill>
                <a:gsLst>
                  <a:gs pos="0">
                    <a:schemeClr val="accent4">
                      <a:shade val="20000"/>
                      <a:satMod val="245000"/>
                    </a:schemeClr>
                  </a:gs>
                  <a:gs pos="43000">
                    <a:schemeClr val="accent4">
                      <a:satMod val="255000"/>
                    </a:schemeClr>
                  </a:gs>
                  <a:gs pos="48000">
                    <a:schemeClr val="accent4">
                      <a:shade val="85000"/>
                      <a:satMod val="255000"/>
                    </a:schemeClr>
                  </a:gs>
                  <a:gs pos="100000">
                    <a:schemeClr val="accent4">
                      <a:shade val="20000"/>
                      <a:satMod val="245000"/>
                    </a:schemeClr>
                  </a:gs>
                </a:gsLst>
                <a:lin ang="5400000"/>
              </a:gradFill>
              <a:effectLst>
                <a:reflection blurRad="12700" stA="28000" endPos="45000" dist="1000" dir="5400000" sy="-100000" algn="bl" rotWithShape="0"/>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 name="Shape 38"/>
        <p:cNvGrpSpPr/>
        <p:nvPr/>
      </p:nvGrpSpPr>
      <p:grpSpPr>
        <a:xfrm>
          <a:off x="0" y="0"/>
          <a:ext cx="0" cy="0"/>
          <a:chOff x="0" y="0"/>
          <a:chExt cx="0" cy="0"/>
        </a:xfrm>
      </p:grpSpPr>
      <p:grpSp>
        <p:nvGrpSpPr>
          <p:cNvPr id="39" name="Google Shape;39;p2"/>
          <p:cNvGrpSpPr/>
          <p:nvPr/>
        </p:nvGrpSpPr>
        <p:grpSpPr>
          <a:xfrm>
            <a:off x="7991475" y="2933700"/>
            <a:ext cx="2762251" cy="3257550"/>
            <a:chOff x="7991475" y="2933700"/>
            <a:chExt cx="2762251" cy="3257550"/>
          </a:xfrm>
        </p:grpSpPr>
        <p:sp>
          <p:nvSpPr>
            <p:cNvPr id="40" name="Google Shape;40;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42" name="Google Shape;42;p2"/>
            <p:cNvPicPr preferRelativeResize="0"/>
            <p:nvPr/>
          </p:nvPicPr>
          <p:blipFill rotWithShape="1">
            <a:blip r:embed="rId2">
              <a:alphaModFix/>
            </a:blip>
            <a:srcRect b="0" l="0" r="0" t="0"/>
            <a:stretch/>
          </p:blipFill>
          <p:spPr>
            <a:xfrm>
              <a:off x="7991475" y="2933700"/>
              <a:ext cx="2762251" cy="3257550"/>
            </a:xfrm>
            <a:prstGeom prst="rect">
              <a:avLst/>
            </a:prstGeom>
            <a:noFill/>
            <a:ln>
              <a:noFill/>
            </a:ln>
          </p:spPr>
        </p:pic>
      </p:grpSp>
      <p:sp>
        <p:nvSpPr>
          <p:cNvPr id="43" name="Google Shape;43;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2"/>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45" name="Google Shape;45;p2"/>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46" name="Google Shape;46;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47" name="Google Shape;47;p2"/>
          <p:cNvSpPr txBox="1"/>
          <p:nvPr/>
        </p:nvSpPr>
        <p:spPr>
          <a:xfrm>
            <a:off x="676275" y="2227412"/>
            <a:ext cx="7315200" cy="2045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In today’s digital age , writers often struggle to showcase their work in a professional way with more accessibility . Traditional resumes and paper-based portfolios fail to highlight creativity and provide limited reach to potential readers, publishers and clients . There is a need for a simple , user-friendly digital portfolio that allows writers to present their biography, showcase their works(articles , poems, short stories),and provide contact information in an attractive and organized format  </a:t>
            </a:r>
            <a:endParaRPr sz="1800">
              <a:solidFill>
                <a:schemeClr val="dk1"/>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dirty="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9" name="TextBox 8"/>
          <p:cNvSpPr txBox="1"/>
          <p:nvPr/>
        </p:nvSpPr>
        <p:spPr>
          <a:xfrm>
            <a:off x="676274" y="1695450"/>
            <a:ext cx="8239126" cy="1200329"/>
          </a:xfrm>
          <a:prstGeom prst="rect">
            <a:avLst/>
          </a:prstGeom>
          <a:noFill/>
        </p:spPr>
        <p:txBody>
          <a:bodyPr wrap="square" rtlCol="0">
            <a:spAutoFit/>
          </a:bodyPr>
          <a:lstStyle/>
          <a:p>
            <a:r>
              <a:rPr lang="en-US" b="1" dirty="0" smtClean="0"/>
              <a:t>Brief Summary: </a:t>
            </a:r>
            <a:endParaRPr lang="en-US" dirty="0" smtClean="0"/>
          </a:p>
          <a:p>
            <a:r>
              <a:rPr lang="en-US" dirty="0" smtClean="0"/>
              <a:t>My project focuses on creating a simple digital portfolio for writers to present their professional identity online .The design is clean and easy to navigate ensuring that potential readers or clients can quickly access the writer’s work. </a:t>
            </a:r>
            <a:endParaRPr lang="en-IN" dirty="0"/>
          </a:p>
        </p:txBody>
      </p:sp>
      <p:sp>
        <p:nvSpPr>
          <p:cNvPr id="11" name="TextBox 10"/>
          <p:cNvSpPr txBox="1"/>
          <p:nvPr/>
        </p:nvSpPr>
        <p:spPr>
          <a:xfrm>
            <a:off x="757237" y="2876908"/>
            <a:ext cx="8077200" cy="1200329"/>
          </a:xfrm>
          <a:prstGeom prst="rect">
            <a:avLst/>
          </a:prstGeom>
          <a:noFill/>
        </p:spPr>
        <p:txBody>
          <a:bodyPr wrap="square" rtlCol="0">
            <a:spAutoFit/>
          </a:bodyPr>
          <a:lstStyle/>
          <a:p>
            <a:r>
              <a:rPr lang="en-US" b="1" dirty="0" smtClean="0"/>
              <a:t>Portfolio Contains:                                                                                                                </a:t>
            </a:r>
            <a:r>
              <a:rPr lang="en-US" dirty="0" smtClean="0"/>
              <a:t>The </a:t>
            </a:r>
            <a:r>
              <a:rPr lang="en-US" dirty="0"/>
              <a:t>portfolio provides sections such as About </a:t>
            </a:r>
            <a:r>
              <a:rPr lang="en-US" dirty="0" smtClean="0"/>
              <a:t>Me, My Works and </a:t>
            </a:r>
            <a:r>
              <a:rPr lang="en-US" dirty="0"/>
              <a:t>Contact allowing writers to introduce </a:t>
            </a:r>
            <a:r>
              <a:rPr lang="en-US" dirty="0" smtClean="0"/>
              <a:t>themselves ,showcase </a:t>
            </a:r>
            <a:r>
              <a:rPr lang="en-US" dirty="0"/>
              <a:t>selected writings like </a:t>
            </a:r>
            <a:r>
              <a:rPr lang="en-US" dirty="0" smtClean="0"/>
              <a:t>articles , poems, short </a:t>
            </a:r>
            <a:r>
              <a:rPr lang="en-US" dirty="0"/>
              <a:t>stories and share their contact details.</a:t>
            </a:r>
            <a:endParaRPr lang="en-IN" dirty="0"/>
          </a:p>
        </p:txBody>
      </p:sp>
      <p:sp>
        <p:nvSpPr>
          <p:cNvPr id="12" name="TextBox 11"/>
          <p:cNvSpPr txBox="1"/>
          <p:nvPr/>
        </p:nvSpPr>
        <p:spPr>
          <a:xfrm>
            <a:off x="781049" y="4113847"/>
            <a:ext cx="7396163" cy="1477328"/>
          </a:xfrm>
          <a:prstGeom prst="rect">
            <a:avLst/>
          </a:prstGeom>
          <a:noFill/>
        </p:spPr>
        <p:txBody>
          <a:bodyPr wrap="square" rtlCol="0">
            <a:spAutoFit/>
          </a:bodyPr>
          <a:lstStyle/>
          <a:p>
            <a:r>
              <a:rPr lang="en-US" b="1" dirty="0" smtClean="0"/>
              <a:t>Main Idea: </a:t>
            </a:r>
            <a:endParaRPr lang="en-US" dirty="0"/>
          </a:p>
          <a:p>
            <a:r>
              <a:rPr lang="en-US" dirty="0" smtClean="0"/>
              <a:t>The portfolio is designed to highlight the writer’s personal achievements, creative works and professional identity in a structured digital format allowing them to effectively present their skills and accomplishments to a wider audience    </a:t>
            </a:r>
            <a:endParaRPr lang="en-IN" b="1" dirty="0"/>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 name="Shape 48"/>
        <p:cNvGrpSpPr/>
        <p:nvPr/>
      </p:nvGrpSpPr>
      <p:grpSpPr>
        <a:xfrm>
          <a:off x="0" y="0"/>
          <a:ext cx="0" cy="0"/>
          <a:chOff x="0" y="0"/>
          <a:chExt cx="0" cy="0"/>
        </a:xfrm>
      </p:grpSpPr>
      <p:sp>
        <p:nvSpPr>
          <p:cNvPr id="49" name="Google Shape;49;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3"/>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3"/>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53" name="Google Shape;53;p3"/>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54" name="Google Shape;54;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5" name="Google Shape;55;p3"/>
          <p:cNvSpPr txBox="1"/>
          <p:nvPr/>
        </p:nvSpPr>
        <p:spPr>
          <a:xfrm>
            <a:off x="723900" y="1894346"/>
            <a:ext cx="7048500" cy="539310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1" lang="en-US" sz="1800">
                <a:solidFill>
                  <a:schemeClr val="dk1"/>
                </a:solidFill>
                <a:latin typeface="Calibri"/>
                <a:ea typeface="Calibri"/>
                <a:cs typeface="Calibri"/>
                <a:sym typeface="Calibri"/>
              </a:rPr>
              <a:t>Students: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To Showcase essays or creating writings projects for schools or colleges. Builds an early online presence to prepare for higher studies or competitions and share their achievements.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Job Seekers: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Highlight writings samples relevant to job roles for example :content writing, journalism, copywriting.</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Freelancers: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Use the portfolio as a marketing tool to attract clients and showcase different types of work like blogs or social media posts and provide quick contact details so clients can reach out directly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b="1" lang="en-US" sz="1800">
                <a:solidFill>
                  <a:schemeClr val="dk1"/>
                </a:solidFill>
                <a:latin typeface="Calibri"/>
                <a:ea typeface="Calibri"/>
                <a:cs typeface="Calibri"/>
                <a:sym typeface="Calibri"/>
              </a:rPr>
              <a:t>Professionals:</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Build a strong digital identity beyond a traditional CV.</a:t>
            </a:r>
            <a:endParaRPr/>
          </a:p>
          <a:p>
            <a:pPr indent="0" lvl="0" marL="0" marR="0" rtl="0" algn="l">
              <a:spcBef>
                <a:spcPts val="0"/>
              </a:spcBef>
              <a:spcAft>
                <a:spcPts val="0"/>
              </a:spcAft>
              <a:buNone/>
            </a:pPr>
            <a:r>
              <a:t/>
            </a:r>
            <a:endParaRPr b="1" sz="1800">
              <a:solidFill>
                <a:schemeClr val="dk1"/>
              </a:solidFill>
              <a:latin typeface="Calibri"/>
              <a:ea typeface="Calibri"/>
              <a:cs typeface="Calibri"/>
              <a:sym typeface="Calibri"/>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  </a:t>
            </a:r>
            <a:endParaRPr sz="1800">
              <a:solidFill>
                <a:schemeClr val="dk1"/>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p:cNvSpPr txBox="1"/>
          <p:nvPr/>
        </p:nvSpPr>
        <p:spPr>
          <a:xfrm>
            <a:off x="2828925" y="1606748"/>
            <a:ext cx="5562600" cy="5078313"/>
          </a:xfrm>
          <a:prstGeom prst="rect">
            <a:avLst/>
          </a:prstGeom>
          <a:noFill/>
        </p:spPr>
        <p:txBody>
          <a:bodyPr wrap="square" rtlCol="0">
            <a:spAutoFit/>
          </a:bodyPr>
          <a:lstStyle/>
          <a:p>
            <a:r>
              <a:rPr lang="en-US" b="1" dirty="0" smtClean="0"/>
              <a:t>1.HTML </a:t>
            </a:r>
          </a:p>
          <a:p>
            <a:r>
              <a:rPr lang="en-US" dirty="0" smtClean="0"/>
              <a:t>Used to structuring the content of the portfolio such as About Me, My Works</a:t>
            </a:r>
            <a:r>
              <a:rPr lang="en-US" dirty="0"/>
              <a:t>,</a:t>
            </a:r>
            <a:r>
              <a:rPr lang="en-US" dirty="0" smtClean="0"/>
              <a:t> Achievements and Contents </a:t>
            </a:r>
          </a:p>
          <a:p>
            <a:endParaRPr lang="en-US" dirty="0"/>
          </a:p>
          <a:p>
            <a:r>
              <a:rPr lang="en-US" b="1" dirty="0" smtClean="0"/>
              <a:t>2.CSS</a:t>
            </a:r>
          </a:p>
          <a:p>
            <a:r>
              <a:rPr lang="en-US" dirty="0" smtClean="0"/>
              <a:t>Applied for styling, layout and visual design to make the portfolio attractive and readable </a:t>
            </a:r>
          </a:p>
          <a:p>
            <a:endParaRPr lang="en-US" dirty="0"/>
          </a:p>
          <a:p>
            <a:r>
              <a:rPr lang="en-US" b="1" dirty="0" smtClean="0"/>
              <a:t>3.Java Script for Navigation </a:t>
            </a:r>
          </a:p>
          <a:p>
            <a:r>
              <a:rPr lang="en-US" dirty="0" smtClean="0"/>
              <a:t>Internal links ensure smooth movements between different sections of the portfolio</a:t>
            </a:r>
          </a:p>
          <a:p>
            <a:endParaRPr lang="en-US" dirty="0"/>
          </a:p>
          <a:p>
            <a:r>
              <a:rPr lang="en-US" b="1" dirty="0" smtClean="0"/>
              <a:t>4.Responsive</a:t>
            </a:r>
          </a:p>
          <a:p>
            <a:r>
              <a:rPr lang="en-US" dirty="0" smtClean="0"/>
              <a:t>Basic techniques were used to make the portfolio viewable on desktops and mobile devices</a:t>
            </a:r>
          </a:p>
          <a:p>
            <a:endParaRPr lang="en-US" dirty="0"/>
          </a:p>
          <a:p>
            <a:r>
              <a:rPr lang="en-US" b="1" dirty="0" smtClean="0"/>
              <a:t>5.Code Editor</a:t>
            </a:r>
          </a:p>
          <a:p>
            <a:r>
              <a:rPr lang="en-US" dirty="0" smtClean="0"/>
              <a:t>CODEPEN </a:t>
            </a:r>
            <a:endParaRPr lang="en-IN"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2" name="TextBox 1"/>
          <p:cNvSpPr txBox="1"/>
          <p:nvPr/>
        </p:nvSpPr>
        <p:spPr>
          <a:xfrm>
            <a:off x="739775" y="1143000"/>
            <a:ext cx="8251825" cy="5909310"/>
          </a:xfrm>
          <a:prstGeom prst="rect">
            <a:avLst/>
          </a:prstGeom>
          <a:noFill/>
        </p:spPr>
        <p:txBody>
          <a:bodyPr wrap="square" rtlCol="0">
            <a:spAutoFit/>
          </a:bodyPr>
          <a:lstStyle/>
          <a:p>
            <a:r>
              <a:rPr lang="en-US" b="1" dirty="0" smtClean="0"/>
              <a:t>Header Section</a:t>
            </a:r>
          </a:p>
          <a:p>
            <a:r>
              <a:rPr lang="en-US" dirty="0" smtClean="0"/>
              <a:t>Displays the writer’s name and a tagline. </a:t>
            </a:r>
            <a:r>
              <a:rPr lang="en-US" dirty="0"/>
              <a:t>S</a:t>
            </a:r>
            <a:r>
              <a:rPr lang="en-US" dirty="0" smtClean="0"/>
              <a:t>ets the tone and identity </a:t>
            </a:r>
            <a:r>
              <a:rPr lang="en-US" dirty="0"/>
              <a:t>o</a:t>
            </a:r>
            <a:r>
              <a:rPr lang="en-US" dirty="0" smtClean="0"/>
              <a:t>f the portfolio</a:t>
            </a:r>
          </a:p>
          <a:p>
            <a:endParaRPr lang="en-US" dirty="0"/>
          </a:p>
          <a:p>
            <a:r>
              <a:rPr lang="en-US" b="1" dirty="0" smtClean="0"/>
              <a:t>Navigation bar</a:t>
            </a:r>
          </a:p>
          <a:p>
            <a:r>
              <a:rPr lang="en-US" dirty="0" smtClean="0"/>
              <a:t>Provides quick links to sections: About Me, My Works, Contact and helps users to move smoothly within the page</a:t>
            </a:r>
          </a:p>
          <a:p>
            <a:endParaRPr lang="en-US" dirty="0"/>
          </a:p>
          <a:p>
            <a:r>
              <a:rPr lang="en-US" b="1" dirty="0" smtClean="0"/>
              <a:t>About Me</a:t>
            </a:r>
          </a:p>
          <a:p>
            <a:r>
              <a:rPr lang="en-US" dirty="0" smtClean="0"/>
              <a:t>Contains a short biography or introduction and highlights writing interests and professional background </a:t>
            </a:r>
          </a:p>
          <a:p>
            <a:endParaRPr lang="en-US" dirty="0"/>
          </a:p>
          <a:p>
            <a:r>
              <a:rPr lang="en-US" b="1" dirty="0" smtClean="0"/>
              <a:t>My Works Section</a:t>
            </a:r>
          </a:p>
          <a:p>
            <a:r>
              <a:rPr lang="en-US" dirty="0" smtClean="0"/>
              <a:t>Showcases selected writings such as articles , poems ,and short stories and organizes card-style layout for clarity </a:t>
            </a:r>
          </a:p>
          <a:p>
            <a:endParaRPr lang="en-US" dirty="0"/>
          </a:p>
          <a:p>
            <a:r>
              <a:rPr lang="en-US" b="1" dirty="0" smtClean="0"/>
              <a:t>Content Section  </a:t>
            </a:r>
          </a:p>
          <a:p>
            <a:r>
              <a:rPr lang="en-US" dirty="0" smtClean="0"/>
              <a:t>Provides email and social media links for easy communication </a:t>
            </a:r>
          </a:p>
          <a:p>
            <a:endParaRPr lang="en-US" dirty="0"/>
          </a:p>
          <a:p>
            <a:r>
              <a:rPr lang="en-US" b="1" dirty="0" smtClean="0"/>
              <a:t>Responsive layout </a:t>
            </a:r>
          </a:p>
          <a:p>
            <a:r>
              <a:rPr lang="en-US" dirty="0" smtClean="0"/>
              <a:t>Mobile view   </a:t>
            </a:r>
          </a:p>
          <a:p>
            <a:endParaRPr lang="en-US" dirty="0" smtClean="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FEATURES AND FUNCTIONALITY</a:t>
            </a:r>
          </a:p>
        </p:txBody>
      </p:sp>
      <p:sp>
        <p:nvSpPr>
          <p:cNvPr id="3" name="TextBox 2"/>
          <p:cNvSpPr txBox="1"/>
          <p:nvPr/>
        </p:nvSpPr>
        <p:spPr>
          <a:xfrm>
            <a:off x="609600" y="1447800"/>
            <a:ext cx="9906000" cy="3693319"/>
          </a:xfrm>
          <a:prstGeom prst="rect">
            <a:avLst/>
          </a:prstGeom>
          <a:noFill/>
        </p:spPr>
        <p:txBody>
          <a:bodyPr wrap="square" rtlCol="0">
            <a:spAutoFit/>
          </a:bodyPr>
          <a:lstStyle/>
          <a:p>
            <a:r>
              <a:rPr lang="en-US" b="1" dirty="0" smtClean="0"/>
              <a:t>1.User-friendly Design </a:t>
            </a:r>
            <a:r>
              <a:rPr lang="en-IN" b="1" dirty="0" smtClean="0"/>
              <a:t>:  </a:t>
            </a:r>
            <a:r>
              <a:rPr lang="en-IN" dirty="0" smtClean="0"/>
              <a:t>Clean and simple layout that is easy to navigate </a:t>
            </a:r>
          </a:p>
          <a:p>
            <a:endParaRPr lang="en-US" b="1" dirty="0"/>
          </a:p>
          <a:p>
            <a:r>
              <a:rPr lang="en-US" b="1" dirty="0" smtClean="0"/>
              <a:t>2.Display Function: </a:t>
            </a:r>
            <a:r>
              <a:rPr lang="en-US" dirty="0" smtClean="0"/>
              <a:t>Presents the writer’s profile , introduction and personal details </a:t>
            </a:r>
          </a:p>
          <a:p>
            <a:endParaRPr lang="en-US" b="1" dirty="0"/>
          </a:p>
          <a:p>
            <a:r>
              <a:rPr lang="en-US" b="1" dirty="0" smtClean="0"/>
              <a:t>3.Navigate Function : </a:t>
            </a:r>
            <a:r>
              <a:rPr lang="en-US" dirty="0" smtClean="0"/>
              <a:t>Provides internal links for moving between sections like About</a:t>
            </a:r>
            <a:r>
              <a:rPr lang="en-US" dirty="0"/>
              <a:t>,</a:t>
            </a:r>
            <a:r>
              <a:rPr lang="en-US" dirty="0" smtClean="0"/>
              <a:t> My Works, and Contact </a:t>
            </a:r>
          </a:p>
          <a:p>
            <a:endParaRPr lang="en-US" dirty="0"/>
          </a:p>
          <a:p>
            <a:r>
              <a:rPr lang="en-US" b="1" dirty="0" smtClean="0"/>
              <a:t>4.Showcase Function: </a:t>
            </a:r>
            <a:r>
              <a:rPr lang="en-US" dirty="0" smtClean="0"/>
              <a:t>Highlights writing samples (articles</a:t>
            </a:r>
            <a:r>
              <a:rPr lang="en-US" dirty="0"/>
              <a:t>,</a:t>
            </a:r>
            <a:r>
              <a:rPr lang="en-US" dirty="0" smtClean="0"/>
              <a:t> poems</a:t>
            </a:r>
            <a:r>
              <a:rPr lang="en-US" dirty="0"/>
              <a:t>,</a:t>
            </a:r>
            <a:r>
              <a:rPr lang="en-US" dirty="0" smtClean="0"/>
              <a:t> short stories)using card-style layouts </a:t>
            </a:r>
          </a:p>
          <a:p>
            <a:endParaRPr lang="en-US" dirty="0"/>
          </a:p>
          <a:p>
            <a:r>
              <a:rPr lang="en-US" b="1" dirty="0" smtClean="0"/>
              <a:t>5.Contact Function: </a:t>
            </a:r>
            <a:r>
              <a:rPr lang="en-US" dirty="0" smtClean="0"/>
              <a:t>Provides email and social media links for direct communication</a:t>
            </a:r>
          </a:p>
          <a:p>
            <a:endParaRPr lang="en-US" dirty="0"/>
          </a:p>
          <a:p>
            <a:r>
              <a:rPr lang="en-US" b="1" dirty="0" smtClean="0"/>
              <a:t>6.Responsive Function :</a:t>
            </a:r>
            <a:r>
              <a:rPr lang="en-US" dirty="0" smtClean="0"/>
              <a:t>Ensures the portfolio adapts to different devices (desktops , tablet, mobile)</a:t>
            </a:r>
          </a:p>
          <a:p>
            <a:r>
              <a:rPr lang="en-US" dirty="0" smtClean="0"/>
              <a:t> </a:t>
            </a:r>
            <a:endParaRPr lang="en-US" b="1" dirty="0" smtClean="0"/>
          </a:p>
        </p:txBody>
      </p:sp>
    </p:spTree>
    <p:extLst>
      <p:ext uri="{BB962C8B-B14F-4D97-AF65-F5344CB8AC3E}">
        <p14:creationId xmlns:p14="http://schemas.microsoft.com/office/powerpoint/2010/main" val="2720660618"/>
      </p:ext>
    </p:extLst>
  </p:cSld>
  <p:clrMapOvr>
    <a:masterClrMapping/>
  </p:clrMapOvr>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xmlns:mc="http://schemas.openxmlformats.org/markup-compatibility/2006" xmlns:mv="urn:schemas-microsoft-com:mac:vml">
  <p:tag name="may_ignore_ucw" val="true"/>
  <p:tag name="ppt/slides/slide4.xml" val="2841475013"/>
  <p:tag name="ppt/slides/slide6.xml" val="444756213"/>
  <p:tag name="ppt/slides/slide1.xml" val="2216913031"/>
  <p:tag name="ppt/slides/slide8.xml" val="2730872361"/>
  <p:tag name="ppt/slides/slide10.xml" val="2993915911"/>
  <p:tag name="ppt/slides/slide3.xml" val="2798310041"/>
  <p:tag name="ppt/slides/slide5.xml" val="697087928"/>
  <p:tag name="ppt/slides/slide7.xml" val="1459560512"/>
  <p:tag name="ppt/slides/slide9.xml" val="2743729074"/>
  <p:tag name="ppt/slides/slide2.xml" val="956661874"/>
  <p:tag name="ppt/slides/slide11.xml" val="3856311413"/>
  <p:tag name="ppt/slideLayouts/slideLayout5.xml" val="3420888246"/>
  <p:tag name="ppt/slideMasters/slideMaster1.xml" val="2770442414"/>
  <p:tag name="ppt/slideLayouts/slideLayout1.xml" val="4024902115"/>
  <p:tag name="ppt/slideLayouts/slideLayout2.xml" val="1810577256"/>
  <p:tag name="ppt/slideLayouts/slideLayout3.xml" val="3598248421"/>
  <p:tag name="ppt/slideLayouts/slideLayout4.xml" val="2500857406"/>
  <p:tag name="ppt/notesSlides/notesSlide1.xml" val="3945753431"/>
  <p:tag name="ppt/media/image11.jpg" val="1195419043"/>
  <p:tag name="ppt/media/image10.jpg" val="3400441829"/>
  <p:tag name="ppt/media/image2.png" val="1456299022"/>
  <p:tag name="ppt/media/image1.png" val="2178370268"/>
  <p:tag name="ppt/theme/theme2.xml" val="2900805897"/>
  <p:tag name="ppt/theme/theme1.xml" val="956944377"/>
  <p:tag name="ppt/media/image3.png" val="867789393"/>
  <p:tag name="ppt/media/image4.jpg" val="991355150"/>
  <p:tag name="ppt/media/image5.png" val="531676360"/>
  <p:tag name="ppt/media/image9.png" val="939215690"/>
  <p:tag name="ppt/notesMasters/notesMaster1.xml" val="363647353"/>
  <p:tag name="ppt/media/image8.jpg" val="3228451531"/>
  <p:tag name="ppt/media/image6.png" val="412489920"/>
  <p:tag name="ppt/media/image7.png" val="1600968154"/>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