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61" r:id="rId8"/>
    <p:sldId id="277" r:id="rId9"/>
    <p:sldId id="262" r:id="rId10"/>
    <p:sldId id="278" r:id="rId11"/>
    <p:sldId id="263" r:id="rId12"/>
    <p:sldId id="265" r:id="rId13"/>
    <p:sldId id="272" r:id="rId14"/>
    <p:sldId id="264" r:id="rId15"/>
    <p:sldId id="273" r:id="rId16"/>
    <p:sldId id="266" r:id="rId17"/>
    <p:sldId id="268" r:id="rId18"/>
    <p:sldId id="269" r:id="rId19"/>
    <p:sldId id="276" r:id="rId20"/>
    <p:sldId id="271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BFE32-517C-4514-A441-A7754183494C}" v="22" dt="2024-12-02T05:11:13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 Nikhil Pasala" userId="f5230ca9125d8eb7" providerId="LiveId" clId="{47FBFE32-517C-4514-A441-A7754183494C}"/>
    <pc:docChg chg="undo custSel addSld delSld modSld sldOrd">
      <pc:chgData name="Bala Nikhil Pasala" userId="f5230ca9125d8eb7" providerId="LiveId" clId="{47FBFE32-517C-4514-A441-A7754183494C}" dt="2024-12-02T05:21:32.993" v="2876" actId="255"/>
      <pc:docMkLst>
        <pc:docMk/>
      </pc:docMkLst>
      <pc:sldChg chg="modSp new mod">
        <pc:chgData name="Bala Nikhil Pasala" userId="f5230ca9125d8eb7" providerId="LiveId" clId="{47FBFE32-517C-4514-A441-A7754183494C}" dt="2024-12-02T05:21:32.993" v="2876" actId="255"/>
        <pc:sldMkLst>
          <pc:docMk/>
          <pc:sldMk cId="159559221" sldId="256"/>
        </pc:sldMkLst>
        <pc:spChg chg="mod">
          <ac:chgData name="Bala Nikhil Pasala" userId="f5230ca9125d8eb7" providerId="LiveId" clId="{47FBFE32-517C-4514-A441-A7754183494C}" dt="2024-12-02T05:21:26.827" v="2875" actId="255"/>
          <ac:spMkLst>
            <pc:docMk/>
            <pc:sldMk cId="159559221" sldId="256"/>
            <ac:spMk id="2" creationId="{61B628CD-C07A-B595-3E4C-EF72E970BB24}"/>
          </ac:spMkLst>
        </pc:spChg>
        <pc:spChg chg="mod">
          <ac:chgData name="Bala Nikhil Pasala" userId="f5230ca9125d8eb7" providerId="LiveId" clId="{47FBFE32-517C-4514-A441-A7754183494C}" dt="2024-12-02T05:21:32.993" v="2876" actId="255"/>
          <ac:spMkLst>
            <pc:docMk/>
            <pc:sldMk cId="159559221" sldId="256"/>
            <ac:spMk id="3" creationId="{9C8C9BCF-DEDA-F53C-8467-01FCD0B43FF8}"/>
          </ac:spMkLst>
        </pc:spChg>
      </pc:sldChg>
      <pc:sldChg chg="modSp new mod">
        <pc:chgData name="Bala Nikhil Pasala" userId="f5230ca9125d8eb7" providerId="LiveId" clId="{47FBFE32-517C-4514-A441-A7754183494C}" dt="2024-12-02T05:15:53.586" v="2705" actId="27636"/>
        <pc:sldMkLst>
          <pc:docMk/>
          <pc:sldMk cId="1585554090" sldId="257"/>
        </pc:sldMkLst>
        <pc:spChg chg="mod">
          <ac:chgData name="Bala Nikhil Pasala" userId="f5230ca9125d8eb7" providerId="LiveId" clId="{47FBFE32-517C-4514-A441-A7754183494C}" dt="2024-12-02T03:58:49.540" v="175"/>
          <ac:spMkLst>
            <pc:docMk/>
            <pc:sldMk cId="1585554090" sldId="257"/>
            <ac:spMk id="2" creationId="{D83E85BD-34D5-5BC8-9DF9-5F08EA04AFD5}"/>
          </ac:spMkLst>
        </pc:spChg>
        <pc:spChg chg="mod">
          <ac:chgData name="Bala Nikhil Pasala" userId="f5230ca9125d8eb7" providerId="LiveId" clId="{47FBFE32-517C-4514-A441-A7754183494C}" dt="2024-12-02T05:15:53.586" v="2705" actId="27636"/>
          <ac:spMkLst>
            <pc:docMk/>
            <pc:sldMk cId="1585554090" sldId="257"/>
            <ac:spMk id="3" creationId="{E1095019-D6F3-CEB1-70E3-766185DE0901}"/>
          </ac:spMkLst>
        </pc:spChg>
      </pc:sldChg>
      <pc:sldChg chg="modSp new mod">
        <pc:chgData name="Bala Nikhil Pasala" userId="f5230ca9125d8eb7" providerId="LiveId" clId="{47FBFE32-517C-4514-A441-A7754183494C}" dt="2024-12-02T05:14:09.903" v="2679" actId="255"/>
        <pc:sldMkLst>
          <pc:docMk/>
          <pc:sldMk cId="1473244719" sldId="258"/>
        </pc:sldMkLst>
        <pc:spChg chg="mod">
          <ac:chgData name="Bala Nikhil Pasala" userId="f5230ca9125d8eb7" providerId="LiveId" clId="{47FBFE32-517C-4514-A441-A7754183494C}" dt="2024-12-02T03:58:49.540" v="175"/>
          <ac:spMkLst>
            <pc:docMk/>
            <pc:sldMk cId="1473244719" sldId="258"/>
            <ac:spMk id="2" creationId="{13155C48-7EB4-7B7D-029B-CAC59DF3296C}"/>
          </ac:spMkLst>
        </pc:spChg>
        <pc:spChg chg="mod">
          <ac:chgData name="Bala Nikhil Pasala" userId="f5230ca9125d8eb7" providerId="LiveId" clId="{47FBFE32-517C-4514-A441-A7754183494C}" dt="2024-12-02T05:14:09.903" v="2679" actId="255"/>
          <ac:spMkLst>
            <pc:docMk/>
            <pc:sldMk cId="1473244719" sldId="258"/>
            <ac:spMk id="3" creationId="{81D8C4E1-492B-D557-9EC9-D4A61D8C4944}"/>
          </ac:spMkLst>
        </pc:spChg>
      </pc:sldChg>
      <pc:sldChg chg="modSp new mod">
        <pc:chgData name="Bala Nikhil Pasala" userId="f5230ca9125d8eb7" providerId="LiveId" clId="{47FBFE32-517C-4514-A441-A7754183494C}" dt="2024-12-02T05:14:15.681" v="2680" actId="255"/>
        <pc:sldMkLst>
          <pc:docMk/>
          <pc:sldMk cId="843547531" sldId="259"/>
        </pc:sldMkLst>
        <pc:spChg chg="mod">
          <ac:chgData name="Bala Nikhil Pasala" userId="f5230ca9125d8eb7" providerId="LiveId" clId="{47FBFE32-517C-4514-A441-A7754183494C}" dt="2024-12-02T04:01:14.783" v="311"/>
          <ac:spMkLst>
            <pc:docMk/>
            <pc:sldMk cId="843547531" sldId="259"/>
            <ac:spMk id="2" creationId="{B8F4DBBE-1EA9-4C1D-5B82-55DAD2C2D78D}"/>
          </ac:spMkLst>
        </pc:spChg>
        <pc:spChg chg="mod">
          <ac:chgData name="Bala Nikhil Pasala" userId="f5230ca9125d8eb7" providerId="LiveId" clId="{47FBFE32-517C-4514-A441-A7754183494C}" dt="2024-12-02T05:14:15.681" v="2680" actId="255"/>
          <ac:spMkLst>
            <pc:docMk/>
            <pc:sldMk cId="843547531" sldId="259"/>
            <ac:spMk id="3" creationId="{7F8D90F0-0256-930E-6F95-864790A45EF7}"/>
          </ac:spMkLst>
        </pc:spChg>
      </pc:sldChg>
      <pc:sldChg chg="modSp new mod">
        <pc:chgData name="Bala Nikhil Pasala" userId="f5230ca9125d8eb7" providerId="LiveId" clId="{47FBFE32-517C-4514-A441-A7754183494C}" dt="2024-12-02T05:20:42.285" v="2874" actId="20577"/>
        <pc:sldMkLst>
          <pc:docMk/>
          <pc:sldMk cId="3974783421" sldId="260"/>
        </pc:sldMkLst>
        <pc:spChg chg="mod">
          <ac:chgData name="Bala Nikhil Pasala" userId="f5230ca9125d8eb7" providerId="LiveId" clId="{47FBFE32-517C-4514-A441-A7754183494C}" dt="2024-12-02T04:05:06.234" v="329" actId="20577"/>
          <ac:spMkLst>
            <pc:docMk/>
            <pc:sldMk cId="3974783421" sldId="260"/>
            <ac:spMk id="2" creationId="{DAF403E9-4C96-899F-C430-5A8B7C3AB49C}"/>
          </ac:spMkLst>
        </pc:spChg>
        <pc:spChg chg="mod">
          <ac:chgData name="Bala Nikhil Pasala" userId="f5230ca9125d8eb7" providerId="LiveId" clId="{47FBFE32-517C-4514-A441-A7754183494C}" dt="2024-12-02T05:20:42.285" v="2874" actId="20577"/>
          <ac:spMkLst>
            <pc:docMk/>
            <pc:sldMk cId="3974783421" sldId="260"/>
            <ac:spMk id="3" creationId="{5D9B4F00-2B98-510D-6DDB-46AC6F179151}"/>
          </ac:spMkLst>
        </pc:spChg>
      </pc:sldChg>
      <pc:sldChg chg="addSp delSp modSp new mod">
        <pc:chgData name="Bala Nikhil Pasala" userId="f5230ca9125d8eb7" providerId="LiveId" clId="{47FBFE32-517C-4514-A441-A7754183494C}" dt="2024-12-02T05:14:31.082" v="2681" actId="255"/>
        <pc:sldMkLst>
          <pc:docMk/>
          <pc:sldMk cId="836210742" sldId="261"/>
        </pc:sldMkLst>
        <pc:spChg chg="mod">
          <ac:chgData name="Bala Nikhil Pasala" userId="f5230ca9125d8eb7" providerId="LiveId" clId="{47FBFE32-517C-4514-A441-A7754183494C}" dt="2024-12-02T04:09:32.140" v="346"/>
          <ac:spMkLst>
            <pc:docMk/>
            <pc:sldMk cId="836210742" sldId="261"/>
            <ac:spMk id="2" creationId="{53E9BECB-E2AE-BA62-E110-9447E4139776}"/>
          </ac:spMkLst>
        </pc:spChg>
        <pc:spChg chg="add del mod">
          <ac:chgData name="Bala Nikhil Pasala" userId="f5230ca9125d8eb7" providerId="LiveId" clId="{47FBFE32-517C-4514-A441-A7754183494C}" dt="2024-12-02T05:14:31.082" v="2681" actId="255"/>
          <ac:spMkLst>
            <pc:docMk/>
            <pc:sldMk cId="836210742" sldId="261"/>
            <ac:spMk id="3" creationId="{EE1BBF87-2B98-2F55-F063-BE8A16ED4681}"/>
          </ac:spMkLst>
        </pc:spChg>
        <pc:spChg chg="add mod">
          <ac:chgData name="Bala Nikhil Pasala" userId="f5230ca9125d8eb7" providerId="LiveId" clId="{47FBFE32-517C-4514-A441-A7754183494C}" dt="2024-12-02T04:18:24.093" v="352"/>
          <ac:spMkLst>
            <pc:docMk/>
            <pc:sldMk cId="836210742" sldId="261"/>
            <ac:spMk id="4" creationId="{DCDBD787-E0E1-28F6-868B-86B1CB81F816}"/>
          </ac:spMkLst>
        </pc:spChg>
        <pc:spChg chg="add mod">
          <ac:chgData name="Bala Nikhil Pasala" userId="f5230ca9125d8eb7" providerId="LiveId" clId="{47FBFE32-517C-4514-A441-A7754183494C}" dt="2024-12-02T04:18:26.808" v="354"/>
          <ac:spMkLst>
            <pc:docMk/>
            <pc:sldMk cId="836210742" sldId="261"/>
            <ac:spMk id="5" creationId="{2EACA038-F5C5-A674-2FDA-2E5040C4C429}"/>
          </ac:spMkLst>
        </pc:spChg>
      </pc:sldChg>
      <pc:sldChg chg="addSp delSp modSp new mod">
        <pc:chgData name="Bala Nikhil Pasala" userId="f5230ca9125d8eb7" providerId="LiveId" clId="{47FBFE32-517C-4514-A441-A7754183494C}" dt="2024-12-02T05:14:36.899" v="2682" actId="255"/>
        <pc:sldMkLst>
          <pc:docMk/>
          <pc:sldMk cId="2735245199" sldId="262"/>
        </pc:sldMkLst>
        <pc:spChg chg="mod">
          <ac:chgData name="Bala Nikhil Pasala" userId="f5230ca9125d8eb7" providerId="LiveId" clId="{47FBFE32-517C-4514-A441-A7754183494C}" dt="2024-12-02T04:22:34.706" v="672"/>
          <ac:spMkLst>
            <pc:docMk/>
            <pc:sldMk cId="2735245199" sldId="262"/>
            <ac:spMk id="2" creationId="{CD176E3E-D6CD-2691-141A-3FED266AB473}"/>
          </ac:spMkLst>
        </pc:spChg>
        <pc:spChg chg="add del mod">
          <ac:chgData name="Bala Nikhil Pasala" userId="f5230ca9125d8eb7" providerId="LiveId" clId="{47FBFE32-517C-4514-A441-A7754183494C}" dt="2024-12-02T05:14:36.899" v="2682" actId="255"/>
          <ac:spMkLst>
            <pc:docMk/>
            <pc:sldMk cId="2735245199" sldId="262"/>
            <ac:spMk id="3" creationId="{63EC5055-DEED-A55F-E220-B1F14882C85F}"/>
          </ac:spMkLst>
        </pc:spChg>
        <pc:spChg chg="add mod">
          <ac:chgData name="Bala Nikhil Pasala" userId="f5230ca9125d8eb7" providerId="LiveId" clId="{47FBFE32-517C-4514-A441-A7754183494C}" dt="2024-12-02T04:25:31.101" v="674"/>
          <ac:spMkLst>
            <pc:docMk/>
            <pc:sldMk cId="2735245199" sldId="262"/>
            <ac:spMk id="4" creationId="{48735F3F-8DBF-9BFF-A25E-D9290B6CF779}"/>
          </ac:spMkLst>
        </pc:spChg>
      </pc:sldChg>
      <pc:sldChg chg="modSp new mod">
        <pc:chgData name="Bala Nikhil Pasala" userId="f5230ca9125d8eb7" providerId="LiveId" clId="{47FBFE32-517C-4514-A441-A7754183494C}" dt="2024-12-02T05:14:43.218" v="2683" actId="255"/>
        <pc:sldMkLst>
          <pc:docMk/>
          <pc:sldMk cId="3008260720" sldId="263"/>
        </pc:sldMkLst>
        <pc:spChg chg="mod">
          <ac:chgData name="Bala Nikhil Pasala" userId="f5230ca9125d8eb7" providerId="LiveId" clId="{47FBFE32-517C-4514-A441-A7754183494C}" dt="2024-12-02T04:39:06.195" v="1207"/>
          <ac:spMkLst>
            <pc:docMk/>
            <pc:sldMk cId="3008260720" sldId="263"/>
            <ac:spMk id="2" creationId="{2ADC9B15-D0B2-8669-1E5A-BD7FFBDF6798}"/>
          </ac:spMkLst>
        </pc:spChg>
        <pc:spChg chg="mod">
          <ac:chgData name="Bala Nikhil Pasala" userId="f5230ca9125d8eb7" providerId="LiveId" clId="{47FBFE32-517C-4514-A441-A7754183494C}" dt="2024-12-02T05:14:43.218" v="2683" actId="255"/>
          <ac:spMkLst>
            <pc:docMk/>
            <pc:sldMk cId="3008260720" sldId="263"/>
            <ac:spMk id="3" creationId="{218B57F6-8FEE-C14B-D831-EC2C25B8A0EB}"/>
          </ac:spMkLst>
        </pc:spChg>
      </pc:sldChg>
      <pc:sldChg chg="modSp new mod">
        <pc:chgData name="Bala Nikhil Pasala" userId="f5230ca9125d8eb7" providerId="LiveId" clId="{47FBFE32-517C-4514-A441-A7754183494C}" dt="2024-12-02T05:14:53.909" v="2685" actId="255"/>
        <pc:sldMkLst>
          <pc:docMk/>
          <pc:sldMk cId="1848297596" sldId="264"/>
        </pc:sldMkLst>
        <pc:spChg chg="mod">
          <ac:chgData name="Bala Nikhil Pasala" userId="f5230ca9125d8eb7" providerId="LiveId" clId="{47FBFE32-517C-4514-A441-A7754183494C}" dt="2024-12-02T04:54:01.123" v="1867"/>
          <ac:spMkLst>
            <pc:docMk/>
            <pc:sldMk cId="1848297596" sldId="264"/>
            <ac:spMk id="2" creationId="{915F8DDD-9D38-B782-F6EE-2AE9046FFF6F}"/>
          </ac:spMkLst>
        </pc:spChg>
        <pc:spChg chg="mod">
          <ac:chgData name="Bala Nikhil Pasala" userId="f5230ca9125d8eb7" providerId="LiveId" clId="{47FBFE32-517C-4514-A441-A7754183494C}" dt="2024-12-02T05:14:53.909" v="2685" actId="255"/>
          <ac:spMkLst>
            <pc:docMk/>
            <pc:sldMk cId="1848297596" sldId="264"/>
            <ac:spMk id="3" creationId="{A3A84F0A-B619-83DE-85B0-4C045E90C98B}"/>
          </ac:spMkLst>
        </pc:spChg>
      </pc:sldChg>
      <pc:sldChg chg="modSp new mod ord">
        <pc:chgData name="Bala Nikhil Pasala" userId="f5230ca9125d8eb7" providerId="LiveId" clId="{47FBFE32-517C-4514-A441-A7754183494C}" dt="2024-12-02T05:14:48.907" v="2684" actId="255"/>
        <pc:sldMkLst>
          <pc:docMk/>
          <pc:sldMk cId="2411401092" sldId="265"/>
        </pc:sldMkLst>
        <pc:spChg chg="mod">
          <ac:chgData name="Bala Nikhil Pasala" userId="f5230ca9125d8eb7" providerId="LiveId" clId="{47FBFE32-517C-4514-A441-A7754183494C}" dt="2024-12-02T04:54:09.279" v="1868"/>
          <ac:spMkLst>
            <pc:docMk/>
            <pc:sldMk cId="2411401092" sldId="265"/>
            <ac:spMk id="2" creationId="{C9C1B238-B134-B259-28AB-FD24CE7281E5}"/>
          </ac:spMkLst>
        </pc:spChg>
        <pc:spChg chg="mod">
          <ac:chgData name="Bala Nikhil Pasala" userId="f5230ca9125d8eb7" providerId="LiveId" clId="{47FBFE32-517C-4514-A441-A7754183494C}" dt="2024-12-02T05:14:48.907" v="2684" actId="255"/>
          <ac:spMkLst>
            <pc:docMk/>
            <pc:sldMk cId="2411401092" sldId="265"/>
            <ac:spMk id="3" creationId="{FFFC0BCF-B899-D9AC-5B20-436E2AC70E2F}"/>
          </ac:spMkLst>
        </pc:spChg>
      </pc:sldChg>
      <pc:sldChg chg="modSp new mod">
        <pc:chgData name="Bala Nikhil Pasala" userId="f5230ca9125d8eb7" providerId="LiveId" clId="{47FBFE32-517C-4514-A441-A7754183494C}" dt="2024-12-02T05:14:59.650" v="2686" actId="255"/>
        <pc:sldMkLst>
          <pc:docMk/>
          <pc:sldMk cId="2505902255" sldId="266"/>
        </pc:sldMkLst>
        <pc:spChg chg="mod">
          <ac:chgData name="Bala Nikhil Pasala" userId="f5230ca9125d8eb7" providerId="LiveId" clId="{47FBFE32-517C-4514-A441-A7754183494C}" dt="2024-12-02T04:54:17.547" v="1869"/>
          <ac:spMkLst>
            <pc:docMk/>
            <pc:sldMk cId="2505902255" sldId="266"/>
            <ac:spMk id="2" creationId="{21B5F2BF-4414-4B2B-B943-07BCA0181620}"/>
          </ac:spMkLst>
        </pc:spChg>
        <pc:spChg chg="mod">
          <ac:chgData name="Bala Nikhil Pasala" userId="f5230ca9125d8eb7" providerId="LiveId" clId="{47FBFE32-517C-4514-A441-A7754183494C}" dt="2024-12-02T05:14:59.650" v="2686" actId="255"/>
          <ac:spMkLst>
            <pc:docMk/>
            <pc:sldMk cId="2505902255" sldId="266"/>
            <ac:spMk id="3" creationId="{B0EF9BE7-7542-0AD1-2BC3-AEE28343C423}"/>
          </ac:spMkLst>
        </pc:spChg>
      </pc:sldChg>
      <pc:sldChg chg="new del">
        <pc:chgData name="Bala Nikhil Pasala" userId="f5230ca9125d8eb7" providerId="LiveId" clId="{47FBFE32-517C-4514-A441-A7754183494C}" dt="2024-12-02T05:16:05.087" v="2706" actId="2696"/>
        <pc:sldMkLst>
          <pc:docMk/>
          <pc:sldMk cId="421508022" sldId="267"/>
        </pc:sldMkLst>
      </pc:sldChg>
      <pc:sldChg chg="addSp delSp modSp new mod">
        <pc:chgData name="Bala Nikhil Pasala" userId="f5230ca9125d8eb7" providerId="LiveId" clId="{47FBFE32-517C-4514-A441-A7754183494C}" dt="2024-12-02T05:15:06.100" v="2687" actId="255"/>
        <pc:sldMkLst>
          <pc:docMk/>
          <pc:sldMk cId="2884757555" sldId="268"/>
        </pc:sldMkLst>
        <pc:spChg chg="mod">
          <ac:chgData name="Bala Nikhil Pasala" userId="f5230ca9125d8eb7" providerId="LiveId" clId="{47FBFE32-517C-4514-A441-A7754183494C}" dt="2024-12-02T05:00:55.496" v="1931" actId="20577"/>
          <ac:spMkLst>
            <pc:docMk/>
            <pc:sldMk cId="2884757555" sldId="268"/>
            <ac:spMk id="2" creationId="{5300747E-6157-C4F6-CBD2-4560FD9B5432}"/>
          </ac:spMkLst>
        </pc:spChg>
        <pc:spChg chg="add del mod">
          <ac:chgData name="Bala Nikhil Pasala" userId="f5230ca9125d8eb7" providerId="LiveId" clId="{47FBFE32-517C-4514-A441-A7754183494C}" dt="2024-12-02T05:15:06.100" v="2687" actId="255"/>
          <ac:spMkLst>
            <pc:docMk/>
            <pc:sldMk cId="2884757555" sldId="268"/>
            <ac:spMk id="3" creationId="{DDEB25B2-EB34-41EE-4C68-8FD7D8AAFFD3}"/>
          </ac:spMkLst>
        </pc:spChg>
        <pc:spChg chg="add mod">
          <ac:chgData name="Bala Nikhil Pasala" userId="f5230ca9125d8eb7" providerId="LiveId" clId="{47FBFE32-517C-4514-A441-A7754183494C}" dt="2024-12-02T05:01:20.218" v="1933"/>
          <ac:spMkLst>
            <pc:docMk/>
            <pc:sldMk cId="2884757555" sldId="268"/>
            <ac:spMk id="4" creationId="{E07FDF67-F63F-7C6B-041F-45EBE5535D49}"/>
          </ac:spMkLst>
        </pc:spChg>
      </pc:sldChg>
      <pc:sldChg chg="modSp new mod">
        <pc:chgData name="Bala Nikhil Pasala" userId="f5230ca9125d8eb7" providerId="LiveId" clId="{47FBFE32-517C-4514-A441-A7754183494C}" dt="2024-12-02T05:15:12.894" v="2688" actId="255"/>
        <pc:sldMkLst>
          <pc:docMk/>
          <pc:sldMk cId="1056988526" sldId="269"/>
        </pc:sldMkLst>
        <pc:spChg chg="mod">
          <ac:chgData name="Bala Nikhil Pasala" userId="f5230ca9125d8eb7" providerId="LiveId" clId="{47FBFE32-517C-4514-A441-A7754183494C}" dt="2024-12-02T05:03:55.791" v="2206" actId="20577"/>
          <ac:spMkLst>
            <pc:docMk/>
            <pc:sldMk cId="1056988526" sldId="269"/>
            <ac:spMk id="2" creationId="{F4DFACAB-8102-32CB-BD11-D00CDE2D298B}"/>
          </ac:spMkLst>
        </pc:spChg>
        <pc:spChg chg="mod">
          <ac:chgData name="Bala Nikhil Pasala" userId="f5230ca9125d8eb7" providerId="LiveId" clId="{47FBFE32-517C-4514-A441-A7754183494C}" dt="2024-12-02T05:15:12.894" v="2688" actId="255"/>
          <ac:spMkLst>
            <pc:docMk/>
            <pc:sldMk cId="1056988526" sldId="269"/>
            <ac:spMk id="3" creationId="{AD19D991-EB9C-8E1D-4C52-F7E526CA06B1}"/>
          </ac:spMkLst>
        </pc:spChg>
      </pc:sldChg>
      <pc:sldChg chg="modSp new mod">
        <pc:chgData name="Bala Nikhil Pasala" userId="f5230ca9125d8eb7" providerId="LiveId" clId="{47FBFE32-517C-4514-A441-A7754183494C}" dt="2024-12-02T05:15:26.499" v="2691" actId="1076"/>
        <pc:sldMkLst>
          <pc:docMk/>
          <pc:sldMk cId="3365019280" sldId="270"/>
        </pc:sldMkLst>
        <pc:spChg chg="mod">
          <ac:chgData name="Bala Nikhil Pasala" userId="f5230ca9125d8eb7" providerId="LiveId" clId="{47FBFE32-517C-4514-A441-A7754183494C}" dt="2024-12-02T05:15:26.499" v="2691" actId="1076"/>
          <ac:spMkLst>
            <pc:docMk/>
            <pc:sldMk cId="3365019280" sldId="270"/>
            <ac:spMk id="2" creationId="{9FD711FE-4217-0DBE-C45B-C83808EA1E8D}"/>
          </ac:spMkLst>
        </pc:spChg>
        <pc:spChg chg="mod">
          <ac:chgData name="Bala Nikhil Pasala" userId="f5230ca9125d8eb7" providerId="LiveId" clId="{47FBFE32-517C-4514-A441-A7754183494C}" dt="2024-12-02T05:09:30.796" v="2616" actId="1076"/>
          <ac:spMkLst>
            <pc:docMk/>
            <pc:sldMk cId="3365019280" sldId="270"/>
            <ac:spMk id="3" creationId="{C88949A4-F6D1-F186-8261-BC0C54FD3218}"/>
          </ac:spMkLst>
        </pc:spChg>
      </pc:sldChg>
      <pc:sldChg chg="modSp new mod">
        <pc:chgData name="Bala Nikhil Pasala" userId="f5230ca9125d8eb7" providerId="LiveId" clId="{47FBFE32-517C-4514-A441-A7754183494C}" dt="2024-12-02T05:15:22.219" v="2689" actId="255"/>
        <pc:sldMkLst>
          <pc:docMk/>
          <pc:sldMk cId="1682295757" sldId="271"/>
        </pc:sldMkLst>
        <pc:spChg chg="mod">
          <ac:chgData name="Bala Nikhil Pasala" userId="f5230ca9125d8eb7" providerId="LiveId" clId="{47FBFE32-517C-4514-A441-A7754183494C}" dt="2024-12-02T05:11:00.070" v="2657" actId="20577"/>
          <ac:spMkLst>
            <pc:docMk/>
            <pc:sldMk cId="1682295757" sldId="271"/>
            <ac:spMk id="2" creationId="{5BA15D58-6330-74A9-ADA8-F3D38109DB98}"/>
          </ac:spMkLst>
        </pc:spChg>
        <pc:spChg chg="mod">
          <ac:chgData name="Bala Nikhil Pasala" userId="f5230ca9125d8eb7" providerId="LiveId" clId="{47FBFE32-517C-4514-A441-A7754183494C}" dt="2024-12-02T05:15:22.219" v="2689" actId="255"/>
          <ac:spMkLst>
            <pc:docMk/>
            <pc:sldMk cId="1682295757" sldId="271"/>
            <ac:spMk id="3" creationId="{CC68CEB4-794C-AB69-0D3D-8B8D602E7DF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17E3D-19A2-4271-A76C-C5F330FEEE2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5EEE7-7C4D-4CF8-9E1B-5E6C9D3759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Introduction</a:t>
          </a:r>
          <a:endParaRPr lang="en-US"/>
        </a:p>
      </dgm:t>
    </dgm:pt>
    <dgm:pt modelId="{E3ED91FF-53CA-44FD-80E4-68BB7AD6B6C2}" type="parTrans" cxnId="{794D3855-E813-44FB-A475-246A5980AE3E}">
      <dgm:prSet/>
      <dgm:spPr/>
      <dgm:t>
        <a:bodyPr/>
        <a:lstStyle/>
        <a:p>
          <a:endParaRPr lang="en-US"/>
        </a:p>
      </dgm:t>
    </dgm:pt>
    <dgm:pt modelId="{A7555143-0EE1-4DD4-B3D3-8CA13EA0D858}" type="sibTrans" cxnId="{794D3855-E813-44FB-A475-246A5980AE3E}">
      <dgm:prSet/>
      <dgm:spPr/>
      <dgm:t>
        <a:bodyPr/>
        <a:lstStyle/>
        <a:p>
          <a:endParaRPr lang="en-US"/>
        </a:p>
      </dgm:t>
    </dgm:pt>
    <dgm:pt modelId="{11EFD4BF-607D-4493-A3E3-5DF9CBD4B5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Benefits</a:t>
          </a:r>
          <a:endParaRPr lang="en-US"/>
        </a:p>
      </dgm:t>
    </dgm:pt>
    <dgm:pt modelId="{5F83E1BF-92AD-47AC-9D5E-F8ED3CE3C80B}" type="parTrans" cxnId="{3BB82C25-88E8-40F2-B04F-575D588C56C3}">
      <dgm:prSet/>
      <dgm:spPr/>
      <dgm:t>
        <a:bodyPr/>
        <a:lstStyle/>
        <a:p>
          <a:endParaRPr lang="en-US"/>
        </a:p>
      </dgm:t>
    </dgm:pt>
    <dgm:pt modelId="{3B353280-C215-4674-B169-713343A231B6}" type="sibTrans" cxnId="{3BB82C25-88E8-40F2-B04F-575D588C56C3}">
      <dgm:prSet/>
      <dgm:spPr/>
      <dgm:t>
        <a:bodyPr/>
        <a:lstStyle/>
        <a:p>
          <a:endParaRPr lang="en-US"/>
        </a:p>
      </dgm:t>
    </dgm:pt>
    <dgm:pt modelId="{71D4A571-6822-46F2-9F89-6123026050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</a:t>
          </a:r>
          <a:r>
            <a:rPr lang="en-US" b="0" i="0" baseline="0"/>
            <a:t>echnologies Used</a:t>
          </a:r>
          <a:endParaRPr lang="en-US"/>
        </a:p>
      </dgm:t>
    </dgm:pt>
    <dgm:pt modelId="{032B5987-E2F6-4A4B-9DB5-36E52293328A}" type="parTrans" cxnId="{C79F5FBC-B27B-4831-82AE-31FF3277C828}">
      <dgm:prSet/>
      <dgm:spPr/>
      <dgm:t>
        <a:bodyPr/>
        <a:lstStyle/>
        <a:p>
          <a:endParaRPr lang="en-US"/>
        </a:p>
      </dgm:t>
    </dgm:pt>
    <dgm:pt modelId="{7677B19C-CC4C-4B29-8E73-71F20068F364}" type="sibTrans" cxnId="{C79F5FBC-B27B-4831-82AE-31FF3277C828}">
      <dgm:prSet/>
      <dgm:spPr/>
      <dgm:t>
        <a:bodyPr/>
        <a:lstStyle/>
        <a:p>
          <a:endParaRPr lang="en-US"/>
        </a:p>
      </dgm:t>
    </dgm:pt>
    <dgm:pt modelId="{2C7D0A86-9788-4D3E-9403-ECF119930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Implementation</a:t>
          </a:r>
          <a:endParaRPr lang="en-US"/>
        </a:p>
      </dgm:t>
    </dgm:pt>
    <dgm:pt modelId="{40547A40-59BC-42D3-B1F5-C7F1F858EAD6}" type="parTrans" cxnId="{8C2B6391-7F89-4212-9D17-256840ACF6C0}">
      <dgm:prSet/>
      <dgm:spPr/>
      <dgm:t>
        <a:bodyPr/>
        <a:lstStyle/>
        <a:p>
          <a:endParaRPr lang="en-US"/>
        </a:p>
      </dgm:t>
    </dgm:pt>
    <dgm:pt modelId="{E674F987-F992-4B32-8BED-1AC289B0F429}" type="sibTrans" cxnId="{8C2B6391-7F89-4212-9D17-256840ACF6C0}">
      <dgm:prSet/>
      <dgm:spPr/>
      <dgm:t>
        <a:bodyPr/>
        <a:lstStyle/>
        <a:p>
          <a:endParaRPr lang="en-US"/>
        </a:p>
      </dgm:t>
    </dgm:pt>
    <dgm:pt modelId="{06305499-90DD-4C6D-87AF-0371500D78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Future Work</a:t>
          </a:r>
          <a:endParaRPr lang="en-US"/>
        </a:p>
      </dgm:t>
    </dgm:pt>
    <dgm:pt modelId="{3F83CBE1-F3DD-42B5-A9D9-6B1348D04A1E}" type="parTrans" cxnId="{AEE32372-ACE5-48A2-9D24-7E0D5983191F}">
      <dgm:prSet/>
      <dgm:spPr/>
      <dgm:t>
        <a:bodyPr/>
        <a:lstStyle/>
        <a:p>
          <a:endParaRPr lang="en-US"/>
        </a:p>
      </dgm:t>
    </dgm:pt>
    <dgm:pt modelId="{E4C8F00E-3DAF-443A-90D9-C41C6529C8E9}" type="sibTrans" cxnId="{AEE32372-ACE5-48A2-9D24-7E0D5983191F}">
      <dgm:prSet/>
      <dgm:spPr/>
      <dgm:t>
        <a:bodyPr/>
        <a:lstStyle/>
        <a:p>
          <a:endParaRPr lang="en-US"/>
        </a:p>
      </dgm:t>
    </dgm:pt>
    <dgm:pt modelId="{217A4BE6-6F8F-45B8-8DF7-67E12244C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</a:t>
          </a:r>
          <a:r>
            <a:rPr lang="en-US" b="0" i="0" baseline="0"/>
            <a:t>onclusion</a:t>
          </a:r>
          <a:endParaRPr lang="en-US"/>
        </a:p>
      </dgm:t>
    </dgm:pt>
    <dgm:pt modelId="{FC470846-E0C8-4329-AAB0-9D45E9DEB6B9}" type="parTrans" cxnId="{A0EAA5DF-708D-401D-A33A-7DE64E28F6B3}">
      <dgm:prSet/>
      <dgm:spPr/>
      <dgm:t>
        <a:bodyPr/>
        <a:lstStyle/>
        <a:p>
          <a:endParaRPr lang="en-US"/>
        </a:p>
      </dgm:t>
    </dgm:pt>
    <dgm:pt modelId="{E11CFB52-DAF8-45A6-A2F9-BE8AFD8619AB}" type="sibTrans" cxnId="{A0EAA5DF-708D-401D-A33A-7DE64E28F6B3}">
      <dgm:prSet/>
      <dgm:spPr/>
      <dgm:t>
        <a:bodyPr/>
        <a:lstStyle/>
        <a:p>
          <a:endParaRPr lang="en-US"/>
        </a:p>
      </dgm:t>
    </dgm:pt>
    <dgm:pt modelId="{239D4671-449E-4931-9559-D4CDCAA5AA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References </a:t>
          </a:r>
          <a:endParaRPr lang="en-US"/>
        </a:p>
      </dgm:t>
    </dgm:pt>
    <dgm:pt modelId="{1E3D2606-379A-4378-B102-D802B7C41247}" type="parTrans" cxnId="{DF146272-C069-4E34-9663-D0140F0C9368}">
      <dgm:prSet/>
      <dgm:spPr/>
      <dgm:t>
        <a:bodyPr/>
        <a:lstStyle/>
        <a:p>
          <a:endParaRPr lang="en-US"/>
        </a:p>
      </dgm:t>
    </dgm:pt>
    <dgm:pt modelId="{60C647B9-1C83-4E92-8F61-F853F2020C9C}" type="sibTrans" cxnId="{DF146272-C069-4E34-9663-D0140F0C9368}">
      <dgm:prSet/>
      <dgm:spPr/>
      <dgm:t>
        <a:bodyPr/>
        <a:lstStyle/>
        <a:p>
          <a:endParaRPr lang="en-US"/>
        </a:p>
      </dgm:t>
    </dgm:pt>
    <dgm:pt modelId="{9FE45B90-27FE-4D0C-A9A8-F0B0C5E5549C}" type="pres">
      <dgm:prSet presAssocID="{37E17E3D-19A2-4271-A76C-C5F330FEEE22}" presName="root" presStyleCnt="0">
        <dgm:presLayoutVars>
          <dgm:dir/>
          <dgm:resizeHandles val="exact"/>
        </dgm:presLayoutVars>
      </dgm:prSet>
      <dgm:spPr/>
    </dgm:pt>
    <dgm:pt modelId="{32718343-C3F2-44C5-A35A-188B3D8FC730}" type="pres">
      <dgm:prSet presAssocID="{44D5EEE7-7C4D-4CF8-9E1B-5E6C9D375926}" presName="compNode" presStyleCnt="0"/>
      <dgm:spPr/>
    </dgm:pt>
    <dgm:pt modelId="{9037653F-B474-4A4A-A0D3-63CFA20A9923}" type="pres">
      <dgm:prSet presAssocID="{44D5EEE7-7C4D-4CF8-9E1B-5E6C9D375926}" presName="bgRect" presStyleLbl="bgShp" presStyleIdx="0" presStyleCnt="7"/>
      <dgm:spPr/>
    </dgm:pt>
    <dgm:pt modelId="{EBA61A39-75C0-48A0-94D0-65CF910FB21E}" type="pres">
      <dgm:prSet presAssocID="{44D5EEE7-7C4D-4CF8-9E1B-5E6C9D37592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B9B24CBC-E622-4884-B3DB-D2F77E0530EF}" type="pres">
      <dgm:prSet presAssocID="{44D5EEE7-7C4D-4CF8-9E1B-5E6C9D375926}" presName="spaceRect" presStyleCnt="0"/>
      <dgm:spPr/>
    </dgm:pt>
    <dgm:pt modelId="{4B74627E-8EE4-4715-B841-33DB3C19EC31}" type="pres">
      <dgm:prSet presAssocID="{44D5EEE7-7C4D-4CF8-9E1B-5E6C9D375926}" presName="parTx" presStyleLbl="revTx" presStyleIdx="0" presStyleCnt="7">
        <dgm:presLayoutVars>
          <dgm:chMax val="0"/>
          <dgm:chPref val="0"/>
        </dgm:presLayoutVars>
      </dgm:prSet>
      <dgm:spPr/>
    </dgm:pt>
    <dgm:pt modelId="{B24514D2-9F23-4C91-8BF1-540B1FAEB360}" type="pres">
      <dgm:prSet presAssocID="{A7555143-0EE1-4DD4-B3D3-8CA13EA0D858}" presName="sibTrans" presStyleCnt="0"/>
      <dgm:spPr/>
    </dgm:pt>
    <dgm:pt modelId="{2E57C8AA-F706-4BBA-A0D6-D90F455A1E6E}" type="pres">
      <dgm:prSet presAssocID="{11EFD4BF-607D-4493-A3E3-5DF9CBD4B50D}" presName="compNode" presStyleCnt="0"/>
      <dgm:spPr/>
    </dgm:pt>
    <dgm:pt modelId="{7091027B-92B9-41E5-87AC-C87BFF86DA45}" type="pres">
      <dgm:prSet presAssocID="{11EFD4BF-607D-4493-A3E3-5DF9CBD4B50D}" presName="bgRect" presStyleLbl="bgShp" presStyleIdx="1" presStyleCnt="7"/>
      <dgm:spPr/>
    </dgm:pt>
    <dgm:pt modelId="{9C92AAA7-8BE1-4489-9C1B-6D2C2CA165E9}" type="pres">
      <dgm:prSet presAssocID="{11EFD4BF-607D-4493-A3E3-5DF9CBD4B50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50883426-67FB-432B-9947-2607804B32D5}" type="pres">
      <dgm:prSet presAssocID="{11EFD4BF-607D-4493-A3E3-5DF9CBD4B50D}" presName="spaceRect" presStyleCnt="0"/>
      <dgm:spPr/>
    </dgm:pt>
    <dgm:pt modelId="{AAED1929-6CB7-4218-BF1B-D90151474F16}" type="pres">
      <dgm:prSet presAssocID="{11EFD4BF-607D-4493-A3E3-5DF9CBD4B50D}" presName="parTx" presStyleLbl="revTx" presStyleIdx="1" presStyleCnt="7">
        <dgm:presLayoutVars>
          <dgm:chMax val="0"/>
          <dgm:chPref val="0"/>
        </dgm:presLayoutVars>
      </dgm:prSet>
      <dgm:spPr/>
    </dgm:pt>
    <dgm:pt modelId="{D8680B21-F008-4513-AFF8-ACEDE06D0712}" type="pres">
      <dgm:prSet presAssocID="{3B353280-C215-4674-B169-713343A231B6}" presName="sibTrans" presStyleCnt="0"/>
      <dgm:spPr/>
    </dgm:pt>
    <dgm:pt modelId="{2AB8849C-94CB-4140-ABDD-D1A9AFD504B5}" type="pres">
      <dgm:prSet presAssocID="{71D4A571-6822-46F2-9F89-6123026050E3}" presName="compNode" presStyleCnt="0"/>
      <dgm:spPr/>
    </dgm:pt>
    <dgm:pt modelId="{D4856C1B-C185-40B9-B36B-DFC90DB4C931}" type="pres">
      <dgm:prSet presAssocID="{71D4A571-6822-46F2-9F89-6123026050E3}" presName="bgRect" presStyleLbl="bgShp" presStyleIdx="2" presStyleCnt="7"/>
      <dgm:spPr/>
    </dgm:pt>
    <dgm:pt modelId="{924471A8-E35D-4DFB-8DFC-59FAFB0E287F}" type="pres">
      <dgm:prSet presAssocID="{71D4A571-6822-46F2-9F89-6123026050E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vices"/>
        </a:ext>
      </dgm:extLst>
    </dgm:pt>
    <dgm:pt modelId="{4A315DF7-5E03-411C-8B14-5F0C833B1812}" type="pres">
      <dgm:prSet presAssocID="{71D4A571-6822-46F2-9F89-6123026050E3}" presName="spaceRect" presStyleCnt="0"/>
      <dgm:spPr/>
    </dgm:pt>
    <dgm:pt modelId="{F5D9F92C-8F6C-4423-8A96-54475A769C76}" type="pres">
      <dgm:prSet presAssocID="{71D4A571-6822-46F2-9F89-6123026050E3}" presName="parTx" presStyleLbl="revTx" presStyleIdx="2" presStyleCnt="7">
        <dgm:presLayoutVars>
          <dgm:chMax val="0"/>
          <dgm:chPref val="0"/>
        </dgm:presLayoutVars>
      </dgm:prSet>
      <dgm:spPr/>
    </dgm:pt>
    <dgm:pt modelId="{B8750692-643B-43C9-92A5-0E53409D2148}" type="pres">
      <dgm:prSet presAssocID="{7677B19C-CC4C-4B29-8E73-71F20068F364}" presName="sibTrans" presStyleCnt="0"/>
      <dgm:spPr/>
    </dgm:pt>
    <dgm:pt modelId="{D347D387-7648-4CA9-97A0-337A077C6AEB}" type="pres">
      <dgm:prSet presAssocID="{2C7D0A86-9788-4D3E-9403-ECF1199304B8}" presName="compNode" presStyleCnt="0"/>
      <dgm:spPr/>
    </dgm:pt>
    <dgm:pt modelId="{0EB1C806-B657-4C1A-960F-DEE945A3A0ED}" type="pres">
      <dgm:prSet presAssocID="{2C7D0A86-9788-4D3E-9403-ECF1199304B8}" presName="bgRect" presStyleLbl="bgShp" presStyleIdx="3" presStyleCnt="7"/>
      <dgm:spPr/>
    </dgm:pt>
    <dgm:pt modelId="{DDBB765D-EBB7-4894-A6D1-84527A374C82}" type="pres">
      <dgm:prSet presAssocID="{2C7D0A86-9788-4D3E-9403-ECF1199304B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sword Field"/>
        </a:ext>
      </dgm:extLst>
    </dgm:pt>
    <dgm:pt modelId="{203A4EAB-BF96-4665-9202-3D6F2EB1FC0C}" type="pres">
      <dgm:prSet presAssocID="{2C7D0A86-9788-4D3E-9403-ECF1199304B8}" presName="spaceRect" presStyleCnt="0"/>
      <dgm:spPr/>
    </dgm:pt>
    <dgm:pt modelId="{B3715350-3131-4C3F-B6FE-9FA85E728475}" type="pres">
      <dgm:prSet presAssocID="{2C7D0A86-9788-4D3E-9403-ECF1199304B8}" presName="parTx" presStyleLbl="revTx" presStyleIdx="3" presStyleCnt="7">
        <dgm:presLayoutVars>
          <dgm:chMax val="0"/>
          <dgm:chPref val="0"/>
        </dgm:presLayoutVars>
      </dgm:prSet>
      <dgm:spPr/>
    </dgm:pt>
    <dgm:pt modelId="{34201681-DB2E-4BB2-81E2-44919A0D27A8}" type="pres">
      <dgm:prSet presAssocID="{E674F987-F992-4B32-8BED-1AC289B0F429}" presName="sibTrans" presStyleCnt="0"/>
      <dgm:spPr/>
    </dgm:pt>
    <dgm:pt modelId="{C22A520B-B589-470C-90CA-FA14F3BCC2CB}" type="pres">
      <dgm:prSet presAssocID="{06305499-90DD-4C6D-87AF-0371500D78DD}" presName="compNode" presStyleCnt="0"/>
      <dgm:spPr/>
    </dgm:pt>
    <dgm:pt modelId="{0A762505-68A7-41F7-9C72-30B8DEB8A680}" type="pres">
      <dgm:prSet presAssocID="{06305499-90DD-4C6D-87AF-0371500D78DD}" presName="bgRect" presStyleLbl="bgShp" presStyleIdx="4" presStyleCnt="7"/>
      <dgm:spPr/>
    </dgm:pt>
    <dgm:pt modelId="{25B20CC1-9CA5-43BA-BB83-D2F245D2AD9D}" type="pres">
      <dgm:prSet presAssocID="{06305499-90DD-4C6D-87AF-0371500D78D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B6067617-3B41-450F-8316-1695C2EA83AE}" type="pres">
      <dgm:prSet presAssocID="{06305499-90DD-4C6D-87AF-0371500D78DD}" presName="spaceRect" presStyleCnt="0"/>
      <dgm:spPr/>
    </dgm:pt>
    <dgm:pt modelId="{95847A29-34CC-49C0-B4F8-F0B63760F976}" type="pres">
      <dgm:prSet presAssocID="{06305499-90DD-4C6D-87AF-0371500D78DD}" presName="parTx" presStyleLbl="revTx" presStyleIdx="4" presStyleCnt="7">
        <dgm:presLayoutVars>
          <dgm:chMax val="0"/>
          <dgm:chPref val="0"/>
        </dgm:presLayoutVars>
      </dgm:prSet>
      <dgm:spPr/>
    </dgm:pt>
    <dgm:pt modelId="{AB595E6E-429B-4897-860E-F58DE1C6046B}" type="pres">
      <dgm:prSet presAssocID="{E4C8F00E-3DAF-443A-90D9-C41C6529C8E9}" presName="sibTrans" presStyleCnt="0"/>
      <dgm:spPr/>
    </dgm:pt>
    <dgm:pt modelId="{027429BA-9911-46D6-8CC3-D1A569399AF3}" type="pres">
      <dgm:prSet presAssocID="{217A4BE6-6F8F-45B8-8DF7-67E12244C063}" presName="compNode" presStyleCnt="0"/>
      <dgm:spPr/>
    </dgm:pt>
    <dgm:pt modelId="{D602EF2F-0F16-45D2-90A8-E95B029FDD43}" type="pres">
      <dgm:prSet presAssocID="{217A4BE6-6F8F-45B8-8DF7-67E12244C063}" presName="bgRect" presStyleLbl="bgShp" presStyleIdx="5" presStyleCnt="7"/>
      <dgm:spPr/>
    </dgm:pt>
    <dgm:pt modelId="{D4A4061F-686B-439A-AB58-F0845C22E160}" type="pres">
      <dgm:prSet presAssocID="{217A4BE6-6F8F-45B8-8DF7-67E12244C06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64D61220-DA10-4C68-A620-0EC1A0DCF90D}" type="pres">
      <dgm:prSet presAssocID="{217A4BE6-6F8F-45B8-8DF7-67E12244C063}" presName="spaceRect" presStyleCnt="0"/>
      <dgm:spPr/>
    </dgm:pt>
    <dgm:pt modelId="{C5E25510-E796-4105-A1E7-399E690A5229}" type="pres">
      <dgm:prSet presAssocID="{217A4BE6-6F8F-45B8-8DF7-67E12244C063}" presName="parTx" presStyleLbl="revTx" presStyleIdx="5" presStyleCnt="7">
        <dgm:presLayoutVars>
          <dgm:chMax val="0"/>
          <dgm:chPref val="0"/>
        </dgm:presLayoutVars>
      </dgm:prSet>
      <dgm:spPr/>
    </dgm:pt>
    <dgm:pt modelId="{3A1750AB-DCE2-4D61-BCAC-CA392226FB0C}" type="pres">
      <dgm:prSet presAssocID="{E11CFB52-DAF8-45A6-A2F9-BE8AFD8619AB}" presName="sibTrans" presStyleCnt="0"/>
      <dgm:spPr/>
    </dgm:pt>
    <dgm:pt modelId="{8E53D7E6-B47E-4AA6-9743-3AA35F63AB4F}" type="pres">
      <dgm:prSet presAssocID="{239D4671-449E-4931-9559-D4CDCAA5AA0F}" presName="compNode" presStyleCnt="0"/>
      <dgm:spPr/>
    </dgm:pt>
    <dgm:pt modelId="{D6FFAB99-66BF-4965-AEAC-1B1C579D8FC3}" type="pres">
      <dgm:prSet presAssocID="{239D4671-449E-4931-9559-D4CDCAA5AA0F}" presName="bgRect" presStyleLbl="bgShp" presStyleIdx="6" presStyleCnt="7"/>
      <dgm:spPr/>
    </dgm:pt>
    <dgm:pt modelId="{E8BDECB5-7857-4311-A411-59014E73A01A}" type="pres">
      <dgm:prSet presAssocID="{239D4671-449E-4931-9559-D4CDCAA5AA0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BAA97903-449C-4BE8-BA64-24404A68476B}" type="pres">
      <dgm:prSet presAssocID="{239D4671-449E-4931-9559-D4CDCAA5AA0F}" presName="spaceRect" presStyleCnt="0"/>
      <dgm:spPr/>
    </dgm:pt>
    <dgm:pt modelId="{1AFF1FEE-5D2E-42F7-AE81-593DA9E3F178}" type="pres">
      <dgm:prSet presAssocID="{239D4671-449E-4931-9559-D4CDCAA5AA0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468C415-8077-44D9-932C-465504E4984A}" type="presOf" srcId="{44D5EEE7-7C4D-4CF8-9E1B-5E6C9D375926}" destId="{4B74627E-8EE4-4715-B841-33DB3C19EC31}" srcOrd="0" destOrd="0" presId="urn:microsoft.com/office/officeart/2018/2/layout/IconVerticalSolidList"/>
    <dgm:cxn modelId="{3BB82C25-88E8-40F2-B04F-575D588C56C3}" srcId="{37E17E3D-19A2-4271-A76C-C5F330FEEE22}" destId="{11EFD4BF-607D-4493-A3E3-5DF9CBD4B50D}" srcOrd="1" destOrd="0" parTransId="{5F83E1BF-92AD-47AC-9D5E-F8ED3CE3C80B}" sibTransId="{3B353280-C215-4674-B169-713343A231B6}"/>
    <dgm:cxn modelId="{AEE32372-ACE5-48A2-9D24-7E0D5983191F}" srcId="{37E17E3D-19A2-4271-A76C-C5F330FEEE22}" destId="{06305499-90DD-4C6D-87AF-0371500D78DD}" srcOrd="4" destOrd="0" parTransId="{3F83CBE1-F3DD-42B5-A9D9-6B1348D04A1E}" sibTransId="{E4C8F00E-3DAF-443A-90D9-C41C6529C8E9}"/>
    <dgm:cxn modelId="{DF146272-C069-4E34-9663-D0140F0C9368}" srcId="{37E17E3D-19A2-4271-A76C-C5F330FEEE22}" destId="{239D4671-449E-4931-9559-D4CDCAA5AA0F}" srcOrd="6" destOrd="0" parTransId="{1E3D2606-379A-4378-B102-D802B7C41247}" sibTransId="{60C647B9-1C83-4E92-8F61-F853F2020C9C}"/>
    <dgm:cxn modelId="{794D3855-E813-44FB-A475-246A5980AE3E}" srcId="{37E17E3D-19A2-4271-A76C-C5F330FEEE22}" destId="{44D5EEE7-7C4D-4CF8-9E1B-5E6C9D375926}" srcOrd="0" destOrd="0" parTransId="{E3ED91FF-53CA-44FD-80E4-68BB7AD6B6C2}" sibTransId="{A7555143-0EE1-4DD4-B3D3-8CA13EA0D858}"/>
    <dgm:cxn modelId="{699DB37D-2D4C-4195-A719-43291794E3E5}" type="presOf" srcId="{11EFD4BF-607D-4493-A3E3-5DF9CBD4B50D}" destId="{AAED1929-6CB7-4218-BF1B-D90151474F16}" srcOrd="0" destOrd="0" presId="urn:microsoft.com/office/officeart/2018/2/layout/IconVerticalSolidList"/>
    <dgm:cxn modelId="{8C2B6391-7F89-4212-9D17-256840ACF6C0}" srcId="{37E17E3D-19A2-4271-A76C-C5F330FEEE22}" destId="{2C7D0A86-9788-4D3E-9403-ECF1199304B8}" srcOrd="3" destOrd="0" parTransId="{40547A40-59BC-42D3-B1F5-C7F1F858EAD6}" sibTransId="{E674F987-F992-4B32-8BED-1AC289B0F429}"/>
    <dgm:cxn modelId="{221BE3A0-1FBC-470F-AD72-19B56E6B1749}" type="presOf" srcId="{06305499-90DD-4C6D-87AF-0371500D78DD}" destId="{95847A29-34CC-49C0-B4F8-F0B63760F976}" srcOrd="0" destOrd="0" presId="urn:microsoft.com/office/officeart/2018/2/layout/IconVerticalSolidList"/>
    <dgm:cxn modelId="{B810BCB0-3C0C-4228-B49D-E009A4AE1572}" type="presOf" srcId="{239D4671-449E-4931-9559-D4CDCAA5AA0F}" destId="{1AFF1FEE-5D2E-42F7-AE81-593DA9E3F178}" srcOrd="0" destOrd="0" presId="urn:microsoft.com/office/officeart/2018/2/layout/IconVerticalSolidList"/>
    <dgm:cxn modelId="{C79F5FBC-B27B-4831-82AE-31FF3277C828}" srcId="{37E17E3D-19A2-4271-A76C-C5F330FEEE22}" destId="{71D4A571-6822-46F2-9F89-6123026050E3}" srcOrd="2" destOrd="0" parTransId="{032B5987-E2F6-4A4B-9DB5-36E52293328A}" sibTransId="{7677B19C-CC4C-4B29-8E73-71F20068F364}"/>
    <dgm:cxn modelId="{0B1D5EC0-3AC6-4CEF-BA7A-B557C152BDCB}" type="presOf" srcId="{2C7D0A86-9788-4D3E-9403-ECF1199304B8}" destId="{B3715350-3131-4C3F-B6FE-9FA85E728475}" srcOrd="0" destOrd="0" presId="urn:microsoft.com/office/officeart/2018/2/layout/IconVerticalSolidList"/>
    <dgm:cxn modelId="{348770C0-79A5-4B6F-A353-C0DD03EC5FBE}" type="presOf" srcId="{71D4A571-6822-46F2-9F89-6123026050E3}" destId="{F5D9F92C-8F6C-4423-8A96-54475A769C76}" srcOrd="0" destOrd="0" presId="urn:microsoft.com/office/officeart/2018/2/layout/IconVerticalSolidList"/>
    <dgm:cxn modelId="{27C050D0-7FAD-4F89-849A-5168A8E51991}" type="presOf" srcId="{37E17E3D-19A2-4271-A76C-C5F330FEEE22}" destId="{9FE45B90-27FE-4D0C-A9A8-F0B0C5E5549C}" srcOrd="0" destOrd="0" presId="urn:microsoft.com/office/officeart/2018/2/layout/IconVerticalSolidList"/>
    <dgm:cxn modelId="{A0EAA5DF-708D-401D-A33A-7DE64E28F6B3}" srcId="{37E17E3D-19A2-4271-A76C-C5F330FEEE22}" destId="{217A4BE6-6F8F-45B8-8DF7-67E12244C063}" srcOrd="5" destOrd="0" parTransId="{FC470846-E0C8-4329-AAB0-9D45E9DEB6B9}" sibTransId="{E11CFB52-DAF8-45A6-A2F9-BE8AFD8619AB}"/>
    <dgm:cxn modelId="{152A31F4-930B-4C84-85D3-7E929279411C}" type="presOf" srcId="{217A4BE6-6F8F-45B8-8DF7-67E12244C063}" destId="{C5E25510-E796-4105-A1E7-399E690A5229}" srcOrd="0" destOrd="0" presId="urn:microsoft.com/office/officeart/2018/2/layout/IconVerticalSolidList"/>
    <dgm:cxn modelId="{1CD44A56-D23B-4368-9D22-4F1D68BBD9D8}" type="presParOf" srcId="{9FE45B90-27FE-4D0C-A9A8-F0B0C5E5549C}" destId="{32718343-C3F2-44C5-A35A-188B3D8FC730}" srcOrd="0" destOrd="0" presId="urn:microsoft.com/office/officeart/2018/2/layout/IconVerticalSolidList"/>
    <dgm:cxn modelId="{7A96B2C3-61CF-4C6F-B3CB-206A0F29BC8A}" type="presParOf" srcId="{32718343-C3F2-44C5-A35A-188B3D8FC730}" destId="{9037653F-B474-4A4A-A0D3-63CFA20A9923}" srcOrd="0" destOrd="0" presId="urn:microsoft.com/office/officeart/2018/2/layout/IconVerticalSolidList"/>
    <dgm:cxn modelId="{075DD05A-9B66-45F8-B95E-016F7871123C}" type="presParOf" srcId="{32718343-C3F2-44C5-A35A-188B3D8FC730}" destId="{EBA61A39-75C0-48A0-94D0-65CF910FB21E}" srcOrd="1" destOrd="0" presId="urn:microsoft.com/office/officeart/2018/2/layout/IconVerticalSolidList"/>
    <dgm:cxn modelId="{D1751531-6EBA-4841-924F-7B242676D778}" type="presParOf" srcId="{32718343-C3F2-44C5-A35A-188B3D8FC730}" destId="{B9B24CBC-E622-4884-B3DB-D2F77E0530EF}" srcOrd="2" destOrd="0" presId="urn:microsoft.com/office/officeart/2018/2/layout/IconVerticalSolidList"/>
    <dgm:cxn modelId="{51D1E030-DB53-4804-A04B-656737974107}" type="presParOf" srcId="{32718343-C3F2-44C5-A35A-188B3D8FC730}" destId="{4B74627E-8EE4-4715-B841-33DB3C19EC31}" srcOrd="3" destOrd="0" presId="urn:microsoft.com/office/officeart/2018/2/layout/IconVerticalSolidList"/>
    <dgm:cxn modelId="{02CEAE11-DAFB-4FF7-8E49-D55592E810DF}" type="presParOf" srcId="{9FE45B90-27FE-4D0C-A9A8-F0B0C5E5549C}" destId="{B24514D2-9F23-4C91-8BF1-540B1FAEB360}" srcOrd="1" destOrd="0" presId="urn:microsoft.com/office/officeart/2018/2/layout/IconVerticalSolidList"/>
    <dgm:cxn modelId="{124EC4AF-D59C-473D-8492-A3EF10325B05}" type="presParOf" srcId="{9FE45B90-27FE-4D0C-A9A8-F0B0C5E5549C}" destId="{2E57C8AA-F706-4BBA-A0D6-D90F455A1E6E}" srcOrd="2" destOrd="0" presId="urn:microsoft.com/office/officeart/2018/2/layout/IconVerticalSolidList"/>
    <dgm:cxn modelId="{477AA81D-00EB-4FAE-96A2-8DF17E90E665}" type="presParOf" srcId="{2E57C8AA-F706-4BBA-A0D6-D90F455A1E6E}" destId="{7091027B-92B9-41E5-87AC-C87BFF86DA45}" srcOrd="0" destOrd="0" presId="urn:microsoft.com/office/officeart/2018/2/layout/IconVerticalSolidList"/>
    <dgm:cxn modelId="{158ABA2C-49CC-42A5-82E6-6B5FB3D79B5B}" type="presParOf" srcId="{2E57C8AA-F706-4BBA-A0D6-D90F455A1E6E}" destId="{9C92AAA7-8BE1-4489-9C1B-6D2C2CA165E9}" srcOrd="1" destOrd="0" presId="urn:microsoft.com/office/officeart/2018/2/layout/IconVerticalSolidList"/>
    <dgm:cxn modelId="{F6E77A52-05DE-4BBE-96D3-AE0B4EF44093}" type="presParOf" srcId="{2E57C8AA-F706-4BBA-A0D6-D90F455A1E6E}" destId="{50883426-67FB-432B-9947-2607804B32D5}" srcOrd="2" destOrd="0" presId="urn:microsoft.com/office/officeart/2018/2/layout/IconVerticalSolidList"/>
    <dgm:cxn modelId="{D194D3C2-25B1-4DBC-BC40-2BE04C689295}" type="presParOf" srcId="{2E57C8AA-F706-4BBA-A0D6-D90F455A1E6E}" destId="{AAED1929-6CB7-4218-BF1B-D90151474F16}" srcOrd="3" destOrd="0" presId="urn:microsoft.com/office/officeart/2018/2/layout/IconVerticalSolidList"/>
    <dgm:cxn modelId="{E3EDB227-9612-42E0-A992-43DD333D9957}" type="presParOf" srcId="{9FE45B90-27FE-4D0C-A9A8-F0B0C5E5549C}" destId="{D8680B21-F008-4513-AFF8-ACEDE06D0712}" srcOrd="3" destOrd="0" presId="urn:microsoft.com/office/officeart/2018/2/layout/IconVerticalSolidList"/>
    <dgm:cxn modelId="{1B27DA53-BDC0-4056-8027-480BF8F78985}" type="presParOf" srcId="{9FE45B90-27FE-4D0C-A9A8-F0B0C5E5549C}" destId="{2AB8849C-94CB-4140-ABDD-D1A9AFD504B5}" srcOrd="4" destOrd="0" presId="urn:microsoft.com/office/officeart/2018/2/layout/IconVerticalSolidList"/>
    <dgm:cxn modelId="{CC4D469B-5243-4EF7-A809-A3B96DEEE44E}" type="presParOf" srcId="{2AB8849C-94CB-4140-ABDD-D1A9AFD504B5}" destId="{D4856C1B-C185-40B9-B36B-DFC90DB4C931}" srcOrd="0" destOrd="0" presId="urn:microsoft.com/office/officeart/2018/2/layout/IconVerticalSolidList"/>
    <dgm:cxn modelId="{D121E59F-F034-4228-92D3-48239370E5DD}" type="presParOf" srcId="{2AB8849C-94CB-4140-ABDD-D1A9AFD504B5}" destId="{924471A8-E35D-4DFB-8DFC-59FAFB0E287F}" srcOrd="1" destOrd="0" presId="urn:microsoft.com/office/officeart/2018/2/layout/IconVerticalSolidList"/>
    <dgm:cxn modelId="{304807A7-A7DB-4FC5-B3EF-CD7D427CCD52}" type="presParOf" srcId="{2AB8849C-94CB-4140-ABDD-D1A9AFD504B5}" destId="{4A315DF7-5E03-411C-8B14-5F0C833B1812}" srcOrd="2" destOrd="0" presId="urn:microsoft.com/office/officeart/2018/2/layout/IconVerticalSolidList"/>
    <dgm:cxn modelId="{002AEFE8-BA73-486F-A540-0888777F07B8}" type="presParOf" srcId="{2AB8849C-94CB-4140-ABDD-D1A9AFD504B5}" destId="{F5D9F92C-8F6C-4423-8A96-54475A769C76}" srcOrd="3" destOrd="0" presId="urn:microsoft.com/office/officeart/2018/2/layout/IconVerticalSolidList"/>
    <dgm:cxn modelId="{3420740D-CD7E-45C8-9AFB-DD6887FA4A76}" type="presParOf" srcId="{9FE45B90-27FE-4D0C-A9A8-F0B0C5E5549C}" destId="{B8750692-643B-43C9-92A5-0E53409D2148}" srcOrd="5" destOrd="0" presId="urn:microsoft.com/office/officeart/2018/2/layout/IconVerticalSolidList"/>
    <dgm:cxn modelId="{0B909431-27BA-4A0F-9337-AEB14F8334C9}" type="presParOf" srcId="{9FE45B90-27FE-4D0C-A9A8-F0B0C5E5549C}" destId="{D347D387-7648-4CA9-97A0-337A077C6AEB}" srcOrd="6" destOrd="0" presId="urn:microsoft.com/office/officeart/2018/2/layout/IconVerticalSolidList"/>
    <dgm:cxn modelId="{3882B235-CE4F-42FA-9A7A-0FEC0FA530B1}" type="presParOf" srcId="{D347D387-7648-4CA9-97A0-337A077C6AEB}" destId="{0EB1C806-B657-4C1A-960F-DEE945A3A0ED}" srcOrd="0" destOrd="0" presId="urn:microsoft.com/office/officeart/2018/2/layout/IconVerticalSolidList"/>
    <dgm:cxn modelId="{6CDADDD8-7682-45F2-A34A-68E596DDAEE1}" type="presParOf" srcId="{D347D387-7648-4CA9-97A0-337A077C6AEB}" destId="{DDBB765D-EBB7-4894-A6D1-84527A374C82}" srcOrd="1" destOrd="0" presId="urn:microsoft.com/office/officeart/2018/2/layout/IconVerticalSolidList"/>
    <dgm:cxn modelId="{9EF5FD29-2375-4AD9-BD54-C0E9E15C9F18}" type="presParOf" srcId="{D347D387-7648-4CA9-97A0-337A077C6AEB}" destId="{203A4EAB-BF96-4665-9202-3D6F2EB1FC0C}" srcOrd="2" destOrd="0" presId="urn:microsoft.com/office/officeart/2018/2/layout/IconVerticalSolidList"/>
    <dgm:cxn modelId="{CDC8BD1C-F123-4C57-BC62-93CFBC6DDAC3}" type="presParOf" srcId="{D347D387-7648-4CA9-97A0-337A077C6AEB}" destId="{B3715350-3131-4C3F-B6FE-9FA85E728475}" srcOrd="3" destOrd="0" presId="urn:microsoft.com/office/officeart/2018/2/layout/IconVerticalSolidList"/>
    <dgm:cxn modelId="{B8FBC2BD-3B4D-4385-97E5-59F0918CA40B}" type="presParOf" srcId="{9FE45B90-27FE-4D0C-A9A8-F0B0C5E5549C}" destId="{34201681-DB2E-4BB2-81E2-44919A0D27A8}" srcOrd="7" destOrd="0" presId="urn:microsoft.com/office/officeart/2018/2/layout/IconVerticalSolidList"/>
    <dgm:cxn modelId="{92759C44-B4D9-45D9-8D7F-019C0B165B95}" type="presParOf" srcId="{9FE45B90-27FE-4D0C-A9A8-F0B0C5E5549C}" destId="{C22A520B-B589-470C-90CA-FA14F3BCC2CB}" srcOrd="8" destOrd="0" presId="urn:microsoft.com/office/officeart/2018/2/layout/IconVerticalSolidList"/>
    <dgm:cxn modelId="{AA08965E-B346-41E2-A077-28544327D409}" type="presParOf" srcId="{C22A520B-B589-470C-90CA-FA14F3BCC2CB}" destId="{0A762505-68A7-41F7-9C72-30B8DEB8A680}" srcOrd="0" destOrd="0" presId="urn:microsoft.com/office/officeart/2018/2/layout/IconVerticalSolidList"/>
    <dgm:cxn modelId="{5AB6DB2B-330A-45EB-B47B-F1CA529A5E30}" type="presParOf" srcId="{C22A520B-B589-470C-90CA-FA14F3BCC2CB}" destId="{25B20CC1-9CA5-43BA-BB83-D2F245D2AD9D}" srcOrd="1" destOrd="0" presId="urn:microsoft.com/office/officeart/2018/2/layout/IconVerticalSolidList"/>
    <dgm:cxn modelId="{C14D1AED-D21A-4059-8673-EC248A984FDE}" type="presParOf" srcId="{C22A520B-B589-470C-90CA-FA14F3BCC2CB}" destId="{B6067617-3B41-450F-8316-1695C2EA83AE}" srcOrd="2" destOrd="0" presId="urn:microsoft.com/office/officeart/2018/2/layout/IconVerticalSolidList"/>
    <dgm:cxn modelId="{868962AA-AA16-453E-B1BC-12639A417176}" type="presParOf" srcId="{C22A520B-B589-470C-90CA-FA14F3BCC2CB}" destId="{95847A29-34CC-49C0-B4F8-F0B63760F976}" srcOrd="3" destOrd="0" presId="urn:microsoft.com/office/officeart/2018/2/layout/IconVerticalSolidList"/>
    <dgm:cxn modelId="{9FE4F499-C45F-465D-827C-0573132BE725}" type="presParOf" srcId="{9FE45B90-27FE-4D0C-A9A8-F0B0C5E5549C}" destId="{AB595E6E-429B-4897-860E-F58DE1C6046B}" srcOrd="9" destOrd="0" presId="urn:microsoft.com/office/officeart/2018/2/layout/IconVerticalSolidList"/>
    <dgm:cxn modelId="{C51390A8-C8F9-48D0-BDEB-A0DB9D4333BB}" type="presParOf" srcId="{9FE45B90-27FE-4D0C-A9A8-F0B0C5E5549C}" destId="{027429BA-9911-46D6-8CC3-D1A569399AF3}" srcOrd="10" destOrd="0" presId="urn:microsoft.com/office/officeart/2018/2/layout/IconVerticalSolidList"/>
    <dgm:cxn modelId="{CD2B553B-D7F8-4736-B364-16338F94A172}" type="presParOf" srcId="{027429BA-9911-46D6-8CC3-D1A569399AF3}" destId="{D602EF2F-0F16-45D2-90A8-E95B029FDD43}" srcOrd="0" destOrd="0" presId="urn:microsoft.com/office/officeart/2018/2/layout/IconVerticalSolidList"/>
    <dgm:cxn modelId="{0BA2BA11-206B-4D08-B09A-E755E6D5EA03}" type="presParOf" srcId="{027429BA-9911-46D6-8CC3-D1A569399AF3}" destId="{D4A4061F-686B-439A-AB58-F0845C22E160}" srcOrd="1" destOrd="0" presId="urn:microsoft.com/office/officeart/2018/2/layout/IconVerticalSolidList"/>
    <dgm:cxn modelId="{FB1E2898-B8AE-4828-B3BC-6E663697AB36}" type="presParOf" srcId="{027429BA-9911-46D6-8CC3-D1A569399AF3}" destId="{64D61220-DA10-4C68-A620-0EC1A0DCF90D}" srcOrd="2" destOrd="0" presId="urn:microsoft.com/office/officeart/2018/2/layout/IconVerticalSolidList"/>
    <dgm:cxn modelId="{52D96118-A647-4CA8-BD09-0E472C55E242}" type="presParOf" srcId="{027429BA-9911-46D6-8CC3-D1A569399AF3}" destId="{C5E25510-E796-4105-A1E7-399E690A5229}" srcOrd="3" destOrd="0" presId="urn:microsoft.com/office/officeart/2018/2/layout/IconVerticalSolidList"/>
    <dgm:cxn modelId="{9477AA30-194E-49A9-B173-FEFD46116B2B}" type="presParOf" srcId="{9FE45B90-27FE-4D0C-A9A8-F0B0C5E5549C}" destId="{3A1750AB-DCE2-4D61-BCAC-CA392226FB0C}" srcOrd="11" destOrd="0" presId="urn:microsoft.com/office/officeart/2018/2/layout/IconVerticalSolidList"/>
    <dgm:cxn modelId="{05E86073-8795-4342-B044-03117C129884}" type="presParOf" srcId="{9FE45B90-27FE-4D0C-A9A8-F0B0C5E5549C}" destId="{8E53D7E6-B47E-4AA6-9743-3AA35F63AB4F}" srcOrd="12" destOrd="0" presId="urn:microsoft.com/office/officeart/2018/2/layout/IconVerticalSolidList"/>
    <dgm:cxn modelId="{9D47B650-3CDD-466D-9A0C-78D3A42EA4A1}" type="presParOf" srcId="{8E53D7E6-B47E-4AA6-9743-3AA35F63AB4F}" destId="{D6FFAB99-66BF-4965-AEAC-1B1C579D8FC3}" srcOrd="0" destOrd="0" presId="urn:microsoft.com/office/officeart/2018/2/layout/IconVerticalSolidList"/>
    <dgm:cxn modelId="{765A6D98-3B17-447F-806E-85B15AC63A4D}" type="presParOf" srcId="{8E53D7E6-B47E-4AA6-9743-3AA35F63AB4F}" destId="{E8BDECB5-7857-4311-A411-59014E73A01A}" srcOrd="1" destOrd="0" presId="urn:microsoft.com/office/officeart/2018/2/layout/IconVerticalSolidList"/>
    <dgm:cxn modelId="{8F5C3756-3A70-4DE4-BB19-7A8422AFA4DB}" type="presParOf" srcId="{8E53D7E6-B47E-4AA6-9743-3AA35F63AB4F}" destId="{BAA97903-449C-4BE8-BA64-24404A68476B}" srcOrd="2" destOrd="0" presId="urn:microsoft.com/office/officeart/2018/2/layout/IconVerticalSolidList"/>
    <dgm:cxn modelId="{145540A8-AA24-4A7E-89D8-D60E21BF67B0}" type="presParOf" srcId="{8E53D7E6-B47E-4AA6-9743-3AA35F63AB4F}" destId="{1AFF1FEE-5D2E-42F7-AE81-593DA9E3F1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BFA3F-8CAC-455B-B108-BAD867BBE8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EFD0C5-0145-49D2-9DBB-096580BF2D54}">
      <dgm:prSet custT="1"/>
      <dgm:spPr/>
      <dgm:t>
        <a:bodyPr/>
        <a:lstStyle/>
        <a:p>
          <a:r>
            <a:rPr lang="en-US" sz="1800" b="0" i="0" dirty="0"/>
            <a:t>MySQL is an online project that teaches structured query language, with an emphasis on problem-solving techniques.</a:t>
          </a:r>
          <a:endParaRPr lang="en-US" sz="1800" dirty="0"/>
        </a:p>
      </dgm:t>
    </dgm:pt>
    <dgm:pt modelId="{B6B3D8F8-505C-4B3C-8B7E-2898104A41E6}" type="parTrans" cxnId="{0C0C1751-8C77-4676-8633-63F2101FBAB3}">
      <dgm:prSet/>
      <dgm:spPr/>
      <dgm:t>
        <a:bodyPr/>
        <a:lstStyle/>
        <a:p>
          <a:endParaRPr lang="en-US"/>
        </a:p>
      </dgm:t>
    </dgm:pt>
    <dgm:pt modelId="{C1C9C4FC-25F6-4805-B51A-E8224AC2212C}" type="sibTrans" cxnId="{0C0C1751-8C77-4676-8633-63F2101FBAB3}">
      <dgm:prSet/>
      <dgm:spPr/>
      <dgm:t>
        <a:bodyPr/>
        <a:lstStyle/>
        <a:p>
          <a:endParaRPr lang="en-US"/>
        </a:p>
      </dgm:t>
    </dgm:pt>
    <dgm:pt modelId="{74C170C4-2152-4B2D-AD7B-1FED11B15C71}">
      <dgm:prSet/>
      <dgm:spPr/>
      <dgm:t>
        <a:bodyPr/>
        <a:lstStyle/>
        <a:p>
          <a:r>
            <a:rPr lang="en-US" b="0" i="0" dirty="0"/>
            <a:t>Users can learn while doing chores or studying through the procedures set up.</a:t>
          </a:r>
          <a:endParaRPr lang="en-US" dirty="0"/>
        </a:p>
      </dgm:t>
    </dgm:pt>
    <dgm:pt modelId="{F3838FFA-6811-4C5D-AE31-29EA79438E0A}" type="parTrans" cxnId="{5CA6950E-A022-4C9D-8240-94A4B13653A2}">
      <dgm:prSet/>
      <dgm:spPr/>
      <dgm:t>
        <a:bodyPr/>
        <a:lstStyle/>
        <a:p>
          <a:endParaRPr lang="en-US"/>
        </a:p>
      </dgm:t>
    </dgm:pt>
    <dgm:pt modelId="{C4BE9E1D-DD3E-4877-A158-2493AB70CA23}" type="sibTrans" cxnId="{5CA6950E-A022-4C9D-8240-94A4B13653A2}">
      <dgm:prSet/>
      <dgm:spPr/>
      <dgm:t>
        <a:bodyPr/>
        <a:lstStyle/>
        <a:p>
          <a:endParaRPr lang="en-US"/>
        </a:p>
      </dgm:t>
    </dgm:pt>
    <dgm:pt modelId="{2985EADC-AAB6-4C09-AC84-C5F4628950DB}">
      <dgm:prSet/>
      <dgm:spPr/>
      <dgm:t>
        <a:bodyPr/>
        <a:lstStyle/>
        <a:p>
          <a:r>
            <a:rPr lang="en-US" dirty="0"/>
            <a:t>The goal is individualized instruction that is interactive and dynamic, moving at the learner’s pace.</a:t>
          </a:r>
        </a:p>
      </dgm:t>
    </dgm:pt>
    <dgm:pt modelId="{A5DD2463-0764-467D-BAAA-F10148185926}" type="parTrans" cxnId="{8424BD7A-0EDA-4E83-A04A-033BFAAFC938}">
      <dgm:prSet/>
      <dgm:spPr/>
      <dgm:t>
        <a:bodyPr/>
        <a:lstStyle/>
        <a:p>
          <a:endParaRPr lang="en-US"/>
        </a:p>
      </dgm:t>
    </dgm:pt>
    <dgm:pt modelId="{E14097A1-93AA-4EB1-A452-8376921F1EB5}" type="sibTrans" cxnId="{8424BD7A-0EDA-4E83-A04A-033BFAAFC938}">
      <dgm:prSet/>
      <dgm:spPr/>
      <dgm:t>
        <a:bodyPr/>
        <a:lstStyle/>
        <a:p>
          <a:endParaRPr lang="en-US"/>
        </a:p>
      </dgm:t>
    </dgm:pt>
    <dgm:pt modelId="{83D5985B-8D9D-4B75-A140-428838A9CCCB}" type="pres">
      <dgm:prSet presAssocID="{07BBFA3F-8CAC-455B-B108-BAD867BBE817}" presName="root" presStyleCnt="0">
        <dgm:presLayoutVars>
          <dgm:dir/>
          <dgm:resizeHandles val="exact"/>
        </dgm:presLayoutVars>
      </dgm:prSet>
      <dgm:spPr/>
    </dgm:pt>
    <dgm:pt modelId="{A0B1C7BE-573E-491A-AC82-31D184143118}" type="pres">
      <dgm:prSet presAssocID="{D8EFD0C5-0145-49D2-9DBB-096580BF2D54}" presName="compNode" presStyleCnt="0"/>
      <dgm:spPr/>
    </dgm:pt>
    <dgm:pt modelId="{11455E95-99EC-4ACF-B765-AC7E4C32B9D3}" type="pres">
      <dgm:prSet presAssocID="{D8EFD0C5-0145-49D2-9DBB-096580BF2D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71EEEAF-6559-4028-A630-063267582F0B}" type="pres">
      <dgm:prSet presAssocID="{D8EFD0C5-0145-49D2-9DBB-096580BF2D54}" presName="spaceRect" presStyleCnt="0"/>
      <dgm:spPr/>
    </dgm:pt>
    <dgm:pt modelId="{2820E1F0-7D27-4925-9175-8DF7D0CD5F5F}" type="pres">
      <dgm:prSet presAssocID="{D8EFD0C5-0145-49D2-9DBB-096580BF2D54}" presName="textRect" presStyleLbl="revTx" presStyleIdx="0" presStyleCnt="3">
        <dgm:presLayoutVars>
          <dgm:chMax val="1"/>
          <dgm:chPref val="1"/>
        </dgm:presLayoutVars>
      </dgm:prSet>
      <dgm:spPr/>
    </dgm:pt>
    <dgm:pt modelId="{804B46F6-E358-4878-8B46-0B0A8A373143}" type="pres">
      <dgm:prSet presAssocID="{C1C9C4FC-25F6-4805-B51A-E8224AC2212C}" presName="sibTrans" presStyleCnt="0"/>
      <dgm:spPr/>
    </dgm:pt>
    <dgm:pt modelId="{87F126CD-DF76-4FFA-9B93-F79265D76D2A}" type="pres">
      <dgm:prSet presAssocID="{74C170C4-2152-4B2D-AD7B-1FED11B15C71}" presName="compNode" presStyleCnt="0"/>
      <dgm:spPr/>
    </dgm:pt>
    <dgm:pt modelId="{F20DE0EB-B302-407F-8F23-3C168DC595CD}" type="pres">
      <dgm:prSet presAssocID="{74C170C4-2152-4B2D-AD7B-1FED11B15C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1508A8-D0FD-420D-8248-3A508C03C023}" type="pres">
      <dgm:prSet presAssocID="{74C170C4-2152-4B2D-AD7B-1FED11B15C71}" presName="spaceRect" presStyleCnt="0"/>
      <dgm:spPr/>
    </dgm:pt>
    <dgm:pt modelId="{FE6E178C-9650-4D17-B038-C1849F1B76C1}" type="pres">
      <dgm:prSet presAssocID="{74C170C4-2152-4B2D-AD7B-1FED11B15C71}" presName="textRect" presStyleLbl="revTx" presStyleIdx="1" presStyleCnt="3">
        <dgm:presLayoutVars>
          <dgm:chMax val="1"/>
          <dgm:chPref val="1"/>
        </dgm:presLayoutVars>
      </dgm:prSet>
      <dgm:spPr/>
    </dgm:pt>
    <dgm:pt modelId="{863EB165-739F-44B3-9FF4-57C6E1EC149A}" type="pres">
      <dgm:prSet presAssocID="{C4BE9E1D-DD3E-4877-A158-2493AB70CA23}" presName="sibTrans" presStyleCnt="0"/>
      <dgm:spPr/>
    </dgm:pt>
    <dgm:pt modelId="{53F012B6-7243-46AB-93AE-E96A4329A606}" type="pres">
      <dgm:prSet presAssocID="{2985EADC-AAB6-4C09-AC84-C5F4628950DB}" presName="compNode" presStyleCnt="0"/>
      <dgm:spPr/>
    </dgm:pt>
    <dgm:pt modelId="{11DBFA6A-342D-42C8-9018-7511EC50B532}" type="pres">
      <dgm:prSet presAssocID="{2985EADC-AAB6-4C09-AC84-C5F4628950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4CF9B41-E7F1-43CD-B487-7BA7DDC5EE8A}" type="pres">
      <dgm:prSet presAssocID="{2985EADC-AAB6-4C09-AC84-C5F4628950DB}" presName="spaceRect" presStyleCnt="0"/>
      <dgm:spPr/>
    </dgm:pt>
    <dgm:pt modelId="{81872C55-B2DC-4643-83CF-5F17019811A5}" type="pres">
      <dgm:prSet presAssocID="{2985EADC-AAB6-4C09-AC84-C5F4628950D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CA6950E-A022-4C9D-8240-94A4B13653A2}" srcId="{07BBFA3F-8CAC-455B-B108-BAD867BBE817}" destId="{74C170C4-2152-4B2D-AD7B-1FED11B15C71}" srcOrd="1" destOrd="0" parTransId="{F3838FFA-6811-4C5D-AE31-29EA79438E0A}" sibTransId="{C4BE9E1D-DD3E-4877-A158-2493AB70CA23}"/>
    <dgm:cxn modelId="{8CB27F27-6A25-4F17-BF7E-6FE661DA658D}" type="presOf" srcId="{D8EFD0C5-0145-49D2-9DBB-096580BF2D54}" destId="{2820E1F0-7D27-4925-9175-8DF7D0CD5F5F}" srcOrd="0" destOrd="0" presId="urn:microsoft.com/office/officeart/2018/2/layout/IconLabelList"/>
    <dgm:cxn modelId="{0C0C1751-8C77-4676-8633-63F2101FBAB3}" srcId="{07BBFA3F-8CAC-455B-B108-BAD867BBE817}" destId="{D8EFD0C5-0145-49D2-9DBB-096580BF2D54}" srcOrd="0" destOrd="0" parTransId="{B6B3D8F8-505C-4B3C-8B7E-2898104A41E6}" sibTransId="{C1C9C4FC-25F6-4805-B51A-E8224AC2212C}"/>
    <dgm:cxn modelId="{8424BD7A-0EDA-4E83-A04A-033BFAAFC938}" srcId="{07BBFA3F-8CAC-455B-B108-BAD867BBE817}" destId="{2985EADC-AAB6-4C09-AC84-C5F4628950DB}" srcOrd="2" destOrd="0" parTransId="{A5DD2463-0764-467D-BAAA-F10148185926}" sibTransId="{E14097A1-93AA-4EB1-A452-8376921F1EB5}"/>
    <dgm:cxn modelId="{E4A97795-77F7-4966-82E7-7C86CF1DD969}" type="presOf" srcId="{2985EADC-AAB6-4C09-AC84-C5F4628950DB}" destId="{81872C55-B2DC-4643-83CF-5F17019811A5}" srcOrd="0" destOrd="0" presId="urn:microsoft.com/office/officeart/2018/2/layout/IconLabelList"/>
    <dgm:cxn modelId="{C706CCA9-BFA0-4A99-8554-AF937BE1A1C6}" type="presOf" srcId="{07BBFA3F-8CAC-455B-B108-BAD867BBE817}" destId="{83D5985B-8D9D-4B75-A140-428838A9CCCB}" srcOrd="0" destOrd="0" presId="urn:microsoft.com/office/officeart/2018/2/layout/IconLabelList"/>
    <dgm:cxn modelId="{C7B280C0-A824-4322-91EC-709498F6E8CA}" type="presOf" srcId="{74C170C4-2152-4B2D-AD7B-1FED11B15C71}" destId="{FE6E178C-9650-4D17-B038-C1849F1B76C1}" srcOrd="0" destOrd="0" presId="urn:microsoft.com/office/officeart/2018/2/layout/IconLabelList"/>
    <dgm:cxn modelId="{8DBC888D-22F7-4E58-9081-A2B4D46A268B}" type="presParOf" srcId="{83D5985B-8D9D-4B75-A140-428838A9CCCB}" destId="{A0B1C7BE-573E-491A-AC82-31D184143118}" srcOrd="0" destOrd="0" presId="urn:microsoft.com/office/officeart/2018/2/layout/IconLabelList"/>
    <dgm:cxn modelId="{A9907190-59F1-414B-AF24-F4E7AC48AD2B}" type="presParOf" srcId="{A0B1C7BE-573E-491A-AC82-31D184143118}" destId="{11455E95-99EC-4ACF-B765-AC7E4C32B9D3}" srcOrd="0" destOrd="0" presId="urn:microsoft.com/office/officeart/2018/2/layout/IconLabelList"/>
    <dgm:cxn modelId="{652FF054-3932-4F0A-A544-EE1B3FB7C422}" type="presParOf" srcId="{A0B1C7BE-573E-491A-AC82-31D184143118}" destId="{271EEEAF-6559-4028-A630-063267582F0B}" srcOrd="1" destOrd="0" presId="urn:microsoft.com/office/officeart/2018/2/layout/IconLabelList"/>
    <dgm:cxn modelId="{09512401-13E7-43BA-AF39-3C90F08E918E}" type="presParOf" srcId="{A0B1C7BE-573E-491A-AC82-31D184143118}" destId="{2820E1F0-7D27-4925-9175-8DF7D0CD5F5F}" srcOrd="2" destOrd="0" presId="urn:microsoft.com/office/officeart/2018/2/layout/IconLabelList"/>
    <dgm:cxn modelId="{6F361A1C-2487-437A-B993-22CD8F12493F}" type="presParOf" srcId="{83D5985B-8D9D-4B75-A140-428838A9CCCB}" destId="{804B46F6-E358-4878-8B46-0B0A8A373143}" srcOrd="1" destOrd="0" presId="urn:microsoft.com/office/officeart/2018/2/layout/IconLabelList"/>
    <dgm:cxn modelId="{6CC3B83D-57BF-4CD7-BBB4-E608103FC599}" type="presParOf" srcId="{83D5985B-8D9D-4B75-A140-428838A9CCCB}" destId="{87F126CD-DF76-4FFA-9B93-F79265D76D2A}" srcOrd="2" destOrd="0" presId="urn:microsoft.com/office/officeart/2018/2/layout/IconLabelList"/>
    <dgm:cxn modelId="{F253B8DE-880F-4F2A-B53A-92B8F1D71278}" type="presParOf" srcId="{87F126CD-DF76-4FFA-9B93-F79265D76D2A}" destId="{F20DE0EB-B302-407F-8F23-3C168DC595CD}" srcOrd="0" destOrd="0" presId="urn:microsoft.com/office/officeart/2018/2/layout/IconLabelList"/>
    <dgm:cxn modelId="{F40F2555-017E-4F34-BB31-3D4309E8F393}" type="presParOf" srcId="{87F126CD-DF76-4FFA-9B93-F79265D76D2A}" destId="{E81508A8-D0FD-420D-8248-3A508C03C023}" srcOrd="1" destOrd="0" presId="urn:microsoft.com/office/officeart/2018/2/layout/IconLabelList"/>
    <dgm:cxn modelId="{8248D752-7BA4-4B60-914B-E8CB5D9F5F31}" type="presParOf" srcId="{87F126CD-DF76-4FFA-9B93-F79265D76D2A}" destId="{FE6E178C-9650-4D17-B038-C1849F1B76C1}" srcOrd="2" destOrd="0" presId="urn:microsoft.com/office/officeart/2018/2/layout/IconLabelList"/>
    <dgm:cxn modelId="{E4FED171-01CA-4D52-B59C-1E14E21CC74C}" type="presParOf" srcId="{83D5985B-8D9D-4B75-A140-428838A9CCCB}" destId="{863EB165-739F-44B3-9FF4-57C6E1EC149A}" srcOrd="3" destOrd="0" presId="urn:microsoft.com/office/officeart/2018/2/layout/IconLabelList"/>
    <dgm:cxn modelId="{0ABA0CC8-ECB6-4EEA-A9C3-EB6AE1EB92C5}" type="presParOf" srcId="{83D5985B-8D9D-4B75-A140-428838A9CCCB}" destId="{53F012B6-7243-46AB-93AE-E96A4329A606}" srcOrd="4" destOrd="0" presId="urn:microsoft.com/office/officeart/2018/2/layout/IconLabelList"/>
    <dgm:cxn modelId="{407250E4-4E80-4B56-B4C1-62B54E0AC2F7}" type="presParOf" srcId="{53F012B6-7243-46AB-93AE-E96A4329A606}" destId="{11DBFA6A-342D-42C8-9018-7511EC50B532}" srcOrd="0" destOrd="0" presId="urn:microsoft.com/office/officeart/2018/2/layout/IconLabelList"/>
    <dgm:cxn modelId="{6B94802B-BE81-4AD9-A818-595CFDD659F6}" type="presParOf" srcId="{53F012B6-7243-46AB-93AE-E96A4329A606}" destId="{B4CF9B41-E7F1-43CD-B487-7BA7DDC5EE8A}" srcOrd="1" destOrd="0" presId="urn:microsoft.com/office/officeart/2018/2/layout/IconLabelList"/>
    <dgm:cxn modelId="{4CD845C3-68A1-4177-AAB6-CB37D2893565}" type="presParOf" srcId="{53F012B6-7243-46AB-93AE-E96A4329A606}" destId="{81872C55-B2DC-4643-83CF-5F17019811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ACD740-306F-4139-BB9C-93E728FA10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3EF2FDA-D233-46E7-BA77-01FD9166E6ED}">
      <dgm:prSet custT="1"/>
      <dgm:spPr/>
      <dgm:t>
        <a:bodyPr/>
        <a:lstStyle/>
        <a:p>
          <a:pPr algn="l"/>
          <a:r>
            <a:rPr lang="en-US" sz="1800" b="0" i="0" dirty="0"/>
            <a:t>Data can be manipulated and organized to provide insight or power applications.</a:t>
          </a:r>
          <a:endParaRPr lang="en-US" sz="1800" dirty="0"/>
        </a:p>
      </dgm:t>
    </dgm:pt>
    <dgm:pt modelId="{1BED10C2-026D-4CD0-A8F6-51B1175AC888}" type="parTrans" cxnId="{B1C4A656-57AA-4ECA-82FF-2E865864B7CB}">
      <dgm:prSet/>
      <dgm:spPr/>
      <dgm:t>
        <a:bodyPr/>
        <a:lstStyle/>
        <a:p>
          <a:endParaRPr lang="en-US"/>
        </a:p>
      </dgm:t>
    </dgm:pt>
    <dgm:pt modelId="{CD0D7A9B-6BE0-43E4-9184-C44F7C65230A}" type="sibTrans" cxnId="{B1C4A656-57AA-4ECA-82FF-2E865864B7CB}">
      <dgm:prSet/>
      <dgm:spPr/>
      <dgm:t>
        <a:bodyPr/>
        <a:lstStyle/>
        <a:p>
          <a:endParaRPr lang="en-US"/>
        </a:p>
      </dgm:t>
    </dgm:pt>
    <dgm:pt modelId="{4A8A2604-22A6-41AB-A27E-15424EFCC9DA}">
      <dgm:prSet custT="1"/>
      <dgm:spPr/>
      <dgm:t>
        <a:bodyPr/>
        <a:lstStyle/>
        <a:p>
          <a:pPr algn="l"/>
          <a:r>
            <a:rPr lang="en-US" sz="1700" b="0" i="0" dirty="0"/>
            <a:t>MySQL is a flexible tool for backend development since it supports a wide range of programming languages, including PHP, Python, Java, and even C++.</a:t>
          </a:r>
          <a:endParaRPr lang="en-US" sz="1700" dirty="0"/>
        </a:p>
      </dgm:t>
    </dgm:pt>
    <dgm:pt modelId="{C061E31D-5A4B-416D-B548-1BA1EC16697D}" type="parTrans" cxnId="{9DC7589C-10F8-4A73-A690-E6872724E935}">
      <dgm:prSet/>
      <dgm:spPr/>
      <dgm:t>
        <a:bodyPr/>
        <a:lstStyle/>
        <a:p>
          <a:endParaRPr lang="en-US"/>
        </a:p>
      </dgm:t>
    </dgm:pt>
    <dgm:pt modelId="{B58BC930-5D89-47B9-A16C-FFCDBB9DB00F}" type="sibTrans" cxnId="{9DC7589C-10F8-4A73-A690-E6872724E935}">
      <dgm:prSet/>
      <dgm:spPr/>
      <dgm:t>
        <a:bodyPr/>
        <a:lstStyle/>
        <a:p>
          <a:endParaRPr lang="en-US"/>
        </a:p>
      </dgm:t>
    </dgm:pt>
    <dgm:pt modelId="{FECAD5D6-FFC3-423F-95F7-32ACDCCB5C8E}">
      <dgm:prSet custT="1"/>
      <dgm:spPr/>
      <dgm:t>
        <a:bodyPr/>
        <a:lstStyle/>
        <a:p>
          <a:pPr algn="l"/>
          <a:r>
            <a:rPr lang="en-US" sz="1800" b="0" i="0" dirty="0"/>
            <a:t>MySQL is very often required for database administrator, data analyst, back-end developer, and full-stack developer positions.</a:t>
          </a:r>
          <a:endParaRPr lang="en-US" sz="1800" dirty="0"/>
        </a:p>
      </dgm:t>
    </dgm:pt>
    <dgm:pt modelId="{0570A552-C380-49D3-9E7E-9A79FF0F9518}" type="parTrans" cxnId="{553D41D6-2436-4CD2-89FD-834611C8AFAF}">
      <dgm:prSet/>
      <dgm:spPr/>
      <dgm:t>
        <a:bodyPr/>
        <a:lstStyle/>
        <a:p>
          <a:endParaRPr lang="en-US"/>
        </a:p>
      </dgm:t>
    </dgm:pt>
    <dgm:pt modelId="{56780369-421F-48B9-9AA7-B7F7BE53EEA0}" type="sibTrans" cxnId="{553D41D6-2436-4CD2-89FD-834611C8AFAF}">
      <dgm:prSet/>
      <dgm:spPr/>
      <dgm:t>
        <a:bodyPr/>
        <a:lstStyle/>
        <a:p>
          <a:endParaRPr lang="en-US"/>
        </a:p>
      </dgm:t>
    </dgm:pt>
    <dgm:pt modelId="{3D96FC6A-EFB0-4555-8795-4B16159C54BB}">
      <dgm:prSet custT="1"/>
      <dgm:spPr/>
      <dgm:t>
        <a:bodyPr/>
        <a:lstStyle/>
        <a:p>
          <a:pPr algn="l"/>
          <a:r>
            <a:rPr lang="en-US" sz="1800" b="0" i="0" dirty="0"/>
            <a:t>Writing complex queries to solve real-life problems while learning MySQL enhances your ability to analyze.</a:t>
          </a:r>
          <a:endParaRPr lang="en-US" sz="1800" dirty="0"/>
        </a:p>
      </dgm:t>
    </dgm:pt>
    <dgm:pt modelId="{93348E54-B8A1-4156-A72C-8DD0AE910EC4}" type="parTrans" cxnId="{6BF86B74-1DC4-43A0-821F-259F9490BB12}">
      <dgm:prSet/>
      <dgm:spPr/>
      <dgm:t>
        <a:bodyPr/>
        <a:lstStyle/>
        <a:p>
          <a:endParaRPr lang="en-US"/>
        </a:p>
      </dgm:t>
    </dgm:pt>
    <dgm:pt modelId="{8C90A17E-041B-4148-A523-42C95B6CB602}" type="sibTrans" cxnId="{6BF86B74-1DC4-43A0-821F-259F9490BB12}">
      <dgm:prSet/>
      <dgm:spPr/>
      <dgm:t>
        <a:bodyPr/>
        <a:lstStyle/>
        <a:p>
          <a:endParaRPr lang="en-US"/>
        </a:p>
      </dgm:t>
    </dgm:pt>
    <dgm:pt modelId="{8250D9C8-1164-4E85-BC46-38584DD35BA4}" type="pres">
      <dgm:prSet presAssocID="{9DACD740-306F-4139-BB9C-93E728FA103D}" presName="root" presStyleCnt="0">
        <dgm:presLayoutVars>
          <dgm:dir/>
          <dgm:resizeHandles val="exact"/>
        </dgm:presLayoutVars>
      </dgm:prSet>
      <dgm:spPr/>
    </dgm:pt>
    <dgm:pt modelId="{C492254A-4006-4BD4-95BC-6DAECF06F2AE}" type="pres">
      <dgm:prSet presAssocID="{E3EF2FDA-D233-46E7-BA77-01FD9166E6ED}" presName="compNode" presStyleCnt="0"/>
      <dgm:spPr/>
    </dgm:pt>
    <dgm:pt modelId="{54C65997-4384-4FC7-8E8D-F5CC85954D1E}" type="pres">
      <dgm:prSet presAssocID="{E3EF2FDA-D233-46E7-BA77-01FD9166E6ED}" presName="iconRect" presStyleLbl="node1" presStyleIdx="0" presStyleCnt="4" custLinFactNeighborX="-87195" custLinFactNeighborY="252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B4ADF79-3C9C-44F3-9886-2A1D9FD1EEB1}" type="pres">
      <dgm:prSet presAssocID="{E3EF2FDA-D233-46E7-BA77-01FD9166E6ED}" presName="spaceRect" presStyleCnt="0"/>
      <dgm:spPr/>
    </dgm:pt>
    <dgm:pt modelId="{38D23999-B587-4898-81AB-8B994D5E79B5}" type="pres">
      <dgm:prSet presAssocID="{E3EF2FDA-D233-46E7-BA77-01FD9166E6ED}" presName="textRect" presStyleLbl="revTx" presStyleIdx="0" presStyleCnt="4" custLinFactNeighborX="-80816" custLinFactNeighborY="-2281">
        <dgm:presLayoutVars>
          <dgm:chMax val="1"/>
          <dgm:chPref val="1"/>
        </dgm:presLayoutVars>
      </dgm:prSet>
      <dgm:spPr/>
    </dgm:pt>
    <dgm:pt modelId="{64E5F0DD-CB88-4749-A52F-9E09BD7632F8}" type="pres">
      <dgm:prSet presAssocID="{CD0D7A9B-6BE0-43E4-9184-C44F7C65230A}" presName="sibTrans" presStyleCnt="0"/>
      <dgm:spPr/>
    </dgm:pt>
    <dgm:pt modelId="{1F230F15-F77C-4BFC-93DE-5ED0144A6D35}" type="pres">
      <dgm:prSet presAssocID="{4A8A2604-22A6-41AB-A27E-15424EFCC9DA}" presName="compNode" presStyleCnt="0"/>
      <dgm:spPr/>
    </dgm:pt>
    <dgm:pt modelId="{D77850F7-162B-4024-A3F7-8F95E8191AFA}" type="pres">
      <dgm:prSet presAssocID="{4A8A2604-22A6-41AB-A27E-15424EFCC9DA}" presName="iconRect" presStyleLbl="node1" presStyleIdx="1" presStyleCnt="4" custLinFactNeighborX="-58588" custLinFactNeighborY="57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67E5DB3-AC50-47FA-8EC0-D5DD969B8120}" type="pres">
      <dgm:prSet presAssocID="{4A8A2604-22A6-41AB-A27E-15424EFCC9DA}" presName="spaceRect" presStyleCnt="0"/>
      <dgm:spPr/>
    </dgm:pt>
    <dgm:pt modelId="{15C966E4-0252-4A06-AEC2-BED77C58A4B1}" type="pres">
      <dgm:prSet presAssocID="{4A8A2604-22A6-41AB-A27E-15424EFCC9DA}" presName="textRect" presStyleLbl="revTx" presStyleIdx="1" presStyleCnt="4" custScaleX="174792">
        <dgm:presLayoutVars>
          <dgm:chMax val="1"/>
          <dgm:chPref val="1"/>
        </dgm:presLayoutVars>
      </dgm:prSet>
      <dgm:spPr/>
    </dgm:pt>
    <dgm:pt modelId="{2AF03D64-03C6-4964-A92D-48725FF81371}" type="pres">
      <dgm:prSet presAssocID="{B58BC930-5D89-47B9-A16C-FFCDBB9DB00F}" presName="sibTrans" presStyleCnt="0"/>
      <dgm:spPr/>
    </dgm:pt>
    <dgm:pt modelId="{F1B991F9-DA5D-41B6-ADCD-040EF16125D6}" type="pres">
      <dgm:prSet presAssocID="{FECAD5D6-FFC3-423F-95F7-32ACDCCB5C8E}" presName="compNode" presStyleCnt="0"/>
      <dgm:spPr/>
    </dgm:pt>
    <dgm:pt modelId="{E781F3DC-A03C-4765-9F42-E47FB3B0BEBF}" type="pres">
      <dgm:prSet presAssocID="{FECAD5D6-FFC3-423F-95F7-32ACDCCB5C8E}" presName="iconRect" presStyleLbl="node1" presStyleIdx="2" presStyleCnt="4" custLinFactNeighborX="-35724" custLinFactNeighborY="285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1005EB7-61C0-4856-A431-6C48183C904E}" type="pres">
      <dgm:prSet presAssocID="{FECAD5D6-FFC3-423F-95F7-32ACDCCB5C8E}" presName="spaceRect" presStyleCnt="0"/>
      <dgm:spPr/>
    </dgm:pt>
    <dgm:pt modelId="{6DA68432-25E0-4D88-95B9-1CEB6F7E9204}" type="pres">
      <dgm:prSet presAssocID="{FECAD5D6-FFC3-423F-95F7-32ACDCCB5C8E}" presName="textRect" presStyleLbl="revTx" presStyleIdx="2" presStyleCnt="4" custScaleX="120496" custLinFactNeighborX="-7073" custLinFactNeighborY="-2185">
        <dgm:presLayoutVars>
          <dgm:chMax val="1"/>
          <dgm:chPref val="1"/>
        </dgm:presLayoutVars>
      </dgm:prSet>
      <dgm:spPr/>
    </dgm:pt>
    <dgm:pt modelId="{D8C2D5A1-2B54-43D7-80D8-7476FA27F7F9}" type="pres">
      <dgm:prSet presAssocID="{56780369-421F-48B9-9AA7-B7F7BE53EEA0}" presName="sibTrans" presStyleCnt="0"/>
      <dgm:spPr/>
    </dgm:pt>
    <dgm:pt modelId="{D9891E47-F496-4B07-90A0-3BE4D746B786}" type="pres">
      <dgm:prSet presAssocID="{3D96FC6A-EFB0-4555-8795-4B16159C54BB}" presName="compNode" presStyleCnt="0"/>
      <dgm:spPr/>
    </dgm:pt>
    <dgm:pt modelId="{71FB28DD-B4BD-4002-8086-B31C9916ECFE}" type="pres">
      <dgm:prSet presAssocID="{3D96FC6A-EFB0-4555-8795-4B16159C54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E015F2-2859-40F4-A81E-CC6EB12CB936}" type="pres">
      <dgm:prSet presAssocID="{3D96FC6A-EFB0-4555-8795-4B16159C54BB}" presName="spaceRect" presStyleCnt="0"/>
      <dgm:spPr/>
    </dgm:pt>
    <dgm:pt modelId="{9FA6BB62-6BE4-47E2-A233-93020ABF5798}" type="pres">
      <dgm:prSet presAssocID="{3D96FC6A-EFB0-4555-8795-4B16159C54BB}" presName="textRect" presStyleLbl="revTx" presStyleIdx="3" presStyleCnt="4" custScaleX="141951">
        <dgm:presLayoutVars>
          <dgm:chMax val="1"/>
          <dgm:chPref val="1"/>
        </dgm:presLayoutVars>
      </dgm:prSet>
      <dgm:spPr/>
    </dgm:pt>
  </dgm:ptLst>
  <dgm:cxnLst>
    <dgm:cxn modelId="{1861E610-CD6B-4704-A3B8-1E28BF1F3ECE}" type="presOf" srcId="{9DACD740-306F-4139-BB9C-93E728FA103D}" destId="{8250D9C8-1164-4E85-BC46-38584DD35BA4}" srcOrd="0" destOrd="0" presId="urn:microsoft.com/office/officeart/2018/2/layout/IconLabelList"/>
    <dgm:cxn modelId="{31D6711E-DB1F-4A4D-950F-9D6DC50EA106}" type="presOf" srcId="{E3EF2FDA-D233-46E7-BA77-01FD9166E6ED}" destId="{38D23999-B587-4898-81AB-8B994D5E79B5}" srcOrd="0" destOrd="0" presId="urn:microsoft.com/office/officeart/2018/2/layout/IconLabelList"/>
    <dgm:cxn modelId="{6BF86B74-1DC4-43A0-821F-259F9490BB12}" srcId="{9DACD740-306F-4139-BB9C-93E728FA103D}" destId="{3D96FC6A-EFB0-4555-8795-4B16159C54BB}" srcOrd="3" destOrd="0" parTransId="{93348E54-B8A1-4156-A72C-8DD0AE910EC4}" sibTransId="{8C90A17E-041B-4148-A523-42C95B6CB602}"/>
    <dgm:cxn modelId="{B1C4A656-57AA-4ECA-82FF-2E865864B7CB}" srcId="{9DACD740-306F-4139-BB9C-93E728FA103D}" destId="{E3EF2FDA-D233-46E7-BA77-01FD9166E6ED}" srcOrd="0" destOrd="0" parTransId="{1BED10C2-026D-4CD0-A8F6-51B1175AC888}" sibTransId="{CD0D7A9B-6BE0-43E4-9184-C44F7C65230A}"/>
    <dgm:cxn modelId="{F073297D-8BB3-4BD0-A853-5A66A91FEE59}" type="presOf" srcId="{4A8A2604-22A6-41AB-A27E-15424EFCC9DA}" destId="{15C966E4-0252-4A06-AEC2-BED77C58A4B1}" srcOrd="0" destOrd="0" presId="urn:microsoft.com/office/officeart/2018/2/layout/IconLabelList"/>
    <dgm:cxn modelId="{59470885-9A97-4BD0-9841-83CAA37B0793}" type="presOf" srcId="{FECAD5D6-FFC3-423F-95F7-32ACDCCB5C8E}" destId="{6DA68432-25E0-4D88-95B9-1CEB6F7E9204}" srcOrd="0" destOrd="0" presId="urn:microsoft.com/office/officeart/2018/2/layout/IconLabelList"/>
    <dgm:cxn modelId="{9DC7589C-10F8-4A73-A690-E6872724E935}" srcId="{9DACD740-306F-4139-BB9C-93E728FA103D}" destId="{4A8A2604-22A6-41AB-A27E-15424EFCC9DA}" srcOrd="1" destOrd="0" parTransId="{C061E31D-5A4B-416D-B548-1BA1EC16697D}" sibTransId="{B58BC930-5D89-47B9-A16C-FFCDBB9DB00F}"/>
    <dgm:cxn modelId="{553D41D6-2436-4CD2-89FD-834611C8AFAF}" srcId="{9DACD740-306F-4139-BB9C-93E728FA103D}" destId="{FECAD5D6-FFC3-423F-95F7-32ACDCCB5C8E}" srcOrd="2" destOrd="0" parTransId="{0570A552-C380-49D3-9E7E-9A79FF0F9518}" sibTransId="{56780369-421F-48B9-9AA7-B7F7BE53EEA0}"/>
    <dgm:cxn modelId="{C577CFE2-3383-4D4D-B4C1-B45E779CC08E}" type="presOf" srcId="{3D96FC6A-EFB0-4555-8795-4B16159C54BB}" destId="{9FA6BB62-6BE4-47E2-A233-93020ABF5798}" srcOrd="0" destOrd="0" presId="urn:microsoft.com/office/officeart/2018/2/layout/IconLabelList"/>
    <dgm:cxn modelId="{90FB399D-A0E6-4135-98C6-5C7E90E368DD}" type="presParOf" srcId="{8250D9C8-1164-4E85-BC46-38584DD35BA4}" destId="{C492254A-4006-4BD4-95BC-6DAECF06F2AE}" srcOrd="0" destOrd="0" presId="urn:microsoft.com/office/officeart/2018/2/layout/IconLabelList"/>
    <dgm:cxn modelId="{FC99B623-223F-42FB-AA9E-590E3F07F55C}" type="presParOf" srcId="{C492254A-4006-4BD4-95BC-6DAECF06F2AE}" destId="{54C65997-4384-4FC7-8E8D-F5CC85954D1E}" srcOrd="0" destOrd="0" presId="urn:microsoft.com/office/officeart/2018/2/layout/IconLabelList"/>
    <dgm:cxn modelId="{177834EA-9DB1-4B13-AA94-0340EE3A0829}" type="presParOf" srcId="{C492254A-4006-4BD4-95BC-6DAECF06F2AE}" destId="{1B4ADF79-3C9C-44F3-9886-2A1D9FD1EEB1}" srcOrd="1" destOrd="0" presId="urn:microsoft.com/office/officeart/2018/2/layout/IconLabelList"/>
    <dgm:cxn modelId="{57FF20FE-8004-4699-B895-AE78C6777842}" type="presParOf" srcId="{C492254A-4006-4BD4-95BC-6DAECF06F2AE}" destId="{38D23999-B587-4898-81AB-8B994D5E79B5}" srcOrd="2" destOrd="0" presId="urn:microsoft.com/office/officeart/2018/2/layout/IconLabelList"/>
    <dgm:cxn modelId="{54F144A3-2F34-4FF2-A1CD-D07CBAA9C20E}" type="presParOf" srcId="{8250D9C8-1164-4E85-BC46-38584DD35BA4}" destId="{64E5F0DD-CB88-4749-A52F-9E09BD7632F8}" srcOrd="1" destOrd="0" presId="urn:microsoft.com/office/officeart/2018/2/layout/IconLabelList"/>
    <dgm:cxn modelId="{DFDCE50D-0515-413C-B7D8-31F93D0E84A7}" type="presParOf" srcId="{8250D9C8-1164-4E85-BC46-38584DD35BA4}" destId="{1F230F15-F77C-4BFC-93DE-5ED0144A6D35}" srcOrd="2" destOrd="0" presId="urn:microsoft.com/office/officeart/2018/2/layout/IconLabelList"/>
    <dgm:cxn modelId="{9E75AA29-59DB-4138-895C-9F0B5FA8C144}" type="presParOf" srcId="{1F230F15-F77C-4BFC-93DE-5ED0144A6D35}" destId="{D77850F7-162B-4024-A3F7-8F95E8191AFA}" srcOrd="0" destOrd="0" presId="urn:microsoft.com/office/officeart/2018/2/layout/IconLabelList"/>
    <dgm:cxn modelId="{3C52254C-446B-443A-9EA3-BB9D74DC889D}" type="presParOf" srcId="{1F230F15-F77C-4BFC-93DE-5ED0144A6D35}" destId="{567E5DB3-AC50-47FA-8EC0-D5DD969B8120}" srcOrd="1" destOrd="0" presId="urn:microsoft.com/office/officeart/2018/2/layout/IconLabelList"/>
    <dgm:cxn modelId="{342BB158-76D9-4792-9247-D7F81C5C5338}" type="presParOf" srcId="{1F230F15-F77C-4BFC-93DE-5ED0144A6D35}" destId="{15C966E4-0252-4A06-AEC2-BED77C58A4B1}" srcOrd="2" destOrd="0" presId="urn:microsoft.com/office/officeart/2018/2/layout/IconLabelList"/>
    <dgm:cxn modelId="{D63D1754-4671-4C73-9D89-9F96E3A57B23}" type="presParOf" srcId="{8250D9C8-1164-4E85-BC46-38584DD35BA4}" destId="{2AF03D64-03C6-4964-A92D-48725FF81371}" srcOrd="3" destOrd="0" presId="urn:microsoft.com/office/officeart/2018/2/layout/IconLabelList"/>
    <dgm:cxn modelId="{495934FE-E604-4D93-9F5D-6D25B0990573}" type="presParOf" srcId="{8250D9C8-1164-4E85-BC46-38584DD35BA4}" destId="{F1B991F9-DA5D-41B6-ADCD-040EF16125D6}" srcOrd="4" destOrd="0" presId="urn:microsoft.com/office/officeart/2018/2/layout/IconLabelList"/>
    <dgm:cxn modelId="{1CCF20DA-6081-4BCD-A545-135DD43CAE88}" type="presParOf" srcId="{F1B991F9-DA5D-41B6-ADCD-040EF16125D6}" destId="{E781F3DC-A03C-4765-9F42-E47FB3B0BEBF}" srcOrd="0" destOrd="0" presId="urn:microsoft.com/office/officeart/2018/2/layout/IconLabelList"/>
    <dgm:cxn modelId="{5B77EF7B-9C08-419D-9323-944B082C6034}" type="presParOf" srcId="{F1B991F9-DA5D-41B6-ADCD-040EF16125D6}" destId="{A1005EB7-61C0-4856-A431-6C48183C904E}" srcOrd="1" destOrd="0" presId="urn:microsoft.com/office/officeart/2018/2/layout/IconLabelList"/>
    <dgm:cxn modelId="{1EC0B98B-FA3B-42C6-BCDD-2A706D04374C}" type="presParOf" srcId="{F1B991F9-DA5D-41B6-ADCD-040EF16125D6}" destId="{6DA68432-25E0-4D88-95B9-1CEB6F7E9204}" srcOrd="2" destOrd="0" presId="urn:microsoft.com/office/officeart/2018/2/layout/IconLabelList"/>
    <dgm:cxn modelId="{DFC08029-EA60-4103-9DA6-E82CABC5C5FD}" type="presParOf" srcId="{8250D9C8-1164-4E85-BC46-38584DD35BA4}" destId="{D8C2D5A1-2B54-43D7-80D8-7476FA27F7F9}" srcOrd="5" destOrd="0" presId="urn:microsoft.com/office/officeart/2018/2/layout/IconLabelList"/>
    <dgm:cxn modelId="{6C8E6BEC-51FF-4D1A-8458-51F6F51FA9E6}" type="presParOf" srcId="{8250D9C8-1164-4E85-BC46-38584DD35BA4}" destId="{D9891E47-F496-4B07-90A0-3BE4D746B786}" srcOrd="6" destOrd="0" presId="urn:microsoft.com/office/officeart/2018/2/layout/IconLabelList"/>
    <dgm:cxn modelId="{9AA28F07-32C7-4550-A55B-875F70BFB643}" type="presParOf" srcId="{D9891E47-F496-4B07-90A0-3BE4D746B786}" destId="{71FB28DD-B4BD-4002-8086-B31C9916ECFE}" srcOrd="0" destOrd="0" presId="urn:microsoft.com/office/officeart/2018/2/layout/IconLabelList"/>
    <dgm:cxn modelId="{2656AD80-2F7E-4DD7-8DD1-4CFC2B8A1444}" type="presParOf" srcId="{D9891E47-F496-4B07-90A0-3BE4D746B786}" destId="{73E015F2-2859-40F4-A81E-CC6EB12CB936}" srcOrd="1" destOrd="0" presId="urn:microsoft.com/office/officeart/2018/2/layout/IconLabelList"/>
    <dgm:cxn modelId="{5133DD53-47DE-416E-A311-D54F7A6259E3}" type="presParOf" srcId="{D9891E47-F496-4B07-90A0-3BE4D746B786}" destId="{9FA6BB62-6BE4-47E2-A233-93020ABF57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CA99A4-0BFA-4311-BFB1-7AA503EA5A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756DCD-CBC8-412E-879A-E572FFA237DE}">
      <dgm:prSet custT="1"/>
      <dgm:spPr/>
      <dgm:t>
        <a:bodyPr/>
        <a:lstStyle/>
        <a:p>
          <a:r>
            <a:rPr lang="en-US" sz="2200" dirty="0"/>
            <a:t>Premium subscriptions are enabled using a payment gateway.</a:t>
          </a:r>
        </a:p>
      </dgm:t>
    </dgm:pt>
    <dgm:pt modelId="{204395CD-E62F-446A-BF9B-655EE13771BF}" type="parTrans" cxnId="{F27F2085-151C-474B-B4B4-6428D083D674}">
      <dgm:prSet/>
      <dgm:spPr/>
      <dgm:t>
        <a:bodyPr/>
        <a:lstStyle/>
        <a:p>
          <a:endParaRPr lang="en-US"/>
        </a:p>
      </dgm:t>
    </dgm:pt>
    <dgm:pt modelId="{7585D2B3-F36C-4412-9632-EDD44B268E42}" type="sibTrans" cxnId="{F27F2085-151C-474B-B4B4-6428D083D674}">
      <dgm:prSet/>
      <dgm:spPr/>
      <dgm:t>
        <a:bodyPr/>
        <a:lstStyle/>
        <a:p>
          <a:endParaRPr lang="en-US"/>
        </a:p>
      </dgm:t>
    </dgm:pt>
    <dgm:pt modelId="{E1599187-72C5-477E-BA0E-F29B69641832}">
      <dgm:prSet/>
      <dgm:spPr/>
      <dgm:t>
        <a:bodyPr/>
        <a:lstStyle/>
        <a:p>
          <a:r>
            <a:rPr lang="en-US" dirty="0"/>
            <a:t>Monthly and annual plans are available to users.</a:t>
          </a:r>
        </a:p>
      </dgm:t>
    </dgm:pt>
    <dgm:pt modelId="{8E060163-8183-4BDA-890E-021F0E93CCC3}" type="parTrans" cxnId="{CC20AA67-412E-4EC2-8D78-EFC997ECD5AB}">
      <dgm:prSet/>
      <dgm:spPr/>
      <dgm:t>
        <a:bodyPr/>
        <a:lstStyle/>
        <a:p>
          <a:endParaRPr lang="en-US"/>
        </a:p>
      </dgm:t>
    </dgm:pt>
    <dgm:pt modelId="{C8DA1621-CC59-4996-BB2B-738E3FA57CC0}" type="sibTrans" cxnId="{CC20AA67-412E-4EC2-8D78-EFC997ECD5AB}">
      <dgm:prSet/>
      <dgm:spPr/>
      <dgm:t>
        <a:bodyPr/>
        <a:lstStyle/>
        <a:p>
          <a:endParaRPr lang="en-US"/>
        </a:p>
      </dgm:t>
    </dgm:pt>
    <dgm:pt modelId="{16A6C51C-2559-4D64-8544-509743905FC9}">
      <dgm:prSet/>
      <dgm:spPr/>
      <dgm:t>
        <a:bodyPr/>
        <a:lstStyle/>
        <a:p>
          <a:r>
            <a:rPr lang="en-US" dirty="0"/>
            <a:t>Stripe is used to conduct secure payments.</a:t>
          </a:r>
        </a:p>
      </dgm:t>
    </dgm:pt>
    <dgm:pt modelId="{0526DFFB-A07C-4229-90EA-980AC46D2909}" type="parTrans" cxnId="{7FA65871-ED3A-437D-9E1F-B29C19884E61}">
      <dgm:prSet/>
      <dgm:spPr/>
      <dgm:t>
        <a:bodyPr/>
        <a:lstStyle/>
        <a:p>
          <a:endParaRPr lang="en-US"/>
        </a:p>
      </dgm:t>
    </dgm:pt>
    <dgm:pt modelId="{DF6A0528-0774-4D2D-8934-44FFA423A0AD}" type="sibTrans" cxnId="{7FA65871-ED3A-437D-9E1F-B29C19884E61}">
      <dgm:prSet/>
      <dgm:spPr/>
      <dgm:t>
        <a:bodyPr/>
        <a:lstStyle/>
        <a:p>
          <a:endParaRPr lang="en-US"/>
        </a:p>
      </dgm:t>
    </dgm:pt>
    <dgm:pt modelId="{514BCE46-A0AB-45CC-A433-65BEDE71637E}" type="pres">
      <dgm:prSet presAssocID="{31CA99A4-0BFA-4311-BFB1-7AA503EA5AFB}" presName="root" presStyleCnt="0">
        <dgm:presLayoutVars>
          <dgm:dir/>
          <dgm:resizeHandles val="exact"/>
        </dgm:presLayoutVars>
      </dgm:prSet>
      <dgm:spPr/>
    </dgm:pt>
    <dgm:pt modelId="{3B7C44F2-4B01-4A25-9C5A-BEB094F66FA9}" type="pres">
      <dgm:prSet presAssocID="{15756DCD-CBC8-412E-879A-E572FFA237DE}" presName="compNode" presStyleCnt="0"/>
      <dgm:spPr/>
    </dgm:pt>
    <dgm:pt modelId="{65B6112E-884A-4E24-9154-37D331A6D5DE}" type="pres">
      <dgm:prSet presAssocID="{15756DCD-CBC8-412E-879A-E572FFA237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EB23205-E453-4FFB-BFEA-FC32107052F5}" type="pres">
      <dgm:prSet presAssocID="{15756DCD-CBC8-412E-879A-E572FFA237DE}" presName="spaceRect" presStyleCnt="0"/>
      <dgm:spPr/>
    </dgm:pt>
    <dgm:pt modelId="{4DD01EDD-5174-4C9C-807D-FD39654960F7}" type="pres">
      <dgm:prSet presAssocID="{15756DCD-CBC8-412E-879A-E572FFA237DE}" presName="textRect" presStyleLbl="revTx" presStyleIdx="0" presStyleCnt="3">
        <dgm:presLayoutVars>
          <dgm:chMax val="1"/>
          <dgm:chPref val="1"/>
        </dgm:presLayoutVars>
      </dgm:prSet>
      <dgm:spPr/>
    </dgm:pt>
    <dgm:pt modelId="{3F2783E2-6FF9-4B67-B151-C73DDB687D00}" type="pres">
      <dgm:prSet presAssocID="{7585D2B3-F36C-4412-9632-EDD44B268E42}" presName="sibTrans" presStyleCnt="0"/>
      <dgm:spPr/>
    </dgm:pt>
    <dgm:pt modelId="{F1DA70AA-8D80-4A64-8B71-16D64EF54024}" type="pres">
      <dgm:prSet presAssocID="{E1599187-72C5-477E-BA0E-F29B69641832}" presName="compNode" presStyleCnt="0"/>
      <dgm:spPr/>
    </dgm:pt>
    <dgm:pt modelId="{A4DF4394-DD0F-4BBD-BD07-57891E340800}" type="pres">
      <dgm:prSet presAssocID="{E1599187-72C5-477E-BA0E-F29B696418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2E964569-F4E0-4E62-93FC-102F3F0F4743}" type="pres">
      <dgm:prSet presAssocID="{E1599187-72C5-477E-BA0E-F29B69641832}" presName="spaceRect" presStyleCnt="0"/>
      <dgm:spPr/>
    </dgm:pt>
    <dgm:pt modelId="{E16723B2-DB46-4FC4-9DA9-672D0B884866}" type="pres">
      <dgm:prSet presAssocID="{E1599187-72C5-477E-BA0E-F29B69641832}" presName="textRect" presStyleLbl="revTx" presStyleIdx="1" presStyleCnt="3">
        <dgm:presLayoutVars>
          <dgm:chMax val="1"/>
          <dgm:chPref val="1"/>
        </dgm:presLayoutVars>
      </dgm:prSet>
      <dgm:spPr/>
    </dgm:pt>
    <dgm:pt modelId="{E1756E21-AE5C-4EDF-BD3F-5CC5060FD866}" type="pres">
      <dgm:prSet presAssocID="{C8DA1621-CC59-4996-BB2B-738E3FA57CC0}" presName="sibTrans" presStyleCnt="0"/>
      <dgm:spPr/>
    </dgm:pt>
    <dgm:pt modelId="{C9BCECC3-33FA-4A86-ACC4-A10F185BA890}" type="pres">
      <dgm:prSet presAssocID="{16A6C51C-2559-4D64-8544-509743905FC9}" presName="compNode" presStyleCnt="0"/>
      <dgm:spPr/>
    </dgm:pt>
    <dgm:pt modelId="{B5B6A590-4738-49E5-84A9-1C14CEC49E8A}" type="pres">
      <dgm:prSet presAssocID="{16A6C51C-2559-4D64-8544-509743905F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00AFFFE3-CDB1-45FC-991F-3F585A19A811}" type="pres">
      <dgm:prSet presAssocID="{16A6C51C-2559-4D64-8544-509743905FC9}" presName="spaceRect" presStyleCnt="0"/>
      <dgm:spPr/>
    </dgm:pt>
    <dgm:pt modelId="{C5AB43C2-AD19-4C51-ABA4-77734D0B8AFC}" type="pres">
      <dgm:prSet presAssocID="{16A6C51C-2559-4D64-8544-509743905F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20AA67-412E-4EC2-8D78-EFC997ECD5AB}" srcId="{31CA99A4-0BFA-4311-BFB1-7AA503EA5AFB}" destId="{E1599187-72C5-477E-BA0E-F29B69641832}" srcOrd="1" destOrd="0" parTransId="{8E060163-8183-4BDA-890E-021F0E93CCC3}" sibTransId="{C8DA1621-CC59-4996-BB2B-738E3FA57CC0}"/>
    <dgm:cxn modelId="{7FA65871-ED3A-437D-9E1F-B29C19884E61}" srcId="{31CA99A4-0BFA-4311-BFB1-7AA503EA5AFB}" destId="{16A6C51C-2559-4D64-8544-509743905FC9}" srcOrd="2" destOrd="0" parTransId="{0526DFFB-A07C-4229-90EA-980AC46D2909}" sibTransId="{DF6A0528-0774-4D2D-8934-44FFA423A0AD}"/>
    <dgm:cxn modelId="{FB86F157-8B75-4192-BF6B-4CCA5843D122}" type="presOf" srcId="{E1599187-72C5-477E-BA0E-F29B69641832}" destId="{E16723B2-DB46-4FC4-9DA9-672D0B884866}" srcOrd="0" destOrd="0" presId="urn:microsoft.com/office/officeart/2018/2/layout/IconLabelList"/>
    <dgm:cxn modelId="{F27F2085-151C-474B-B4B4-6428D083D674}" srcId="{31CA99A4-0BFA-4311-BFB1-7AA503EA5AFB}" destId="{15756DCD-CBC8-412E-879A-E572FFA237DE}" srcOrd="0" destOrd="0" parTransId="{204395CD-E62F-446A-BF9B-655EE13771BF}" sibTransId="{7585D2B3-F36C-4412-9632-EDD44B268E42}"/>
    <dgm:cxn modelId="{7D8DC89E-340F-46E5-AD1C-42A783F91BD8}" type="presOf" srcId="{31CA99A4-0BFA-4311-BFB1-7AA503EA5AFB}" destId="{514BCE46-A0AB-45CC-A433-65BEDE71637E}" srcOrd="0" destOrd="0" presId="urn:microsoft.com/office/officeart/2018/2/layout/IconLabelList"/>
    <dgm:cxn modelId="{D8C27CAB-1759-4A35-9809-9C1FD33606B0}" type="presOf" srcId="{15756DCD-CBC8-412E-879A-E572FFA237DE}" destId="{4DD01EDD-5174-4C9C-807D-FD39654960F7}" srcOrd="0" destOrd="0" presId="urn:microsoft.com/office/officeart/2018/2/layout/IconLabelList"/>
    <dgm:cxn modelId="{E7A170B7-4744-406A-B12C-D41EAEF5B3D7}" type="presOf" srcId="{16A6C51C-2559-4D64-8544-509743905FC9}" destId="{C5AB43C2-AD19-4C51-ABA4-77734D0B8AFC}" srcOrd="0" destOrd="0" presId="urn:microsoft.com/office/officeart/2018/2/layout/IconLabelList"/>
    <dgm:cxn modelId="{B89493E7-DD41-4945-B2EA-C2D3DF09BB7A}" type="presParOf" srcId="{514BCE46-A0AB-45CC-A433-65BEDE71637E}" destId="{3B7C44F2-4B01-4A25-9C5A-BEB094F66FA9}" srcOrd="0" destOrd="0" presId="urn:microsoft.com/office/officeart/2018/2/layout/IconLabelList"/>
    <dgm:cxn modelId="{71B82522-E256-4B97-842A-73026CBB4525}" type="presParOf" srcId="{3B7C44F2-4B01-4A25-9C5A-BEB094F66FA9}" destId="{65B6112E-884A-4E24-9154-37D331A6D5DE}" srcOrd="0" destOrd="0" presId="urn:microsoft.com/office/officeart/2018/2/layout/IconLabelList"/>
    <dgm:cxn modelId="{84EA189D-C09C-4360-A881-A7B8B10F10AD}" type="presParOf" srcId="{3B7C44F2-4B01-4A25-9C5A-BEB094F66FA9}" destId="{BEB23205-E453-4FFB-BFEA-FC32107052F5}" srcOrd="1" destOrd="0" presId="urn:microsoft.com/office/officeart/2018/2/layout/IconLabelList"/>
    <dgm:cxn modelId="{B28B5989-1FEA-4BF7-A303-B717A81F1DF7}" type="presParOf" srcId="{3B7C44F2-4B01-4A25-9C5A-BEB094F66FA9}" destId="{4DD01EDD-5174-4C9C-807D-FD39654960F7}" srcOrd="2" destOrd="0" presId="urn:microsoft.com/office/officeart/2018/2/layout/IconLabelList"/>
    <dgm:cxn modelId="{059203B9-3D4E-42F6-BE48-9335027EA6A8}" type="presParOf" srcId="{514BCE46-A0AB-45CC-A433-65BEDE71637E}" destId="{3F2783E2-6FF9-4B67-B151-C73DDB687D00}" srcOrd="1" destOrd="0" presId="urn:microsoft.com/office/officeart/2018/2/layout/IconLabelList"/>
    <dgm:cxn modelId="{A07FAE7A-94C0-42A7-856C-7B5065329F53}" type="presParOf" srcId="{514BCE46-A0AB-45CC-A433-65BEDE71637E}" destId="{F1DA70AA-8D80-4A64-8B71-16D64EF54024}" srcOrd="2" destOrd="0" presId="urn:microsoft.com/office/officeart/2018/2/layout/IconLabelList"/>
    <dgm:cxn modelId="{44CBF6BB-4757-44E0-8E89-0EEE21982918}" type="presParOf" srcId="{F1DA70AA-8D80-4A64-8B71-16D64EF54024}" destId="{A4DF4394-DD0F-4BBD-BD07-57891E340800}" srcOrd="0" destOrd="0" presId="urn:microsoft.com/office/officeart/2018/2/layout/IconLabelList"/>
    <dgm:cxn modelId="{DD8C7343-607F-4CB0-9D83-C58D1FB22AE4}" type="presParOf" srcId="{F1DA70AA-8D80-4A64-8B71-16D64EF54024}" destId="{2E964569-F4E0-4E62-93FC-102F3F0F4743}" srcOrd="1" destOrd="0" presId="urn:microsoft.com/office/officeart/2018/2/layout/IconLabelList"/>
    <dgm:cxn modelId="{A4EFE859-EF33-430D-B5DD-39041CCF04B3}" type="presParOf" srcId="{F1DA70AA-8D80-4A64-8B71-16D64EF54024}" destId="{E16723B2-DB46-4FC4-9DA9-672D0B884866}" srcOrd="2" destOrd="0" presId="urn:microsoft.com/office/officeart/2018/2/layout/IconLabelList"/>
    <dgm:cxn modelId="{192E0645-FCC6-422F-BE5A-698B2E80B301}" type="presParOf" srcId="{514BCE46-A0AB-45CC-A433-65BEDE71637E}" destId="{E1756E21-AE5C-4EDF-BD3F-5CC5060FD866}" srcOrd="3" destOrd="0" presId="urn:microsoft.com/office/officeart/2018/2/layout/IconLabelList"/>
    <dgm:cxn modelId="{84A5611C-7FD3-462A-B2CA-980193E8B7EB}" type="presParOf" srcId="{514BCE46-A0AB-45CC-A433-65BEDE71637E}" destId="{C9BCECC3-33FA-4A86-ACC4-A10F185BA890}" srcOrd="4" destOrd="0" presId="urn:microsoft.com/office/officeart/2018/2/layout/IconLabelList"/>
    <dgm:cxn modelId="{37E556AE-23B6-49F9-9A0F-0957E0C9BE85}" type="presParOf" srcId="{C9BCECC3-33FA-4A86-ACC4-A10F185BA890}" destId="{B5B6A590-4738-49E5-84A9-1C14CEC49E8A}" srcOrd="0" destOrd="0" presId="urn:microsoft.com/office/officeart/2018/2/layout/IconLabelList"/>
    <dgm:cxn modelId="{E4DC20DA-D1F1-4E24-B40D-F0B282533F99}" type="presParOf" srcId="{C9BCECC3-33FA-4A86-ACC4-A10F185BA890}" destId="{00AFFFE3-CDB1-45FC-991F-3F585A19A811}" srcOrd="1" destOrd="0" presId="urn:microsoft.com/office/officeart/2018/2/layout/IconLabelList"/>
    <dgm:cxn modelId="{5F973838-B743-4027-B5A4-C7224FB37D15}" type="presParOf" srcId="{C9BCECC3-33FA-4A86-ACC4-A10F185BA890}" destId="{C5AB43C2-AD19-4C51-ABA4-77734D0B8A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03285C-8680-43EF-93F6-46FBC80E62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6200EF-69AA-4558-B2B7-B895095AF03D}">
      <dgm:prSet custT="1"/>
      <dgm:spPr/>
      <dgm:t>
        <a:bodyPr/>
        <a:lstStyle/>
        <a:p>
          <a:pPr>
            <a:defRPr cap="all"/>
          </a:pPr>
          <a:r>
            <a:rPr lang="en-US" sz="2200" dirty="0"/>
            <a:t>Instant feedback on SQL submission is provided to users.</a:t>
          </a:r>
        </a:p>
      </dgm:t>
    </dgm:pt>
    <dgm:pt modelId="{967CB2FE-D00C-4F16-B4A3-4B305EADA74C}" type="parTrans" cxnId="{4ADB4E12-59C4-49DE-B10C-B8C9A56A658E}">
      <dgm:prSet/>
      <dgm:spPr/>
      <dgm:t>
        <a:bodyPr/>
        <a:lstStyle/>
        <a:p>
          <a:endParaRPr lang="en-US"/>
        </a:p>
      </dgm:t>
    </dgm:pt>
    <dgm:pt modelId="{945C2903-FAC7-4E9A-97C2-15E557E7552D}" type="sibTrans" cxnId="{4ADB4E12-59C4-49DE-B10C-B8C9A56A658E}">
      <dgm:prSet/>
      <dgm:spPr/>
      <dgm:t>
        <a:bodyPr/>
        <a:lstStyle/>
        <a:p>
          <a:endParaRPr lang="en-US"/>
        </a:p>
      </dgm:t>
    </dgm:pt>
    <dgm:pt modelId="{1A937CEC-95D0-41DA-B94D-D3FA0307E33A}">
      <dgm:prSet custT="1"/>
      <dgm:spPr/>
      <dgm:t>
        <a:bodyPr/>
        <a:lstStyle/>
        <a:p>
          <a:pPr>
            <a:defRPr cap="all"/>
          </a:pPr>
          <a:r>
            <a:rPr lang="en-US" sz="2200" dirty="0"/>
            <a:t>Only user-created tables are according to the system.</a:t>
          </a:r>
        </a:p>
      </dgm:t>
    </dgm:pt>
    <dgm:pt modelId="{9406917B-3460-4035-9CDE-D3C70AD27BC6}" type="parTrans" cxnId="{DD6ADEA1-3CE9-4243-AC6C-4D3EDAE45CFE}">
      <dgm:prSet/>
      <dgm:spPr/>
      <dgm:t>
        <a:bodyPr/>
        <a:lstStyle/>
        <a:p>
          <a:endParaRPr lang="en-US"/>
        </a:p>
      </dgm:t>
    </dgm:pt>
    <dgm:pt modelId="{7837B282-8FEB-4A97-8DB6-CF3A0385F434}" type="sibTrans" cxnId="{DD6ADEA1-3CE9-4243-AC6C-4D3EDAE45CFE}">
      <dgm:prSet/>
      <dgm:spPr/>
      <dgm:t>
        <a:bodyPr/>
        <a:lstStyle/>
        <a:p>
          <a:endParaRPr lang="en-US"/>
        </a:p>
      </dgm:t>
    </dgm:pt>
    <dgm:pt modelId="{50E93689-F2A8-4EA7-AD70-A420283CEBB3}">
      <dgm:prSet custT="1"/>
      <dgm:spPr/>
      <dgm:t>
        <a:bodyPr/>
        <a:lstStyle/>
        <a:p>
          <a:pPr>
            <a:defRPr cap="all"/>
          </a:pPr>
          <a:r>
            <a:rPr lang="en-US" sz="2200" dirty="0"/>
            <a:t>By looking at their tables, users can track their progress.</a:t>
          </a:r>
        </a:p>
      </dgm:t>
    </dgm:pt>
    <dgm:pt modelId="{B85D41F3-84EE-4A57-9C2A-3D12F1E624A7}" type="parTrans" cxnId="{2B9565ED-E32F-4AE9-924D-FBD8DC0A10EE}">
      <dgm:prSet/>
      <dgm:spPr/>
      <dgm:t>
        <a:bodyPr/>
        <a:lstStyle/>
        <a:p>
          <a:endParaRPr lang="en-US"/>
        </a:p>
      </dgm:t>
    </dgm:pt>
    <dgm:pt modelId="{D9F62583-5DA9-4DF4-859D-286BB1BC8B79}" type="sibTrans" cxnId="{2B9565ED-E32F-4AE9-924D-FBD8DC0A10EE}">
      <dgm:prSet/>
      <dgm:spPr/>
      <dgm:t>
        <a:bodyPr/>
        <a:lstStyle/>
        <a:p>
          <a:endParaRPr lang="en-US"/>
        </a:p>
      </dgm:t>
    </dgm:pt>
    <dgm:pt modelId="{5FEB45BE-C685-4AC5-BC0E-09D2D07A72E1}" type="pres">
      <dgm:prSet presAssocID="{CA03285C-8680-43EF-93F6-46FBC80E6251}" presName="root" presStyleCnt="0">
        <dgm:presLayoutVars>
          <dgm:dir/>
          <dgm:resizeHandles val="exact"/>
        </dgm:presLayoutVars>
      </dgm:prSet>
      <dgm:spPr/>
    </dgm:pt>
    <dgm:pt modelId="{371419E1-C214-41ED-9DE6-C5AE5034889B}" type="pres">
      <dgm:prSet presAssocID="{EA6200EF-69AA-4558-B2B7-B895095AF03D}" presName="compNode" presStyleCnt="0"/>
      <dgm:spPr/>
    </dgm:pt>
    <dgm:pt modelId="{0D307D65-97C1-4B75-AA06-37074C1948E1}" type="pres">
      <dgm:prSet presAssocID="{EA6200EF-69AA-4558-B2B7-B895095AF03D}" presName="iconBgRect" presStyleLbl="bgShp" presStyleIdx="0" presStyleCnt="3"/>
      <dgm:spPr/>
    </dgm:pt>
    <dgm:pt modelId="{8DDAE895-2B75-46F5-AC2A-D3DD2F61C797}" type="pres">
      <dgm:prSet presAssocID="{EA6200EF-69AA-4558-B2B7-B895095AF0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24AD664-C6F4-453D-B8C1-8DBAB6FC695D}" type="pres">
      <dgm:prSet presAssocID="{EA6200EF-69AA-4558-B2B7-B895095AF03D}" presName="spaceRect" presStyleCnt="0"/>
      <dgm:spPr/>
    </dgm:pt>
    <dgm:pt modelId="{56B92816-41B7-43CD-96BF-458CEFAC8E69}" type="pres">
      <dgm:prSet presAssocID="{EA6200EF-69AA-4558-B2B7-B895095AF03D}" presName="textRect" presStyleLbl="revTx" presStyleIdx="0" presStyleCnt="3">
        <dgm:presLayoutVars>
          <dgm:chMax val="1"/>
          <dgm:chPref val="1"/>
        </dgm:presLayoutVars>
      </dgm:prSet>
      <dgm:spPr/>
    </dgm:pt>
    <dgm:pt modelId="{2DD0F3BB-0D5C-4B2A-8424-C47E32F33246}" type="pres">
      <dgm:prSet presAssocID="{945C2903-FAC7-4E9A-97C2-15E557E7552D}" presName="sibTrans" presStyleCnt="0"/>
      <dgm:spPr/>
    </dgm:pt>
    <dgm:pt modelId="{4D59603C-55FD-4383-9157-27BC3A5AC5B2}" type="pres">
      <dgm:prSet presAssocID="{1A937CEC-95D0-41DA-B94D-D3FA0307E33A}" presName="compNode" presStyleCnt="0"/>
      <dgm:spPr/>
    </dgm:pt>
    <dgm:pt modelId="{B2D7B5C1-D026-4A76-89B6-B96B2BEB292A}" type="pres">
      <dgm:prSet presAssocID="{1A937CEC-95D0-41DA-B94D-D3FA0307E33A}" presName="iconBgRect" presStyleLbl="bgShp" presStyleIdx="1" presStyleCnt="3"/>
      <dgm:spPr/>
    </dgm:pt>
    <dgm:pt modelId="{B943B3F0-732A-42FF-8610-19B87D371FAB}" type="pres">
      <dgm:prSet presAssocID="{1A937CEC-95D0-41DA-B94D-D3FA0307E3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A0B4468-D838-4D17-A945-E623D09A1FF3}" type="pres">
      <dgm:prSet presAssocID="{1A937CEC-95D0-41DA-B94D-D3FA0307E33A}" presName="spaceRect" presStyleCnt="0"/>
      <dgm:spPr/>
    </dgm:pt>
    <dgm:pt modelId="{2ACC1E56-B2B2-469D-B02C-BCEC991DE2D3}" type="pres">
      <dgm:prSet presAssocID="{1A937CEC-95D0-41DA-B94D-D3FA0307E33A}" presName="textRect" presStyleLbl="revTx" presStyleIdx="1" presStyleCnt="3">
        <dgm:presLayoutVars>
          <dgm:chMax val="1"/>
          <dgm:chPref val="1"/>
        </dgm:presLayoutVars>
      </dgm:prSet>
      <dgm:spPr/>
    </dgm:pt>
    <dgm:pt modelId="{77A1D911-1FE6-446F-ADDC-917F34DDDDDA}" type="pres">
      <dgm:prSet presAssocID="{7837B282-8FEB-4A97-8DB6-CF3A0385F434}" presName="sibTrans" presStyleCnt="0"/>
      <dgm:spPr/>
    </dgm:pt>
    <dgm:pt modelId="{17EEE31E-73DD-4B76-BB53-48A0AB6963A5}" type="pres">
      <dgm:prSet presAssocID="{50E93689-F2A8-4EA7-AD70-A420283CEBB3}" presName="compNode" presStyleCnt="0"/>
      <dgm:spPr/>
    </dgm:pt>
    <dgm:pt modelId="{DBCF6575-0BB5-4F5C-ABC6-8DBB882B3CF0}" type="pres">
      <dgm:prSet presAssocID="{50E93689-F2A8-4EA7-AD70-A420283CEBB3}" presName="iconBgRect" presStyleLbl="bgShp" presStyleIdx="2" presStyleCnt="3"/>
      <dgm:spPr/>
    </dgm:pt>
    <dgm:pt modelId="{1FA9FC04-AF8D-4A64-BB50-AF54AB299E37}" type="pres">
      <dgm:prSet presAssocID="{50E93689-F2A8-4EA7-AD70-A420283CEB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EF4F1A4A-B7A8-46F1-AB6C-02582883368D}" type="pres">
      <dgm:prSet presAssocID="{50E93689-F2A8-4EA7-AD70-A420283CEBB3}" presName="spaceRect" presStyleCnt="0"/>
      <dgm:spPr/>
    </dgm:pt>
    <dgm:pt modelId="{5D76C268-3D1F-4287-B763-72CEDD2D3EDC}" type="pres">
      <dgm:prSet presAssocID="{50E93689-F2A8-4EA7-AD70-A420283CEB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DB4E12-59C4-49DE-B10C-B8C9A56A658E}" srcId="{CA03285C-8680-43EF-93F6-46FBC80E6251}" destId="{EA6200EF-69AA-4558-B2B7-B895095AF03D}" srcOrd="0" destOrd="0" parTransId="{967CB2FE-D00C-4F16-B4A3-4B305EADA74C}" sibTransId="{945C2903-FAC7-4E9A-97C2-15E557E7552D}"/>
    <dgm:cxn modelId="{B85D225C-77FA-47D3-8137-7389CFCEB042}" type="presOf" srcId="{1A937CEC-95D0-41DA-B94D-D3FA0307E33A}" destId="{2ACC1E56-B2B2-469D-B02C-BCEC991DE2D3}" srcOrd="0" destOrd="0" presId="urn:microsoft.com/office/officeart/2018/5/layout/IconCircleLabelList"/>
    <dgm:cxn modelId="{DD6ADEA1-3CE9-4243-AC6C-4D3EDAE45CFE}" srcId="{CA03285C-8680-43EF-93F6-46FBC80E6251}" destId="{1A937CEC-95D0-41DA-B94D-D3FA0307E33A}" srcOrd="1" destOrd="0" parTransId="{9406917B-3460-4035-9CDE-D3C70AD27BC6}" sibTransId="{7837B282-8FEB-4A97-8DB6-CF3A0385F434}"/>
    <dgm:cxn modelId="{34DE07E3-2725-4E30-97E3-560395BC040D}" type="presOf" srcId="{50E93689-F2A8-4EA7-AD70-A420283CEBB3}" destId="{5D76C268-3D1F-4287-B763-72CEDD2D3EDC}" srcOrd="0" destOrd="0" presId="urn:microsoft.com/office/officeart/2018/5/layout/IconCircleLabelList"/>
    <dgm:cxn modelId="{E60303ED-A419-424B-92C6-1A74FFC89D18}" type="presOf" srcId="{CA03285C-8680-43EF-93F6-46FBC80E6251}" destId="{5FEB45BE-C685-4AC5-BC0E-09D2D07A72E1}" srcOrd="0" destOrd="0" presId="urn:microsoft.com/office/officeart/2018/5/layout/IconCircleLabelList"/>
    <dgm:cxn modelId="{2B9565ED-E32F-4AE9-924D-FBD8DC0A10EE}" srcId="{CA03285C-8680-43EF-93F6-46FBC80E6251}" destId="{50E93689-F2A8-4EA7-AD70-A420283CEBB3}" srcOrd="2" destOrd="0" parTransId="{B85D41F3-84EE-4A57-9C2A-3D12F1E624A7}" sibTransId="{D9F62583-5DA9-4DF4-859D-286BB1BC8B79}"/>
    <dgm:cxn modelId="{D9494FF8-7537-417D-BBA8-C0C43CAEC3D6}" type="presOf" srcId="{EA6200EF-69AA-4558-B2B7-B895095AF03D}" destId="{56B92816-41B7-43CD-96BF-458CEFAC8E69}" srcOrd="0" destOrd="0" presId="urn:microsoft.com/office/officeart/2018/5/layout/IconCircleLabelList"/>
    <dgm:cxn modelId="{B0C929CB-D8D1-4AD0-9CFE-44C242C1F9E9}" type="presParOf" srcId="{5FEB45BE-C685-4AC5-BC0E-09D2D07A72E1}" destId="{371419E1-C214-41ED-9DE6-C5AE5034889B}" srcOrd="0" destOrd="0" presId="urn:microsoft.com/office/officeart/2018/5/layout/IconCircleLabelList"/>
    <dgm:cxn modelId="{DB8AF801-BC5F-4F44-AEA9-3A5E370D782A}" type="presParOf" srcId="{371419E1-C214-41ED-9DE6-C5AE5034889B}" destId="{0D307D65-97C1-4B75-AA06-37074C1948E1}" srcOrd="0" destOrd="0" presId="urn:microsoft.com/office/officeart/2018/5/layout/IconCircleLabelList"/>
    <dgm:cxn modelId="{794E9E55-177A-4928-8214-39722695D32A}" type="presParOf" srcId="{371419E1-C214-41ED-9DE6-C5AE5034889B}" destId="{8DDAE895-2B75-46F5-AC2A-D3DD2F61C797}" srcOrd="1" destOrd="0" presId="urn:microsoft.com/office/officeart/2018/5/layout/IconCircleLabelList"/>
    <dgm:cxn modelId="{87A358F3-0D7D-4C94-BE7B-5FF188D3003D}" type="presParOf" srcId="{371419E1-C214-41ED-9DE6-C5AE5034889B}" destId="{B24AD664-C6F4-453D-B8C1-8DBAB6FC695D}" srcOrd="2" destOrd="0" presId="urn:microsoft.com/office/officeart/2018/5/layout/IconCircleLabelList"/>
    <dgm:cxn modelId="{D006D831-DA5D-45AF-B02E-330673FC2DAA}" type="presParOf" srcId="{371419E1-C214-41ED-9DE6-C5AE5034889B}" destId="{56B92816-41B7-43CD-96BF-458CEFAC8E69}" srcOrd="3" destOrd="0" presId="urn:microsoft.com/office/officeart/2018/5/layout/IconCircleLabelList"/>
    <dgm:cxn modelId="{FCD3FBC6-7F3B-4943-9471-E5578FEF5B19}" type="presParOf" srcId="{5FEB45BE-C685-4AC5-BC0E-09D2D07A72E1}" destId="{2DD0F3BB-0D5C-4B2A-8424-C47E32F33246}" srcOrd="1" destOrd="0" presId="urn:microsoft.com/office/officeart/2018/5/layout/IconCircleLabelList"/>
    <dgm:cxn modelId="{CBD187EF-51B9-4DF7-B280-DB33224FB310}" type="presParOf" srcId="{5FEB45BE-C685-4AC5-BC0E-09D2D07A72E1}" destId="{4D59603C-55FD-4383-9157-27BC3A5AC5B2}" srcOrd="2" destOrd="0" presId="urn:microsoft.com/office/officeart/2018/5/layout/IconCircleLabelList"/>
    <dgm:cxn modelId="{11DA4E2C-7D3F-47BA-B8D9-539D99CEBC5E}" type="presParOf" srcId="{4D59603C-55FD-4383-9157-27BC3A5AC5B2}" destId="{B2D7B5C1-D026-4A76-89B6-B96B2BEB292A}" srcOrd="0" destOrd="0" presId="urn:microsoft.com/office/officeart/2018/5/layout/IconCircleLabelList"/>
    <dgm:cxn modelId="{D22BF3AE-035B-41DC-A44F-B282CBA57E58}" type="presParOf" srcId="{4D59603C-55FD-4383-9157-27BC3A5AC5B2}" destId="{B943B3F0-732A-42FF-8610-19B87D371FAB}" srcOrd="1" destOrd="0" presId="urn:microsoft.com/office/officeart/2018/5/layout/IconCircleLabelList"/>
    <dgm:cxn modelId="{D03F0199-46FE-4691-A299-D9253758D5E5}" type="presParOf" srcId="{4D59603C-55FD-4383-9157-27BC3A5AC5B2}" destId="{1A0B4468-D838-4D17-A945-E623D09A1FF3}" srcOrd="2" destOrd="0" presId="urn:microsoft.com/office/officeart/2018/5/layout/IconCircleLabelList"/>
    <dgm:cxn modelId="{D1609FA0-B551-4528-9A2C-DC225E4C206D}" type="presParOf" srcId="{4D59603C-55FD-4383-9157-27BC3A5AC5B2}" destId="{2ACC1E56-B2B2-469D-B02C-BCEC991DE2D3}" srcOrd="3" destOrd="0" presId="urn:microsoft.com/office/officeart/2018/5/layout/IconCircleLabelList"/>
    <dgm:cxn modelId="{F80AC840-B610-462C-B4C0-82BE80435279}" type="presParOf" srcId="{5FEB45BE-C685-4AC5-BC0E-09D2D07A72E1}" destId="{77A1D911-1FE6-446F-ADDC-917F34DDDDDA}" srcOrd="3" destOrd="0" presId="urn:microsoft.com/office/officeart/2018/5/layout/IconCircleLabelList"/>
    <dgm:cxn modelId="{2C0B5F6B-E9A5-4DED-99AC-9E6DDF7AE2FD}" type="presParOf" srcId="{5FEB45BE-C685-4AC5-BC0E-09D2D07A72E1}" destId="{17EEE31E-73DD-4B76-BB53-48A0AB6963A5}" srcOrd="4" destOrd="0" presId="urn:microsoft.com/office/officeart/2018/5/layout/IconCircleLabelList"/>
    <dgm:cxn modelId="{8DF637C4-2C29-4832-B58E-974E302058F0}" type="presParOf" srcId="{17EEE31E-73DD-4B76-BB53-48A0AB6963A5}" destId="{DBCF6575-0BB5-4F5C-ABC6-8DBB882B3CF0}" srcOrd="0" destOrd="0" presId="urn:microsoft.com/office/officeart/2018/5/layout/IconCircleLabelList"/>
    <dgm:cxn modelId="{D03A55B7-312A-4A47-A486-48CA67B7D435}" type="presParOf" srcId="{17EEE31E-73DD-4B76-BB53-48A0AB6963A5}" destId="{1FA9FC04-AF8D-4A64-BB50-AF54AB299E37}" srcOrd="1" destOrd="0" presId="urn:microsoft.com/office/officeart/2018/5/layout/IconCircleLabelList"/>
    <dgm:cxn modelId="{D95701BC-5325-49F4-B0B5-18C2A55F4AD2}" type="presParOf" srcId="{17EEE31E-73DD-4B76-BB53-48A0AB6963A5}" destId="{EF4F1A4A-B7A8-46F1-AB6C-02582883368D}" srcOrd="2" destOrd="0" presId="urn:microsoft.com/office/officeart/2018/5/layout/IconCircleLabelList"/>
    <dgm:cxn modelId="{62FBF0F9-A3B3-4C39-9BE8-E22F57DA8CC9}" type="presParOf" srcId="{17EEE31E-73DD-4B76-BB53-48A0AB6963A5}" destId="{5D76C268-3D1F-4287-B763-72CEDD2D3E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224808-9806-4557-B8BB-6EAF76ED369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3FA9910-3C46-4641-9AD7-E2B04C75C540}">
      <dgm:prSet/>
      <dgm:spPr/>
      <dgm:t>
        <a:bodyPr/>
        <a:lstStyle/>
        <a:p>
          <a:r>
            <a:rPr lang="en-US"/>
            <a:t>Users can view their subscription status and update their personal information.</a:t>
          </a:r>
        </a:p>
      </dgm:t>
    </dgm:pt>
    <dgm:pt modelId="{153522CF-33D1-4C03-8B1E-89BA95FE3A14}" type="parTrans" cxnId="{F13D6C62-5EF6-42B2-AFA7-23721A6D16AB}">
      <dgm:prSet/>
      <dgm:spPr/>
      <dgm:t>
        <a:bodyPr/>
        <a:lstStyle/>
        <a:p>
          <a:endParaRPr lang="en-US"/>
        </a:p>
      </dgm:t>
    </dgm:pt>
    <dgm:pt modelId="{10AF0E5A-3810-41CA-B3BC-08C4923B45FF}" type="sibTrans" cxnId="{F13D6C62-5EF6-42B2-AFA7-23721A6D16AB}">
      <dgm:prSet/>
      <dgm:spPr/>
      <dgm:t>
        <a:bodyPr/>
        <a:lstStyle/>
        <a:p>
          <a:endParaRPr lang="en-US"/>
        </a:p>
      </dgm:t>
    </dgm:pt>
    <dgm:pt modelId="{BDEB0859-8C60-42C7-86A3-691D95C7346F}">
      <dgm:prSet/>
      <dgm:spPr/>
      <dgm:t>
        <a:bodyPr/>
        <a:lstStyle/>
        <a:p>
          <a:r>
            <a:rPr lang="en-US"/>
            <a:t>Effective session management is ensured via secure logout and active session tracking.</a:t>
          </a:r>
        </a:p>
      </dgm:t>
    </dgm:pt>
    <dgm:pt modelId="{FC3D1B56-5905-45A3-916F-55AF56E50D06}" type="parTrans" cxnId="{EE080BA9-9B7D-42E7-B380-AE82AB94AD7E}">
      <dgm:prSet/>
      <dgm:spPr/>
      <dgm:t>
        <a:bodyPr/>
        <a:lstStyle/>
        <a:p>
          <a:endParaRPr lang="en-US"/>
        </a:p>
      </dgm:t>
    </dgm:pt>
    <dgm:pt modelId="{0E08AB4C-D8D5-4154-B3DC-5C31C099EE20}" type="sibTrans" cxnId="{EE080BA9-9B7D-42E7-B380-AE82AB94AD7E}">
      <dgm:prSet/>
      <dgm:spPr/>
      <dgm:t>
        <a:bodyPr/>
        <a:lstStyle/>
        <a:p>
          <a:endParaRPr lang="en-US"/>
        </a:p>
      </dgm:t>
    </dgm:pt>
    <dgm:pt modelId="{236F1E66-A529-4DE1-B96A-D9E09893D9E1}">
      <dgm:prSet/>
      <dgm:spPr/>
      <dgm:t>
        <a:bodyPr/>
        <a:lstStyle/>
        <a:p>
          <a:r>
            <a:rPr lang="en-US"/>
            <a:t>The program offers a platform that is both safe and easy to use.</a:t>
          </a:r>
        </a:p>
      </dgm:t>
    </dgm:pt>
    <dgm:pt modelId="{430F0FD8-B03C-4273-8413-859F837279B7}" type="parTrans" cxnId="{461A5281-1EC8-4EF1-B39D-F2888E40EE94}">
      <dgm:prSet/>
      <dgm:spPr/>
      <dgm:t>
        <a:bodyPr/>
        <a:lstStyle/>
        <a:p>
          <a:endParaRPr lang="en-US"/>
        </a:p>
      </dgm:t>
    </dgm:pt>
    <dgm:pt modelId="{59E2367D-0BEF-4771-8918-A907240B8363}" type="sibTrans" cxnId="{461A5281-1EC8-4EF1-B39D-F2888E40EE94}">
      <dgm:prSet/>
      <dgm:spPr/>
      <dgm:t>
        <a:bodyPr/>
        <a:lstStyle/>
        <a:p>
          <a:endParaRPr lang="en-US"/>
        </a:p>
      </dgm:t>
    </dgm:pt>
    <dgm:pt modelId="{AA456D26-E610-4398-9639-AE0C3270C009}">
      <dgm:prSet/>
      <dgm:spPr/>
      <dgm:t>
        <a:bodyPr/>
        <a:lstStyle/>
        <a:p>
          <a:r>
            <a:rPr lang="en-US" dirty="0"/>
            <a:t>It safe-guards user data while improving SQL learning.</a:t>
          </a:r>
        </a:p>
      </dgm:t>
    </dgm:pt>
    <dgm:pt modelId="{153436C1-196A-426D-ADFA-0D6BF81827DA}" type="parTrans" cxnId="{5FF92948-27E4-4FED-8095-02FBE94EA95A}">
      <dgm:prSet/>
      <dgm:spPr/>
      <dgm:t>
        <a:bodyPr/>
        <a:lstStyle/>
        <a:p>
          <a:endParaRPr lang="en-US"/>
        </a:p>
      </dgm:t>
    </dgm:pt>
    <dgm:pt modelId="{5990DF22-EC4F-488D-9807-55D27DE4BFA8}" type="sibTrans" cxnId="{5FF92948-27E4-4FED-8095-02FBE94EA95A}">
      <dgm:prSet/>
      <dgm:spPr/>
      <dgm:t>
        <a:bodyPr/>
        <a:lstStyle/>
        <a:p>
          <a:endParaRPr lang="en-US"/>
        </a:p>
      </dgm:t>
    </dgm:pt>
    <dgm:pt modelId="{64EF1B58-3E25-4085-89F9-F9E081E9E3C3}" type="pres">
      <dgm:prSet presAssocID="{39224808-9806-4557-B8BB-6EAF76ED3699}" presName="root" presStyleCnt="0">
        <dgm:presLayoutVars>
          <dgm:dir/>
          <dgm:resizeHandles val="exact"/>
        </dgm:presLayoutVars>
      </dgm:prSet>
      <dgm:spPr/>
    </dgm:pt>
    <dgm:pt modelId="{F972FC93-0F7D-4FD2-844E-60C0490E0912}" type="pres">
      <dgm:prSet presAssocID="{39224808-9806-4557-B8BB-6EAF76ED3699}" presName="container" presStyleCnt="0">
        <dgm:presLayoutVars>
          <dgm:dir/>
          <dgm:resizeHandles val="exact"/>
        </dgm:presLayoutVars>
      </dgm:prSet>
      <dgm:spPr/>
    </dgm:pt>
    <dgm:pt modelId="{E640A876-CEF8-441F-8C75-8327CE312685}" type="pres">
      <dgm:prSet presAssocID="{B3FA9910-3C46-4641-9AD7-E2B04C75C540}" presName="compNode" presStyleCnt="0"/>
      <dgm:spPr/>
    </dgm:pt>
    <dgm:pt modelId="{67BF8A14-C6C3-445F-8BD3-A4539CA4F23F}" type="pres">
      <dgm:prSet presAssocID="{B3FA9910-3C46-4641-9AD7-E2B04C75C540}" presName="iconBgRect" presStyleLbl="bgShp" presStyleIdx="0" presStyleCnt="4"/>
      <dgm:spPr/>
    </dgm:pt>
    <dgm:pt modelId="{A335FD39-99E5-4C7E-8A29-257407CC454F}" type="pres">
      <dgm:prSet presAssocID="{B3FA9910-3C46-4641-9AD7-E2B04C75C5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138C13E5-6EB0-49E4-A9E5-8CC30011A3CA}" type="pres">
      <dgm:prSet presAssocID="{B3FA9910-3C46-4641-9AD7-E2B04C75C540}" presName="spaceRect" presStyleCnt="0"/>
      <dgm:spPr/>
    </dgm:pt>
    <dgm:pt modelId="{7DF07480-C48C-4882-988E-CF34E38604C8}" type="pres">
      <dgm:prSet presAssocID="{B3FA9910-3C46-4641-9AD7-E2B04C75C540}" presName="textRect" presStyleLbl="revTx" presStyleIdx="0" presStyleCnt="4">
        <dgm:presLayoutVars>
          <dgm:chMax val="1"/>
          <dgm:chPref val="1"/>
        </dgm:presLayoutVars>
      </dgm:prSet>
      <dgm:spPr/>
    </dgm:pt>
    <dgm:pt modelId="{BE169048-44D4-43D9-8945-FD47703D9F26}" type="pres">
      <dgm:prSet presAssocID="{10AF0E5A-3810-41CA-B3BC-08C4923B45FF}" presName="sibTrans" presStyleLbl="sibTrans2D1" presStyleIdx="0" presStyleCnt="0"/>
      <dgm:spPr/>
    </dgm:pt>
    <dgm:pt modelId="{54B11A66-50F3-4122-8940-147396308662}" type="pres">
      <dgm:prSet presAssocID="{BDEB0859-8C60-42C7-86A3-691D95C7346F}" presName="compNode" presStyleCnt="0"/>
      <dgm:spPr/>
    </dgm:pt>
    <dgm:pt modelId="{A7E98AA2-B71D-4694-91F5-210225811FF8}" type="pres">
      <dgm:prSet presAssocID="{BDEB0859-8C60-42C7-86A3-691D95C7346F}" presName="iconBgRect" presStyleLbl="bgShp" presStyleIdx="1" presStyleCnt="4"/>
      <dgm:spPr/>
    </dgm:pt>
    <dgm:pt modelId="{8211EE82-0477-4AA1-8676-180157EAEC54}" type="pres">
      <dgm:prSet presAssocID="{BDEB0859-8C60-42C7-86A3-691D95C734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975C68A-A111-4963-9BC6-AF4196B3C0C0}" type="pres">
      <dgm:prSet presAssocID="{BDEB0859-8C60-42C7-86A3-691D95C7346F}" presName="spaceRect" presStyleCnt="0"/>
      <dgm:spPr/>
    </dgm:pt>
    <dgm:pt modelId="{EDECAD29-5516-4B63-BF7F-CA5A4C18A0FA}" type="pres">
      <dgm:prSet presAssocID="{BDEB0859-8C60-42C7-86A3-691D95C7346F}" presName="textRect" presStyleLbl="revTx" presStyleIdx="1" presStyleCnt="4">
        <dgm:presLayoutVars>
          <dgm:chMax val="1"/>
          <dgm:chPref val="1"/>
        </dgm:presLayoutVars>
      </dgm:prSet>
      <dgm:spPr/>
    </dgm:pt>
    <dgm:pt modelId="{E8ED0DEB-17AE-46CD-8124-A6950B0BD0BE}" type="pres">
      <dgm:prSet presAssocID="{0E08AB4C-D8D5-4154-B3DC-5C31C099EE20}" presName="sibTrans" presStyleLbl="sibTrans2D1" presStyleIdx="0" presStyleCnt="0"/>
      <dgm:spPr/>
    </dgm:pt>
    <dgm:pt modelId="{149B26DA-5313-438B-8759-A3980C8E686C}" type="pres">
      <dgm:prSet presAssocID="{236F1E66-A529-4DE1-B96A-D9E09893D9E1}" presName="compNode" presStyleCnt="0"/>
      <dgm:spPr/>
    </dgm:pt>
    <dgm:pt modelId="{8B40CA32-B209-4969-9399-B916B3843656}" type="pres">
      <dgm:prSet presAssocID="{236F1E66-A529-4DE1-B96A-D9E09893D9E1}" presName="iconBgRect" presStyleLbl="bgShp" presStyleIdx="2" presStyleCnt="4"/>
      <dgm:spPr/>
    </dgm:pt>
    <dgm:pt modelId="{1D8926A7-888D-446B-84C0-F34D1475835E}" type="pres">
      <dgm:prSet presAssocID="{236F1E66-A529-4DE1-B96A-D9E09893D9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BD9E21AE-8785-4158-B52B-7B4B1E2FA0DF}" type="pres">
      <dgm:prSet presAssocID="{236F1E66-A529-4DE1-B96A-D9E09893D9E1}" presName="spaceRect" presStyleCnt="0"/>
      <dgm:spPr/>
    </dgm:pt>
    <dgm:pt modelId="{C3006405-D275-4DA3-8C3D-7BB1D21AA07D}" type="pres">
      <dgm:prSet presAssocID="{236F1E66-A529-4DE1-B96A-D9E09893D9E1}" presName="textRect" presStyleLbl="revTx" presStyleIdx="2" presStyleCnt="4">
        <dgm:presLayoutVars>
          <dgm:chMax val="1"/>
          <dgm:chPref val="1"/>
        </dgm:presLayoutVars>
      </dgm:prSet>
      <dgm:spPr/>
    </dgm:pt>
    <dgm:pt modelId="{641A7CB1-791C-40BD-8D45-BDAE6F90C376}" type="pres">
      <dgm:prSet presAssocID="{59E2367D-0BEF-4771-8918-A907240B8363}" presName="sibTrans" presStyleLbl="sibTrans2D1" presStyleIdx="0" presStyleCnt="0"/>
      <dgm:spPr/>
    </dgm:pt>
    <dgm:pt modelId="{2E2CBEB0-A05F-4688-BB58-FB8145F1BB35}" type="pres">
      <dgm:prSet presAssocID="{AA456D26-E610-4398-9639-AE0C3270C009}" presName="compNode" presStyleCnt="0"/>
      <dgm:spPr/>
    </dgm:pt>
    <dgm:pt modelId="{570A1922-5ACE-42B9-9494-4EA907F6B32E}" type="pres">
      <dgm:prSet presAssocID="{AA456D26-E610-4398-9639-AE0C3270C009}" presName="iconBgRect" presStyleLbl="bgShp" presStyleIdx="3" presStyleCnt="4"/>
      <dgm:spPr/>
    </dgm:pt>
    <dgm:pt modelId="{F02B384A-BEE0-4B49-A4D5-98FF235A1CFD}" type="pres">
      <dgm:prSet presAssocID="{AA456D26-E610-4398-9639-AE0C3270C0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E5E4C7-5679-4FF5-BF90-89B113EA22E6}" type="pres">
      <dgm:prSet presAssocID="{AA456D26-E610-4398-9639-AE0C3270C009}" presName="spaceRect" presStyleCnt="0"/>
      <dgm:spPr/>
    </dgm:pt>
    <dgm:pt modelId="{87A93885-86F1-4374-902D-ECB48BEB55BB}" type="pres">
      <dgm:prSet presAssocID="{AA456D26-E610-4398-9639-AE0C3270C0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AEBC14-C38F-4563-9379-DC29DD660B55}" type="presOf" srcId="{BDEB0859-8C60-42C7-86A3-691D95C7346F}" destId="{EDECAD29-5516-4B63-BF7F-CA5A4C18A0FA}" srcOrd="0" destOrd="0" presId="urn:microsoft.com/office/officeart/2018/2/layout/IconCircleList"/>
    <dgm:cxn modelId="{6D30D93D-B3C1-4AA6-9757-86535B64EAD5}" type="presOf" srcId="{10AF0E5A-3810-41CA-B3BC-08C4923B45FF}" destId="{BE169048-44D4-43D9-8945-FD47703D9F26}" srcOrd="0" destOrd="0" presId="urn:microsoft.com/office/officeart/2018/2/layout/IconCircleList"/>
    <dgm:cxn modelId="{F13D6C62-5EF6-42B2-AFA7-23721A6D16AB}" srcId="{39224808-9806-4557-B8BB-6EAF76ED3699}" destId="{B3FA9910-3C46-4641-9AD7-E2B04C75C540}" srcOrd="0" destOrd="0" parTransId="{153522CF-33D1-4C03-8B1E-89BA95FE3A14}" sibTransId="{10AF0E5A-3810-41CA-B3BC-08C4923B45FF}"/>
    <dgm:cxn modelId="{5FF92948-27E4-4FED-8095-02FBE94EA95A}" srcId="{39224808-9806-4557-B8BB-6EAF76ED3699}" destId="{AA456D26-E610-4398-9639-AE0C3270C009}" srcOrd="3" destOrd="0" parTransId="{153436C1-196A-426D-ADFA-0D6BF81827DA}" sibTransId="{5990DF22-EC4F-488D-9807-55D27DE4BFA8}"/>
    <dgm:cxn modelId="{73494153-7AD9-475D-8230-40CF7A22C3DF}" type="presOf" srcId="{B3FA9910-3C46-4641-9AD7-E2B04C75C540}" destId="{7DF07480-C48C-4882-988E-CF34E38604C8}" srcOrd="0" destOrd="0" presId="urn:microsoft.com/office/officeart/2018/2/layout/IconCircleList"/>
    <dgm:cxn modelId="{461A5281-1EC8-4EF1-B39D-F2888E40EE94}" srcId="{39224808-9806-4557-B8BB-6EAF76ED3699}" destId="{236F1E66-A529-4DE1-B96A-D9E09893D9E1}" srcOrd="2" destOrd="0" parTransId="{430F0FD8-B03C-4273-8413-859F837279B7}" sibTransId="{59E2367D-0BEF-4771-8918-A907240B8363}"/>
    <dgm:cxn modelId="{779E568B-C77A-434B-957D-97619D018B6C}" type="presOf" srcId="{0E08AB4C-D8D5-4154-B3DC-5C31C099EE20}" destId="{E8ED0DEB-17AE-46CD-8124-A6950B0BD0BE}" srcOrd="0" destOrd="0" presId="urn:microsoft.com/office/officeart/2018/2/layout/IconCircleList"/>
    <dgm:cxn modelId="{9A7B8194-67D3-42B3-B407-975B79BAB81A}" type="presOf" srcId="{59E2367D-0BEF-4771-8918-A907240B8363}" destId="{641A7CB1-791C-40BD-8D45-BDAE6F90C376}" srcOrd="0" destOrd="0" presId="urn:microsoft.com/office/officeart/2018/2/layout/IconCircleList"/>
    <dgm:cxn modelId="{EE080BA9-9B7D-42E7-B380-AE82AB94AD7E}" srcId="{39224808-9806-4557-B8BB-6EAF76ED3699}" destId="{BDEB0859-8C60-42C7-86A3-691D95C7346F}" srcOrd="1" destOrd="0" parTransId="{FC3D1B56-5905-45A3-916F-55AF56E50D06}" sibTransId="{0E08AB4C-D8D5-4154-B3DC-5C31C099EE20}"/>
    <dgm:cxn modelId="{0825E6B0-E18A-4BB7-AE97-A19D6EDD3255}" type="presOf" srcId="{236F1E66-A529-4DE1-B96A-D9E09893D9E1}" destId="{C3006405-D275-4DA3-8C3D-7BB1D21AA07D}" srcOrd="0" destOrd="0" presId="urn:microsoft.com/office/officeart/2018/2/layout/IconCircleList"/>
    <dgm:cxn modelId="{6F2127B7-0219-4885-B78A-31C81773AB24}" type="presOf" srcId="{39224808-9806-4557-B8BB-6EAF76ED3699}" destId="{64EF1B58-3E25-4085-89F9-F9E081E9E3C3}" srcOrd="0" destOrd="0" presId="urn:microsoft.com/office/officeart/2018/2/layout/IconCircleList"/>
    <dgm:cxn modelId="{74EA7EFD-91E1-467F-8C81-1246DF96374B}" type="presOf" srcId="{AA456D26-E610-4398-9639-AE0C3270C009}" destId="{87A93885-86F1-4374-902D-ECB48BEB55BB}" srcOrd="0" destOrd="0" presId="urn:microsoft.com/office/officeart/2018/2/layout/IconCircleList"/>
    <dgm:cxn modelId="{25D64548-B546-4804-A118-109E467E8ED8}" type="presParOf" srcId="{64EF1B58-3E25-4085-89F9-F9E081E9E3C3}" destId="{F972FC93-0F7D-4FD2-844E-60C0490E0912}" srcOrd="0" destOrd="0" presId="urn:microsoft.com/office/officeart/2018/2/layout/IconCircleList"/>
    <dgm:cxn modelId="{FB19F3E5-3146-4F93-93A6-66C27353B1F2}" type="presParOf" srcId="{F972FC93-0F7D-4FD2-844E-60C0490E0912}" destId="{E640A876-CEF8-441F-8C75-8327CE312685}" srcOrd="0" destOrd="0" presId="urn:microsoft.com/office/officeart/2018/2/layout/IconCircleList"/>
    <dgm:cxn modelId="{2891C63D-CB93-4FE4-A049-16420C2007F4}" type="presParOf" srcId="{E640A876-CEF8-441F-8C75-8327CE312685}" destId="{67BF8A14-C6C3-445F-8BD3-A4539CA4F23F}" srcOrd="0" destOrd="0" presId="urn:microsoft.com/office/officeart/2018/2/layout/IconCircleList"/>
    <dgm:cxn modelId="{9FED7CFA-318C-48D8-9731-AAFE63C200A2}" type="presParOf" srcId="{E640A876-CEF8-441F-8C75-8327CE312685}" destId="{A335FD39-99E5-4C7E-8A29-257407CC454F}" srcOrd="1" destOrd="0" presId="urn:microsoft.com/office/officeart/2018/2/layout/IconCircleList"/>
    <dgm:cxn modelId="{FE93D764-A8C2-4D3E-83D9-D3DDD5AE5977}" type="presParOf" srcId="{E640A876-CEF8-441F-8C75-8327CE312685}" destId="{138C13E5-6EB0-49E4-A9E5-8CC30011A3CA}" srcOrd="2" destOrd="0" presId="urn:microsoft.com/office/officeart/2018/2/layout/IconCircleList"/>
    <dgm:cxn modelId="{7B560343-51DF-4BAA-90E8-D19C6AEA770D}" type="presParOf" srcId="{E640A876-CEF8-441F-8C75-8327CE312685}" destId="{7DF07480-C48C-4882-988E-CF34E38604C8}" srcOrd="3" destOrd="0" presId="urn:microsoft.com/office/officeart/2018/2/layout/IconCircleList"/>
    <dgm:cxn modelId="{177FA39D-3BFA-4084-8884-C83CA7B0F2BC}" type="presParOf" srcId="{F972FC93-0F7D-4FD2-844E-60C0490E0912}" destId="{BE169048-44D4-43D9-8945-FD47703D9F26}" srcOrd="1" destOrd="0" presId="urn:microsoft.com/office/officeart/2018/2/layout/IconCircleList"/>
    <dgm:cxn modelId="{FCEEC51A-7AFD-4FB5-A905-696CE7281764}" type="presParOf" srcId="{F972FC93-0F7D-4FD2-844E-60C0490E0912}" destId="{54B11A66-50F3-4122-8940-147396308662}" srcOrd="2" destOrd="0" presId="urn:microsoft.com/office/officeart/2018/2/layout/IconCircleList"/>
    <dgm:cxn modelId="{C1D4576E-E164-41EE-9571-8808CCC0F120}" type="presParOf" srcId="{54B11A66-50F3-4122-8940-147396308662}" destId="{A7E98AA2-B71D-4694-91F5-210225811FF8}" srcOrd="0" destOrd="0" presId="urn:microsoft.com/office/officeart/2018/2/layout/IconCircleList"/>
    <dgm:cxn modelId="{53DA1ADB-2415-42FC-A1E7-17C66C564B5A}" type="presParOf" srcId="{54B11A66-50F3-4122-8940-147396308662}" destId="{8211EE82-0477-4AA1-8676-180157EAEC54}" srcOrd="1" destOrd="0" presId="urn:microsoft.com/office/officeart/2018/2/layout/IconCircleList"/>
    <dgm:cxn modelId="{0A324430-BC23-44CC-B1DD-F3DFA9F6A0AD}" type="presParOf" srcId="{54B11A66-50F3-4122-8940-147396308662}" destId="{4975C68A-A111-4963-9BC6-AF4196B3C0C0}" srcOrd="2" destOrd="0" presId="urn:microsoft.com/office/officeart/2018/2/layout/IconCircleList"/>
    <dgm:cxn modelId="{D0002A4C-0BB3-4873-B01B-675179424710}" type="presParOf" srcId="{54B11A66-50F3-4122-8940-147396308662}" destId="{EDECAD29-5516-4B63-BF7F-CA5A4C18A0FA}" srcOrd="3" destOrd="0" presId="urn:microsoft.com/office/officeart/2018/2/layout/IconCircleList"/>
    <dgm:cxn modelId="{63241439-6D39-46D1-BDCD-9F8278AA5D91}" type="presParOf" srcId="{F972FC93-0F7D-4FD2-844E-60C0490E0912}" destId="{E8ED0DEB-17AE-46CD-8124-A6950B0BD0BE}" srcOrd="3" destOrd="0" presId="urn:microsoft.com/office/officeart/2018/2/layout/IconCircleList"/>
    <dgm:cxn modelId="{0619FBBE-6038-4017-AB00-8E89C7EC0979}" type="presParOf" srcId="{F972FC93-0F7D-4FD2-844E-60C0490E0912}" destId="{149B26DA-5313-438B-8759-A3980C8E686C}" srcOrd="4" destOrd="0" presId="urn:microsoft.com/office/officeart/2018/2/layout/IconCircleList"/>
    <dgm:cxn modelId="{485C937B-200B-4021-9A27-B0D7214F95F0}" type="presParOf" srcId="{149B26DA-5313-438B-8759-A3980C8E686C}" destId="{8B40CA32-B209-4969-9399-B916B3843656}" srcOrd="0" destOrd="0" presId="urn:microsoft.com/office/officeart/2018/2/layout/IconCircleList"/>
    <dgm:cxn modelId="{093CACE8-5791-4A62-B83F-6C1EB5BD434C}" type="presParOf" srcId="{149B26DA-5313-438B-8759-A3980C8E686C}" destId="{1D8926A7-888D-446B-84C0-F34D1475835E}" srcOrd="1" destOrd="0" presId="urn:microsoft.com/office/officeart/2018/2/layout/IconCircleList"/>
    <dgm:cxn modelId="{B3C67B53-A8A4-4096-A547-1F3EFD6787A8}" type="presParOf" srcId="{149B26DA-5313-438B-8759-A3980C8E686C}" destId="{BD9E21AE-8785-4158-B52B-7B4B1E2FA0DF}" srcOrd="2" destOrd="0" presId="urn:microsoft.com/office/officeart/2018/2/layout/IconCircleList"/>
    <dgm:cxn modelId="{12548B3E-C468-4798-903B-88F522F86C4C}" type="presParOf" srcId="{149B26DA-5313-438B-8759-A3980C8E686C}" destId="{C3006405-D275-4DA3-8C3D-7BB1D21AA07D}" srcOrd="3" destOrd="0" presId="urn:microsoft.com/office/officeart/2018/2/layout/IconCircleList"/>
    <dgm:cxn modelId="{30701839-E80C-422E-A89A-F895C74B850E}" type="presParOf" srcId="{F972FC93-0F7D-4FD2-844E-60C0490E0912}" destId="{641A7CB1-791C-40BD-8D45-BDAE6F90C376}" srcOrd="5" destOrd="0" presId="urn:microsoft.com/office/officeart/2018/2/layout/IconCircleList"/>
    <dgm:cxn modelId="{0B38B0D9-BEEA-4F52-9F7B-8CF384A70DBF}" type="presParOf" srcId="{F972FC93-0F7D-4FD2-844E-60C0490E0912}" destId="{2E2CBEB0-A05F-4688-BB58-FB8145F1BB35}" srcOrd="6" destOrd="0" presId="urn:microsoft.com/office/officeart/2018/2/layout/IconCircleList"/>
    <dgm:cxn modelId="{9C8B196B-67B2-4CD3-BB30-48609DA3B335}" type="presParOf" srcId="{2E2CBEB0-A05F-4688-BB58-FB8145F1BB35}" destId="{570A1922-5ACE-42B9-9494-4EA907F6B32E}" srcOrd="0" destOrd="0" presId="urn:microsoft.com/office/officeart/2018/2/layout/IconCircleList"/>
    <dgm:cxn modelId="{AE10638D-C990-49E5-A894-FEFC3F67A941}" type="presParOf" srcId="{2E2CBEB0-A05F-4688-BB58-FB8145F1BB35}" destId="{F02B384A-BEE0-4B49-A4D5-98FF235A1CFD}" srcOrd="1" destOrd="0" presId="urn:microsoft.com/office/officeart/2018/2/layout/IconCircleList"/>
    <dgm:cxn modelId="{F04F8B7C-855F-4B84-9C2C-DBD52688269D}" type="presParOf" srcId="{2E2CBEB0-A05F-4688-BB58-FB8145F1BB35}" destId="{DAE5E4C7-5679-4FF5-BF90-89B113EA22E6}" srcOrd="2" destOrd="0" presId="urn:microsoft.com/office/officeart/2018/2/layout/IconCircleList"/>
    <dgm:cxn modelId="{8938CC8D-04DD-4C04-9349-28B249B50ABD}" type="presParOf" srcId="{2E2CBEB0-A05F-4688-BB58-FB8145F1BB35}" destId="{87A93885-86F1-4374-902D-ECB48BEB55B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02B7D1-8FBA-42BA-9BCB-319A9BC6C3A3}" type="doc">
      <dgm:prSet loTypeId="urn:microsoft.com/office/officeart/2005/8/layout/matrix3" loCatId="matrix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51346D-F925-47A8-BBE7-6947C4FDD8D1}">
      <dgm:prSet/>
      <dgm:spPr/>
      <dgm:t>
        <a:bodyPr/>
        <a:lstStyle/>
        <a:p>
          <a:r>
            <a:rPr lang="en-US"/>
            <a:t>Analysis to monitor each completed task’s progress.</a:t>
          </a:r>
        </a:p>
      </dgm:t>
    </dgm:pt>
    <dgm:pt modelId="{CDDCD1DC-382E-45EF-9390-B6A18C4B9AA3}" type="parTrans" cxnId="{303DFDFB-79F7-48A3-BC7A-26AACC5192E4}">
      <dgm:prSet/>
      <dgm:spPr/>
      <dgm:t>
        <a:bodyPr/>
        <a:lstStyle/>
        <a:p>
          <a:endParaRPr lang="en-US"/>
        </a:p>
      </dgm:t>
    </dgm:pt>
    <dgm:pt modelId="{3E781739-86C3-4989-8A78-37422A51C182}" type="sibTrans" cxnId="{303DFDFB-79F7-48A3-BC7A-26AACC5192E4}">
      <dgm:prSet/>
      <dgm:spPr/>
      <dgm:t>
        <a:bodyPr/>
        <a:lstStyle/>
        <a:p>
          <a:endParaRPr lang="en-US"/>
        </a:p>
      </dgm:t>
    </dgm:pt>
    <dgm:pt modelId="{CE76E8AA-DE30-468F-8365-7CA0914DAA94}">
      <dgm:prSet/>
      <dgm:spPr/>
      <dgm:t>
        <a:bodyPr/>
        <a:lstStyle/>
        <a:p>
          <a:r>
            <a:rPr lang="en-US"/>
            <a:t>Add the social sign-in option like github.</a:t>
          </a:r>
        </a:p>
      </dgm:t>
    </dgm:pt>
    <dgm:pt modelId="{16CB5D52-1758-4EB7-B44A-E0783632C43C}" type="parTrans" cxnId="{34072181-3D7F-4C1F-932A-6C0F15E6361A}">
      <dgm:prSet/>
      <dgm:spPr/>
      <dgm:t>
        <a:bodyPr/>
        <a:lstStyle/>
        <a:p>
          <a:endParaRPr lang="en-US"/>
        </a:p>
      </dgm:t>
    </dgm:pt>
    <dgm:pt modelId="{08A72B2B-7F92-441D-8126-C56F61A2FEB9}" type="sibTrans" cxnId="{34072181-3D7F-4C1F-932A-6C0F15E6361A}">
      <dgm:prSet/>
      <dgm:spPr/>
      <dgm:t>
        <a:bodyPr/>
        <a:lstStyle/>
        <a:p>
          <a:endParaRPr lang="en-US"/>
        </a:p>
      </dgm:t>
    </dgm:pt>
    <dgm:pt modelId="{98E0C476-BBED-410F-B142-7920EF4E0DB3}">
      <dgm:prSet/>
      <dgm:spPr/>
      <dgm:t>
        <a:bodyPr/>
        <a:lstStyle/>
        <a:p>
          <a:r>
            <a:rPr lang="en-US"/>
            <a:t>Create collaborative, shared user forums.</a:t>
          </a:r>
        </a:p>
      </dgm:t>
    </dgm:pt>
    <dgm:pt modelId="{CDC27BA7-A592-426A-9960-CE310C472D54}" type="parTrans" cxnId="{2E41A5BF-532E-426A-B96D-483ECB03439E}">
      <dgm:prSet/>
      <dgm:spPr/>
      <dgm:t>
        <a:bodyPr/>
        <a:lstStyle/>
        <a:p>
          <a:endParaRPr lang="en-US"/>
        </a:p>
      </dgm:t>
    </dgm:pt>
    <dgm:pt modelId="{F56C71FD-28CE-47FC-9A84-4924A5112C01}" type="sibTrans" cxnId="{2E41A5BF-532E-426A-B96D-483ECB03439E}">
      <dgm:prSet/>
      <dgm:spPr/>
      <dgm:t>
        <a:bodyPr/>
        <a:lstStyle/>
        <a:p>
          <a:endParaRPr lang="en-US"/>
        </a:p>
      </dgm:t>
    </dgm:pt>
    <dgm:pt modelId="{824E602E-03BA-4FC6-82A5-7F172239C213}">
      <dgm:prSet/>
      <dgm:spPr/>
      <dgm:t>
        <a:bodyPr/>
        <a:lstStyle/>
        <a:p>
          <a:r>
            <a:rPr lang="en-US"/>
            <a:t>Explain the course topics in detail like AI/ML.</a:t>
          </a:r>
        </a:p>
      </dgm:t>
    </dgm:pt>
    <dgm:pt modelId="{7A7B5025-CE1A-43A7-BB03-4B672C422E33}" type="parTrans" cxnId="{87384562-9D5D-493A-A314-374EAB645688}">
      <dgm:prSet/>
      <dgm:spPr/>
      <dgm:t>
        <a:bodyPr/>
        <a:lstStyle/>
        <a:p>
          <a:endParaRPr lang="en-US"/>
        </a:p>
      </dgm:t>
    </dgm:pt>
    <dgm:pt modelId="{F6C8C0D2-D8C0-4AAB-B399-098060F11AD1}" type="sibTrans" cxnId="{87384562-9D5D-493A-A314-374EAB645688}">
      <dgm:prSet/>
      <dgm:spPr/>
      <dgm:t>
        <a:bodyPr/>
        <a:lstStyle/>
        <a:p>
          <a:endParaRPr lang="en-US"/>
        </a:p>
      </dgm:t>
    </dgm:pt>
    <dgm:pt modelId="{0059A218-002C-4DDB-8D2D-D29CF1D9B397}" type="pres">
      <dgm:prSet presAssocID="{5802B7D1-8FBA-42BA-9BCB-319A9BC6C3A3}" presName="matrix" presStyleCnt="0">
        <dgm:presLayoutVars>
          <dgm:chMax val="1"/>
          <dgm:dir/>
          <dgm:resizeHandles val="exact"/>
        </dgm:presLayoutVars>
      </dgm:prSet>
      <dgm:spPr/>
    </dgm:pt>
    <dgm:pt modelId="{FE53ABFD-CA58-47C3-B3BF-D9C2B4C06ACC}" type="pres">
      <dgm:prSet presAssocID="{5802B7D1-8FBA-42BA-9BCB-319A9BC6C3A3}" presName="diamond" presStyleLbl="bgShp" presStyleIdx="0" presStyleCnt="1"/>
      <dgm:spPr/>
    </dgm:pt>
    <dgm:pt modelId="{A2394416-63BE-4054-805D-989073F09196}" type="pres">
      <dgm:prSet presAssocID="{5802B7D1-8FBA-42BA-9BCB-319A9BC6C3A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5FA7BD-3D4B-4B8F-956E-3B2C03A00336}" type="pres">
      <dgm:prSet presAssocID="{5802B7D1-8FBA-42BA-9BCB-319A9BC6C3A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4B5C2A5-E9D4-45A7-B234-0ED99DA5043D}" type="pres">
      <dgm:prSet presAssocID="{5802B7D1-8FBA-42BA-9BCB-319A9BC6C3A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92EEBAA-4AD5-42BA-BD10-90DB46D74704}" type="pres">
      <dgm:prSet presAssocID="{5802B7D1-8FBA-42BA-9BCB-319A9BC6C3A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05CC437-C828-4CBD-B6FC-9E6319A4A435}" type="presOf" srcId="{5802B7D1-8FBA-42BA-9BCB-319A9BC6C3A3}" destId="{0059A218-002C-4DDB-8D2D-D29CF1D9B397}" srcOrd="0" destOrd="0" presId="urn:microsoft.com/office/officeart/2005/8/layout/matrix3"/>
    <dgm:cxn modelId="{87384562-9D5D-493A-A314-374EAB645688}" srcId="{5802B7D1-8FBA-42BA-9BCB-319A9BC6C3A3}" destId="{824E602E-03BA-4FC6-82A5-7F172239C213}" srcOrd="3" destOrd="0" parTransId="{7A7B5025-CE1A-43A7-BB03-4B672C422E33}" sibTransId="{F6C8C0D2-D8C0-4AAB-B399-098060F11AD1}"/>
    <dgm:cxn modelId="{111D3E75-8504-46F5-8D78-02A2D9847ACA}" type="presOf" srcId="{98E0C476-BBED-410F-B142-7920EF4E0DB3}" destId="{C4B5C2A5-E9D4-45A7-B234-0ED99DA5043D}" srcOrd="0" destOrd="0" presId="urn:microsoft.com/office/officeart/2005/8/layout/matrix3"/>
    <dgm:cxn modelId="{34072181-3D7F-4C1F-932A-6C0F15E6361A}" srcId="{5802B7D1-8FBA-42BA-9BCB-319A9BC6C3A3}" destId="{CE76E8AA-DE30-468F-8365-7CA0914DAA94}" srcOrd="1" destOrd="0" parTransId="{16CB5D52-1758-4EB7-B44A-E0783632C43C}" sibTransId="{08A72B2B-7F92-441D-8126-C56F61A2FEB9}"/>
    <dgm:cxn modelId="{2A6CF6AB-C3BE-4081-BC6D-8F20D892D082}" type="presOf" srcId="{AC51346D-F925-47A8-BBE7-6947C4FDD8D1}" destId="{A2394416-63BE-4054-805D-989073F09196}" srcOrd="0" destOrd="0" presId="urn:microsoft.com/office/officeart/2005/8/layout/matrix3"/>
    <dgm:cxn modelId="{2E41A5BF-532E-426A-B96D-483ECB03439E}" srcId="{5802B7D1-8FBA-42BA-9BCB-319A9BC6C3A3}" destId="{98E0C476-BBED-410F-B142-7920EF4E0DB3}" srcOrd="2" destOrd="0" parTransId="{CDC27BA7-A592-426A-9960-CE310C472D54}" sibTransId="{F56C71FD-28CE-47FC-9A84-4924A5112C01}"/>
    <dgm:cxn modelId="{42815BDA-2ADE-411A-8B35-D627260E6D2F}" type="presOf" srcId="{CE76E8AA-DE30-468F-8365-7CA0914DAA94}" destId="{EC5FA7BD-3D4B-4B8F-956E-3B2C03A00336}" srcOrd="0" destOrd="0" presId="urn:microsoft.com/office/officeart/2005/8/layout/matrix3"/>
    <dgm:cxn modelId="{5A30EAEB-CC97-4395-B368-35B792EA45E1}" type="presOf" srcId="{824E602E-03BA-4FC6-82A5-7F172239C213}" destId="{B92EEBAA-4AD5-42BA-BD10-90DB46D74704}" srcOrd="0" destOrd="0" presId="urn:microsoft.com/office/officeart/2005/8/layout/matrix3"/>
    <dgm:cxn modelId="{303DFDFB-79F7-48A3-BC7A-26AACC5192E4}" srcId="{5802B7D1-8FBA-42BA-9BCB-319A9BC6C3A3}" destId="{AC51346D-F925-47A8-BBE7-6947C4FDD8D1}" srcOrd="0" destOrd="0" parTransId="{CDDCD1DC-382E-45EF-9390-B6A18C4B9AA3}" sibTransId="{3E781739-86C3-4989-8A78-37422A51C182}"/>
    <dgm:cxn modelId="{F2E86A57-9D67-4B6C-896F-091D012B9C8B}" type="presParOf" srcId="{0059A218-002C-4DDB-8D2D-D29CF1D9B397}" destId="{FE53ABFD-CA58-47C3-B3BF-D9C2B4C06ACC}" srcOrd="0" destOrd="0" presId="urn:microsoft.com/office/officeart/2005/8/layout/matrix3"/>
    <dgm:cxn modelId="{1ADE0FC1-F489-459F-A5FC-6AE349774FE3}" type="presParOf" srcId="{0059A218-002C-4DDB-8D2D-D29CF1D9B397}" destId="{A2394416-63BE-4054-805D-989073F09196}" srcOrd="1" destOrd="0" presId="urn:microsoft.com/office/officeart/2005/8/layout/matrix3"/>
    <dgm:cxn modelId="{052BEFC9-1BE2-4345-BB16-364D30A35644}" type="presParOf" srcId="{0059A218-002C-4DDB-8D2D-D29CF1D9B397}" destId="{EC5FA7BD-3D4B-4B8F-956E-3B2C03A00336}" srcOrd="2" destOrd="0" presId="urn:microsoft.com/office/officeart/2005/8/layout/matrix3"/>
    <dgm:cxn modelId="{21007F59-17A7-4504-9446-D7930E2FA265}" type="presParOf" srcId="{0059A218-002C-4DDB-8D2D-D29CF1D9B397}" destId="{C4B5C2A5-E9D4-45A7-B234-0ED99DA5043D}" srcOrd="3" destOrd="0" presId="urn:microsoft.com/office/officeart/2005/8/layout/matrix3"/>
    <dgm:cxn modelId="{9C68609F-C6AD-4BE7-A1DA-545DE26E4976}" type="presParOf" srcId="{0059A218-002C-4DDB-8D2D-D29CF1D9B397}" destId="{B92EEBAA-4AD5-42BA-BD10-90DB46D7470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4B73DB-51C4-4D6A-9BB8-D3B686824BB0}" type="doc">
      <dgm:prSet loTypeId="urn:microsoft.com/office/officeart/2005/8/layout/vProcess5" loCatId="process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4B8941-7935-49A8-9307-595EB723D414}">
      <dgm:prSet/>
      <dgm:spPr/>
      <dgm:t>
        <a:bodyPr/>
        <a:lstStyle/>
        <a:p>
          <a:r>
            <a:rPr lang="en-US" dirty="0"/>
            <a:t>Implemented a Secure system with multifactor authentication</a:t>
          </a:r>
        </a:p>
      </dgm:t>
    </dgm:pt>
    <dgm:pt modelId="{2BFB895A-A909-4745-BADA-249359A167B2}" type="parTrans" cxnId="{5A395C6D-557F-4AB9-98F6-B1DA3FD3CBB3}">
      <dgm:prSet/>
      <dgm:spPr/>
      <dgm:t>
        <a:bodyPr/>
        <a:lstStyle/>
        <a:p>
          <a:endParaRPr lang="en-US"/>
        </a:p>
      </dgm:t>
    </dgm:pt>
    <dgm:pt modelId="{7C02960D-E480-433C-AA3A-4E4AE2CAFB69}" type="sibTrans" cxnId="{5A395C6D-557F-4AB9-98F6-B1DA3FD3CBB3}">
      <dgm:prSet/>
      <dgm:spPr/>
      <dgm:t>
        <a:bodyPr/>
        <a:lstStyle/>
        <a:p>
          <a:endParaRPr lang="en-US"/>
        </a:p>
      </dgm:t>
    </dgm:pt>
    <dgm:pt modelId="{EFE99F35-2B65-43F9-A85E-B496E8BA25CB}">
      <dgm:prSet/>
      <dgm:spPr/>
      <dgm:t>
        <a:bodyPr/>
        <a:lstStyle/>
        <a:p>
          <a:r>
            <a:rPr lang="en-US" dirty="0"/>
            <a:t>Implemented </a:t>
          </a:r>
          <a:r>
            <a:rPr lang="en-US" dirty="0" err="1"/>
            <a:t>PaymentGateway</a:t>
          </a:r>
          <a:endParaRPr lang="en-US" dirty="0"/>
        </a:p>
      </dgm:t>
    </dgm:pt>
    <dgm:pt modelId="{F9DE18C7-0004-4746-A147-53B3083024AA}" type="parTrans" cxnId="{F8A58AB6-31E8-4F66-995E-88E359C1FFA1}">
      <dgm:prSet/>
      <dgm:spPr/>
      <dgm:t>
        <a:bodyPr/>
        <a:lstStyle/>
        <a:p>
          <a:endParaRPr lang="en-US"/>
        </a:p>
      </dgm:t>
    </dgm:pt>
    <dgm:pt modelId="{1B6DAC7D-0DDB-4A94-A9B0-D7886D550FA3}" type="sibTrans" cxnId="{F8A58AB6-31E8-4F66-995E-88E359C1FFA1}">
      <dgm:prSet/>
      <dgm:spPr/>
      <dgm:t>
        <a:bodyPr/>
        <a:lstStyle/>
        <a:p>
          <a:endParaRPr lang="en-US"/>
        </a:p>
      </dgm:t>
    </dgm:pt>
    <dgm:pt modelId="{11C36415-FB48-4EB7-BF06-764C37201268}">
      <dgm:prSet/>
      <dgm:spPr/>
      <dgm:t>
        <a:bodyPr/>
        <a:lstStyle/>
        <a:p>
          <a:r>
            <a:rPr lang="en-US" dirty="0"/>
            <a:t>Integrated real time </a:t>
          </a:r>
          <a:r>
            <a:rPr lang="en-US" dirty="0" err="1"/>
            <a:t>sql</a:t>
          </a:r>
          <a:r>
            <a:rPr lang="en-US" dirty="0"/>
            <a:t> compiler</a:t>
          </a:r>
        </a:p>
      </dgm:t>
    </dgm:pt>
    <dgm:pt modelId="{FB1EE0D0-5DBB-4294-ADDC-7B27E4E13EBA}" type="parTrans" cxnId="{F8D76E9F-A9FA-4D99-9875-3429C0944F75}">
      <dgm:prSet/>
      <dgm:spPr/>
      <dgm:t>
        <a:bodyPr/>
        <a:lstStyle/>
        <a:p>
          <a:endParaRPr lang="en-US"/>
        </a:p>
      </dgm:t>
    </dgm:pt>
    <dgm:pt modelId="{B541CD91-46F3-4603-98C0-1705D819A0A8}" type="sibTrans" cxnId="{F8D76E9F-A9FA-4D99-9875-3429C0944F75}">
      <dgm:prSet/>
      <dgm:spPr/>
      <dgm:t>
        <a:bodyPr/>
        <a:lstStyle/>
        <a:p>
          <a:endParaRPr lang="en-US"/>
        </a:p>
      </dgm:t>
    </dgm:pt>
    <dgm:pt modelId="{4CE50E26-70E6-4911-86E6-7CEB7061DDD1}">
      <dgm:prSet/>
      <dgm:spPr/>
      <dgm:t>
        <a:bodyPr/>
        <a:lstStyle/>
        <a:p>
          <a:r>
            <a:rPr lang="en-US"/>
            <a:t>User focus: makes progress, engagement, and tracking easier.</a:t>
          </a:r>
        </a:p>
      </dgm:t>
    </dgm:pt>
    <dgm:pt modelId="{670F3FA2-B531-48F4-AFE2-6C4F2C887492}" type="parTrans" cxnId="{65B72B2A-090C-4BBA-88F6-B7EDFFE361FF}">
      <dgm:prSet/>
      <dgm:spPr/>
      <dgm:t>
        <a:bodyPr/>
        <a:lstStyle/>
        <a:p>
          <a:endParaRPr lang="en-US"/>
        </a:p>
      </dgm:t>
    </dgm:pt>
    <dgm:pt modelId="{7320988A-3297-4314-8847-762AD4AD3122}" type="sibTrans" cxnId="{65B72B2A-090C-4BBA-88F6-B7EDFFE361FF}">
      <dgm:prSet/>
      <dgm:spPr/>
      <dgm:t>
        <a:bodyPr/>
        <a:lstStyle/>
        <a:p>
          <a:endParaRPr lang="en-US"/>
        </a:p>
      </dgm:t>
    </dgm:pt>
    <dgm:pt modelId="{E83FDC06-1942-4E07-AB0E-3A4FD266F9E8}" type="pres">
      <dgm:prSet presAssocID="{3D4B73DB-51C4-4D6A-9BB8-D3B686824BB0}" presName="outerComposite" presStyleCnt="0">
        <dgm:presLayoutVars>
          <dgm:chMax val="5"/>
          <dgm:dir/>
          <dgm:resizeHandles val="exact"/>
        </dgm:presLayoutVars>
      </dgm:prSet>
      <dgm:spPr/>
    </dgm:pt>
    <dgm:pt modelId="{588768AD-D852-44CC-9159-0EA317260853}" type="pres">
      <dgm:prSet presAssocID="{3D4B73DB-51C4-4D6A-9BB8-D3B686824BB0}" presName="dummyMaxCanvas" presStyleCnt="0">
        <dgm:presLayoutVars/>
      </dgm:prSet>
      <dgm:spPr/>
    </dgm:pt>
    <dgm:pt modelId="{14A78BD3-96D0-44F0-9440-CD2ABA25F4A3}" type="pres">
      <dgm:prSet presAssocID="{3D4B73DB-51C4-4D6A-9BB8-D3B686824BB0}" presName="FourNodes_1" presStyleLbl="node1" presStyleIdx="0" presStyleCnt="4">
        <dgm:presLayoutVars>
          <dgm:bulletEnabled val="1"/>
        </dgm:presLayoutVars>
      </dgm:prSet>
      <dgm:spPr/>
    </dgm:pt>
    <dgm:pt modelId="{55D07A04-BEB0-4C71-A508-C9B9909AD338}" type="pres">
      <dgm:prSet presAssocID="{3D4B73DB-51C4-4D6A-9BB8-D3B686824BB0}" presName="FourNodes_2" presStyleLbl="node1" presStyleIdx="1" presStyleCnt="4">
        <dgm:presLayoutVars>
          <dgm:bulletEnabled val="1"/>
        </dgm:presLayoutVars>
      </dgm:prSet>
      <dgm:spPr/>
    </dgm:pt>
    <dgm:pt modelId="{53722013-E175-48E7-A8B1-4FF1FC1021A6}" type="pres">
      <dgm:prSet presAssocID="{3D4B73DB-51C4-4D6A-9BB8-D3B686824BB0}" presName="FourNodes_3" presStyleLbl="node1" presStyleIdx="2" presStyleCnt="4">
        <dgm:presLayoutVars>
          <dgm:bulletEnabled val="1"/>
        </dgm:presLayoutVars>
      </dgm:prSet>
      <dgm:spPr/>
    </dgm:pt>
    <dgm:pt modelId="{5AF421EB-6958-4D43-B62A-BCFF52D2908E}" type="pres">
      <dgm:prSet presAssocID="{3D4B73DB-51C4-4D6A-9BB8-D3B686824BB0}" presName="FourNodes_4" presStyleLbl="node1" presStyleIdx="3" presStyleCnt="4">
        <dgm:presLayoutVars>
          <dgm:bulletEnabled val="1"/>
        </dgm:presLayoutVars>
      </dgm:prSet>
      <dgm:spPr/>
    </dgm:pt>
    <dgm:pt modelId="{73074770-0B61-4212-AD7C-84F28B6AE102}" type="pres">
      <dgm:prSet presAssocID="{3D4B73DB-51C4-4D6A-9BB8-D3B686824BB0}" presName="FourConn_1-2" presStyleLbl="fgAccFollowNode1" presStyleIdx="0" presStyleCnt="3">
        <dgm:presLayoutVars>
          <dgm:bulletEnabled val="1"/>
        </dgm:presLayoutVars>
      </dgm:prSet>
      <dgm:spPr/>
    </dgm:pt>
    <dgm:pt modelId="{371BB6A2-B557-424F-8800-9973FCAC1712}" type="pres">
      <dgm:prSet presAssocID="{3D4B73DB-51C4-4D6A-9BB8-D3B686824BB0}" presName="FourConn_2-3" presStyleLbl="fgAccFollowNode1" presStyleIdx="1" presStyleCnt="3">
        <dgm:presLayoutVars>
          <dgm:bulletEnabled val="1"/>
        </dgm:presLayoutVars>
      </dgm:prSet>
      <dgm:spPr/>
    </dgm:pt>
    <dgm:pt modelId="{FE03EE6A-7C80-4A4F-86D9-1AA8B2367387}" type="pres">
      <dgm:prSet presAssocID="{3D4B73DB-51C4-4D6A-9BB8-D3B686824BB0}" presName="FourConn_3-4" presStyleLbl="fgAccFollowNode1" presStyleIdx="2" presStyleCnt="3">
        <dgm:presLayoutVars>
          <dgm:bulletEnabled val="1"/>
        </dgm:presLayoutVars>
      </dgm:prSet>
      <dgm:spPr/>
    </dgm:pt>
    <dgm:pt modelId="{1749541C-27CD-40CC-AD6A-1347DA790486}" type="pres">
      <dgm:prSet presAssocID="{3D4B73DB-51C4-4D6A-9BB8-D3B686824BB0}" presName="FourNodes_1_text" presStyleLbl="node1" presStyleIdx="3" presStyleCnt="4">
        <dgm:presLayoutVars>
          <dgm:bulletEnabled val="1"/>
        </dgm:presLayoutVars>
      </dgm:prSet>
      <dgm:spPr/>
    </dgm:pt>
    <dgm:pt modelId="{0FE2DA68-C7B7-47E9-95C2-1418DEE71DB7}" type="pres">
      <dgm:prSet presAssocID="{3D4B73DB-51C4-4D6A-9BB8-D3B686824BB0}" presName="FourNodes_2_text" presStyleLbl="node1" presStyleIdx="3" presStyleCnt="4">
        <dgm:presLayoutVars>
          <dgm:bulletEnabled val="1"/>
        </dgm:presLayoutVars>
      </dgm:prSet>
      <dgm:spPr/>
    </dgm:pt>
    <dgm:pt modelId="{2E68C63C-7103-46AA-91A9-C47DE00E9076}" type="pres">
      <dgm:prSet presAssocID="{3D4B73DB-51C4-4D6A-9BB8-D3B686824BB0}" presName="FourNodes_3_text" presStyleLbl="node1" presStyleIdx="3" presStyleCnt="4">
        <dgm:presLayoutVars>
          <dgm:bulletEnabled val="1"/>
        </dgm:presLayoutVars>
      </dgm:prSet>
      <dgm:spPr/>
    </dgm:pt>
    <dgm:pt modelId="{D141B40B-C88F-4973-B90F-B04E9AA9E31B}" type="pres">
      <dgm:prSet presAssocID="{3D4B73DB-51C4-4D6A-9BB8-D3B686824BB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1F5A701-A1C3-48B4-8B60-E2F223F00325}" type="presOf" srcId="{FE4B8941-7935-49A8-9307-595EB723D414}" destId="{1749541C-27CD-40CC-AD6A-1347DA790486}" srcOrd="1" destOrd="0" presId="urn:microsoft.com/office/officeart/2005/8/layout/vProcess5"/>
    <dgm:cxn modelId="{5AF6D211-695B-4416-81B6-B16B028234EA}" type="presOf" srcId="{11C36415-FB48-4EB7-BF06-764C37201268}" destId="{2E68C63C-7103-46AA-91A9-C47DE00E9076}" srcOrd="1" destOrd="0" presId="urn:microsoft.com/office/officeart/2005/8/layout/vProcess5"/>
    <dgm:cxn modelId="{65B72B2A-090C-4BBA-88F6-B7EDFFE361FF}" srcId="{3D4B73DB-51C4-4D6A-9BB8-D3B686824BB0}" destId="{4CE50E26-70E6-4911-86E6-7CEB7061DDD1}" srcOrd="3" destOrd="0" parTransId="{670F3FA2-B531-48F4-AFE2-6C4F2C887492}" sibTransId="{7320988A-3297-4314-8847-762AD4AD3122}"/>
    <dgm:cxn modelId="{5A395C6D-557F-4AB9-98F6-B1DA3FD3CBB3}" srcId="{3D4B73DB-51C4-4D6A-9BB8-D3B686824BB0}" destId="{FE4B8941-7935-49A8-9307-595EB723D414}" srcOrd="0" destOrd="0" parTransId="{2BFB895A-A909-4745-BADA-249359A167B2}" sibTransId="{7C02960D-E480-433C-AA3A-4E4AE2CAFB69}"/>
    <dgm:cxn modelId="{F8D76E9F-A9FA-4D99-9875-3429C0944F75}" srcId="{3D4B73DB-51C4-4D6A-9BB8-D3B686824BB0}" destId="{11C36415-FB48-4EB7-BF06-764C37201268}" srcOrd="2" destOrd="0" parTransId="{FB1EE0D0-5DBB-4294-ADDC-7B27E4E13EBA}" sibTransId="{B541CD91-46F3-4603-98C0-1705D819A0A8}"/>
    <dgm:cxn modelId="{BC0341A4-E564-4E84-9E5D-1EAF2415C0C7}" type="presOf" srcId="{4CE50E26-70E6-4911-86E6-7CEB7061DDD1}" destId="{5AF421EB-6958-4D43-B62A-BCFF52D2908E}" srcOrd="0" destOrd="0" presId="urn:microsoft.com/office/officeart/2005/8/layout/vProcess5"/>
    <dgm:cxn modelId="{17A878A4-09A7-41A0-8BE5-D0A12EC418A7}" type="presOf" srcId="{B541CD91-46F3-4603-98C0-1705D819A0A8}" destId="{FE03EE6A-7C80-4A4F-86D9-1AA8B2367387}" srcOrd="0" destOrd="0" presId="urn:microsoft.com/office/officeart/2005/8/layout/vProcess5"/>
    <dgm:cxn modelId="{A4CFB8A9-7A9E-4207-9FAA-B1F350EAF7B6}" type="presOf" srcId="{4CE50E26-70E6-4911-86E6-7CEB7061DDD1}" destId="{D141B40B-C88F-4973-B90F-B04E9AA9E31B}" srcOrd="1" destOrd="0" presId="urn:microsoft.com/office/officeart/2005/8/layout/vProcess5"/>
    <dgm:cxn modelId="{F8A58AB6-31E8-4F66-995E-88E359C1FFA1}" srcId="{3D4B73DB-51C4-4D6A-9BB8-D3B686824BB0}" destId="{EFE99F35-2B65-43F9-A85E-B496E8BA25CB}" srcOrd="1" destOrd="0" parTransId="{F9DE18C7-0004-4746-A147-53B3083024AA}" sibTransId="{1B6DAC7D-0DDB-4A94-A9B0-D7886D550FA3}"/>
    <dgm:cxn modelId="{005948BE-47BB-48E1-A1DF-A6D831255DF0}" type="presOf" srcId="{FE4B8941-7935-49A8-9307-595EB723D414}" destId="{14A78BD3-96D0-44F0-9440-CD2ABA25F4A3}" srcOrd="0" destOrd="0" presId="urn:microsoft.com/office/officeart/2005/8/layout/vProcess5"/>
    <dgm:cxn modelId="{161B6DC8-95DA-4099-8D24-3D59B49A59EF}" type="presOf" srcId="{3D4B73DB-51C4-4D6A-9BB8-D3B686824BB0}" destId="{E83FDC06-1942-4E07-AB0E-3A4FD266F9E8}" srcOrd="0" destOrd="0" presId="urn:microsoft.com/office/officeart/2005/8/layout/vProcess5"/>
    <dgm:cxn modelId="{907A05C9-189F-45AB-806E-FEA87BB0019B}" type="presOf" srcId="{EFE99F35-2B65-43F9-A85E-B496E8BA25CB}" destId="{0FE2DA68-C7B7-47E9-95C2-1418DEE71DB7}" srcOrd="1" destOrd="0" presId="urn:microsoft.com/office/officeart/2005/8/layout/vProcess5"/>
    <dgm:cxn modelId="{39F0B9D1-D99E-46FA-B707-C6EDEF80235E}" type="presOf" srcId="{EFE99F35-2B65-43F9-A85E-B496E8BA25CB}" destId="{55D07A04-BEB0-4C71-A508-C9B9909AD338}" srcOrd="0" destOrd="0" presId="urn:microsoft.com/office/officeart/2005/8/layout/vProcess5"/>
    <dgm:cxn modelId="{9F6745E7-0ACC-42EE-B22B-A8CFAE5E9780}" type="presOf" srcId="{11C36415-FB48-4EB7-BF06-764C37201268}" destId="{53722013-E175-48E7-A8B1-4FF1FC1021A6}" srcOrd="0" destOrd="0" presId="urn:microsoft.com/office/officeart/2005/8/layout/vProcess5"/>
    <dgm:cxn modelId="{C879BFE8-778F-4C2A-8C6E-FEBD0971608B}" type="presOf" srcId="{1B6DAC7D-0DDB-4A94-A9B0-D7886D550FA3}" destId="{371BB6A2-B557-424F-8800-9973FCAC1712}" srcOrd="0" destOrd="0" presId="urn:microsoft.com/office/officeart/2005/8/layout/vProcess5"/>
    <dgm:cxn modelId="{E2732EF3-F5F5-4D68-A93A-CCDDC400A7AA}" type="presOf" srcId="{7C02960D-E480-433C-AA3A-4E4AE2CAFB69}" destId="{73074770-0B61-4212-AD7C-84F28B6AE102}" srcOrd="0" destOrd="0" presId="urn:microsoft.com/office/officeart/2005/8/layout/vProcess5"/>
    <dgm:cxn modelId="{3140A5BE-B0A4-4BB7-8E22-ADEC9D4B11E3}" type="presParOf" srcId="{E83FDC06-1942-4E07-AB0E-3A4FD266F9E8}" destId="{588768AD-D852-44CC-9159-0EA317260853}" srcOrd="0" destOrd="0" presId="urn:microsoft.com/office/officeart/2005/8/layout/vProcess5"/>
    <dgm:cxn modelId="{19852DCC-BC40-4C33-A8B8-0D495F309C1E}" type="presParOf" srcId="{E83FDC06-1942-4E07-AB0E-3A4FD266F9E8}" destId="{14A78BD3-96D0-44F0-9440-CD2ABA25F4A3}" srcOrd="1" destOrd="0" presId="urn:microsoft.com/office/officeart/2005/8/layout/vProcess5"/>
    <dgm:cxn modelId="{7301A16B-5C62-4460-8D41-2938E2E59F26}" type="presParOf" srcId="{E83FDC06-1942-4E07-AB0E-3A4FD266F9E8}" destId="{55D07A04-BEB0-4C71-A508-C9B9909AD338}" srcOrd="2" destOrd="0" presId="urn:microsoft.com/office/officeart/2005/8/layout/vProcess5"/>
    <dgm:cxn modelId="{73F3B7B1-AD15-4374-B9D0-D87B4087547A}" type="presParOf" srcId="{E83FDC06-1942-4E07-AB0E-3A4FD266F9E8}" destId="{53722013-E175-48E7-A8B1-4FF1FC1021A6}" srcOrd="3" destOrd="0" presId="urn:microsoft.com/office/officeart/2005/8/layout/vProcess5"/>
    <dgm:cxn modelId="{F5003A3B-1C2D-4A46-B467-9B49B099C834}" type="presParOf" srcId="{E83FDC06-1942-4E07-AB0E-3A4FD266F9E8}" destId="{5AF421EB-6958-4D43-B62A-BCFF52D2908E}" srcOrd="4" destOrd="0" presId="urn:microsoft.com/office/officeart/2005/8/layout/vProcess5"/>
    <dgm:cxn modelId="{AEAC50AC-2982-4748-BF6F-5F7559B5EF5D}" type="presParOf" srcId="{E83FDC06-1942-4E07-AB0E-3A4FD266F9E8}" destId="{73074770-0B61-4212-AD7C-84F28B6AE102}" srcOrd="5" destOrd="0" presId="urn:microsoft.com/office/officeart/2005/8/layout/vProcess5"/>
    <dgm:cxn modelId="{7B2071A2-C8CB-441F-9535-524A6D41F85B}" type="presParOf" srcId="{E83FDC06-1942-4E07-AB0E-3A4FD266F9E8}" destId="{371BB6A2-B557-424F-8800-9973FCAC1712}" srcOrd="6" destOrd="0" presId="urn:microsoft.com/office/officeart/2005/8/layout/vProcess5"/>
    <dgm:cxn modelId="{CC6FBC20-FCF0-4894-9F05-C2D338D40D30}" type="presParOf" srcId="{E83FDC06-1942-4E07-AB0E-3A4FD266F9E8}" destId="{FE03EE6A-7C80-4A4F-86D9-1AA8B2367387}" srcOrd="7" destOrd="0" presId="urn:microsoft.com/office/officeart/2005/8/layout/vProcess5"/>
    <dgm:cxn modelId="{ABC98E33-3259-4A4E-91C4-F2E02F53567D}" type="presParOf" srcId="{E83FDC06-1942-4E07-AB0E-3A4FD266F9E8}" destId="{1749541C-27CD-40CC-AD6A-1347DA790486}" srcOrd="8" destOrd="0" presId="urn:microsoft.com/office/officeart/2005/8/layout/vProcess5"/>
    <dgm:cxn modelId="{22B6C075-E8AE-4119-9802-FE59CC7B0438}" type="presParOf" srcId="{E83FDC06-1942-4E07-AB0E-3A4FD266F9E8}" destId="{0FE2DA68-C7B7-47E9-95C2-1418DEE71DB7}" srcOrd="9" destOrd="0" presId="urn:microsoft.com/office/officeart/2005/8/layout/vProcess5"/>
    <dgm:cxn modelId="{50DA0686-B30C-43E9-8C74-1D35AAF62607}" type="presParOf" srcId="{E83FDC06-1942-4E07-AB0E-3A4FD266F9E8}" destId="{2E68C63C-7103-46AA-91A9-C47DE00E9076}" srcOrd="10" destOrd="0" presId="urn:microsoft.com/office/officeart/2005/8/layout/vProcess5"/>
    <dgm:cxn modelId="{63CBF8B0-6EBC-4333-B4D6-F9C601895D53}" type="presParOf" srcId="{E83FDC06-1942-4E07-AB0E-3A4FD266F9E8}" destId="{D141B40B-C88F-4973-B90F-B04E9AA9E31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4B73DB-51C4-4D6A-9BB8-D3B686824B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4B8941-7935-49A8-9307-595EB723D414}">
      <dgm:prSet/>
      <dgm:spPr/>
      <dgm:t>
        <a:bodyPr/>
        <a:lstStyle/>
        <a:p>
          <a:r>
            <a:rPr lang="en-US"/>
            <a:t>Learn by doing: to help students grasp Query language course with questions.</a:t>
          </a:r>
        </a:p>
      </dgm:t>
    </dgm:pt>
    <dgm:pt modelId="{2BFB895A-A909-4745-BADA-249359A167B2}" type="parTrans" cxnId="{5A395C6D-557F-4AB9-98F6-B1DA3FD3CBB3}">
      <dgm:prSet/>
      <dgm:spPr/>
      <dgm:t>
        <a:bodyPr/>
        <a:lstStyle/>
        <a:p>
          <a:endParaRPr lang="en-US"/>
        </a:p>
      </dgm:t>
    </dgm:pt>
    <dgm:pt modelId="{7C02960D-E480-433C-AA3A-4E4AE2CAFB69}" type="sibTrans" cxnId="{5A395C6D-557F-4AB9-98F6-B1DA3FD3CBB3}">
      <dgm:prSet/>
      <dgm:spPr/>
      <dgm:t>
        <a:bodyPr/>
        <a:lstStyle/>
        <a:p>
          <a:endParaRPr lang="en-US"/>
        </a:p>
      </dgm:t>
    </dgm:pt>
    <dgm:pt modelId="{EFE99F35-2B65-43F9-A85E-B496E8BA25CB}">
      <dgm:prSet/>
      <dgm:spPr/>
      <dgm:t>
        <a:bodyPr/>
        <a:lstStyle/>
        <a:p>
          <a:r>
            <a:rPr lang="en-US"/>
            <a:t>Future ready: adding more complex subjects and teamwork resources. </a:t>
          </a:r>
        </a:p>
      </dgm:t>
    </dgm:pt>
    <dgm:pt modelId="{F9DE18C7-0004-4746-A147-53B3083024AA}" type="parTrans" cxnId="{F8A58AB6-31E8-4F66-995E-88E359C1FFA1}">
      <dgm:prSet/>
      <dgm:spPr/>
      <dgm:t>
        <a:bodyPr/>
        <a:lstStyle/>
        <a:p>
          <a:endParaRPr lang="en-US"/>
        </a:p>
      </dgm:t>
    </dgm:pt>
    <dgm:pt modelId="{1B6DAC7D-0DDB-4A94-A9B0-D7886D550FA3}" type="sibTrans" cxnId="{F8A58AB6-31E8-4F66-995E-88E359C1FFA1}">
      <dgm:prSet/>
      <dgm:spPr/>
      <dgm:t>
        <a:bodyPr/>
        <a:lstStyle/>
        <a:p>
          <a:endParaRPr lang="en-US"/>
        </a:p>
      </dgm:t>
    </dgm:pt>
    <dgm:pt modelId="{11C36415-FB48-4EB7-BF06-764C37201268}">
      <dgm:prSet/>
      <dgm:spPr/>
      <dgm:t>
        <a:bodyPr/>
        <a:lstStyle/>
        <a:p>
          <a:r>
            <a:rPr lang="en-US"/>
            <a:t>Detailed instructions: a learning aid for SQL.</a:t>
          </a:r>
        </a:p>
      </dgm:t>
    </dgm:pt>
    <dgm:pt modelId="{FB1EE0D0-5DBB-4294-ADDC-7B27E4E13EBA}" type="parTrans" cxnId="{F8D76E9F-A9FA-4D99-9875-3429C0944F75}">
      <dgm:prSet/>
      <dgm:spPr/>
      <dgm:t>
        <a:bodyPr/>
        <a:lstStyle/>
        <a:p>
          <a:endParaRPr lang="en-US"/>
        </a:p>
      </dgm:t>
    </dgm:pt>
    <dgm:pt modelId="{B541CD91-46F3-4603-98C0-1705D819A0A8}" type="sibTrans" cxnId="{F8D76E9F-A9FA-4D99-9875-3429C0944F75}">
      <dgm:prSet/>
      <dgm:spPr/>
      <dgm:t>
        <a:bodyPr/>
        <a:lstStyle/>
        <a:p>
          <a:endParaRPr lang="en-US"/>
        </a:p>
      </dgm:t>
    </dgm:pt>
    <dgm:pt modelId="{4CE50E26-70E6-4911-86E6-7CEB7061DDD1}">
      <dgm:prSet/>
      <dgm:spPr/>
      <dgm:t>
        <a:bodyPr/>
        <a:lstStyle/>
        <a:p>
          <a:r>
            <a:rPr lang="en-US"/>
            <a:t>User focus: makes progress, engagement, and tracking easier.</a:t>
          </a:r>
        </a:p>
      </dgm:t>
    </dgm:pt>
    <dgm:pt modelId="{670F3FA2-B531-48F4-AFE2-6C4F2C887492}" type="parTrans" cxnId="{65B72B2A-090C-4BBA-88F6-B7EDFFE361FF}">
      <dgm:prSet/>
      <dgm:spPr/>
      <dgm:t>
        <a:bodyPr/>
        <a:lstStyle/>
        <a:p>
          <a:endParaRPr lang="en-US"/>
        </a:p>
      </dgm:t>
    </dgm:pt>
    <dgm:pt modelId="{7320988A-3297-4314-8847-762AD4AD3122}" type="sibTrans" cxnId="{65B72B2A-090C-4BBA-88F6-B7EDFFE361FF}">
      <dgm:prSet/>
      <dgm:spPr/>
      <dgm:t>
        <a:bodyPr/>
        <a:lstStyle/>
        <a:p>
          <a:endParaRPr lang="en-US"/>
        </a:p>
      </dgm:t>
    </dgm:pt>
    <dgm:pt modelId="{903A1AB1-7CBF-4EE9-AADC-6604C3563119}" type="pres">
      <dgm:prSet presAssocID="{3D4B73DB-51C4-4D6A-9BB8-D3B686824BB0}" presName="root" presStyleCnt="0">
        <dgm:presLayoutVars>
          <dgm:dir/>
          <dgm:resizeHandles val="exact"/>
        </dgm:presLayoutVars>
      </dgm:prSet>
      <dgm:spPr/>
    </dgm:pt>
    <dgm:pt modelId="{7AD79D8C-6620-4201-9DA4-E9D5008BE3E1}" type="pres">
      <dgm:prSet presAssocID="{FE4B8941-7935-49A8-9307-595EB723D414}" presName="compNode" presStyleCnt="0"/>
      <dgm:spPr/>
    </dgm:pt>
    <dgm:pt modelId="{98B468C8-2E70-4DEC-BF36-6FA12C2A2066}" type="pres">
      <dgm:prSet presAssocID="{FE4B8941-7935-49A8-9307-595EB723D414}" presName="bgRect" presStyleLbl="bgShp" presStyleIdx="0" presStyleCnt="4"/>
      <dgm:spPr/>
    </dgm:pt>
    <dgm:pt modelId="{3805E6B4-DAE2-4366-A2C8-CDCCF2AE9F6D}" type="pres">
      <dgm:prSet presAssocID="{FE4B8941-7935-49A8-9307-595EB723D4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08EC1E3-6EE1-4137-8C41-C939EAA7798E}" type="pres">
      <dgm:prSet presAssocID="{FE4B8941-7935-49A8-9307-595EB723D414}" presName="spaceRect" presStyleCnt="0"/>
      <dgm:spPr/>
    </dgm:pt>
    <dgm:pt modelId="{FAF2C599-D9AA-407B-9ADE-06879BAFE8EC}" type="pres">
      <dgm:prSet presAssocID="{FE4B8941-7935-49A8-9307-595EB723D414}" presName="parTx" presStyleLbl="revTx" presStyleIdx="0" presStyleCnt="4">
        <dgm:presLayoutVars>
          <dgm:chMax val="0"/>
          <dgm:chPref val="0"/>
        </dgm:presLayoutVars>
      </dgm:prSet>
      <dgm:spPr/>
    </dgm:pt>
    <dgm:pt modelId="{DFC676F5-C670-41FB-BB03-3DEC19D9C7F7}" type="pres">
      <dgm:prSet presAssocID="{7C02960D-E480-433C-AA3A-4E4AE2CAFB69}" presName="sibTrans" presStyleCnt="0"/>
      <dgm:spPr/>
    </dgm:pt>
    <dgm:pt modelId="{F0907A49-A758-4943-BB82-7584F99E591F}" type="pres">
      <dgm:prSet presAssocID="{EFE99F35-2B65-43F9-A85E-B496E8BA25CB}" presName="compNode" presStyleCnt="0"/>
      <dgm:spPr/>
    </dgm:pt>
    <dgm:pt modelId="{39600762-E568-49C5-A567-233A062F29F2}" type="pres">
      <dgm:prSet presAssocID="{EFE99F35-2B65-43F9-A85E-B496E8BA25CB}" presName="bgRect" presStyleLbl="bgShp" presStyleIdx="1" presStyleCnt="4"/>
      <dgm:spPr/>
    </dgm:pt>
    <dgm:pt modelId="{1309E829-A477-4253-A904-ECCB43DA5C26}" type="pres">
      <dgm:prSet presAssocID="{EFE99F35-2B65-43F9-A85E-B496E8BA25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1D49CD29-7C06-4B7E-9A50-69FADA207465}" type="pres">
      <dgm:prSet presAssocID="{EFE99F35-2B65-43F9-A85E-B496E8BA25CB}" presName="spaceRect" presStyleCnt="0"/>
      <dgm:spPr/>
    </dgm:pt>
    <dgm:pt modelId="{59E0C509-DC46-44F7-ABB4-77CCF554006B}" type="pres">
      <dgm:prSet presAssocID="{EFE99F35-2B65-43F9-A85E-B496E8BA25CB}" presName="parTx" presStyleLbl="revTx" presStyleIdx="1" presStyleCnt="4">
        <dgm:presLayoutVars>
          <dgm:chMax val="0"/>
          <dgm:chPref val="0"/>
        </dgm:presLayoutVars>
      </dgm:prSet>
      <dgm:spPr/>
    </dgm:pt>
    <dgm:pt modelId="{A67C2716-9354-42CB-B315-CFD01A81E690}" type="pres">
      <dgm:prSet presAssocID="{1B6DAC7D-0DDB-4A94-A9B0-D7886D550FA3}" presName="sibTrans" presStyleCnt="0"/>
      <dgm:spPr/>
    </dgm:pt>
    <dgm:pt modelId="{A01C49B9-91DA-40E7-9A15-31E25D12E34A}" type="pres">
      <dgm:prSet presAssocID="{11C36415-FB48-4EB7-BF06-764C37201268}" presName="compNode" presStyleCnt="0"/>
      <dgm:spPr/>
    </dgm:pt>
    <dgm:pt modelId="{D86F1DFD-766F-42CF-BE7C-157C18F6A0D3}" type="pres">
      <dgm:prSet presAssocID="{11C36415-FB48-4EB7-BF06-764C37201268}" presName="bgRect" presStyleLbl="bgShp" presStyleIdx="2" presStyleCnt="4"/>
      <dgm:spPr/>
    </dgm:pt>
    <dgm:pt modelId="{9FE72DEE-F1B8-4727-AABB-D6F16B00177C}" type="pres">
      <dgm:prSet presAssocID="{11C36415-FB48-4EB7-BF06-764C372012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00434CA-1541-4C52-87FC-19839F1D5956}" type="pres">
      <dgm:prSet presAssocID="{11C36415-FB48-4EB7-BF06-764C37201268}" presName="spaceRect" presStyleCnt="0"/>
      <dgm:spPr/>
    </dgm:pt>
    <dgm:pt modelId="{54266070-68BA-4680-AAB6-BF9E04E5B480}" type="pres">
      <dgm:prSet presAssocID="{11C36415-FB48-4EB7-BF06-764C37201268}" presName="parTx" presStyleLbl="revTx" presStyleIdx="2" presStyleCnt="4">
        <dgm:presLayoutVars>
          <dgm:chMax val="0"/>
          <dgm:chPref val="0"/>
        </dgm:presLayoutVars>
      </dgm:prSet>
      <dgm:spPr/>
    </dgm:pt>
    <dgm:pt modelId="{78F7346F-0A40-4BEB-B487-3EF414D6EAFD}" type="pres">
      <dgm:prSet presAssocID="{B541CD91-46F3-4603-98C0-1705D819A0A8}" presName="sibTrans" presStyleCnt="0"/>
      <dgm:spPr/>
    </dgm:pt>
    <dgm:pt modelId="{FC21D8E8-BF88-4638-9808-D5379F068434}" type="pres">
      <dgm:prSet presAssocID="{4CE50E26-70E6-4911-86E6-7CEB7061DDD1}" presName="compNode" presStyleCnt="0"/>
      <dgm:spPr/>
    </dgm:pt>
    <dgm:pt modelId="{1D715134-EE9E-4AFC-AE72-AF5570B1F289}" type="pres">
      <dgm:prSet presAssocID="{4CE50E26-70E6-4911-86E6-7CEB7061DDD1}" presName="bgRect" presStyleLbl="bgShp" presStyleIdx="3" presStyleCnt="4"/>
      <dgm:spPr/>
    </dgm:pt>
    <dgm:pt modelId="{96EE60E1-5E35-4F64-B08E-B444B276973E}" type="pres">
      <dgm:prSet presAssocID="{4CE50E26-70E6-4911-86E6-7CEB7061DD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1B3DD09-C506-409D-AB6C-633CF2C14341}" type="pres">
      <dgm:prSet presAssocID="{4CE50E26-70E6-4911-86E6-7CEB7061DDD1}" presName="spaceRect" presStyleCnt="0"/>
      <dgm:spPr/>
    </dgm:pt>
    <dgm:pt modelId="{E7A4912B-EA3D-45B6-8970-0C62C9B7DDCC}" type="pres">
      <dgm:prSet presAssocID="{4CE50E26-70E6-4911-86E6-7CEB7061DD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5B72B2A-090C-4BBA-88F6-B7EDFFE361FF}" srcId="{3D4B73DB-51C4-4D6A-9BB8-D3B686824BB0}" destId="{4CE50E26-70E6-4911-86E6-7CEB7061DDD1}" srcOrd="3" destOrd="0" parTransId="{670F3FA2-B531-48F4-AFE2-6C4F2C887492}" sibTransId="{7320988A-3297-4314-8847-762AD4AD3122}"/>
    <dgm:cxn modelId="{5A395C6D-557F-4AB9-98F6-B1DA3FD3CBB3}" srcId="{3D4B73DB-51C4-4D6A-9BB8-D3B686824BB0}" destId="{FE4B8941-7935-49A8-9307-595EB723D414}" srcOrd="0" destOrd="0" parTransId="{2BFB895A-A909-4745-BADA-249359A167B2}" sibTransId="{7C02960D-E480-433C-AA3A-4E4AE2CAFB69}"/>
    <dgm:cxn modelId="{2FEFF06D-9ED6-4656-AC64-B40A4461A87C}" type="presOf" srcId="{4CE50E26-70E6-4911-86E6-7CEB7061DDD1}" destId="{E7A4912B-EA3D-45B6-8970-0C62C9B7DDCC}" srcOrd="0" destOrd="0" presId="urn:microsoft.com/office/officeart/2018/2/layout/IconVerticalSolidList"/>
    <dgm:cxn modelId="{74974673-F818-4058-8ED5-F0DB84D47752}" type="presOf" srcId="{FE4B8941-7935-49A8-9307-595EB723D414}" destId="{FAF2C599-D9AA-407B-9ADE-06879BAFE8EC}" srcOrd="0" destOrd="0" presId="urn:microsoft.com/office/officeart/2018/2/layout/IconVerticalSolidList"/>
    <dgm:cxn modelId="{B0A91578-F7F5-4B3A-99CD-2CA22B9A2926}" type="presOf" srcId="{11C36415-FB48-4EB7-BF06-764C37201268}" destId="{54266070-68BA-4680-AAB6-BF9E04E5B480}" srcOrd="0" destOrd="0" presId="urn:microsoft.com/office/officeart/2018/2/layout/IconVerticalSolidList"/>
    <dgm:cxn modelId="{FD1CE69A-0B74-4755-BA55-D1B0CE3454AC}" type="presOf" srcId="{3D4B73DB-51C4-4D6A-9BB8-D3B686824BB0}" destId="{903A1AB1-7CBF-4EE9-AADC-6604C3563119}" srcOrd="0" destOrd="0" presId="urn:microsoft.com/office/officeart/2018/2/layout/IconVerticalSolidList"/>
    <dgm:cxn modelId="{F8D76E9F-A9FA-4D99-9875-3429C0944F75}" srcId="{3D4B73DB-51C4-4D6A-9BB8-D3B686824BB0}" destId="{11C36415-FB48-4EB7-BF06-764C37201268}" srcOrd="2" destOrd="0" parTransId="{FB1EE0D0-5DBB-4294-ADDC-7B27E4E13EBA}" sibTransId="{B541CD91-46F3-4603-98C0-1705D819A0A8}"/>
    <dgm:cxn modelId="{F8A58AB6-31E8-4F66-995E-88E359C1FFA1}" srcId="{3D4B73DB-51C4-4D6A-9BB8-D3B686824BB0}" destId="{EFE99F35-2B65-43F9-A85E-B496E8BA25CB}" srcOrd="1" destOrd="0" parTransId="{F9DE18C7-0004-4746-A147-53B3083024AA}" sibTransId="{1B6DAC7D-0DDB-4A94-A9B0-D7886D550FA3}"/>
    <dgm:cxn modelId="{03B957D6-C393-4E1A-B414-ECA5A33C933E}" type="presOf" srcId="{EFE99F35-2B65-43F9-A85E-B496E8BA25CB}" destId="{59E0C509-DC46-44F7-ABB4-77CCF554006B}" srcOrd="0" destOrd="0" presId="urn:microsoft.com/office/officeart/2018/2/layout/IconVerticalSolidList"/>
    <dgm:cxn modelId="{639764D6-671C-4A73-947F-2DE5F753E320}" type="presParOf" srcId="{903A1AB1-7CBF-4EE9-AADC-6604C3563119}" destId="{7AD79D8C-6620-4201-9DA4-E9D5008BE3E1}" srcOrd="0" destOrd="0" presId="urn:microsoft.com/office/officeart/2018/2/layout/IconVerticalSolidList"/>
    <dgm:cxn modelId="{AB1099D4-C146-4A90-9D3C-8CD4ECB830C6}" type="presParOf" srcId="{7AD79D8C-6620-4201-9DA4-E9D5008BE3E1}" destId="{98B468C8-2E70-4DEC-BF36-6FA12C2A2066}" srcOrd="0" destOrd="0" presId="urn:microsoft.com/office/officeart/2018/2/layout/IconVerticalSolidList"/>
    <dgm:cxn modelId="{7C746A57-B3FE-4D91-9A5D-9024832FD085}" type="presParOf" srcId="{7AD79D8C-6620-4201-9DA4-E9D5008BE3E1}" destId="{3805E6B4-DAE2-4366-A2C8-CDCCF2AE9F6D}" srcOrd="1" destOrd="0" presId="urn:microsoft.com/office/officeart/2018/2/layout/IconVerticalSolidList"/>
    <dgm:cxn modelId="{D4C0969B-D116-447A-8348-D117FBA45956}" type="presParOf" srcId="{7AD79D8C-6620-4201-9DA4-E9D5008BE3E1}" destId="{608EC1E3-6EE1-4137-8C41-C939EAA7798E}" srcOrd="2" destOrd="0" presId="urn:microsoft.com/office/officeart/2018/2/layout/IconVerticalSolidList"/>
    <dgm:cxn modelId="{A08A77D0-8038-4D48-B707-0BCE19171BBA}" type="presParOf" srcId="{7AD79D8C-6620-4201-9DA4-E9D5008BE3E1}" destId="{FAF2C599-D9AA-407B-9ADE-06879BAFE8EC}" srcOrd="3" destOrd="0" presId="urn:microsoft.com/office/officeart/2018/2/layout/IconVerticalSolidList"/>
    <dgm:cxn modelId="{716CDB86-2EE6-46BF-8891-76890DDEE9AF}" type="presParOf" srcId="{903A1AB1-7CBF-4EE9-AADC-6604C3563119}" destId="{DFC676F5-C670-41FB-BB03-3DEC19D9C7F7}" srcOrd="1" destOrd="0" presId="urn:microsoft.com/office/officeart/2018/2/layout/IconVerticalSolidList"/>
    <dgm:cxn modelId="{21DA0077-47CC-48EC-A7C4-5C8B9AE92ED5}" type="presParOf" srcId="{903A1AB1-7CBF-4EE9-AADC-6604C3563119}" destId="{F0907A49-A758-4943-BB82-7584F99E591F}" srcOrd="2" destOrd="0" presId="urn:microsoft.com/office/officeart/2018/2/layout/IconVerticalSolidList"/>
    <dgm:cxn modelId="{A5704944-79D7-43B2-9053-31D6CCADF88A}" type="presParOf" srcId="{F0907A49-A758-4943-BB82-7584F99E591F}" destId="{39600762-E568-49C5-A567-233A062F29F2}" srcOrd="0" destOrd="0" presId="urn:microsoft.com/office/officeart/2018/2/layout/IconVerticalSolidList"/>
    <dgm:cxn modelId="{3D7B9095-9FC2-47D6-866F-97DBA119BCB6}" type="presParOf" srcId="{F0907A49-A758-4943-BB82-7584F99E591F}" destId="{1309E829-A477-4253-A904-ECCB43DA5C26}" srcOrd="1" destOrd="0" presId="urn:microsoft.com/office/officeart/2018/2/layout/IconVerticalSolidList"/>
    <dgm:cxn modelId="{610A78B1-E8FD-4062-A707-6DE229AD9E92}" type="presParOf" srcId="{F0907A49-A758-4943-BB82-7584F99E591F}" destId="{1D49CD29-7C06-4B7E-9A50-69FADA207465}" srcOrd="2" destOrd="0" presId="urn:microsoft.com/office/officeart/2018/2/layout/IconVerticalSolidList"/>
    <dgm:cxn modelId="{9520CA0F-8D5F-49F9-A8D2-EACAFCEE49C5}" type="presParOf" srcId="{F0907A49-A758-4943-BB82-7584F99E591F}" destId="{59E0C509-DC46-44F7-ABB4-77CCF554006B}" srcOrd="3" destOrd="0" presId="urn:microsoft.com/office/officeart/2018/2/layout/IconVerticalSolidList"/>
    <dgm:cxn modelId="{0FAAF9C3-0DEF-4DDA-BC55-3B0F8AEADC67}" type="presParOf" srcId="{903A1AB1-7CBF-4EE9-AADC-6604C3563119}" destId="{A67C2716-9354-42CB-B315-CFD01A81E690}" srcOrd="3" destOrd="0" presId="urn:microsoft.com/office/officeart/2018/2/layout/IconVerticalSolidList"/>
    <dgm:cxn modelId="{11A50BF9-D00E-4907-8642-A19AEFB391DA}" type="presParOf" srcId="{903A1AB1-7CBF-4EE9-AADC-6604C3563119}" destId="{A01C49B9-91DA-40E7-9A15-31E25D12E34A}" srcOrd="4" destOrd="0" presId="urn:microsoft.com/office/officeart/2018/2/layout/IconVerticalSolidList"/>
    <dgm:cxn modelId="{B0ADA38E-0C62-4755-B6B4-A9DF77977E8A}" type="presParOf" srcId="{A01C49B9-91DA-40E7-9A15-31E25D12E34A}" destId="{D86F1DFD-766F-42CF-BE7C-157C18F6A0D3}" srcOrd="0" destOrd="0" presId="urn:microsoft.com/office/officeart/2018/2/layout/IconVerticalSolidList"/>
    <dgm:cxn modelId="{F3302A4B-3CD1-4B80-A40E-F5954DE28163}" type="presParOf" srcId="{A01C49B9-91DA-40E7-9A15-31E25D12E34A}" destId="{9FE72DEE-F1B8-4727-AABB-D6F16B00177C}" srcOrd="1" destOrd="0" presId="urn:microsoft.com/office/officeart/2018/2/layout/IconVerticalSolidList"/>
    <dgm:cxn modelId="{A1E8F998-AC3C-47D5-8D21-C04B84B358AB}" type="presParOf" srcId="{A01C49B9-91DA-40E7-9A15-31E25D12E34A}" destId="{A00434CA-1541-4C52-87FC-19839F1D5956}" srcOrd="2" destOrd="0" presId="urn:microsoft.com/office/officeart/2018/2/layout/IconVerticalSolidList"/>
    <dgm:cxn modelId="{AA59A8D5-E3AE-445C-8508-8232164E3EA1}" type="presParOf" srcId="{A01C49B9-91DA-40E7-9A15-31E25D12E34A}" destId="{54266070-68BA-4680-AAB6-BF9E04E5B480}" srcOrd="3" destOrd="0" presId="urn:microsoft.com/office/officeart/2018/2/layout/IconVerticalSolidList"/>
    <dgm:cxn modelId="{55DC8719-70AD-4A6E-BB61-10B83DCEAA4A}" type="presParOf" srcId="{903A1AB1-7CBF-4EE9-AADC-6604C3563119}" destId="{78F7346F-0A40-4BEB-B487-3EF414D6EAFD}" srcOrd="5" destOrd="0" presId="urn:microsoft.com/office/officeart/2018/2/layout/IconVerticalSolidList"/>
    <dgm:cxn modelId="{27BE8183-85DF-49A7-9069-CC995615A47E}" type="presParOf" srcId="{903A1AB1-7CBF-4EE9-AADC-6604C3563119}" destId="{FC21D8E8-BF88-4638-9808-D5379F068434}" srcOrd="6" destOrd="0" presId="urn:microsoft.com/office/officeart/2018/2/layout/IconVerticalSolidList"/>
    <dgm:cxn modelId="{8D309884-1229-4DCC-9D5C-D0B6D1CC38CD}" type="presParOf" srcId="{FC21D8E8-BF88-4638-9808-D5379F068434}" destId="{1D715134-EE9E-4AFC-AE72-AF5570B1F289}" srcOrd="0" destOrd="0" presId="urn:microsoft.com/office/officeart/2018/2/layout/IconVerticalSolidList"/>
    <dgm:cxn modelId="{C5E24999-6FE1-42D9-A642-BBF15EB98AD8}" type="presParOf" srcId="{FC21D8E8-BF88-4638-9808-D5379F068434}" destId="{96EE60E1-5E35-4F64-B08E-B444B276973E}" srcOrd="1" destOrd="0" presId="urn:microsoft.com/office/officeart/2018/2/layout/IconVerticalSolidList"/>
    <dgm:cxn modelId="{5F46550E-2341-4805-9D30-B5BBF17E3913}" type="presParOf" srcId="{FC21D8E8-BF88-4638-9808-D5379F068434}" destId="{21B3DD09-C506-409D-AB6C-633CF2C14341}" srcOrd="2" destOrd="0" presId="urn:microsoft.com/office/officeart/2018/2/layout/IconVerticalSolidList"/>
    <dgm:cxn modelId="{874013DC-1D33-4602-B516-5BD8846B93E6}" type="presParOf" srcId="{FC21D8E8-BF88-4638-9808-D5379F068434}" destId="{E7A4912B-EA3D-45B6-8970-0C62C9B7DD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7653F-B474-4A4A-A0D3-63CFA20A9923}">
      <dsp:nvSpPr>
        <dsp:cNvPr id="0" name=""/>
        <dsp:cNvSpPr/>
      </dsp:nvSpPr>
      <dsp:spPr>
        <a:xfrm>
          <a:off x="0" y="412"/>
          <a:ext cx="10353761" cy="5680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61A39-75C0-48A0-94D0-65CF910FB21E}">
      <dsp:nvSpPr>
        <dsp:cNvPr id="0" name=""/>
        <dsp:cNvSpPr/>
      </dsp:nvSpPr>
      <dsp:spPr>
        <a:xfrm>
          <a:off x="171833" y="128223"/>
          <a:ext cx="312425" cy="312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4627E-8EE4-4715-B841-33DB3C19EC31}">
      <dsp:nvSpPr>
        <dsp:cNvPr id="0" name=""/>
        <dsp:cNvSpPr/>
      </dsp:nvSpPr>
      <dsp:spPr>
        <a:xfrm>
          <a:off x="656093" y="412"/>
          <a:ext cx="9697668" cy="56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8" tIns="60118" rIns="60118" bIns="601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Introduction</a:t>
          </a:r>
          <a:endParaRPr lang="en-US" sz="1600" kern="1200"/>
        </a:p>
      </dsp:txBody>
      <dsp:txXfrm>
        <a:off x="656093" y="412"/>
        <a:ext cx="9697668" cy="568046"/>
      </dsp:txXfrm>
    </dsp:sp>
    <dsp:sp modelId="{7091027B-92B9-41E5-87AC-C87BFF86DA45}">
      <dsp:nvSpPr>
        <dsp:cNvPr id="0" name=""/>
        <dsp:cNvSpPr/>
      </dsp:nvSpPr>
      <dsp:spPr>
        <a:xfrm>
          <a:off x="0" y="710470"/>
          <a:ext cx="10353761" cy="5680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2AAA7-8BE1-4489-9C1B-6D2C2CA165E9}">
      <dsp:nvSpPr>
        <dsp:cNvPr id="0" name=""/>
        <dsp:cNvSpPr/>
      </dsp:nvSpPr>
      <dsp:spPr>
        <a:xfrm>
          <a:off x="171833" y="838280"/>
          <a:ext cx="312425" cy="312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D1929-6CB7-4218-BF1B-D90151474F16}">
      <dsp:nvSpPr>
        <dsp:cNvPr id="0" name=""/>
        <dsp:cNvSpPr/>
      </dsp:nvSpPr>
      <dsp:spPr>
        <a:xfrm>
          <a:off x="656093" y="710470"/>
          <a:ext cx="9697668" cy="56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8" tIns="60118" rIns="60118" bIns="601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Benefits</a:t>
          </a:r>
          <a:endParaRPr lang="en-US" sz="1600" kern="1200"/>
        </a:p>
      </dsp:txBody>
      <dsp:txXfrm>
        <a:off x="656093" y="710470"/>
        <a:ext cx="9697668" cy="568046"/>
      </dsp:txXfrm>
    </dsp:sp>
    <dsp:sp modelId="{D4856C1B-C185-40B9-B36B-DFC90DB4C931}">
      <dsp:nvSpPr>
        <dsp:cNvPr id="0" name=""/>
        <dsp:cNvSpPr/>
      </dsp:nvSpPr>
      <dsp:spPr>
        <a:xfrm>
          <a:off x="0" y="1420528"/>
          <a:ext cx="10353761" cy="5680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471A8-E35D-4DFB-8DFC-59FAFB0E287F}">
      <dsp:nvSpPr>
        <dsp:cNvPr id="0" name=""/>
        <dsp:cNvSpPr/>
      </dsp:nvSpPr>
      <dsp:spPr>
        <a:xfrm>
          <a:off x="171833" y="1548338"/>
          <a:ext cx="312425" cy="3124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9F92C-8F6C-4423-8A96-54475A769C76}">
      <dsp:nvSpPr>
        <dsp:cNvPr id="0" name=""/>
        <dsp:cNvSpPr/>
      </dsp:nvSpPr>
      <dsp:spPr>
        <a:xfrm>
          <a:off x="656093" y="1420528"/>
          <a:ext cx="9697668" cy="56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8" tIns="60118" rIns="60118" bIns="601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</a:t>
          </a:r>
          <a:r>
            <a:rPr lang="en-US" sz="1600" b="0" i="0" kern="1200" baseline="0"/>
            <a:t>echnologies Used</a:t>
          </a:r>
          <a:endParaRPr lang="en-US" sz="1600" kern="1200"/>
        </a:p>
      </dsp:txBody>
      <dsp:txXfrm>
        <a:off x="656093" y="1420528"/>
        <a:ext cx="9697668" cy="568046"/>
      </dsp:txXfrm>
    </dsp:sp>
    <dsp:sp modelId="{0EB1C806-B657-4C1A-960F-DEE945A3A0ED}">
      <dsp:nvSpPr>
        <dsp:cNvPr id="0" name=""/>
        <dsp:cNvSpPr/>
      </dsp:nvSpPr>
      <dsp:spPr>
        <a:xfrm>
          <a:off x="0" y="2130585"/>
          <a:ext cx="10353761" cy="5680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B765D-EBB7-4894-A6D1-84527A374C82}">
      <dsp:nvSpPr>
        <dsp:cNvPr id="0" name=""/>
        <dsp:cNvSpPr/>
      </dsp:nvSpPr>
      <dsp:spPr>
        <a:xfrm>
          <a:off x="171833" y="2258396"/>
          <a:ext cx="312425" cy="3124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15350-3131-4C3F-B6FE-9FA85E728475}">
      <dsp:nvSpPr>
        <dsp:cNvPr id="0" name=""/>
        <dsp:cNvSpPr/>
      </dsp:nvSpPr>
      <dsp:spPr>
        <a:xfrm>
          <a:off x="656093" y="2130585"/>
          <a:ext cx="9697668" cy="56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8" tIns="60118" rIns="60118" bIns="601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Implementation</a:t>
          </a:r>
          <a:endParaRPr lang="en-US" sz="1600" kern="1200"/>
        </a:p>
      </dsp:txBody>
      <dsp:txXfrm>
        <a:off x="656093" y="2130585"/>
        <a:ext cx="9697668" cy="568046"/>
      </dsp:txXfrm>
    </dsp:sp>
    <dsp:sp modelId="{0A762505-68A7-41F7-9C72-30B8DEB8A680}">
      <dsp:nvSpPr>
        <dsp:cNvPr id="0" name=""/>
        <dsp:cNvSpPr/>
      </dsp:nvSpPr>
      <dsp:spPr>
        <a:xfrm>
          <a:off x="0" y="2840643"/>
          <a:ext cx="10353761" cy="5680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20CC1-9CA5-43BA-BB83-D2F245D2AD9D}">
      <dsp:nvSpPr>
        <dsp:cNvPr id="0" name=""/>
        <dsp:cNvSpPr/>
      </dsp:nvSpPr>
      <dsp:spPr>
        <a:xfrm>
          <a:off x="171833" y="2968454"/>
          <a:ext cx="312425" cy="3124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47A29-34CC-49C0-B4F8-F0B63760F976}">
      <dsp:nvSpPr>
        <dsp:cNvPr id="0" name=""/>
        <dsp:cNvSpPr/>
      </dsp:nvSpPr>
      <dsp:spPr>
        <a:xfrm>
          <a:off x="656093" y="2840643"/>
          <a:ext cx="9697668" cy="56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8" tIns="60118" rIns="60118" bIns="601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Future Work</a:t>
          </a:r>
          <a:endParaRPr lang="en-US" sz="1600" kern="1200"/>
        </a:p>
      </dsp:txBody>
      <dsp:txXfrm>
        <a:off x="656093" y="2840643"/>
        <a:ext cx="9697668" cy="568046"/>
      </dsp:txXfrm>
    </dsp:sp>
    <dsp:sp modelId="{D602EF2F-0F16-45D2-90A8-E95B029FDD43}">
      <dsp:nvSpPr>
        <dsp:cNvPr id="0" name=""/>
        <dsp:cNvSpPr/>
      </dsp:nvSpPr>
      <dsp:spPr>
        <a:xfrm>
          <a:off x="0" y="3550701"/>
          <a:ext cx="10353761" cy="5680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4061F-686B-439A-AB58-F0845C22E160}">
      <dsp:nvSpPr>
        <dsp:cNvPr id="0" name=""/>
        <dsp:cNvSpPr/>
      </dsp:nvSpPr>
      <dsp:spPr>
        <a:xfrm>
          <a:off x="171833" y="3678511"/>
          <a:ext cx="312425" cy="3124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25510-E796-4105-A1E7-399E690A5229}">
      <dsp:nvSpPr>
        <dsp:cNvPr id="0" name=""/>
        <dsp:cNvSpPr/>
      </dsp:nvSpPr>
      <dsp:spPr>
        <a:xfrm>
          <a:off x="656093" y="3550701"/>
          <a:ext cx="9697668" cy="56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8" tIns="60118" rIns="60118" bIns="601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</a:t>
          </a:r>
          <a:r>
            <a:rPr lang="en-US" sz="1600" b="0" i="0" kern="1200" baseline="0"/>
            <a:t>onclusion</a:t>
          </a:r>
          <a:endParaRPr lang="en-US" sz="1600" kern="1200"/>
        </a:p>
      </dsp:txBody>
      <dsp:txXfrm>
        <a:off x="656093" y="3550701"/>
        <a:ext cx="9697668" cy="568046"/>
      </dsp:txXfrm>
    </dsp:sp>
    <dsp:sp modelId="{D6FFAB99-66BF-4965-AEAC-1B1C579D8FC3}">
      <dsp:nvSpPr>
        <dsp:cNvPr id="0" name=""/>
        <dsp:cNvSpPr/>
      </dsp:nvSpPr>
      <dsp:spPr>
        <a:xfrm>
          <a:off x="0" y="4260759"/>
          <a:ext cx="10353761" cy="5680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B5-7857-4311-A411-59014E73A01A}">
      <dsp:nvSpPr>
        <dsp:cNvPr id="0" name=""/>
        <dsp:cNvSpPr/>
      </dsp:nvSpPr>
      <dsp:spPr>
        <a:xfrm>
          <a:off x="171833" y="4388569"/>
          <a:ext cx="312425" cy="31242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F1FEE-5D2E-42F7-AE81-593DA9E3F178}">
      <dsp:nvSpPr>
        <dsp:cNvPr id="0" name=""/>
        <dsp:cNvSpPr/>
      </dsp:nvSpPr>
      <dsp:spPr>
        <a:xfrm>
          <a:off x="656093" y="4260759"/>
          <a:ext cx="9697668" cy="56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8" tIns="60118" rIns="60118" bIns="601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References </a:t>
          </a:r>
          <a:endParaRPr lang="en-US" sz="1600" kern="1200"/>
        </a:p>
      </dsp:txBody>
      <dsp:txXfrm>
        <a:off x="656093" y="4260759"/>
        <a:ext cx="9697668" cy="568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55E95-99EC-4ACF-B765-AC7E4C32B9D3}">
      <dsp:nvSpPr>
        <dsp:cNvPr id="0" name=""/>
        <dsp:cNvSpPr/>
      </dsp:nvSpPr>
      <dsp:spPr>
        <a:xfrm>
          <a:off x="947201" y="646709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0E1F0-7D27-4925-9175-8DF7D0CD5F5F}">
      <dsp:nvSpPr>
        <dsp:cNvPr id="0" name=""/>
        <dsp:cNvSpPr/>
      </dsp:nvSpPr>
      <dsp:spPr>
        <a:xfrm>
          <a:off x="59990" y="2533595"/>
          <a:ext cx="3226223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MySQL is an online project that teaches structured query language, with an emphasis on problem-solving techniques.</a:t>
          </a:r>
          <a:endParaRPr lang="en-US" sz="1800" kern="1200" dirty="0"/>
        </a:p>
      </dsp:txBody>
      <dsp:txXfrm>
        <a:off x="59990" y="2533595"/>
        <a:ext cx="3226223" cy="1012500"/>
      </dsp:txXfrm>
    </dsp:sp>
    <dsp:sp modelId="{F20DE0EB-B302-407F-8F23-3C168DC595CD}">
      <dsp:nvSpPr>
        <dsp:cNvPr id="0" name=""/>
        <dsp:cNvSpPr/>
      </dsp:nvSpPr>
      <dsp:spPr>
        <a:xfrm>
          <a:off x="4738014" y="646709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E178C-9650-4D17-B038-C1849F1B76C1}">
      <dsp:nvSpPr>
        <dsp:cNvPr id="0" name=""/>
        <dsp:cNvSpPr/>
      </dsp:nvSpPr>
      <dsp:spPr>
        <a:xfrm>
          <a:off x="3850802" y="2533595"/>
          <a:ext cx="3226223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Users can learn while doing chores or studying through the procedures set up.</a:t>
          </a:r>
          <a:endParaRPr lang="en-US" sz="1800" kern="1200" dirty="0"/>
        </a:p>
      </dsp:txBody>
      <dsp:txXfrm>
        <a:off x="3850802" y="2533595"/>
        <a:ext cx="3226223" cy="1012500"/>
      </dsp:txXfrm>
    </dsp:sp>
    <dsp:sp modelId="{11DBFA6A-342D-42C8-9018-7511EC50B532}">
      <dsp:nvSpPr>
        <dsp:cNvPr id="0" name=""/>
        <dsp:cNvSpPr/>
      </dsp:nvSpPr>
      <dsp:spPr>
        <a:xfrm>
          <a:off x="8528826" y="646709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72C55-B2DC-4643-83CF-5F17019811A5}">
      <dsp:nvSpPr>
        <dsp:cNvPr id="0" name=""/>
        <dsp:cNvSpPr/>
      </dsp:nvSpPr>
      <dsp:spPr>
        <a:xfrm>
          <a:off x="7641615" y="2533595"/>
          <a:ext cx="3226223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goal is individualized instruction that is interactive and dynamic, moving at the learner’s pace.</a:t>
          </a:r>
        </a:p>
      </dsp:txBody>
      <dsp:txXfrm>
        <a:off x="7641615" y="2533595"/>
        <a:ext cx="3226223" cy="101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65997-4384-4FC7-8E8D-F5CC85954D1E}">
      <dsp:nvSpPr>
        <dsp:cNvPr id="0" name=""/>
        <dsp:cNvSpPr/>
      </dsp:nvSpPr>
      <dsp:spPr>
        <a:xfrm>
          <a:off x="0" y="89855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23999-B587-4898-81AB-8B994D5E79B5}">
      <dsp:nvSpPr>
        <dsp:cNvPr id="0" name=""/>
        <dsp:cNvSpPr/>
      </dsp:nvSpPr>
      <dsp:spPr>
        <a:xfrm>
          <a:off x="0" y="1889120"/>
          <a:ext cx="1800000" cy="1573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 can be manipulated and organized to provide insight or power applications.</a:t>
          </a:r>
          <a:endParaRPr lang="en-US" sz="1800" kern="1200" dirty="0"/>
        </a:p>
      </dsp:txBody>
      <dsp:txXfrm>
        <a:off x="0" y="1889120"/>
        <a:ext cx="1800000" cy="1573384"/>
      </dsp:txXfrm>
    </dsp:sp>
    <dsp:sp modelId="{D77850F7-162B-4024-A3F7-8F95E8191AFA}">
      <dsp:nvSpPr>
        <dsp:cNvPr id="0" name=""/>
        <dsp:cNvSpPr/>
      </dsp:nvSpPr>
      <dsp:spPr>
        <a:xfrm>
          <a:off x="2964828" y="74071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966E4-0252-4A06-AEC2-BED77C58A4B1}">
      <dsp:nvSpPr>
        <dsp:cNvPr id="0" name=""/>
        <dsp:cNvSpPr/>
      </dsp:nvSpPr>
      <dsp:spPr>
        <a:xfrm>
          <a:off x="2271263" y="1925009"/>
          <a:ext cx="3146256" cy="1573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MySQL is a flexible tool for backend development since it supports a wide range of programming languages, including PHP, Python, Java, and even C++.</a:t>
          </a:r>
          <a:endParaRPr lang="en-US" sz="1700" kern="1200" dirty="0"/>
        </a:p>
      </dsp:txBody>
      <dsp:txXfrm>
        <a:off x="2271263" y="1925009"/>
        <a:ext cx="3146256" cy="1573384"/>
      </dsp:txXfrm>
    </dsp:sp>
    <dsp:sp modelId="{E781F3DC-A03C-4765-9F42-E47FB3B0BEBF}">
      <dsp:nvSpPr>
        <dsp:cNvPr id="0" name=""/>
        <dsp:cNvSpPr/>
      </dsp:nvSpPr>
      <dsp:spPr>
        <a:xfrm>
          <a:off x="6122619" y="71756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68432-25E0-4D88-95B9-1CEB6F7E9204}">
      <dsp:nvSpPr>
        <dsp:cNvPr id="0" name=""/>
        <dsp:cNvSpPr/>
      </dsp:nvSpPr>
      <dsp:spPr>
        <a:xfrm>
          <a:off x="5605205" y="1890630"/>
          <a:ext cx="2168928" cy="1573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MySQL is very often required for database administrator, data analyst, back-end developer, and full-stack developer positions.</a:t>
          </a:r>
          <a:endParaRPr lang="en-US" sz="1800" kern="1200" dirty="0"/>
        </a:p>
      </dsp:txBody>
      <dsp:txXfrm>
        <a:off x="5605205" y="1890630"/>
        <a:ext cx="2168928" cy="1573384"/>
      </dsp:txXfrm>
    </dsp:sp>
    <dsp:sp modelId="{71FB28DD-B4BD-4002-8086-B31C9916ECFE}">
      <dsp:nvSpPr>
        <dsp:cNvPr id="0" name=""/>
        <dsp:cNvSpPr/>
      </dsp:nvSpPr>
      <dsp:spPr>
        <a:xfrm>
          <a:off x="9089006" y="69441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6BB62-6BE4-47E2-A233-93020ABF5798}">
      <dsp:nvSpPr>
        <dsp:cNvPr id="0" name=""/>
        <dsp:cNvSpPr/>
      </dsp:nvSpPr>
      <dsp:spPr>
        <a:xfrm>
          <a:off x="8216447" y="1925009"/>
          <a:ext cx="2555118" cy="1573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Writing complex queries to solve real-life problems while learning MySQL enhances your ability to analyze.</a:t>
          </a:r>
          <a:endParaRPr lang="en-US" sz="1800" kern="1200" dirty="0"/>
        </a:p>
      </dsp:txBody>
      <dsp:txXfrm>
        <a:off x="8216447" y="1925009"/>
        <a:ext cx="2555118" cy="1573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6112E-884A-4E24-9154-37D331A6D5DE}">
      <dsp:nvSpPr>
        <dsp:cNvPr id="0" name=""/>
        <dsp:cNvSpPr/>
      </dsp:nvSpPr>
      <dsp:spPr>
        <a:xfrm>
          <a:off x="947201" y="686478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01EDD-5174-4C9C-807D-FD39654960F7}">
      <dsp:nvSpPr>
        <dsp:cNvPr id="0" name=""/>
        <dsp:cNvSpPr/>
      </dsp:nvSpPr>
      <dsp:spPr>
        <a:xfrm>
          <a:off x="59990" y="2561326"/>
          <a:ext cx="3226223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Premium subscriptions are enabled using a payment gateway.</a:t>
          </a:r>
        </a:p>
      </dsp:txBody>
      <dsp:txXfrm>
        <a:off x="59990" y="2561326"/>
        <a:ext cx="3226223" cy="945000"/>
      </dsp:txXfrm>
    </dsp:sp>
    <dsp:sp modelId="{A4DF4394-DD0F-4BBD-BD07-57891E340800}">
      <dsp:nvSpPr>
        <dsp:cNvPr id="0" name=""/>
        <dsp:cNvSpPr/>
      </dsp:nvSpPr>
      <dsp:spPr>
        <a:xfrm>
          <a:off x="4738014" y="686478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23B2-DB46-4FC4-9DA9-672D0B884866}">
      <dsp:nvSpPr>
        <dsp:cNvPr id="0" name=""/>
        <dsp:cNvSpPr/>
      </dsp:nvSpPr>
      <dsp:spPr>
        <a:xfrm>
          <a:off x="3850802" y="2561326"/>
          <a:ext cx="3226223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Monthly and annual plans are available to users.</a:t>
          </a:r>
        </a:p>
      </dsp:txBody>
      <dsp:txXfrm>
        <a:off x="3850802" y="2561326"/>
        <a:ext cx="3226223" cy="945000"/>
      </dsp:txXfrm>
    </dsp:sp>
    <dsp:sp modelId="{B5B6A590-4738-49E5-84A9-1C14CEC49E8A}">
      <dsp:nvSpPr>
        <dsp:cNvPr id="0" name=""/>
        <dsp:cNvSpPr/>
      </dsp:nvSpPr>
      <dsp:spPr>
        <a:xfrm>
          <a:off x="8528826" y="686478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B43C2-AD19-4C51-ABA4-77734D0B8AFC}">
      <dsp:nvSpPr>
        <dsp:cNvPr id="0" name=""/>
        <dsp:cNvSpPr/>
      </dsp:nvSpPr>
      <dsp:spPr>
        <a:xfrm>
          <a:off x="7641615" y="2561326"/>
          <a:ext cx="3226223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Stripe is used to conduct secure payments.</a:t>
          </a:r>
        </a:p>
      </dsp:txBody>
      <dsp:txXfrm>
        <a:off x="7641615" y="2561326"/>
        <a:ext cx="3226223" cy="94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07D65-97C1-4B75-AA06-37074C1948E1}">
      <dsp:nvSpPr>
        <dsp:cNvPr id="0" name=""/>
        <dsp:cNvSpPr/>
      </dsp:nvSpPr>
      <dsp:spPr>
        <a:xfrm>
          <a:off x="718664" y="3414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AE895-2B75-46F5-AC2A-D3DD2F61C797}">
      <dsp:nvSpPr>
        <dsp:cNvPr id="0" name=""/>
        <dsp:cNvSpPr/>
      </dsp:nvSpPr>
      <dsp:spPr>
        <a:xfrm>
          <a:off x="1135476" y="7582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92816-41B7-43CD-96BF-458CEFAC8E69}">
      <dsp:nvSpPr>
        <dsp:cNvPr id="0" name=""/>
        <dsp:cNvSpPr/>
      </dsp:nvSpPr>
      <dsp:spPr>
        <a:xfrm>
          <a:off x="93445" y="2906402"/>
          <a:ext cx="32062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Instant feedback on SQL submission is provided to users.</a:t>
          </a:r>
        </a:p>
      </dsp:txBody>
      <dsp:txXfrm>
        <a:off x="93445" y="2906402"/>
        <a:ext cx="3206250" cy="945000"/>
      </dsp:txXfrm>
    </dsp:sp>
    <dsp:sp modelId="{B2D7B5C1-D026-4A76-89B6-B96B2BEB292A}">
      <dsp:nvSpPr>
        <dsp:cNvPr id="0" name=""/>
        <dsp:cNvSpPr/>
      </dsp:nvSpPr>
      <dsp:spPr>
        <a:xfrm>
          <a:off x="4486008" y="3414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3B3F0-732A-42FF-8610-19B87D371FAB}">
      <dsp:nvSpPr>
        <dsp:cNvPr id="0" name=""/>
        <dsp:cNvSpPr/>
      </dsp:nvSpPr>
      <dsp:spPr>
        <a:xfrm>
          <a:off x="4902820" y="7582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C1E56-B2B2-469D-B02C-BCEC991DE2D3}">
      <dsp:nvSpPr>
        <dsp:cNvPr id="0" name=""/>
        <dsp:cNvSpPr/>
      </dsp:nvSpPr>
      <dsp:spPr>
        <a:xfrm>
          <a:off x="3860789" y="2906402"/>
          <a:ext cx="32062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Only user-created tables are according to the system.</a:t>
          </a:r>
        </a:p>
      </dsp:txBody>
      <dsp:txXfrm>
        <a:off x="3860789" y="2906402"/>
        <a:ext cx="3206250" cy="945000"/>
      </dsp:txXfrm>
    </dsp:sp>
    <dsp:sp modelId="{DBCF6575-0BB5-4F5C-ABC6-8DBB882B3CF0}">
      <dsp:nvSpPr>
        <dsp:cNvPr id="0" name=""/>
        <dsp:cNvSpPr/>
      </dsp:nvSpPr>
      <dsp:spPr>
        <a:xfrm>
          <a:off x="8253352" y="3414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9FC04-AF8D-4A64-BB50-AF54AB299E37}">
      <dsp:nvSpPr>
        <dsp:cNvPr id="0" name=""/>
        <dsp:cNvSpPr/>
      </dsp:nvSpPr>
      <dsp:spPr>
        <a:xfrm>
          <a:off x="8670164" y="7582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6C268-3D1F-4287-B763-72CEDD2D3EDC}">
      <dsp:nvSpPr>
        <dsp:cNvPr id="0" name=""/>
        <dsp:cNvSpPr/>
      </dsp:nvSpPr>
      <dsp:spPr>
        <a:xfrm>
          <a:off x="7628133" y="2906402"/>
          <a:ext cx="32062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By looking at their tables, users can track their progress.</a:t>
          </a:r>
        </a:p>
      </dsp:txBody>
      <dsp:txXfrm>
        <a:off x="7628133" y="2906402"/>
        <a:ext cx="3206250" cy="94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F8A14-C6C3-445F-8BD3-A4539CA4F23F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5FD39-99E5-4C7E-8A29-257407CC454F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07480-C48C-4882-988E-CF34E38604C8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Users can view their subscription status and update their personal information.</a:t>
          </a:r>
        </a:p>
      </dsp:txBody>
      <dsp:txXfrm>
        <a:off x="1948202" y="368029"/>
        <a:ext cx="3233964" cy="1371985"/>
      </dsp:txXfrm>
    </dsp:sp>
    <dsp:sp modelId="{A7E98AA2-B71D-4694-91F5-210225811FF8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1EE82-0477-4AA1-8676-180157EAEC54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CAD29-5516-4B63-BF7F-CA5A4C18A0FA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Effective session management is ensured via secure logout and active session tracking.</a:t>
          </a:r>
        </a:p>
      </dsp:txBody>
      <dsp:txXfrm>
        <a:off x="7411643" y="368029"/>
        <a:ext cx="3233964" cy="1371985"/>
      </dsp:txXfrm>
    </dsp:sp>
    <dsp:sp modelId="{8B40CA32-B209-4969-9399-B916B3843656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926A7-888D-446B-84C0-F34D1475835E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06405-D275-4DA3-8C3D-7BB1D21AA07D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program offers a platform that is both safe and easy to use.</a:t>
          </a:r>
        </a:p>
      </dsp:txBody>
      <dsp:txXfrm>
        <a:off x="1948202" y="2452790"/>
        <a:ext cx="3233964" cy="1371985"/>
      </dsp:txXfrm>
    </dsp:sp>
    <dsp:sp modelId="{570A1922-5ACE-42B9-9494-4EA907F6B32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B384A-BEE0-4B49-A4D5-98FF235A1CFD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93885-86F1-4374-902D-ECB48BEB55BB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safe-guards user data while improving SQL learning.</a:t>
          </a:r>
        </a:p>
      </dsp:txBody>
      <dsp:txXfrm>
        <a:off x="7411643" y="2452790"/>
        <a:ext cx="3233964" cy="13719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3ABFD-CA58-47C3-B3BF-D9C2B4C06ACC}">
      <dsp:nvSpPr>
        <dsp:cNvPr id="0" name=""/>
        <dsp:cNvSpPr/>
      </dsp:nvSpPr>
      <dsp:spPr>
        <a:xfrm>
          <a:off x="521011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394416-63BE-4054-805D-989073F09196}">
      <dsp:nvSpPr>
        <dsp:cNvPr id="0" name=""/>
        <dsp:cNvSpPr/>
      </dsp:nvSpPr>
      <dsp:spPr>
        <a:xfrm>
          <a:off x="934388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Analysis to monitor each completed task’s progress.</a:t>
          </a:r>
        </a:p>
      </dsp:txBody>
      <dsp:txXfrm>
        <a:off x="1017230" y="496219"/>
        <a:ext cx="1531337" cy="1531337"/>
      </dsp:txXfrm>
    </dsp:sp>
    <dsp:sp modelId="{EC5FA7BD-3D4B-4B8F-956E-3B2C03A00336}">
      <dsp:nvSpPr>
        <dsp:cNvPr id="0" name=""/>
        <dsp:cNvSpPr/>
      </dsp:nvSpPr>
      <dsp:spPr>
        <a:xfrm>
          <a:off x="2761950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the social sign-in option like github.</a:t>
          </a:r>
        </a:p>
      </dsp:txBody>
      <dsp:txXfrm>
        <a:off x="2844792" y="496219"/>
        <a:ext cx="1531337" cy="1531337"/>
      </dsp:txXfrm>
    </dsp:sp>
    <dsp:sp modelId="{C4B5C2A5-E9D4-45A7-B234-0ED99DA5043D}">
      <dsp:nvSpPr>
        <dsp:cNvPr id="0" name=""/>
        <dsp:cNvSpPr/>
      </dsp:nvSpPr>
      <dsp:spPr>
        <a:xfrm>
          <a:off x="934388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collaborative, shared user forums.</a:t>
          </a:r>
        </a:p>
      </dsp:txBody>
      <dsp:txXfrm>
        <a:off x="1017230" y="2323781"/>
        <a:ext cx="1531337" cy="1531337"/>
      </dsp:txXfrm>
    </dsp:sp>
    <dsp:sp modelId="{B92EEBAA-4AD5-42BA-BD10-90DB46D74704}">
      <dsp:nvSpPr>
        <dsp:cNvPr id="0" name=""/>
        <dsp:cNvSpPr/>
      </dsp:nvSpPr>
      <dsp:spPr>
        <a:xfrm>
          <a:off x="2761950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Explain the course topics in detail like AI/ML.</a:t>
          </a:r>
        </a:p>
      </dsp:txBody>
      <dsp:txXfrm>
        <a:off x="2844792" y="2323781"/>
        <a:ext cx="1531337" cy="15313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78BD3-96D0-44F0-9440-CD2ABA25F4A3}">
      <dsp:nvSpPr>
        <dsp:cNvPr id="0" name=""/>
        <dsp:cNvSpPr/>
      </dsp:nvSpPr>
      <dsp:spPr>
        <a:xfrm>
          <a:off x="0" y="0"/>
          <a:ext cx="4314688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Implemented a Secure system with multifactor authentication</a:t>
          </a:r>
        </a:p>
      </dsp:txBody>
      <dsp:txXfrm>
        <a:off x="28038" y="28038"/>
        <a:ext cx="3200802" cy="901218"/>
      </dsp:txXfrm>
    </dsp:sp>
    <dsp:sp modelId="{55D07A04-BEB0-4C71-A508-C9B9909AD338}">
      <dsp:nvSpPr>
        <dsp:cNvPr id="0" name=""/>
        <dsp:cNvSpPr/>
      </dsp:nvSpPr>
      <dsp:spPr>
        <a:xfrm>
          <a:off x="361355" y="1131347"/>
          <a:ext cx="4314688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Implemented </a:t>
          </a:r>
          <a:r>
            <a:rPr lang="en-US" sz="1800" kern="1200" dirty="0" err="1"/>
            <a:t>PaymentGateway</a:t>
          </a:r>
          <a:endParaRPr lang="en-US" sz="1800" kern="1200" dirty="0"/>
        </a:p>
      </dsp:txBody>
      <dsp:txXfrm>
        <a:off x="389393" y="1159385"/>
        <a:ext cx="3275016" cy="901218"/>
      </dsp:txXfrm>
    </dsp:sp>
    <dsp:sp modelId="{53722013-E175-48E7-A8B1-4FF1FC1021A6}">
      <dsp:nvSpPr>
        <dsp:cNvPr id="0" name=""/>
        <dsp:cNvSpPr/>
      </dsp:nvSpPr>
      <dsp:spPr>
        <a:xfrm>
          <a:off x="717317" y="2262695"/>
          <a:ext cx="4314688" cy="9572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Integrated real time </a:t>
          </a:r>
          <a:r>
            <a:rPr lang="en-US" sz="1800" kern="1200" dirty="0" err="1"/>
            <a:t>sql</a:t>
          </a:r>
          <a:r>
            <a:rPr lang="en-US" sz="1800" kern="1200" dirty="0"/>
            <a:t> compiler</a:t>
          </a:r>
        </a:p>
      </dsp:txBody>
      <dsp:txXfrm>
        <a:off x="745355" y="2290733"/>
        <a:ext cx="3280409" cy="901218"/>
      </dsp:txXfrm>
    </dsp:sp>
    <dsp:sp modelId="{5AF421EB-6958-4D43-B62A-BCFF52D2908E}">
      <dsp:nvSpPr>
        <dsp:cNvPr id="0" name=""/>
        <dsp:cNvSpPr/>
      </dsp:nvSpPr>
      <dsp:spPr>
        <a:xfrm>
          <a:off x="1078672" y="3394043"/>
          <a:ext cx="4314688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 focus: makes progress, engagement, and tracking easier.</a:t>
          </a:r>
        </a:p>
      </dsp:txBody>
      <dsp:txXfrm>
        <a:off x="1106710" y="3422081"/>
        <a:ext cx="3275016" cy="901218"/>
      </dsp:txXfrm>
    </dsp:sp>
    <dsp:sp modelId="{73074770-0B61-4212-AD7C-84F28B6AE102}">
      <dsp:nvSpPr>
        <dsp:cNvPr id="0" name=""/>
        <dsp:cNvSpPr/>
      </dsp:nvSpPr>
      <dsp:spPr>
        <a:xfrm>
          <a:off x="3692447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832451" y="733200"/>
        <a:ext cx="342233" cy="468236"/>
      </dsp:txXfrm>
    </dsp:sp>
    <dsp:sp modelId="{371BB6A2-B557-424F-8800-9973FCAC1712}">
      <dsp:nvSpPr>
        <dsp:cNvPr id="0" name=""/>
        <dsp:cNvSpPr/>
      </dsp:nvSpPr>
      <dsp:spPr>
        <a:xfrm>
          <a:off x="4053802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193806" y="1864548"/>
        <a:ext cx="342233" cy="468236"/>
      </dsp:txXfrm>
    </dsp:sp>
    <dsp:sp modelId="{FE03EE6A-7C80-4A4F-86D9-1AA8B2367387}">
      <dsp:nvSpPr>
        <dsp:cNvPr id="0" name=""/>
        <dsp:cNvSpPr/>
      </dsp:nvSpPr>
      <dsp:spPr>
        <a:xfrm>
          <a:off x="4409764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549768" y="2995896"/>
        <a:ext cx="342233" cy="4682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468C8-2E70-4DEC-BF36-6FA12C2A2066}">
      <dsp:nvSpPr>
        <dsp:cNvPr id="0" name=""/>
        <dsp:cNvSpPr/>
      </dsp:nvSpPr>
      <dsp:spPr>
        <a:xfrm>
          <a:off x="0" y="1805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5E6B4-DAE2-4366-A2C8-CDCCF2AE9F6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2C599-D9AA-407B-9ADE-06879BAFE8EC}">
      <dsp:nvSpPr>
        <dsp:cNvPr id="0" name=""/>
        <dsp:cNvSpPr/>
      </dsp:nvSpPr>
      <dsp:spPr>
        <a:xfrm>
          <a:off x="1057183" y="1805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Learn by doing: to help students grasp Query language course with questions.</a:t>
          </a:r>
        </a:p>
      </dsp:txBody>
      <dsp:txXfrm>
        <a:off x="1057183" y="1805"/>
        <a:ext cx="4336177" cy="915310"/>
      </dsp:txXfrm>
    </dsp:sp>
    <dsp:sp modelId="{39600762-E568-49C5-A567-233A062F29F2}">
      <dsp:nvSpPr>
        <dsp:cNvPr id="0" name=""/>
        <dsp:cNvSpPr/>
      </dsp:nvSpPr>
      <dsp:spPr>
        <a:xfrm>
          <a:off x="0" y="1145944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9E829-A477-4253-A904-ECCB43DA5C2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0C509-DC46-44F7-ABB4-77CCF554006B}">
      <dsp:nvSpPr>
        <dsp:cNvPr id="0" name=""/>
        <dsp:cNvSpPr/>
      </dsp:nvSpPr>
      <dsp:spPr>
        <a:xfrm>
          <a:off x="1057183" y="1145944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ready: adding more complex subjects and teamwork resources. </a:t>
          </a:r>
        </a:p>
      </dsp:txBody>
      <dsp:txXfrm>
        <a:off x="1057183" y="1145944"/>
        <a:ext cx="4336177" cy="915310"/>
      </dsp:txXfrm>
    </dsp:sp>
    <dsp:sp modelId="{D86F1DFD-766F-42CF-BE7C-157C18F6A0D3}">
      <dsp:nvSpPr>
        <dsp:cNvPr id="0" name=""/>
        <dsp:cNvSpPr/>
      </dsp:nvSpPr>
      <dsp:spPr>
        <a:xfrm>
          <a:off x="0" y="2290082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72DEE-F1B8-4727-AABB-D6F16B00177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66070-68BA-4680-AAB6-BF9E04E5B480}">
      <dsp:nvSpPr>
        <dsp:cNvPr id="0" name=""/>
        <dsp:cNvSpPr/>
      </dsp:nvSpPr>
      <dsp:spPr>
        <a:xfrm>
          <a:off x="1057183" y="2290082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Detailed instructions: a learning aid for SQL.</a:t>
          </a:r>
        </a:p>
      </dsp:txBody>
      <dsp:txXfrm>
        <a:off x="1057183" y="2290082"/>
        <a:ext cx="4336177" cy="915310"/>
      </dsp:txXfrm>
    </dsp:sp>
    <dsp:sp modelId="{1D715134-EE9E-4AFC-AE72-AF5570B1F289}">
      <dsp:nvSpPr>
        <dsp:cNvPr id="0" name=""/>
        <dsp:cNvSpPr/>
      </dsp:nvSpPr>
      <dsp:spPr>
        <a:xfrm>
          <a:off x="0" y="3434221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E60E1-5E35-4F64-B08E-B444B276973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4912B-EA3D-45B6-8970-0C62C9B7DDCC}">
      <dsp:nvSpPr>
        <dsp:cNvPr id="0" name=""/>
        <dsp:cNvSpPr/>
      </dsp:nvSpPr>
      <dsp:spPr>
        <a:xfrm>
          <a:off x="1057183" y="3434221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focus: makes progress, engagement, and tracking easier.</a:t>
          </a:r>
        </a:p>
      </dsp:txBody>
      <dsp:txXfrm>
        <a:off x="1057183" y="3434221"/>
        <a:ext cx="4336177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DF41-F288-2B7A-DFF1-38E709EA6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3AC99-97E5-24BF-E14E-C691EB842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4B12-3DB9-C8F4-8770-80D63ED5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1F2-C249-4D56-B84F-94CAC53674B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D1B1-0306-4603-4B26-68598960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A56D-CF0B-8B5F-D1B4-B8C0F1B2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005B-DD75-44C3-8860-01EDD4AD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8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4D95-DD8C-855A-7DE6-9305B5AC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7BD7D-706D-F7E9-C6DE-72B52C31D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0AFF3-22AF-7FEA-3DCE-0CDCA8C0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1F2-C249-4D56-B84F-94CAC53674B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1696-BDA8-AD67-8A60-B79796E5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128B-F820-B599-9527-84D5FAC6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005B-DD75-44C3-8860-01EDD4AD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8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A1BCB-9671-5025-E031-891CF9C1A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0FE14-AFD7-5D39-8490-4226D1F41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D9BD-DC21-396A-F51A-4FEB4FE8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1F2-C249-4D56-B84F-94CAC53674B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4ACC-CACA-D400-4219-86FE3FEC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7087B-45E2-1237-BE48-0EF9B210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005B-DD75-44C3-8860-01EDD4AD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EF0A-F1D1-AFAF-9597-B8EE14C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95B7-065C-C234-4723-54276EE7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9E89-5ADB-BCD3-804E-A0E58A1E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1F2-C249-4D56-B84F-94CAC53674B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6C28-5E1B-4F08-CE79-289E6EC7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53C96-0FD6-77A9-7129-EC9E5ECF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005B-DD75-44C3-8860-01EDD4AD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4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B466-2A7C-B3AD-FFAE-B6DE7062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5FB95-3B4A-A1EE-F25B-36E7C2BAB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51B8-0524-3679-7850-36D33B61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1F2-C249-4D56-B84F-94CAC53674B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9505-ECFC-5332-9E56-114AE579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F7AFF-AC03-3037-9B33-AA241CC6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005B-DD75-44C3-8860-01EDD4AD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ED86-71F2-25F5-44BA-A9DBED25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632A-3AEF-A3F6-E5BF-00A1AAE02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36E99-E1E9-5B4D-68B3-3E162C92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39707-D593-7138-FC73-4624884E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1F2-C249-4D56-B84F-94CAC53674B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0065-9622-D3DB-8B2E-D1396D61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C0FA-0FA1-9156-BF1C-34078555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005B-DD75-44C3-8860-01EDD4AD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4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D191-DC75-CE06-A69D-0145A72A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0C6B5-E9FD-D72C-D90B-34D59C46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31028-C687-06BB-FA97-1AA909B6A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63FB1-7EBD-08AB-8B5A-0029350B9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6FBA7-0D88-E85C-82A5-6091F14BB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78BB7-4555-A35C-9CF4-22A2DBBD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1F2-C249-4D56-B84F-94CAC53674B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A99A6-05FD-535E-80B8-AE770812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245E8-9CBE-F990-3BAF-28EEDCE1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005B-DD75-44C3-8860-01EDD4AD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BA09-1615-D06C-5879-F7B3F1FE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BCD6F-650C-7B31-C6D2-FD94073E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1F2-C249-4D56-B84F-94CAC53674B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79723-A567-D8B2-F9AD-DBA883A1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6FF6E-BD27-6F4F-AB8C-C154AC0B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005B-DD75-44C3-8860-01EDD4AD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B2D7F-8E90-C6DA-437B-B0DAF1D5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1F2-C249-4D56-B84F-94CAC53674B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D13A3-AAF9-2B41-00E5-6A492251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43B2C-261C-7D9D-7151-DAE3CE37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005B-DD75-44C3-8860-01EDD4AD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0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FC5D-408C-9321-BCE7-B13352B7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890D-0128-FD85-BD13-41F3EAF0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C3244-6F52-1AA6-B630-31612424E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5E86B-873E-1230-15EE-D0FD5F1E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1F2-C249-4D56-B84F-94CAC53674B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86899-C4E2-CEAB-ADA8-C6B9F00D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7A8A3-C5AA-B11B-066B-6178D170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005B-DD75-44C3-8860-01EDD4AD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2C54-9A03-6C64-3531-B92CB750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8110-EF0B-FD60-2646-766AB22D4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2313E-02CD-577A-37CA-32A03A49C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88BD4-121D-A7F6-A2DE-94C477F0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1F2-C249-4D56-B84F-94CAC53674B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D0344-C03C-FAEC-FAA5-F2A49A67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64CB0-7F18-99DF-EF03-C88AD774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005B-DD75-44C3-8860-01EDD4AD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9EC34-4234-B532-56A1-1B56F99C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4B90-AC91-6F51-5E5A-703867B9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7273-5899-7012-CA2A-4E99DCD08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8F1F2-C249-4D56-B84F-94CAC53674B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20BA2-9F29-13AE-8F17-F925B2747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037F0-8C6D-DE96-7674-57BD1D3FE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23005B-DD75-44C3-8860-01EDD4AD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(https:/mysqlproject.com/)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11.x/starter-kits" TargetMode="External"/><Relationship Id="rId2" Type="http://schemas.openxmlformats.org/officeDocument/2006/relationships/hyperlink" Target="https://www.exoscale.com/syslog/explaining-mysql-queries/#:~:text=In%20MySQL%2C%20EXPLAIN%20can%20be,as%20a%20service'%20OR%20fo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ravel.com/docs/11.x/billing" TargetMode="External"/><Relationship Id="rId4" Type="http://schemas.openxmlformats.org/officeDocument/2006/relationships/hyperlink" Target="https://stripe.com/docs/ap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B628CD-C07A-B595-3E4C-EF72E970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24626"/>
            <a:ext cx="5650992" cy="14087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MySQLProject</a:t>
            </a:r>
            <a:b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https://mysqlproject.com/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C9BCF-DEDA-F53C-8467-01FCD0B43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5110" y="804672"/>
            <a:ext cx="5746810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Group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1. Raghu Nandan Lal Garikipati          - 11754328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2. </a:t>
            </a:r>
            <a:r>
              <a:rPr lang="en-US" sz="2000" dirty="0" err="1">
                <a:solidFill>
                  <a:schemeClr val="tx2"/>
                </a:solidFill>
              </a:rPr>
              <a:t>Lohith</a:t>
            </a:r>
            <a:r>
              <a:rPr lang="en-US" sz="2000" dirty="0">
                <a:solidFill>
                  <a:schemeClr val="tx2"/>
                </a:solidFill>
              </a:rPr>
              <a:t> Reddy </a:t>
            </a:r>
            <a:r>
              <a:rPr lang="en-US" sz="2000" dirty="0" err="1">
                <a:solidFill>
                  <a:schemeClr val="tx2"/>
                </a:solidFill>
              </a:rPr>
              <a:t>Kallappareddygari</a:t>
            </a:r>
            <a:r>
              <a:rPr lang="en-US" sz="2000" dirty="0">
                <a:solidFill>
                  <a:schemeClr val="tx2"/>
                </a:solidFill>
              </a:rPr>
              <a:t>    - 11803258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3. Bala Nikhil </a:t>
            </a:r>
            <a:r>
              <a:rPr lang="en-US" sz="2000" dirty="0" err="1">
                <a:solidFill>
                  <a:schemeClr val="tx2"/>
                </a:solidFill>
              </a:rPr>
              <a:t>Pasala</a:t>
            </a:r>
            <a:r>
              <a:rPr lang="en-US" sz="2000" dirty="0">
                <a:solidFill>
                  <a:schemeClr val="tx2"/>
                </a:solidFill>
              </a:rPr>
              <a:t>                                 - 11774086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4. Naveen Kumar Reddy </a:t>
            </a:r>
            <a:r>
              <a:rPr lang="en-US" sz="2000" dirty="0" err="1">
                <a:solidFill>
                  <a:schemeClr val="tx2"/>
                </a:solidFill>
              </a:rPr>
              <a:t>Bhavanam</a:t>
            </a:r>
            <a:r>
              <a:rPr lang="en-US" sz="2000" dirty="0">
                <a:solidFill>
                  <a:schemeClr val="tx2"/>
                </a:solidFill>
              </a:rPr>
              <a:t>  - 11823630 </a:t>
            </a:r>
          </a:p>
        </p:txBody>
      </p:sp>
    </p:spTree>
    <p:extLst>
      <p:ext uri="{BB962C8B-B14F-4D97-AF65-F5344CB8AC3E}">
        <p14:creationId xmlns:p14="http://schemas.microsoft.com/office/powerpoint/2010/main" val="15955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4D4B41-DA99-7330-7261-25C0A86D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18501-4037-EFBB-66CC-04466EDB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Login and Dashboard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E8373-1BAC-17D5-25E6-752B2BA47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75" y="1845426"/>
            <a:ext cx="839679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4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C9B15-D0B2-8669-1E5A-BD7FFBDF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 dirty="0"/>
              <a:t>Problem Practice Page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57F6-8FEE-C14B-D831-EC2C25B8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/>
              <a:t>User can select easy, medium, hard issues based on their level of difficulty</a:t>
            </a:r>
          </a:p>
          <a:p>
            <a:r>
              <a:rPr lang="en-US"/>
              <a:t>The problem statement is displayed on the left side of a dual-plane arrangement.</a:t>
            </a:r>
          </a:p>
          <a:p>
            <a:r>
              <a:rPr lang="en-US"/>
              <a:t>For smooth query execution, a SQL compiler is available In the right plane.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1B238-B134-B259-28AB-FD24CE72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Noto Serif CJK SC"/>
                <a:cs typeface="Noto Sans Devanagari" panose="020B0502040504020204" pitchFamily="34" charset="0"/>
              </a:rPr>
              <a:t>Subscription Management</a:t>
            </a:r>
            <a:r>
              <a:rPr lang="en-US" sz="2800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Noto Serif CJK SC"/>
                <a:cs typeface="Noto Sans Devanagari" panose="020B0502040504020204" pitchFamily="34" charset="0"/>
              </a:rPr>
              <a:t>: </a:t>
            </a:r>
            <a:br>
              <a:rPr lang="en-US" sz="2800" kern="100">
                <a:solidFill>
                  <a:srgbClr val="FFFFFF"/>
                </a:solidFill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483B25-0CBD-0DC8-E1E9-2B27FAECF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791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40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4B8062-4C39-636A-80FF-7E0F5AD64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BB2FD6-7252-8180-8464-EE7DA039D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B9915-C7F0-284D-8755-B148738DC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9FBC1-F867-4C5F-85A9-D99573338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C923A2-CA17-110C-C4A0-561930068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5EC92-CB05-9170-028B-DF4EDD2B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Noto Serif CJK SC"/>
                <a:cs typeface="Noto Sans Devanagari" panose="020B0502040504020204" pitchFamily="34" charset="0"/>
              </a:rPr>
              <a:t>Subscription Management</a:t>
            </a:r>
            <a:r>
              <a:rPr lang="en-US" sz="2800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Noto Serif CJK SC"/>
                <a:cs typeface="Noto Sans Devanagari" panose="020B0502040504020204" pitchFamily="34" charset="0"/>
              </a:rPr>
              <a:t>: </a:t>
            </a:r>
            <a:br>
              <a:rPr lang="en-US" sz="2800" kern="100" dirty="0">
                <a:solidFill>
                  <a:srgbClr val="FFFFFF"/>
                </a:solidFill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Image5">
            <a:extLst>
              <a:ext uri="{FF2B5EF4-FFF2-40B4-BE49-F238E27FC236}">
                <a16:creationId xmlns:a16="http://schemas.microsoft.com/office/drawing/2014/main" id="{C9408C6E-EBAC-8CCF-32FD-8750FAAF3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575460"/>
            <a:ext cx="12192000" cy="52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5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F8DDD-9D38-B782-F6EE-2AE9046F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Noto Serif CJK SC"/>
                <a:cs typeface="Noto Sans Devanagari" panose="020B0502040204020203" pitchFamily="34" charset="0"/>
              </a:rPr>
              <a:t>Real Time Feedback</a:t>
            </a:r>
            <a:r>
              <a:rPr lang="en-US" sz="2800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Noto Serif CJK SC"/>
                <a:cs typeface="Noto Sans Devanagari" panose="020B0502040204020203" pitchFamily="34" charset="0"/>
              </a:rPr>
              <a:t>: </a:t>
            </a:r>
            <a:br>
              <a:rPr lang="en-US" sz="2800" kern="100">
                <a:solidFill>
                  <a:srgbClr val="FFFFFF"/>
                </a:solidFill>
                <a:effectLst/>
                <a:latin typeface="Liberation Serif"/>
                <a:ea typeface="Noto Serif CJK SC"/>
                <a:cs typeface="Noto Sans Devanagari" panose="020B0502040204020203" pitchFamily="34" charset="0"/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3FB004-304E-58E9-025F-4A9959F35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9679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29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72502B-A191-5249-C241-CCE0B539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C54883-722B-2B40-08F1-EE7169915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212BE-3167-6CE2-A013-96A8DF84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782C1-CEDA-5C3B-B6D9-BB6C6429C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E36CC8-7FD0-B44E-871F-999A56936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8099E-6896-E70F-F8FA-1D730BC0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Noto Serif CJK SC"/>
                <a:cs typeface="Noto Sans Devanagari" panose="020B0502040204020203" pitchFamily="34" charset="0"/>
              </a:rPr>
              <a:t>Real Time Feedback</a:t>
            </a:r>
            <a:r>
              <a:rPr lang="en-US" sz="2800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Noto Serif CJK SC"/>
                <a:cs typeface="Noto Sans Devanagari" panose="020B0502040204020203" pitchFamily="34" charset="0"/>
              </a:rPr>
              <a:t>: </a:t>
            </a:r>
            <a:br>
              <a:rPr lang="en-US" sz="2800" kern="100">
                <a:solidFill>
                  <a:srgbClr val="FFFFFF"/>
                </a:solidFill>
                <a:effectLst/>
                <a:latin typeface="Liberation Serif"/>
                <a:ea typeface="Noto Serif CJK SC"/>
                <a:cs typeface="Noto Sans Devanagari" panose="020B0502040204020203" pitchFamily="34" charset="0"/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6" name="Image4">
            <a:extLst>
              <a:ext uri="{FF2B5EF4-FFF2-40B4-BE49-F238E27FC236}">
                <a16:creationId xmlns:a16="http://schemas.microsoft.com/office/drawing/2014/main" id="{0F538286-28E5-4237-F2E7-BA4E29D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575460"/>
            <a:ext cx="12192000" cy="52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F2BF-4414-4B2B-B943-07BCA018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Noto Serif CJK SC"/>
                <a:cs typeface="Noto Sans Devanagari" panose="020B0502040504020204" pitchFamily="34" charset="0"/>
              </a:rPr>
              <a:t>User Profile Management</a:t>
            </a:r>
            <a:r>
              <a:rPr lang="en-US" sz="2800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Noto Serif CJK SC"/>
                <a:cs typeface="Noto Sans Devanagari" panose="020B0502040504020204" pitchFamily="34" charset="0"/>
              </a:rPr>
              <a:t>: </a:t>
            </a:r>
            <a:br>
              <a:rPr lang="en-US" sz="2800" kern="100">
                <a:solidFill>
                  <a:srgbClr val="FFFFFF"/>
                </a:solidFill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FA80F6-C257-A9EF-B900-C4D2E7048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2786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902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0747E-6157-C4F6-CBD2-4560FD9B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1A2DB-751C-EF0D-8D99-FDF65827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27" r="18524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792B82-79DD-1AE9-5895-B83C21D12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888962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75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FACAB-8102-32CB-BD11-D00CDE2D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Outcome</a:t>
            </a:r>
          </a:p>
        </p:txBody>
      </p:sp>
      <p:pic>
        <p:nvPicPr>
          <p:cNvPr id="6" name="Picture 5" descr="A blue and green swirly pattern&#10;&#10;Description automatically generated">
            <a:extLst>
              <a:ext uri="{FF2B5EF4-FFF2-40B4-BE49-F238E27FC236}">
                <a16:creationId xmlns:a16="http://schemas.microsoft.com/office/drawing/2014/main" id="{B2FB4F8F-C615-2F06-94E7-492DB338B9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85" r="19766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314D92-824C-3E82-0BD4-A2B07C913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809592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698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BB61AE-6F23-A046-F9F3-923AA875D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32E4EE-AD00-63C6-0052-728E0C4D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0E1E7-D0BB-1C5A-F575-BEFA1405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DEF8E-ECEC-6C93-E182-653C0D3EDC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85" r="19766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08314164-BFB6-5382-5CE9-87D1A5A4B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41C30166-CD9A-2BE7-D7D3-EFB6F3CD2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0DDC4F-7513-C2D6-6F1A-BE0239D782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793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85BD-34D5-5BC8-9DF9-5F08EA04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1EBB03-6855-A4D1-8D73-20C0B6201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115149"/>
              </p:ext>
            </p:extLst>
          </p:nvPr>
        </p:nvGraphicFramePr>
        <p:xfrm>
          <a:off x="581192" y="2017538"/>
          <a:ext cx="10353762" cy="4829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554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5D58-6330-74A9-ADA8-F3D38109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CEB4-794C-AB69-0D3D-8B8D602E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 err="1">
                <a:effectLst/>
                <a:latin typeface="Times New Roman" panose="02020603050405020304" pitchFamily="18" charset="0"/>
                <a:ea typeface="Noto Serif CJK SC"/>
              </a:rPr>
              <a:t>Mysql</a:t>
            </a:r>
            <a:r>
              <a:rPr lang="en-US" sz="2300" dirty="0">
                <a:effectLst/>
                <a:latin typeface="Times New Roman" panose="02020603050405020304" pitchFamily="18" charset="0"/>
                <a:ea typeface="Noto Serif CJK SC"/>
              </a:rPr>
              <a:t> query understanding (</a:t>
            </a:r>
            <a:r>
              <a:rPr lang="en-US" sz="2300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Noto Serif CJK SC"/>
                <a:cs typeface="Noto Sans Devanagari" panose="020B0502040504020204" pitchFamily="34" charset="0"/>
                <a:hlinkClick r:id="rId2"/>
              </a:rPr>
              <a:t>https://www.exoscale.com/syslog/explaining-mysql-queries/#:~:text=In%20MySQL%2C%20EXPLAIN%20can%20be,as%20a%20service'%20OR%20foo</a:t>
            </a:r>
            <a:endParaRPr lang="en-US" sz="2300" u="sng" dirty="0">
              <a:solidFill>
                <a:srgbClr val="000080"/>
              </a:solidFill>
              <a:effectLst/>
              <a:latin typeface="Times New Roman" panose="02020603050405020304" pitchFamily="18" charset="0"/>
              <a:ea typeface="Noto Serif CJK SC"/>
              <a:cs typeface="Noto Sans Devanagari" panose="020B0502040504020204" pitchFamily="34" charset="0"/>
            </a:endParaRPr>
          </a:p>
          <a:p>
            <a:r>
              <a:rPr lang="en-US" sz="2300" kern="100" dirty="0">
                <a:effectLst/>
                <a:latin typeface="Times New Roman" panose="02020603050405020304" pitchFamily="18" charset="0"/>
                <a:ea typeface="Noto Serif CJK SC"/>
                <a:cs typeface="Noto Sans Devanagari" panose="020B0502040504020204" pitchFamily="34" charset="0"/>
              </a:rPr>
              <a:t>Laravel platform development (</a:t>
            </a:r>
            <a:r>
              <a:rPr lang="en-US" sz="2300" u="sng" kern="1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Noto Serif CJK SC"/>
                <a:cs typeface="Noto Sans Devanagari" panose="020B0502040504020204" pitchFamily="34" charset="0"/>
                <a:hlinkClick r:id="rId3"/>
              </a:rPr>
              <a:t>https://laravel.com/docs/11.x/starter-kits</a:t>
            </a:r>
            <a:r>
              <a:rPr lang="en-US" sz="2300" kern="100" dirty="0">
                <a:effectLst/>
                <a:latin typeface="Times New Roman" panose="02020603050405020304" pitchFamily="18" charset="0"/>
                <a:ea typeface="Noto Serif CJK SC"/>
                <a:cs typeface="Noto Sans Devanagari" panose="020B0502040504020204" pitchFamily="34" charset="0"/>
              </a:rPr>
              <a:t>)</a:t>
            </a:r>
          </a:p>
          <a:p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Stripe documentation(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https://stripe.com/docs/api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300" kern="100" dirty="0">
              <a:effectLst/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r>
              <a:rPr lang="en-US" sz="2300" kern="100" dirty="0">
                <a:effectLst/>
                <a:latin typeface="Times New Roman" panose="02020603050405020304" pitchFamily="18" charset="0"/>
                <a:ea typeface="Noto Serif CJK SC"/>
                <a:cs typeface="Noto Sans Devanagari" panose="020B0502040504020204" pitchFamily="34" charset="0"/>
              </a:rPr>
              <a:t>Laravel stripe integration(</a:t>
            </a:r>
            <a:r>
              <a:rPr lang="en-US" sz="2300" u="sng" kern="1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Noto Serif CJK SC"/>
                <a:cs typeface="Noto Sans Devanagari" panose="020B0502040504020204" pitchFamily="34" charset="0"/>
                <a:hlinkClick r:id="rId5"/>
              </a:rPr>
              <a:t>https://laravel.com/docs/11.x/billing</a:t>
            </a:r>
            <a:r>
              <a:rPr lang="en-US" sz="2300" kern="100" dirty="0">
                <a:effectLst/>
                <a:latin typeface="Times New Roman" panose="02020603050405020304" pitchFamily="18" charset="0"/>
                <a:ea typeface="Noto Serif CJK SC"/>
                <a:cs typeface="Noto Sans Devanagari" panose="020B0502040504020204" pitchFamily="34" charset="0"/>
              </a:rPr>
              <a:t>)</a:t>
            </a:r>
            <a:endParaRPr lang="en-US" sz="2300" kern="10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9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711FE-4217-0DBE-C45B-C83808EA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F0FF0FA-06B8-2F6E-680D-14115CFC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F3685C1-F28C-4F9E-B11B-8FFB72C44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1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55C48-7EB4-7B7D-029B-CAC59DF3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27782A-A783-DC14-A0D8-15859791A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52269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24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4DBBE-1EA9-4C1D-5B82-55DAD2C2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0" i="0">
                <a:solidFill>
                  <a:srgbClr val="FFFFFF"/>
                </a:solidFill>
                <a:effectLst/>
              </a:rPr>
              <a:t>Benefits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D50485B-A8A5-0C47-57C9-C09F8B4D1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5826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54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77412-F1F4-DD53-1645-E66E63A80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33FD42-6F5B-B4D6-223A-20954BCE4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6FB7C-FD07-2501-4FD2-1BE14CFF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IN" sz="4000" dirty="0"/>
              <a:t>Technologies</a:t>
            </a:r>
            <a:endParaRPr lang="en-US" sz="4000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8318CB6D-71AA-7842-5E9C-ED0649F3B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FDFF-9636-16B2-8623-C3E5CFFB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Frontend: HTML, CSS, Java script</a:t>
            </a:r>
          </a:p>
          <a:p>
            <a:r>
              <a:rPr lang="en-US" sz="2000" dirty="0"/>
              <a:t>Backend: phpMyAdmin which accessed from </a:t>
            </a:r>
            <a:r>
              <a:rPr lang="en-US" sz="2000" dirty="0" err="1"/>
              <a:t>Cpanel</a:t>
            </a:r>
            <a:r>
              <a:rPr lang="en-US" sz="2000" dirty="0"/>
              <a:t>, JavaScript</a:t>
            </a:r>
          </a:p>
          <a:p>
            <a:r>
              <a:rPr lang="en-US" sz="2000" dirty="0"/>
              <a:t>Platform: Laravel</a:t>
            </a:r>
          </a:p>
          <a:p>
            <a:r>
              <a:rPr lang="en-US" sz="2000" dirty="0"/>
              <a:t>Compiler: </a:t>
            </a:r>
            <a:r>
              <a:rPr lang="en-US" sz="2000" dirty="0" err="1"/>
              <a:t>Jdoodle</a:t>
            </a:r>
            <a:r>
              <a:rPr lang="en-US" sz="2000" dirty="0"/>
              <a:t> API For SQL Compiler</a:t>
            </a:r>
          </a:p>
          <a:p>
            <a:r>
              <a:rPr lang="en-US" sz="2000" dirty="0"/>
              <a:t>Multifactor Authentication: Email </a:t>
            </a:r>
            <a:r>
              <a:rPr lang="en-US" sz="2000" dirty="0" err="1"/>
              <a:t>Otp</a:t>
            </a:r>
            <a:r>
              <a:rPr lang="en-US" sz="2000" dirty="0"/>
              <a:t> based</a:t>
            </a:r>
          </a:p>
          <a:p>
            <a:r>
              <a:rPr lang="en-US" sz="2000" dirty="0"/>
              <a:t>Payment: Stripe API</a:t>
            </a:r>
          </a:p>
          <a:p>
            <a:r>
              <a:rPr lang="en-US" sz="2000" dirty="0"/>
              <a:t>Database: MySQL database.</a:t>
            </a:r>
          </a:p>
          <a:p>
            <a:pPr lvl="1"/>
            <a:endParaRPr lang="en-US" sz="2000" dirty="0"/>
          </a:p>
        </p:txBody>
      </p:sp>
      <p:pic>
        <p:nvPicPr>
          <p:cNvPr id="9" name="Graphic 8" descr="Web Design">
            <a:extLst>
              <a:ext uri="{FF2B5EF4-FFF2-40B4-BE49-F238E27FC236}">
                <a16:creationId xmlns:a16="http://schemas.microsoft.com/office/drawing/2014/main" id="{5DA0BC69-8C20-1AE8-E851-8368EEE40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B89577-D258-572A-DD6A-E01953BC5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982379-3182-8403-A8BC-E28E0234E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0FA6BC-187E-F8C5-697F-9E6590D20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96200B-294F-7381-4BAB-2EBDF1E7E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A517C-80DA-0CAC-D987-FE7F913D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BE819-B8A8-B97F-1844-0DD95EF8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Data Flow Diagram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Image7">
            <a:extLst>
              <a:ext uri="{FF2B5EF4-FFF2-40B4-BE49-F238E27FC236}">
                <a16:creationId xmlns:a16="http://schemas.microsoft.com/office/drawing/2014/main" id="{DC3AE8B5-210A-40CC-005A-1AD82ECB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575458"/>
            <a:ext cx="12191999" cy="52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0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9BECB-E2AE-BA62-E110-9447E413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</a:rPr>
              <a:t>Registration Page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BF87-2B98-2F55-F063-BE8A16ED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/>
              <a:t>Key user information, including first name, email address, and password, is gathered by a secure registration system.</a:t>
            </a:r>
          </a:p>
          <a:p>
            <a:r>
              <a:rPr lang="en-US"/>
              <a:t>Multi-factor authentication increases security by requiring an email-based OTP verification.</a:t>
            </a:r>
          </a:p>
          <a:p>
            <a:r>
              <a:rPr lang="en-US"/>
              <a:t>MFA for registration and log in </a:t>
            </a:r>
          </a:p>
          <a:p>
            <a:r>
              <a:rPr lang="en-US"/>
              <a:t>Secure registration page for user.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1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A3B86C-9659-1F4A-6073-A7D65C3A0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0E90A59-4F66-BF33-38E5-E10E7BDCC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11480"/>
            <a:ext cx="5935133" cy="6281928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8127D010-3EE2-0944-53C2-079304AD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33" y="411480"/>
            <a:ext cx="6256867" cy="62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5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76E3E-D6CD-2691-141A-3FED266A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</a:rPr>
              <a:t>Login and Dashboard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5055-DEED-A55F-E220-B1F14882C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/>
              <a:t>Page with suggested challenges and a summary of the courses the user has enrolled in.</a:t>
            </a:r>
          </a:p>
          <a:p>
            <a:r>
              <a:rPr lang="en-US"/>
              <a:t>An easy-to-use interface for problem-solving, login is part of the design.</a:t>
            </a:r>
          </a:p>
          <a:p>
            <a:r>
              <a:rPr lang="en-US"/>
              <a:t>Easy access on all devices is ensured with responsive design and clear navigation.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4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699</Words>
  <Application>Microsoft Office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Liberation Serif</vt:lpstr>
      <vt:lpstr>Aptos</vt:lpstr>
      <vt:lpstr>Aptos Display</vt:lpstr>
      <vt:lpstr>Arial</vt:lpstr>
      <vt:lpstr>Calibri</vt:lpstr>
      <vt:lpstr>Times New Roman</vt:lpstr>
      <vt:lpstr>Office Theme</vt:lpstr>
      <vt:lpstr>MySQLProject (https://mysqlproject.com/)</vt:lpstr>
      <vt:lpstr>Outline</vt:lpstr>
      <vt:lpstr>INTODUCTION</vt:lpstr>
      <vt:lpstr>Benefits</vt:lpstr>
      <vt:lpstr>Technologies</vt:lpstr>
      <vt:lpstr>Data Flow Diagram</vt:lpstr>
      <vt:lpstr>Registration Page</vt:lpstr>
      <vt:lpstr>PowerPoint Presentation</vt:lpstr>
      <vt:lpstr>Login and Dashboard</vt:lpstr>
      <vt:lpstr>Login and Dashboard</vt:lpstr>
      <vt:lpstr>Problem Practice Page</vt:lpstr>
      <vt:lpstr>Subscription Management:  </vt:lpstr>
      <vt:lpstr>Subscription Management:  </vt:lpstr>
      <vt:lpstr>Real Time Feedback:  </vt:lpstr>
      <vt:lpstr>Real Time Feedback:  </vt:lpstr>
      <vt:lpstr>User Profile Management:  </vt:lpstr>
      <vt:lpstr>Future work</vt:lpstr>
      <vt:lpstr>Outcome</vt:lpstr>
      <vt:lpstr>Conclusion</vt:lpstr>
      <vt:lpstr>References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 Nikhil Pasala</dc:creator>
  <cp:lastModifiedBy>Raghu Nandan Lal Garikipati</cp:lastModifiedBy>
  <cp:revision>11</cp:revision>
  <dcterms:created xsi:type="dcterms:W3CDTF">2024-12-02T03:43:56Z</dcterms:created>
  <dcterms:modified xsi:type="dcterms:W3CDTF">2024-12-02T17:16:08Z</dcterms:modified>
</cp:coreProperties>
</file>