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5"/>
  </p:notesMasterIdLst>
  <p:handoutMasterIdLst>
    <p:handoutMasterId r:id="rId26"/>
  </p:handoutMasterIdLst>
  <p:sldIdLst>
    <p:sldId id="26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9" r:id="rId15"/>
    <p:sldId id="287" r:id="rId16"/>
    <p:sldId id="288" r:id="rId17"/>
    <p:sldId id="290" r:id="rId18"/>
    <p:sldId id="291" r:id="rId19"/>
    <p:sldId id="292" r:id="rId20"/>
    <p:sldId id="294" r:id="rId21"/>
    <p:sldId id="295" r:id="rId22"/>
    <p:sldId id="296" r:id="rId23"/>
    <p:sldId id="293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599" autoAdjust="0"/>
  </p:normalViewPr>
  <p:slideViewPr>
    <p:cSldViewPr>
      <p:cViewPr varScale="1">
        <p:scale>
          <a:sx n="85" d="100"/>
          <a:sy n="85" d="100"/>
        </p:scale>
        <p:origin x="9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10/30/2018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10/30/2018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10/30/2018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10/30/2018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10/30/2018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10/30/2018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10/30/2018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Resumé</a:t>
            </a:r>
            <a:r>
              <a:rPr lang="en-US" dirty="0" smtClean="0"/>
              <a:t> and 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Resumé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Shorter version of CV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Complete and recent address with phone number and email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Include information relevant to the job 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No personal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Objective Statement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To obtain the position of Finance Manager in a leading </a:t>
            </a:r>
            <a:r>
              <a:rPr lang="en-IN" dirty="0" smtClean="0">
                <a:solidFill>
                  <a:srgbClr val="C00000"/>
                </a:solidFill>
              </a:rPr>
              <a:t>company.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Summary of your specialized knowledge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  <a:latin typeface="+mj-lt"/>
              </a:rPr>
              <a:t>Specialist in Risk Analysis with 7 years experience in areas affected by insurgency. </a:t>
            </a:r>
            <a:endParaRPr lang="en-US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369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Work Experience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Paid work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Name of organization, time period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Designation, and nature of responsibilities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Editor, ABCD Publications, (January 2011 – Present)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Responsible for the weekend edition of the newspaper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In charge of commissioning and editing photo-features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Accomplishment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Was able to push up the circulation of the Sunday edition by 300o copies in New Delhi alone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35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Education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Should come first, if recent graduate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Reverse order, with highest degree first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Year and institution 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No CPI, unless it is very good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Leave out high school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5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Skills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Any skill that enhances your basic qualification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Computer programming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 not add irrelevant information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PG Diploma in German language from </a:t>
            </a:r>
            <a:r>
              <a:rPr lang="en-IN" dirty="0" err="1" smtClean="0">
                <a:solidFill>
                  <a:srgbClr val="C00000"/>
                </a:solidFill>
              </a:rPr>
              <a:t>Goethezentrum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5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Add, if relevant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Awards and honours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Academic achievements (President’s Gold Medal)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Co-curricular Activities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Secretary, Film and Media Club</a:t>
            </a:r>
          </a:p>
        </p:txBody>
      </p:sp>
    </p:spTree>
    <p:extLst>
      <p:ext uri="{BB962C8B-B14F-4D97-AF65-F5344CB8AC3E}">
        <p14:creationId xmlns:p14="http://schemas.microsoft.com/office/powerpoint/2010/main" val="11340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Format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Chronological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Functional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Hybrid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9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Chronological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Used to highlight work experience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Reverse chronological order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Should fit the job profile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Simple and easy</a:t>
            </a:r>
          </a:p>
          <a:p>
            <a:endParaRPr lang="en-IN" dirty="0" smtClean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Shows gaps, if any, in your experience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Functional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Ideal for fresh graduates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Highlights skills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Hides lack of experience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Timeline not important</a:t>
            </a:r>
          </a:p>
          <a:p>
            <a:endParaRPr lang="en-IN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Might not always appeal to recruiters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0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Hybrid / Combination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Combination of two styles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Highlights experience and skills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Good for higher level posts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endParaRPr lang="en-IN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Longer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Career gaps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4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What is a CV?</a:t>
            </a:r>
            <a:endParaRPr lang="en-US" sz="360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CV is short form for Curriculum Vitae</a:t>
            </a:r>
            <a:endParaRPr lang="en-US" sz="320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Contains a complete list of your achievements</a:t>
            </a:r>
            <a:endParaRPr lang="en-US" sz="320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Can be more than two pages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Needed for job applications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Does not change</a:t>
            </a:r>
            <a:endParaRPr lang="en-US" sz="320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Visually pleasing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Bulleted lists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Judicious use of white space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Use simple and plain fonts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Colour scheme should be sober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0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Resumé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French word for a summary</a:t>
            </a:r>
          </a:p>
          <a:p>
            <a:r>
              <a:rPr lang="en-IN" sz="3200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Gives a relatively short overview</a:t>
            </a:r>
          </a:p>
          <a:p>
            <a:r>
              <a:rPr lang="en-IN" sz="3200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Maximum of two pages</a:t>
            </a:r>
          </a:p>
          <a:p>
            <a:r>
              <a:rPr lang="en-IN" sz="3200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Add only relevant details</a:t>
            </a:r>
          </a:p>
          <a:p>
            <a:r>
              <a:rPr lang="en-IN" sz="3200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Can change according to job profile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0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Format of CV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Name and address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Full contact information including phone number 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Include email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rgbClr val="C00000"/>
                </a:solidFill>
              </a:rPr>
              <a:t>HIJ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rgbClr val="C00000"/>
                </a:solidFill>
              </a:rPr>
              <a:t>12/443, </a:t>
            </a:r>
            <a:r>
              <a:rPr lang="en-IN" dirty="0" err="1" smtClean="0">
                <a:solidFill>
                  <a:srgbClr val="C00000"/>
                </a:solidFill>
              </a:rPr>
              <a:t>Premchand</a:t>
            </a:r>
            <a:r>
              <a:rPr lang="en-IN" dirty="0" smtClean="0">
                <a:solidFill>
                  <a:srgbClr val="C00000"/>
                </a:solidFill>
              </a:rPr>
              <a:t> Marg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 smtClean="0">
                <a:solidFill>
                  <a:srgbClr val="C00000"/>
                </a:solidFill>
              </a:rPr>
              <a:t>Begumpet</a:t>
            </a:r>
            <a:r>
              <a:rPr lang="en-IN" dirty="0" smtClean="0">
                <a:solidFill>
                  <a:srgbClr val="C00000"/>
                </a:solidFill>
              </a:rPr>
              <a:t>, Hyderabad – 560047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rgbClr val="C00000"/>
                </a:solidFill>
              </a:rPr>
              <a:t>Tel: +91 – 1234567890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rgbClr val="C00000"/>
                </a:solidFill>
              </a:rPr>
              <a:t>+91-11-12345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rgbClr val="C00000"/>
                </a:solidFill>
              </a:rPr>
              <a:t>Email: hij@ymail.com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9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836960"/>
          </a:xfrm>
        </p:spPr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Personal Information (optional)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412776"/>
            <a:ext cx="9751060" cy="42672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Date of birth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Place of birth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Nationality / Citizenship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Visa status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Gender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Marital status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0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Employment History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latin typeface="Arial Black" panose="020B0A04020102020204" pitchFamily="34" charset="0"/>
            </a:endParaRP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Reverse chronological order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Places where you worked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Positions held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Research and academics</a:t>
            </a:r>
          </a:p>
        </p:txBody>
      </p:sp>
    </p:spTree>
    <p:extLst>
      <p:ext uri="{BB962C8B-B14F-4D97-AF65-F5344CB8AC3E}">
        <p14:creationId xmlns:p14="http://schemas.microsoft.com/office/powerpoint/2010/main" val="100523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Education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Latest degree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Master’s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Graduate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High School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Include subjects of specialization, year, and academic honours, if any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69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Publications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Journal articles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Book chapters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Books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Articles of general interest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0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Awards or honours, if any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Membership of professional bodies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Interests that are strictly not related to area of specialization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Two or three referees (optional)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263</TotalTime>
  <Words>465</Words>
  <Application>Microsoft Office PowerPoint</Application>
  <PresentationFormat>Custom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Constantia</vt:lpstr>
      <vt:lpstr>Wingdings</vt:lpstr>
      <vt:lpstr>Books Classic 16x9</vt:lpstr>
      <vt:lpstr>Resumé and CV</vt:lpstr>
      <vt:lpstr>What is a CV?</vt:lpstr>
      <vt:lpstr>Resumé</vt:lpstr>
      <vt:lpstr>Format of CV</vt:lpstr>
      <vt:lpstr>Personal Information (optional)</vt:lpstr>
      <vt:lpstr>Employment History</vt:lpstr>
      <vt:lpstr>Education</vt:lpstr>
      <vt:lpstr>Publications</vt:lpstr>
      <vt:lpstr>PowerPoint Presentation</vt:lpstr>
      <vt:lpstr>Resumé</vt:lpstr>
      <vt:lpstr>Objective Statement</vt:lpstr>
      <vt:lpstr>Work Experience</vt:lpstr>
      <vt:lpstr>Education</vt:lpstr>
      <vt:lpstr>Skills</vt:lpstr>
      <vt:lpstr>Add, if relevant</vt:lpstr>
      <vt:lpstr>Format</vt:lpstr>
      <vt:lpstr>Chronological</vt:lpstr>
      <vt:lpstr>Functional</vt:lpstr>
      <vt:lpstr>Hybrid / Combination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Resumé and CV</dc:title>
  <dc:creator>Windows User</dc:creator>
  <cp:lastModifiedBy>Windows User</cp:lastModifiedBy>
  <cp:revision>18</cp:revision>
  <dcterms:created xsi:type="dcterms:W3CDTF">2018-10-26T06:15:14Z</dcterms:created>
  <dcterms:modified xsi:type="dcterms:W3CDTF">2018-10-30T10:33:18Z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