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8" r:id="rId2"/>
    <p:sldId id="256" r:id="rId3"/>
    <p:sldId id="257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veen Bodigam" initials="NB" lastIdx="1" clrIdx="0">
    <p:extLst>
      <p:ext uri="{19B8F6BF-5375-455C-9EA6-DF929625EA0E}">
        <p15:presenceInfo xmlns:p15="http://schemas.microsoft.com/office/powerpoint/2012/main" userId="cb4b8551d922ec3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842" autoAdjust="0"/>
  </p:normalViewPr>
  <p:slideViewPr>
    <p:cSldViewPr snapToGrid="0">
      <p:cViewPr varScale="1">
        <p:scale>
          <a:sx n="63" d="100"/>
          <a:sy n="63" d="100"/>
        </p:scale>
        <p:origin x="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2-27T14:19:27.509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C71F-2775-4BB9-93E6-A5F000CCB73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932A-421D-44A3-8F4F-2AE87AFD0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33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C71F-2775-4BB9-93E6-A5F000CCB73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932A-421D-44A3-8F4F-2AE87AFD0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29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C71F-2775-4BB9-93E6-A5F000CCB73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932A-421D-44A3-8F4F-2AE87AFD00D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5227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C71F-2775-4BB9-93E6-A5F000CCB73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932A-421D-44A3-8F4F-2AE87AFD0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42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C71F-2775-4BB9-93E6-A5F000CCB73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932A-421D-44A3-8F4F-2AE87AFD00D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0174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C71F-2775-4BB9-93E6-A5F000CCB73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932A-421D-44A3-8F4F-2AE87AFD0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40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C71F-2775-4BB9-93E6-A5F000CCB73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932A-421D-44A3-8F4F-2AE87AFD0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49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C71F-2775-4BB9-93E6-A5F000CCB73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932A-421D-44A3-8F4F-2AE87AFD0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76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C71F-2775-4BB9-93E6-A5F000CCB73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932A-421D-44A3-8F4F-2AE87AFD0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40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C71F-2775-4BB9-93E6-A5F000CCB73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932A-421D-44A3-8F4F-2AE87AFD0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43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C71F-2775-4BB9-93E6-A5F000CCB73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932A-421D-44A3-8F4F-2AE87AFD0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66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C71F-2775-4BB9-93E6-A5F000CCB73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932A-421D-44A3-8F4F-2AE87AFD0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37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C71F-2775-4BB9-93E6-A5F000CCB73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932A-421D-44A3-8F4F-2AE87AFD0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69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C71F-2775-4BB9-93E6-A5F000CCB73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932A-421D-44A3-8F4F-2AE87AFD0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37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C71F-2775-4BB9-93E6-A5F000CCB73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932A-421D-44A3-8F4F-2AE87AFD0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77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C71F-2775-4BB9-93E6-A5F000CCB73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932A-421D-44A3-8F4F-2AE87AFD0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90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3C71F-2775-4BB9-93E6-A5F000CCB73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1EB932A-421D-44A3-8F4F-2AE87AFD0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2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985333-48C9-A43B-A14D-6212E7524B5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3050"/>
            <a:ext cx="8096250" cy="3460750"/>
          </a:xfrm>
        </p:spPr>
      </p:pic>
    </p:spTree>
    <p:extLst>
      <p:ext uri="{BB962C8B-B14F-4D97-AF65-F5344CB8AC3E}">
        <p14:creationId xmlns:p14="http://schemas.microsoft.com/office/powerpoint/2010/main" val="2182597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A6F51-E5AB-E46F-21A0-EA6DC65AB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4876" y="-666750"/>
            <a:ext cx="6505574" cy="27146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Final project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DC63AF-6986-867B-541B-2731056A2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160" y="3068320"/>
            <a:ext cx="9357360" cy="3962400"/>
          </a:xfrm>
        </p:spPr>
        <p:txBody>
          <a:bodyPr numCol="1">
            <a:normAutofit/>
          </a:bodyPr>
          <a:lstStyle/>
          <a:p>
            <a:pPr algn="just"/>
            <a:r>
              <a:rPr lang="en-US" dirty="0"/>
              <a:t>1.Over view of project.</a:t>
            </a:r>
          </a:p>
          <a:p>
            <a:pPr algn="just"/>
            <a:r>
              <a:rPr lang="en-US" dirty="0"/>
              <a:t>2.Requirement : objectives of creating admin page.</a:t>
            </a:r>
          </a:p>
          <a:p>
            <a:pPr algn="just"/>
            <a:r>
              <a:rPr lang="en-US" dirty="0"/>
              <a:t>3.planning:requirements using tools</a:t>
            </a:r>
          </a:p>
          <a:p>
            <a:pPr algn="just"/>
            <a:r>
              <a:rPr lang="en-US" dirty="0"/>
              <a:t>4.Design phase: creating </a:t>
            </a:r>
            <a:r>
              <a:rPr lang="en-US" dirty="0" err="1"/>
              <a:t>ui</a:t>
            </a:r>
            <a:r>
              <a:rPr lang="en-US" dirty="0"/>
              <a:t> &amp; </a:t>
            </a:r>
            <a:r>
              <a:rPr lang="en-US" dirty="0" err="1"/>
              <a:t>ux</a:t>
            </a:r>
            <a:endParaRPr lang="en-US" dirty="0"/>
          </a:p>
          <a:p>
            <a:pPr algn="just"/>
            <a:r>
              <a:rPr lang="en-US" dirty="0"/>
              <a:t>5.Implementation phase: </a:t>
            </a:r>
            <a:r>
              <a:rPr lang="en-US" dirty="0" err="1"/>
              <a:t>front_end</a:t>
            </a:r>
            <a:r>
              <a:rPr lang="en-US" dirty="0"/>
              <a:t> &amp; back_ end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05C3CB4-32CB-470C-0E91-590327556DA4}"/>
              </a:ext>
            </a:extLst>
          </p:cNvPr>
          <p:cNvCxnSpPr>
            <a:cxnSpLocks/>
          </p:cNvCxnSpPr>
          <p:nvPr/>
        </p:nvCxnSpPr>
        <p:spPr>
          <a:xfrm>
            <a:off x="0" y="1638300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5A189B-36CF-66FC-DD82-65CA69E44129}"/>
              </a:ext>
            </a:extLst>
          </p:cNvPr>
          <p:cNvCxnSpPr>
            <a:cxnSpLocks/>
          </p:cNvCxnSpPr>
          <p:nvPr/>
        </p:nvCxnSpPr>
        <p:spPr>
          <a:xfrm>
            <a:off x="0" y="1761490"/>
            <a:ext cx="12090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130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4FFAF-75A3-D15E-6FE7-F6FEEAB8A70F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Front_END</a:t>
            </a:r>
            <a:r>
              <a:rPr lang="en-US" dirty="0"/>
              <a:t> &amp; </a:t>
            </a:r>
            <a:r>
              <a:rPr lang="en-US" dirty="0" err="1"/>
              <a:t>Back_End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B52B4D-49D8-D208-67A0-F57E89C91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025650"/>
            <a:ext cx="7571316" cy="4321282"/>
          </a:xfrm>
        </p:spPr>
      </p:pic>
    </p:spTree>
    <p:extLst>
      <p:ext uri="{BB962C8B-B14F-4D97-AF65-F5344CB8AC3E}">
        <p14:creationId xmlns:p14="http://schemas.microsoft.com/office/powerpoint/2010/main" val="3786241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4E4BD3-3927-CE5D-C130-62FF4D3D0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" y="1943101"/>
            <a:ext cx="7894035" cy="43338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743C7E-5FA9-ACE6-4F57-CAAD74D645C9}"/>
              </a:ext>
            </a:extLst>
          </p:cNvPr>
          <p:cNvSpPr txBox="1"/>
          <p:nvPr/>
        </p:nvSpPr>
        <p:spPr>
          <a:xfrm>
            <a:off x="1552575" y="742949"/>
            <a:ext cx="5448300" cy="70788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sz="4000" dirty="0"/>
              <a:t>Creating admin page </a:t>
            </a:r>
          </a:p>
        </p:txBody>
      </p:sp>
    </p:spTree>
    <p:extLst>
      <p:ext uri="{BB962C8B-B14F-4D97-AF65-F5344CB8AC3E}">
        <p14:creationId xmlns:p14="http://schemas.microsoft.com/office/powerpoint/2010/main" val="1063882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62348F1-E5B8-E55A-7F92-8F9B965D39F3}"/>
              </a:ext>
            </a:extLst>
          </p:cNvPr>
          <p:cNvSpPr txBox="1"/>
          <p:nvPr/>
        </p:nvSpPr>
        <p:spPr>
          <a:xfrm>
            <a:off x="485775" y="1323975"/>
            <a:ext cx="95821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  <a:p>
            <a:r>
              <a:rPr lang="en-US" dirty="0"/>
              <a:t>|</a:t>
            </a:r>
          </a:p>
          <a:p>
            <a:r>
              <a:rPr lang="en-US" dirty="0"/>
              <a:t>|---&gt; Admin Access Page</a:t>
            </a:r>
          </a:p>
          <a:p>
            <a:r>
              <a:rPr lang="en-US" dirty="0"/>
              <a:t>|      |</a:t>
            </a:r>
          </a:p>
          <a:p>
            <a:r>
              <a:rPr lang="en-US" dirty="0"/>
              <a:t>|      |---&gt; Admin Login ---&gt; Admin Dashboard</a:t>
            </a:r>
          </a:p>
          <a:p>
            <a:r>
              <a:rPr lang="en-US" dirty="0"/>
              <a:t>|      |      |</a:t>
            </a:r>
          </a:p>
          <a:p>
            <a:r>
              <a:rPr lang="en-US" dirty="0"/>
              <a:t>|      |      |---&gt; User Management</a:t>
            </a:r>
          </a:p>
          <a:p>
            <a:r>
              <a:rPr lang="en-US" dirty="0"/>
              <a:t>|      |</a:t>
            </a:r>
          </a:p>
          <a:p>
            <a:r>
              <a:rPr lang="en-US" dirty="0"/>
              <a:t>|      |---&gt; User Access Login Page</a:t>
            </a:r>
          </a:p>
          <a:p>
            <a:r>
              <a:rPr lang="en-US" dirty="0"/>
              <a:t>|             |</a:t>
            </a:r>
          </a:p>
          <a:p>
            <a:r>
              <a:rPr lang="en-US" dirty="0"/>
              <a:t>|             |---&gt; User Authentication ---&gt; User Dashboard</a:t>
            </a:r>
          </a:p>
          <a:p>
            <a:r>
              <a:rPr lang="en-US" dirty="0"/>
              <a:t>|                   |</a:t>
            </a:r>
          </a:p>
          <a:p>
            <a:r>
              <a:rPr lang="en-US" dirty="0"/>
              <a:t>|                   |---&gt; Attendance Page ---&gt; Attendance Tracking</a:t>
            </a:r>
          </a:p>
          <a:p>
            <a:r>
              <a:rPr lang="en-US" dirty="0"/>
              <a:t>|                   |</a:t>
            </a:r>
          </a:p>
          <a:p>
            <a:r>
              <a:rPr lang="en-US" dirty="0"/>
              <a:t>|                   |---&gt; Daily Activities Page ---&gt; Daily Activities</a:t>
            </a:r>
          </a:p>
          <a:p>
            <a:r>
              <a:rPr lang="en-US" dirty="0"/>
              <a:t>|</a:t>
            </a:r>
          </a:p>
          <a:p>
            <a:r>
              <a:rPr lang="en-US" dirty="0"/>
              <a:t>|---&gt; Logout</a:t>
            </a:r>
          </a:p>
          <a:p>
            <a:r>
              <a:rPr lang="en-US" dirty="0"/>
              <a:t>|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A83AE9-C76C-0185-C0BA-B3ED73A353A6}"/>
              </a:ext>
            </a:extLst>
          </p:cNvPr>
          <p:cNvSpPr txBox="1"/>
          <p:nvPr/>
        </p:nvSpPr>
        <p:spPr>
          <a:xfrm>
            <a:off x="2314575" y="619123"/>
            <a:ext cx="5857875" cy="58477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OVER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VIEW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OF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2988416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B85397-C1FA-2621-2912-2AAC152C8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" y="1459705"/>
            <a:ext cx="8258175" cy="431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5891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</TotalTime>
  <Words>127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PowerPoint Presentation</vt:lpstr>
      <vt:lpstr>Final project </vt:lpstr>
      <vt:lpstr>Using Front_END &amp; Back_End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Naveenreddy</dc:title>
  <dc:creator>navi smart</dc:creator>
  <cp:lastModifiedBy>Naveen Bodigam</cp:lastModifiedBy>
  <cp:revision>3</cp:revision>
  <dcterms:created xsi:type="dcterms:W3CDTF">2023-05-23T08:57:34Z</dcterms:created>
  <dcterms:modified xsi:type="dcterms:W3CDTF">2024-02-27T09:44:21Z</dcterms:modified>
</cp:coreProperties>
</file>