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F6482-E0B3-49D7-B3BD-1898D1895EA8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cholaveti" initials="nc" lastIdx="1" clrIdx="0">
    <p:extLst>
      <p:ext uri="{19B8F6BF-5375-455C-9EA6-DF929625EA0E}">
        <p15:presenceInfo xmlns:p15="http://schemas.microsoft.com/office/powerpoint/2012/main" userId="d75a58da692dbc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1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9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3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0197-077C-44F0-8384-D6EE48B1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   GITHUB SCORE CALCULATOR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1CA0-04D7-4188-BC86-A56E45527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US" sz="1600" dirty="0"/>
              <a:t>                                                                                             BY CHOLAVETI SAI NAVEEN</a:t>
            </a:r>
            <a:endParaRPr lang="en-IN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3F90E-BC8A-4A89-A524-9BDDC3A54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D8E34F-363C-483C-861B-028A099E2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5FF42D-8682-43B9-A993-3C3F4281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7962806F-84A2-4240-B8ED-30709BCB2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84" r="2" b="25639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6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2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7224-861F-4233-B7EF-80C8A1B1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269" y="4526412"/>
            <a:ext cx="8643011" cy="457219"/>
          </a:xfrm>
        </p:spPr>
        <p:txBody>
          <a:bodyPr vert="horz" lIns="91440" tIns="91440" rIns="91440" bIns="91440" rtlCol="0">
            <a:noAutofit/>
          </a:bodyPr>
          <a:lstStyle/>
          <a:p>
            <a:r>
              <a:rPr lang="en-US" sz="2600" cap="all" dirty="0"/>
              <a:t>Fig 3: no account found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C851F-A3C4-45EB-9F55-6EC4A551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349" y="643992"/>
            <a:ext cx="6138176" cy="36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FA91-EF1B-43BE-B111-AA722D30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99" y="141789"/>
            <a:ext cx="9291215" cy="10492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GITHUB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D14F-98D4-4220-A0DB-2A2563FF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3" y="1126499"/>
            <a:ext cx="10096842" cy="480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At a high level, GitHub is a website and cloud-based service.</a:t>
            </a:r>
          </a:p>
          <a:p>
            <a:pPr marL="0" indent="0">
              <a:buNone/>
            </a:pPr>
            <a:r>
              <a:rPr lang="en-US" sz="2200" dirty="0"/>
              <a:t>It  helps developers to store and manage their code, as well as track and control changes to their code.</a:t>
            </a:r>
          </a:p>
          <a:p>
            <a:pPr marL="0" indent="0">
              <a:buNone/>
            </a:pPr>
            <a:r>
              <a:rPr lang="en-US" sz="2200" dirty="0"/>
              <a:t>To understand exactly what GitHub is, you need to know two connected principles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IN" sz="2200" dirty="0"/>
              <a:t>Version control</a:t>
            </a:r>
          </a:p>
          <a:p>
            <a:pPr marL="0" indent="0" fontAlgn="base">
              <a:buNone/>
            </a:pPr>
            <a:r>
              <a:rPr lang="en-IN" sz="2200" dirty="0"/>
              <a:t>Git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84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D3AD-62CE-4711-AC39-3C9D5384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36071"/>
            <a:ext cx="9291215" cy="1049235"/>
          </a:xfrm>
        </p:spPr>
        <p:txBody>
          <a:bodyPr/>
          <a:lstStyle/>
          <a:p>
            <a:r>
              <a:rPr lang="en-US" dirty="0"/>
              <a:t>What is version control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1023-234C-4DA8-A2DC-B6C015A1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1703693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Version control helps developers track and manage changes to a software project’s code.</a:t>
            </a:r>
          </a:p>
          <a:p>
            <a:pPr marL="0" indent="0">
              <a:buNone/>
            </a:pPr>
            <a:r>
              <a:rPr lang="en-US" sz="2200" dirty="0"/>
              <a:t>At this point word press is a pretty big project. If a core developer wants to work on the specific part of the word press code base , it is very difficult to </a:t>
            </a:r>
            <a:r>
              <a:rPr lang="en-US" sz="2200" dirty="0" err="1"/>
              <a:t>moidify</a:t>
            </a:r>
            <a:r>
              <a:rPr lang="en-US" sz="2200" dirty="0"/>
              <a:t> the total source code. In this case version control is used for developers to solve the problem using branching and merging techniques.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189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69EA-FF03-4090-903C-DE4C606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67624"/>
            <a:ext cx="9291215" cy="1049235"/>
          </a:xfrm>
        </p:spPr>
        <p:txBody>
          <a:bodyPr/>
          <a:lstStyle/>
          <a:p>
            <a:r>
              <a:rPr lang="en-US" dirty="0"/>
              <a:t>What is git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556A-2C84-4D66-B24F-560BFB6E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636" y="1316859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Git is a </a:t>
            </a:r>
            <a:r>
              <a:rPr lang="en-US" sz="2200" b="1" dirty="0"/>
              <a:t>specific open-source version control system</a:t>
            </a:r>
            <a:r>
              <a:rPr lang="en-US" sz="2200" dirty="0"/>
              <a:t> created by Linus Torvalds in 2005.</a:t>
            </a:r>
          </a:p>
          <a:p>
            <a:pPr marL="0" indent="0">
              <a:buNone/>
            </a:pPr>
            <a:r>
              <a:rPr lang="en-US" sz="2200" dirty="0"/>
              <a:t>Specifically, Git is a </a:t>
            </a:r>
            <a:r>
              <a:rPr lang="en-US" sz="2200" b="1" dirty="0"/>
              <a:t>distributed version control system</a:t>
            </a:r>
            <a:r>
              <a:rPr lang="en-US" sz="2200" dirty="0"/>
              <a:t>, which means that the entire codebase and history is available on every developer’s computer, which allows for easy branching and merging.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764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656392-8C47-47C5-8979-0BCBEDA6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47347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How the code will work 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1EEA8D-6824-476E-9148-3BF20568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FB06CA-8028-45B5-91C1-7F1F9886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299687-9762-436F-9B9A-8E758E731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40637-2F09-4884-B1C0-AE637D6B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378" y="977099"/>
            <a:ext cx="3122838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57311A-1310-49FD-8D64-673DEC17B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78" y="955055"/>
            <a:ext cx="3122837" cy="41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8EFF-07DD-4C56-8ACE-0AA15D2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5" y="166956"/>
            <a:ext cx="9291215" cy="1049235"/>
          </a:xfrm>
        </p:spPr>
        <p:txBody>
          <a:bodyPr/>
          <a:lstStyle/>
          <a:p>
            <a:r>
              <a:rPr lang="en-US" dirty="0"/>
              <a:t>Libraries used in code…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31FA-658C-4F73-A648-18077CDC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54" y="1143277"/>
            <a:ext cx="9291215" cy="345061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Urllib2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This can be used to fetch the URLS from the code.</a:t>
            </a:r>
          </a:p>
          <a:p>
            <a:r>
              <a:rPr lang="en-US" dirty="0">
                <a:latin typeface="Arial Black" panose="020B0A04020102020204" pitchFamily="34" charset="0"/>
              </a:rPr>
              <a:t>Beautiful soup :</a:t>
            </a:r>
          </a:p>
          <a:p>
            <a:pPr marL="0" indent="0">
              <a:buNone/>
            </a:pPr>
            <a:r>
              <a:rPr lang="en-US" dirty="0"/>
              <a:t>                 It is used for pulling data out of HTML and XML files.</a:t>
            </a:r>
          </a:p>
          <a:p>
            <a:pPr marL="0" indent="0">
              <a:buNone/>
            </a:pPr>
            <a:r>
              <a:rPr lang="en-US" dirty="0"/>
              <a:t>In this code I used the version bs4 </a:t>
            </a:r>
            <a:r>
              <a:rPr lang="en-US" dirty="0" err="1"/>
              <a:t>i.e</a:t>
            </a:r>
            <a:r>
              <a:rPr lang="en-US" dirty="0"/>
              <a:t> beautiful soup 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57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0A964-8AF9-4D80-A355-0BE62228F24B}"/>
              </a:ext>
            </a:extLst>
          </p:cNvPr>
          <p:cNvSpPr/>
          <p:nvPr/>
        </p:nvSpPr>
        <p:spPr>
          <a:xfrm>
            <a:off x="2776756" y="1971411"/>
            <a:ext cx="7004808" cy="1461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screenshots</a:t>
            </a:r>
            <a:endParaRPr lang="en-US" sz="89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8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A94528-46CC-41E5-AE30-7E94DEAA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Fig 1:enter the url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AE3AE2-F781-4827-B5E1-AFCAD9EE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70" y="643992"/>
            <a:ext cx="6216535" cy="36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6E173-A343-4F4C-AA02-04C4B4B0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80" y="4526412"/>
            <a:ext cx="8643011" cy="457219"/>
          </a:xfrm>
        </p:spPr>
        <p:txBody>
          <a:bodyPr vert="horz" lIns="91440" tIns="91440" rIns="91440" bIns="91440" rtlCol="0">
            <a:noAutofit/>
          </a:bodyPr>
          <a:lstStyle/>
          <a:p>
            <a:r>
              <a:rPr lang="en-US" sz="2600" cap="all" dirty="0"/>
              <a:t>Fig 2:score is generated 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5F4B7CB-BB03-4969-B131-F2FCDE41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276"/>
          <a:stretch/>
        </p:blipFill>
        <p:spPr>
          <a:xfrm>
            <a:off x="2355646" y="643992"/>
            <a:ext cx="7479583" cy="36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Rockwell</vt:lpstr>
      <vt:lpstr>Gallery</vt:lpstr>
      <vt:lpstr>   GITHUB SCORE CALCULATOR</vt:lpstr>
      <vt:lpstr>ABOUT GITHUB</vt:lpstr>
      <vt:lpstr>What is version control ?</vt:lpstr>
      <vt:lpstr>What is git ?</vt:lpstr>
      <vt:lpstr>How the code will work ?</vt:lpstr>
      <vt:lpstr>Libraries used in code…</vt:lpstr>
      <vt:lpstr>PowerPoint Presentation</vt:lpstr>
      <vt:lpstr>Fig 1:enter the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SCORE CALCULATOR</dc:title>
  <dc:creator>naveen cholaveti</dc:creator>
  <cp:lastModifiedBy>naveen cholaveti</cp:lastModifiedBy>
  <cp:revision>3</cp:revision>
  <dcterms:created xsi:type="dcterms:W3CDTF">2019-09-05T13:06:59Z</dcterms:created>
  <dcterms:modified xsi:type="dcterms:W3CDTF">2019-09-05T14:57:47Z</dcterms:modified>
</cp:coreProperties>
</file>