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3" r:id="rId6"/>
    <p:sldId id="262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2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2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10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4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14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74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B90B6A8-F802-40F6-B0CD-52185F7901C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9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9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8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8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B6A8-F802-40F6-B0CD-52185F7901C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45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3BBB-27ED-46DD-B3FD-F416FEC2D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299"/>
            <a:ext cx="9878008" cy="2097313"/>
          </a:xfrm>
        </p:spPr>
        <p:txBody>
          <a:bodyPr>
            <a:normAutofit/>
          </a:bodyPr>
          <a:lstStyle/>
          <a:p>
            <a:r>
              <a:rPr lang="en-US" dirty="0"/>
              <a:t>Indeed Web-scraping </a:t>
            </a:r>
            <a:br>
              <a:rPr lang="en-US" dirty="0"/>
            </a:br>
            <a:r>
              <a:rPr lang="en-US" dirty="0"/>
              <a:t>Interview Cracker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AEF52-3101-4B2E-ABFD-2FBDB2DD8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32449"/>
            <a:ext cx="10668001" cy="3629608"/>
          </a:xfrm>
        </p:spPr>
        <p:txBody>
          <a:bodyPr>
            <a:normAutofit/>
          </a:bodyPr>
          <a:lstStyle/>
          <a:p>
            <a:r>
              <a:rPr lang="en-US" dirty="0"/>
              <a:t>Semester: Spring 2018</a:t>
            </a:r>
            <a:br>
              <a:rPr lang="en-US" dirty="0"/>
            </a:br>
            <a:r>
              <a:rPr lang="en-US" dirty="0"/>
              <a:t>Professor: Wajahat Gilani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Naveen </a:t>
            </a:r>
            <a:r>
              <a:rPr lang="en-US" dirty="0" err="1"/>
              <a:t>Dayakar</a:t>
            </a:r>
            <a:r>
              <a:rPr lang="en-US" dirty="0"/>
              <a:t> </a:t>
            </a:r>
            <a:r>
              <a:rPr lang="en-US" dirty="0" err="1"/>
              <a:t>Velpur</a:t>
            </a:r>
            <a:endParaRPr lang="en-US" dirty="0"/>
          </a:p>
          <a:p>
            <a:r>
              <a:rPr lang="en-US" dirty="0" err="1"/>
              <a:t>Amirtha</a:t>
            </a:r>
            <a:r>
              <a:rPr lang="en-US" dirty="0"/>
              <a:t> </a:t>
            </a:r>
            <a:r>
              <a:rPr lang="en-US" dirty="0" err="1"/>
              <a:t>Sridharan</a:t>
            </a:r>
            <a:endParaRPr lang="en-US" dirty="0"/>
          </a:p>
          <a:p>
            <a:r>
              <a:rPr lang="en-US" dirty="0"/>
              <a:t>Abhinaya Krishnamachari</a:t>
            </a:r>
          </a:p>
          <a:p>
            <a:r>
              <a:rPr lang="en-US" dirty="0"/>
              <a:t>Ankita </a:t>
            </a:r>
            <a:r>
              <a:rPr lang="en-US" dirty="0" err="1"/>
              <a:t>Hunsur</a:t>
            </a:r>
            <a:r>
              <a:rPr lang="en-US" dirty="0"/>
              <a:t> Ashok</a:t>
            </a:r>
          </a:p>
          <a:p>
            <a:r>
              <a:rPr lang="en-US" dirty="0"/>
              <a:t>Karan Ramdas</a:t>
            </a:r>
          </a:p>
        </p:txBody>
      </p:sp>
    </p:spTree>
    <p:extLst>
      <p:ext uri="{BB962C8B-B14F-4D97-AF65-F5344CB8AC3E}">
        <p14:creationId xmlns:p14="http://schemas.microsoft.com/office/powerpoint/2010/main" val="229129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7725-5249-4D2B-B8C0-99E5BD9C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36ED-3420-4C85-8EF7-5D24D85E1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Web-scraping Indeed to find list of jobs according to given inputs.</a:t>
            </a:r>
          </a:p>
          <a:p>
            <a:r>
              <a:rPr lang="en-US" dirty="0"/>
              <a:t>Extract required programming languages from each job description.</a:t>
            </a:r>
          </a:p>
          <a:p>
            <a:r>
              <a:rPr lang="en-US" dirty="0"/>
              <a:t>Finding the top required skills for all the jobs listed for that particular job designation, and the location.</a:t>
            </a:r>
          </a:p>
          <a:p>
            <a:r>
              <a:rPr lang="en-US" dirty="0"/>
              <a:t>Send the skills as input </a:t>
            </a:r>
            <a:r>
              <a:rPr lang="en-US"/>
              <a:t>to website (</a:t>
            </a:r>
            <a:r>
              <a:rPr lang="en-US" dirty="0" err="1"/>
              <a:t>JavaTPoint</a:t>
            </a:r>
            <a:r>
              <a:rPr lang="en-US" dirty="0"/>
              <a:t>)</a:t>
            </a:r>
          </a:p>
          <a:p>
            <a:r>
              <a:rPr lang="en-US" dirty="0"/>
              <a:t>Extract the interview questions and answers for all the top skills.</a:t>
            </a:r>
          </a:p>
          <a:p>
            <a:r>
              <a:rPr lang="en-US" dirty="0"/>
              <a:t>Append all the Q&amp;A to a single CSV file.</a:t>
            </a:r>
          </a:p>
        </p:txBody>
      </p:sp>
    </p:spTree>
    <p:extLst>
      <p:ext uri="{BB962C8B-B14F-4D97-AF65-F5344CB8AC3E}">
        <p14:creationId xmlns:p14="http://schemas.microsoft.com/office/powerpoint/2010/main" val="110442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706B-C2FB-43FE-AF96-4FEA4E4C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Indeed Web-scraping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B97C-C9AE-4909-B3EE-57B83AC56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94912" cy="4203412"/>
          </a:xfrm>
        </p:spPr>
        <p:txBody>
          <a:bodyPr>
            <a:normAutofit/>
          </a:bodyPr>
          <a:lstStyle/>
          <a:p>
            <a:r>
              <a:rPr lang="en-US" dirty="0"/>
              <a:t>Scraping done from Indeed website using </a:t>
            </a:r>
            <a:r>
              <a:rPr lang="en-US" dirty="0" err="1"/>
              <a:t>Beautifulsoup</a:t>
            </a:r>
            <a:r>
              <a:rPr lang="en-US" dirty="0"/>
              <a:t> module</a:t>
            </a:r>
          </a:p>
          <a:p>
            <a:r>
              <a:rPr lang="en-US" dirty="0"/>
              <a:t>Extract text from job descriptions and break down sentences into words.</a:t>
            </a:r>
          </a:p>
          <a:p>
            <a:r>
              <a:rPr lang="en-US" dirty="0"/>
              <a:t>Use NLTK (Natural Language Tool Kit) based </a:t>
            </a:r>
            <a:r>
              <a:rPr lang="en-US" dirty="0" err="1"/>
              <a:t>Stopwords</a:t>
            </a:r>
            <a:r>
              <a:rPr lang="en-US" dirty="0"/>
              <a:t> package to filter out Stop words like ‘the’ and other unimportant words</a:t>
            </a:r>
          </a:p>
          <a:p>
            <a:r>
              <a:rPr lang="en-US" dirty="0"/>
              <a:t>Obtain words that are programming skills </a:t>
            </a:r>
          </a:p>
          <a:p>
            <a:r>
              <a:rPr lang="en-US" dirty="0"/>
              <a:t>Count the number of times the skills appear in each job description</a:t>
            </a:r>
          </a:p>
          <a:p>
            <a:r>
              <a:rPr lang="en-US" dirty="0"/>
              <a:t>Collect the top skills often appearing in all jobs put together.</a:t>
            </a:r>
          </a:p>
          <a:p>
            <a:r>
              <a:rPr lang="en-US" dirty="0"/>
              <a:t>Get Q&amp;A for those top skills.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INDEED JOB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2081571"/>
            <a:ext cx="6663559" cy="447688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AB1323-4D51-4F57-98A0-DD781839B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6317" y="2081571"/>
            <a:ext cx="5002924" cy="44768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Job Type</a:t>
            </a:r>
          </a:p>
          <a:p>
            <a:pPr lvl="1"/>
            <a:r>
              <a:rPr lang="en-US" dirty="0"/>
              <a:t>City, State</a:t>
            </a:r>
          </a:p>
          <a:p>
            <a:r>
              <a:rPr lang="en-US" dirty="0"/>
              <a:t>List of jobs appear for the job description and specified location.</a:t>
            </a:r>
          </a:p>
          <a:p>
            <a:r>
              <a:rPr lang="en-US" dirty="0"/>
              <a:t>Each job description is read, and the required skills are collected.</a:t>
            </a:r>
          </a:p>
          <a:p>
            <a:r>
              <a:rPr lang="en-US" dirty="0"/>
              <a:t>Mapping using dictionary to rule- out unwanted words. </a:t>
            </a:r>
            <a:r>
              <a:rPr lang="en-US" dirty="0" err="1"/>
              <a:t>Dict</a:t>
            </a:r>
            <a:r>
              <a:rPr lang="en-US" dirty="0"/>
              <a:t> contains list of programming lang.</a:t>
            </a:r>
          </a:p>
          <a:p>
            <a:r>
              <a:rPr lang="en-US" dirty="0"/>
              <a:t>Most frequently required skills from all jobs are observed.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5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2097437"/>
            <a:ext cx="4470400" cy="196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4240724"/>
            <a:ext cx="7594600" cy="1587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AE97725-5249-4D2B-B8C0-99E5BD9C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0" y="753228"/>
            <a:ext cx="10108203" cy="1080938"/>
          </a:xfrm>
        </p:spPr>
        <p:txBody>
          <a:bodyPr/>
          <a:lstStyle/>
          <a:p>
            <a:r>
              <a:rPr lang="en-US" dirty="0"/>
              <a:t>Getting the top required skills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9636ED-3420-4C85-8EF7-5D24D85E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492" y="2046445"/>
            <a:ext cx="7322114" cy="21942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List of jobs collected from all the pages.</a:t>
            </a:r>
          </a:p>
          <a:p>
            <a:r>
              <a:rPr lang="en-US" dirty="0"/>
              <a:t>Looks for required skills in Job Description of each job posted.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9636ED-3420-4C85-8EF7-5D24D85E104C}"/>
              </a:ext>
            </a:extLst>
          </p:cNvPr>
          <p:cNvSpPr txBox="1">
            <a:spLocks/>
          </p:cNvSpPr>
          <p:nvPr/>
        </p:nvSpPr>
        <p:spPr>
          <a:xfrm>
            <a:off x="7773692" y="3937334"/>
            <a:ext cx="4197914" cy="2354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Number of times the skills appear in all the jobs are counted.</a:t>
            </a:r>
          </a:p>
          <a:p>
            <a:r>
              <a:rPr lang="en-US" dirty="0"/>
              <a:t>List is sorted in ascending order.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1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2" y="2046445"/>
            <a:ext cx="5950634" cy="46782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A04706B-C2FB-43FE-AF96-4FEA4E4C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err="1"/>
              <a:t>JavaTpoint</a:t>
            </a:r>
            <a:r>
              <a:rPr lang="en-US" dirty="0"/>
              <a:t> Website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9636ED-3420-4C85-8EF7-5D24D85E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852" y="2046445"/>
            <a:ext cx="5767754" cy="4678206"/>
          </a:xfrm>
        </p:spPr>
        <p:txBody>
          <a:bodyPr>
            <a:normAutofit/>
          </a:bodyPr>
          <a:lstStyle/>
          <a:p>
            <a:r>
              <a:rPr lang="en-US" dirty="0"/>
              <a:t>Website has list of skills (as seen in the picture).</a:t>
            </a:r>
          </a:p>
          <a:p>
            <a:r>
              <a:rPr lang="en-US" dirty="0"/>
              <a:t>The website gives collection of Interview Questions based on the programming language.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code extracts the questions and answers, appends it into csv.</a:t>
            </a:r>
          </a:p>
          <a:p>
            <a:r>
              <a:rPr lang="en-US" dirty="0"/>
              <a:t>Questions and answers are retrieved for most frequent skills.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8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D21A4-E862-4482-9E9E-482F766B9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8" y="112543"/>
            <a:ext cx="11751603" cy="218049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8" y="2475915"/>
            <a:ext cx="6827911" cy="382641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9636ED-3420-4C85-8EF7-5D24D85E104C}"/>
              </a:ext>
            </a:extLst>
          </p:cNvPr>
          <p:cNvSpPr txBox="1">
            <a:spLocks/>
          </p:cNvSpPr>
          <p:nvPr/>
        </p:nvSpPr>
        <p:spPr>
          <a:xfrm>
            <a:off x="7132319" y="2475914"/>
            <a:ext cx="4797083" cy="3826412"/>
          </a:xfrm>
          <a:prstGeom prst="rect">
            <a:avLst/>
          </a:prstGeom>
          <a:pattFill prst="pct80">
            <a:fgClr>
              <a:schemeClr val="accent1">
                <a:lumMod val="5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OUTPUT FILE(Above):</a:t>
            </a:r>
          </a:p>
          <a:p>
            <a:r>
              <a:rPr lang="en-US" dirty="0"/>
              <a:t>The output csv file with interview questions.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/>
              <a:t>Website(Left):</a:t>
            </a:r>
          </a:p>
          <a:p>
            <a:r>
              <a:rPr lang="en-US" dirty="0"/>
              <a:t>The interview questions and answers in the website.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3592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better website that has Q&amp;A for all skills, the current website used has less number of skills.</a:t>
            </a:r>
          </a:p>
          <a:p>
            <a:r>
              <a:rPr lang="en-US" dirty="0"/>
              <a:t>Extract list of company-wise job postings from indeed, and</a:t>
            </a:r>
          </a:p>
          <a:p>
            <a:r>
              <a:rPr lang="en-US" dirty="0"/>
              <a:t>Get interview Q&amp;A based on companies with most number of job postings.</a:t>
            </a:r>
          </a:p>
        </p:txBody>
      </p:sp>
    </p:spTree>
    <p:extLst>
      <p:ext uri="{BB962C8B-B14F-4D97-AF65-F5344CB8AC3E}">
        <p14:creationId xmlns:p14="http://schemas.microsoft.com/office/powerpoint/2010/main" val="9714766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827</TotalTime>
  <Words>401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Berlin</vt:lpstr>
      <vt:lpstr>Indeed Web-scraping  Interview Cracker</vt:lpstr>
      <vt:lpstr>Project Goal </vt:lpstr>
      <vt:lpstr>Indeed Web-scraping</vt:lpstr>
      <vt:lpstr>INDEED JOB SEARCH</vt:lpstr>
      <vt:lpstr>Getting the top required skills</vt:lpstr>
      <vt:lpstr>JavaTpoint Website</vt:lpstr>
      <vt:lpstr>PowerPoint Presentation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Indeed Web scraping - Interview Cracker</dc:title>
  <dc:creator>Abhinaya Krishnamachari</dc:creator>
  <cp:lastModifiedBy>Abhinaya Krishnamachari</cp:lastModifiedBy>
  <cp:revision>35</cp:revision>
  <dcterms:created xsi:type="dcterms:W3CDTF">2018-04-26T00:34:21Z</dcterms:created>
  <dcterms:modified xsi:type="dcterms:W3CDTF">2018-04-26T15:30:39Z</dcterms:modified>
</cp:coreProperties>
</file>