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7D77ED1-BEA3-47D3-ABBD-38EAA87F0D6F}">
  <a:tblStyle styleId="{37D77ED1-BEA3-47D3-ABBD-38EAA87F0D6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99623" y="1172925"/>
            <a:ext cx="82269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b="1" i="0" lang="zh-CN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Superloop Shuttle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-1857350" y="2073050"/>
            <a:ext cx="80811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t/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t/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zh-CN"/>
              <a:t>                     </a:t>
            </a:r>
            <a:r>
              <a:rPr lang="zh-CN"/>
              <a:t>   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zh-CN"/>
              <a:t>Team : </a:t>
            </a:r>
            <a:r>
              <a:rPr i="0" lang="zh-C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Naveen Dayakar Velpur</a:t>
            </a:r>
            <a:endParaRPr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zh-CN"/>
              <a:t>            </a:t>
            </a:r>
            <a:r>
              <a:rPr i="0" lang="zh-C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Khavya Ramachandr</a:t>
            </a:r>
            <a:r>
              <a:rPr lang="zh-CN" sz="1800">
                <a:latin typeface="Lato"/>
                <a:ea typeface="Lato"/>
                <a:cs typeface="Lato"/>
                <a:sym typeface="Lato"/>
              </a:rPr>
              <a:t>an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zh-CN" sz="1800">
                <a:latin typeface="Lato"/>
                <a:ea typeface="Lato"/>
                <a:cs typeface="Lato"/>
                <a:sym typeface="Lato"/>
              </a:rPr>
              <a:t>        </a:t>
            </a:r>
            <a:r>
              <a:rPr i="0" lang="zh-C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Xiuwen Lin</a:t>
            </a:r>
            <a:endParaRPr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525" y="1691800"/>
            <a:ext cx="2485601" cy="21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560625" y="183325"/>
            <a:ext cx="63216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Budget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75" y="731000"/>
            <a:ext cx="7873151" cy="39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19150" y="442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CN"/>
              <a:t>Project Budget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550329" y="1569050"/>
            <a:ext cx="1082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Budget Chart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00" y="1569050"/>
            <a:ext cx="6715949" cy="327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825975" y="1756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RISK MANAGEMENT PLAN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325" y="894500"/>
            <a:ext cx="6059000" cy="39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735925" y="271325"/>
            <a:ext cx="75057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RISK PROBABILITY IMPACT MATRIX</a:t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1864" l="0" r="0" t="0"/>
          <a:stretch/>
        </p:blipFill>
        <p:spPr>
          <a:xfrm>
            <a:off x="1392500" y="815525"/>
            <a:ext cx="5856674" cy="39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2350325" y="2749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RISK SEVERITY MATRIX</a:t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300" y="848925"/>
            <a:ext cx="6321599" cy="389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819150" y="399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QUALITY MANAGEMENT PLAN</a:t>
            </a:r>
            <a:endParaRPr/>
          </a:p>
        </p:txBody>
      </p:sp>
      <p:graphicFrame>
        <p:nvGraphicFramePr>
          <p:cNvPr id="216" name="Shape 216"/>
          <p:cNvGraphicFramePr/>
          <p:nvPr/>
        </p:nvGraphicFramePr>
        <p:xfrm>
          <a:off x="819150" y="135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{37D77ED1-BEA3-47D3-ABBD-38EAA87F0D6F}</a:tableStyleId>
              </a:tblPr>
              <a:tblGrid>
                <a:gridCol w="2192150"/>
                <a:gridCol w="2105950"/>
                <a:gridCol w="1859650"/>
                <a:gridCol w="1871950"/>
              </a:tblGrid>
              <a:tr h="65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Deliverable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Deliverable Quality Standards/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Completeness and Correctness Criteria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Quality Control Activity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Frequency/Interval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49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Bus condition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QC1.  Conforms to expert commentary regarding bus condition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Transport authority review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Board approval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Weekly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Maintenance of vehicle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QC2. Conforms to transport owner company regarding the bus maintenance.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Transport authority review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Monthly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Shuttle service stops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QC3. Conforms to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Board approval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Yearly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557625" y="374525"/>
            <a:ext cx="82146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STAKEHOLDER COMMUNICATION MATRIX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208071" y="1622950"/>
            <a:ext cx="8523600" cy="29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00" y="928450"/>
            <a:ext cx="8784200" cy="41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519500" y="112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COMMUNICATIONS MATRIX</a:t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00" y="640600"/>
            <a:ext cx="8196025" cy="42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48000" y="354825"/>
            <a:ext cx="8139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STAKEHOLDERS ANALYSIS MATRIX</a:t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1458" l="0" r="0" t="0"/>
          <a:stretch/>
        </p:blipFill>
        <p:spPr>
          <a:xfrm>
            <a:off x="287250" y="990225"/>
            <a:ext cx="8569500" cy="376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br>
              <a:rPr b="1" i="0" lang="zh-CN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zh-CN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b="1" i="0" sz="4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zh-C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705625" y="18002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0" i="0" lang="zh-CN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To plan a shuttle service for the students travelling between Newark and New Brunswick Rutgers Campus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0" i="0" lang="zh-CN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Plan the operation of the shuttle, get necessary approvals and implement it within the time frame of the project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0" i="0" lang="zh-CN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Minimize students missing classes due to the distance between the campus and encourage them to take classes from both the campus.</a:t>
            </a:r>
            <a:endParaRPr/>
          </a:p>
          <a:p>
            <a:pPr indent="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381575" y="471525"/>
            <a:ext cx="7340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DEFINITION DOCUMENT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575" y="1106925"/>
            <a:ext cx="7912399" cy="372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50" y="457925"/>
            <a:ext cx="8206299" cy="442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256300" y="210600"/>
            <a:ext cx="6406200" cy="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WORK BREAKDOWN STRUCTURE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325" y="913325"/>
            <a:ext cx="7104200" cy="36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125" y="874850"/>
            <a:ext cx="7508550" cy="36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>
            <p:ph type="title"/>
          </p:nvPr>
        </p:nvSpPr>
        <p:spPr>
          <a:xfrm>
            <a:off x="227475" y="229850"/>
            <a:ext cx="80502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WORK BREAKDOWN STRUCTURE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237800" y="244250"/>
            <a:ext cx="8358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WORK BREAKDOWN STRUCTURE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575" y="877875"/>
            <a:ext cx="7697901" cy="37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19150" y="413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Schedule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240332" y="1436175"/>
            <a:ext cx="2900700" cy="29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1.Survey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2.Set up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3. Certification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4. Purchase/Hiring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825" y="1012550"/>
            <a:ext cx="5716877" cy="377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19150" y="453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Schedule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78356" y="1358125"/>
            <a:ext cx="3066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5. Foundation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6. Publicize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7 Test run 1,2,3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125" y="1211350"/>
            <a:ext cx="6746925" cy="34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