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4517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2400" b="1" spc="-3" dirty="0">
                <a:cs typeface="Calibri"/>
              </a:rPr>
              <a:t>PREPARED</a:t>
            </a:r>
            <a:r>
              <a:rPr lang="en-US" sz="2400" b="1" spc="-2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BY:-</a:t>
            </a:r>
          </a:p>
          <a:p>
            <a:pPr marL="2598" algn="ctr">
              <a:spcBef>
                <a:spcPts val="3"/>
              </a:spcBef>
            </a:pPr>
            <a:endParaRPr lang="en-US" sz="2400" b="1" dirty="0"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2400" b="1" dirty="0">
                <a:cs typeface="Calibri"/>
              </a:rPr>
              <a:t>NAVEENKUMAR.M</a:t>
            </a:r>
          </a:p>
          <a:p>
            <a:pPr marL="2598" algn="ctr">
              <a:spcBef>
                <a:spcPts val="3"/>
              </a:spcBef>
            </a:pPr>
            <a:r>
              <a:rPr lang="en-US" sz="2400" b="1" dirty="0">
                <a:cs typeface="Calibri"/>
              </a:rPr>
              <a:t>SWETHA.R</a:t>
            </a:r>
          </a:p>
          <a:p>
            <a:pPr marL="2598" algn="ctr">
              <a:spcBef>
                <a:spcPts val="3"/>
              </a:spcBef>
            </a:pPr>
            <a:r>
              <a:rPr lang="en-US" sz="2400" b="1" dirty="0">
                <a:cs typeface="Calibri"/>
              </a:rPr>
              <a:t>HEMANTH KUMAR.V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4289" y="1828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/>
              <a:t>https://github.com/naveendevrecon/Task-1.git</a:t>
            </a: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514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Leelawadee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Naveen_hina</cp:lastModifiedBy>
  <cp:revision>5</cp:revision>
  <dcterms:created xsi:type="dcterms:W3CDTF">2023-03-25T08:35:51Z</dcterms:created>
  <dcterms:modified xsi:type="dcterms:W3CDTF">2023-05-16T15:58:34Z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