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handoutMasterIdLst>
    <p:handoutMasterId r:id="rId10"/>
  </p:handoutMasterIdLst>
  <p:sldIdLst>
    <p:sldId id="2448" r:id="rId5"/>
    <p:sldId id="2451" r:id="rId6"/>
    <p:sldId id="2450" r:id="rId7"/>
    <p:sldId id="243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73" d="100"/>
          <a:sy n="73" d="100"/>
        </p:scale>
        <p:origin x="618" y="7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pPr/>
              <a:t>4/26/2023</a:t>
            </a:fld>
            <a:endParaRPr lang="en-US" dirty="0"/>
          </a:p>
        </p:txBody>
      </p:sp>
      <p:sp>
        <p:nvSpPr>
          <p:cNvPr id="4" name="Footer Placeholder 3">
            <a:extLst>
              <a:ext uri="{FF2B5EF4-FFF2-40B4-BE49-F238E27FC236}">
                <a16:creationId xmlns:a16="http://schemas.microsoft.com/office/drawing/2014/main" xmlns=""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pPr/>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pPr/>
              <a:t>4/26/2023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pPr/>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xmlns=""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xmlns=""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xmlns=""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xmlns=""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xmlns=""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xmlns=""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xmlns=""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xmlns="" id="{016A7FA3-8C13-4E5A-88C4-4357C8ACD73E}"/>
              </a:ext>
              <a:ext uri="{C183D7F6-B498-43B3-948B-1728B52AA6E4}">
                <adec:decorative xmlns:adec="http://schemas.microsoft.com/office/drawing/2017/decorative" xmlns=""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xmlns=""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xmlns=""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xmlns=""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xmlns=""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xmlns=""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xmlns=""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xmlns=""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xmlns=""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xmlns=""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13" name="Text Placeholder 12">
            <a:extLst>
              <a:ext uri="{FF2B5EF4-FFF2-40B4-BE49-F238E27FC236}">
                <a16:creationId xmlns:a16="http://schemas.microsoft.com/office/drawing/2014/main" xmlns=""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xmlns="" id="{1AA8588E-221D-4931-A290-C5C4184435AD}"/>
              </a:ext>
              <a:ext uri="{C183D7F6-B498-43B3-948B-1728B52AA6E4}">
                <adec:decorative xmlns:adec="http://schemas.microsoft.com/office/drawing/2017/decorative" xmlns=""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xmlns=""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xmlns=""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xmlns=""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xmlns=""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xmlns=""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xmlns=""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xmlns=""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xmlns=""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xmlns=""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xmlns=""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5" name="Picture Placeholder 4">
            <a:extLst>
              <a:ext uri="{FF2B5EF4-FFF2-40B4-BE49-F238E27FC236}">
                <a16:creationId xmlns:a16="http://schemas.microsoft.com/office/drawing/2014/main" xmlns=""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xmlns=""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xmlns=""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xmlns=""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xmlns=""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xmlns=""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xmlns="" id="{9DF93AF7-D4DC-42B5-8A4F-B5F3ABBB031F}"/>
              </a:ext>
              <a:ext uri="{C183D7F6-B498-43B3-948B-1728B52AA6E4}">
                <adec:decorative xmlns:adec="http://schemas.microsoft.com/office/drawing/2017/decorative" xmlns=""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xmlns=""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0F8A60B7-2499-42C6-8A74-ACDAE245746D}"/>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xmlns=""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xmlns=""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xmlns=""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xmlns=""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xmlns=""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xmlns=""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xmlns=""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xmlns=""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xmlns=""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xmlns=""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xmlns=""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xmlns=""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xmlns=""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xmlns=""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xmlns=""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xmlns=""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xmlns=""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xmlns=""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xmlns=""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xmlns=""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xmlns="" id="{79DC1498-E692-42BA-B69F-6D37E6CFACA0}"/>
              </a:ext>
            </a:extLst>
          </p:cNvPr>
          <p:cNvSpPr>
            <a:spLocks noGrp="1"/>
          </p:cNvSpPr>
          <p:nvPr>
            <p:ph type="title"/>
          </p:nvPr>
        </p:nvSpPr>
        <p:spPr/>
        <p:txBody>
          <a:bodyPr/>
          <a:lstStyle/>
          <a:p>
            <a:r>
              <a:rPr lang="en-US" u="sng" dirty="0">
                <a:latin typeface="Times New Roman" pitchFamily="18" charset="0"/>
                <a:cs typeface="Times New Roman" pitchFamily="18" charset="0"/>
              </a:rPr>
              <a:t>VARIOUS FRONT END APPLICATIONS</a:t>
            </a:r>
            <a:endParaRPr lang="en-US" dirty="0"/>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6096000" y="2262870"/>
            <a:ext cx="5251450" cy="2999411"/>
          </a:xfrm>
        </p:spPr>
        <p:txBody>
          <a:bodyPr>
            <a:noAutofit/>
          </a:bodyPr>
          <a:lstStyle/>
          <a:p>
            <a:pPr marL="2598">
              <a:spcBef>
                <a:spcPts val="3"/>
              </a:spcBef>
            </a:pPr>
            <a:r>
              <a:rPr lang="en-US" sz="2800" b="1" dirty="0">
                <a:latin typeface="Bahnschrift SemiBold" panose="020B0502040204020203" pitchFamily="34" charset="0"/>
                <a:cs typeface="Dubai Medium" panose="020B0603030403030204" pitchFamily="34" charset="-78"/>
              </a:rPr>
              <a:t/>
            </a:r>
            <a:br>
              <a:rPr lang="en-US" sz="2800" b="1" dirty="0">
                <a:latin typeface="Bahnschrift SemiBold" panose="020B0502040204020203" pitchFamily="34" charset="0"/>
                <a:cs typeface="Dubai Medium" panose="020B0603030403030204" pitchFamily="34" charset="-78"/>
              </a:rPr>
            </a:br>
            <a:r>
              <a:rPr lang="en-US" sz="2800" b="1" dirty="0" smtClean="0">
                <a:latin typeface="Bahnschrift SemiBold" panose="020B0502040204020203" pitchFamily="34" charset="0"/>
                <a:cs typeface="Dubai Medium" panose="020B0603030403030204" pitchFamily="34" charset="-78"/>
              </a:rPr>
              <a:t>1. </a:t>
            </a:r>
            <a:r>
              <a:rPr lang="en-US" sz="2800" b="1" dirty="0" smtClean="0">
                <a:latin typeface="Calibri"/>
                <a:cs typeface="Calibri"/>
              </a:rPr>
              <a:t>NAVEENKUMAR.M</a:t>
            </a:r>
            <a:r>
              <a:rPr lang="en-US" sz="2800" b="1" dirty="0">
                <a:latin typeface="Calibri"/>
                <a:cs typeface="Calibri"/>
              </a:rPr>
              <a:t/>
            </a:r>
            <a:br>
              <a:rPr lang="en-US" sz="2800" b="1" dirty="0">
                <a:latin typeface="Calibri"/>
                <a:cs typeface="Calibri"/>
              </a:rPr>
            </a:br>
            <a:r>
              <a:rPr lang="en-US" sz="2800" b="1" dirty="0" smtClean="0">
                <a:latin typeface="Calibri"/>
                <a:cs typeface="Calibri"/>
              </a:rPr>
              <a:t>2. SWETHA.R</a:t>
            </a:r>
            <a:r>
              <a:rPr lang="en-US" sz="2800" b="1" dirty="0">
                <a:latin typeface="Calibri"/>
                <a:cs typeface="Calibri"/>
              </a:rPr>
              <a:t/>
            </a:r>
            <a:br>
              <a:rPr lang="en-US" sz="2800" b="1" dirty="0">
                <a:latin typeface="Calibri"/>
                <a:cs typeface="Calibri"/>
              </a:rPr>
            </a:br>
            <a:r>
              <a:rPr lang="en-US" sz="2800" b="1" dirty="0" smtClean="0">
                <a:latin typeface="Calibri"/>
                <a:cs typeface="Calibri"/>
              </a:rPr>
              <a:t>3. HEMANTH </a:t>
            </a:r>
            <a:r>
              <a:rPr lang="en-US" sz="2800" b="1" dirty="0">
                <a:latin typeface="Calibri"/>
                <a:cs typeface="Calibri"/>
              </a:rPr>
              <a:t>KUMAR.V</a:t>
            </a:r>
            <a:r>
              <a:rPr lang="en-IN" sz="2800" b="1" dirty="0">
                <a:latin typeface="Calibri"/>
                <a:cs typeface="Calibri"/>
              </a:rPr>
              <a:t/>
            </a:r>
            <a:br>
              <a:rPr lang="en-IN" sz="2800" b="1" dirty="0">
                <a:latin typeface="Calibri"/>
                <a:cs typeface="Calibri"/>
              </a:rPr>
            </a:br>
            <a:r>
              <a:rPr lang="en-US" sz="2800" b="1" dirty="0">
                <a:latin typeface="Bahnschrift SemiBold" panose="020B0502040204020203" pitchFamily="34" charset="0"/>
                <a:cs typeface="Dubai Medium" panose="020B0603030403030204" pitchFamily="34" charset="-78"/>
              </a:rPr>
              <a:t/>
            </a:r>
            <a:br>
              <a:rPr lang="en-US" sz="2800" b="1" dirty="0">
                <a:latin typeface="Bahnschrift SemiBold" panose="020B0502040204020203" pitchFamily="34" charset="0"/>
                <a:cs typeface="Dubai Medium" panose="020B0603030403030204" pitchFamily="34" charset="-78"/>
              </a:rPr>
            </a:br>
            <a:endParaRPr lang="en-US" sz="3200" b="1" dirty="0">
              <a:latin typeface="Bahnschrift SemiBold" panose="020B0502040204020203" pitchFamily="34" charset="0"/>
              <a:cs typeface="Dubai Medium" panose="020B0603030403030204" pitchFamily="34" charset="-78"/>
            </a:endParaRPr>
          </a:p>
        </p:txBody>
      </p:sp>
      <p:pic>
        <p:nvPicPr>
          <p:cNvPr id="8" name="Picture Placeholder 7" descr="close up of computer code">
            <a:extLst>
              <a:ext uri="{FF2B5EF4-FFF2-40B4-BE49-F238E27FC236}">
                <a16:creationId xmlns:a16="http://schemas.microsoft.com/office/drawing/2014/main" xmlns=""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Slide Number Placeholder 5">
            <a:extLst>
              <a:ext uri="{FF2B5EF4-FFF2-40B4-BE49-F238E27FC236}">
                <a16:creationId xmlns:a16="http://schemas.microsoft.com/office/drawing/2014/main" xmlns="" id="{FC6A5C12-E784-444E-B868-DE2AE85742BB}"/>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
        <p:nvSpPr>
          <p:cNvPr id="4" name="Text Placeholder 6">
            <a:extLst>
              <a:ext uri="{FF2B5EF4-FFF2-40B4-BE49-F238E27FC236}">
                <a16:creationId xmlns:a16="http://schemas.microsoft.com/office/drawing/2014/main" xmlns="" id="{B13812AD-E709-A8C0-55D2-E315D637BE4A}"/>
              </a:ext>
            </a:extLst>
          </p:cNvPr>
          <p:cNvSpPr txBox="1">
            <a:spLocks/>
          </p:cNvSpPr>
          <p:nvPr/>
        </p:nvSpPr>
        <p:spPr>
          <a:xfrm>
            <a:off x="6664325" y="1595719"/>
            <a:ext cx="4114800" cy="518795"/>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cap="all" spc="600" baseline="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DONE  BY</a:t>
            </a:r>
          </a:p>
        </p:txBody>
      </p:sp>
    </p:spTree>
    <p:extLst>
      <p:ext uri="{BB962C8B-B14F-4D97-AF65-F5344CB8AC3E}">
        <p14:creationId xmlns:p14="http://schemas.microsoft.com/office/powerpoint/2010/main" val="294476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xmlns=""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xmlns="" id="{14AB6F96-E5E8-4B40-A18C-2D078D1C2D4F}"/>
              </a:ext>
            </a:extLst>
          </p:cNvPr>
          <p:cNvSpPr>
            <a:spLocks noGrp="1"/>
          </p:cNvSpPr>
          <p:nvPr>
            <p:ph type="title"/>
          </p:nvPr>
        </p:nvSpPr>
        <p:spPr>
          <a:xfrm>
            <a:off x="3590365" y="640909"/>
            <a:ext cx="4114800" cy="421480"/>
          </a:xfrm>
        </p:spPr>
        <p:txBody>
          <a:bodyPr>
            <a:normAutofit/>
          </a:bodyPr>
          <a:lstStyle/>
          <a:p>
            <a:r>
              <a:rPr lang="en-US" dirty="0"/>
              <a:t>TITTLE : TO DO PLANNER</a:t>
            </a:r>
          </a:p>
        </p:txBody>
      </p:sp>
      <p:sp>
        <p:nvSpPr>
          <p:cNvPr id="2" name="Text Placeholder 1">
            <a:extLst>
              <a:ext uri="{FF2B5EF4-FFF2-40B4-BE49-F238E27FC236}">
                <a16:creationId xmlns:a16="http://schemas.microsoft.com/office/drawing/2014/main" xmlns="" id="{DAF72BBC-FC90-4B63-96CA-ABED853DBAD0}"/>
              </a:ext>
            </a:extLst>
          </p:cNvPr>
          <p:cNvSpPr>
            <a:spLocks noGrp="1"/>
          </p:cNvSpPr>
          <p:nvPr>
            <p:ph type="body" sz="quarter" idx="11"/>
          </p:nvPr>
        </p:nvSpPr>
        <p:spPr>
          <a:xfrm>
            <a:off x="660400" y="1219200"/>
            <a:ext cx="11049000" cy="5346699"/>
          </a:xfrm>
        </p:spPr>
        <p:txBody>
          <a:bodyPr/>
          <a:lstStyle/>
          <a:p>
            <a:r>
              <a:rPr lang="en-US" sz="2000" dirty="0" smtClean="0"/>
              <a:t>In computer programming, "back end" typically refers to the part of a software system or application that is responsible for processing data and performing tasks that are not directly visible to the user. This includes tasks such as database management, server-side scripting, and other server-side logic that is necessary to deliver the front-end user experience.</a:t>
            </a:r>
          </a:p>
          <a:p>
            <a:r>
              <a:rPr lang="en-US" sz="2000" dirty="0" smtClean="0"/>
              <a:t>The back end is often contrasted with the "front end," which refers to the part of a software system or application that the user interacts with directly, such as a website's graphical user interface (GUI) or mobile application. In general, the front end is concerned with presentation and user interaction, while the back end is concerned with processing, storage, and management of data.</a:t>
            </a:r>
          </a:p>
          <a:p>
            <a:pPr marL="457200" indent="-457200">
              <a:buFont typeface="Wingdings" panose="05000000000000000000" pitchFamily="2" charset="2"/>
              <a:buChar char="v"/>
            </a:pP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839779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xmlns=""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505636" y="-2667000"/>
            <a:ext cx="6858000" cy="12192000"/>
          </a:xfrm>
          <a:prstGeom prst="rect">
            <a:avLst/>
          </a:prstGeom>
          <a:noFill/>
        </p:spPr>
      </p:pic>
      <p:sp>
        <p:nvSpPr>
          <p:cNvPr id="6" name="Title 5">
            <a:extLst>
              <a:ext uri="{FF2B5EF4-FFF2-40B4-BE49-F238E27FC236}">
                <a16:creationId xmlns:a16="http://schemas.microsoft.com/office/drawing/2014/main" xmlns=""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pic>
        <p:nvPicPr>
          <p:cNvPr id="24" name="Online Image Placeholder 23" descr="User">
            <a:extLst>
              <a:ext uri="{FF2B5EF4-FFF2-40B4-BE49-F238E27FC236}">
                <a16:creationId xmlns:a16="http://schemas.microsoft.com/office/drawing/2014/main" xmlns=""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5730238" y="2964670"/>
            <a:ext cx="731520" cy="731520"/>
          </a:xfrm>
        </p:spPr>
      </p:pic>
      <p:sp>
        <p:nvSpPr>
          <p:cNvPr id="9" name="Text Placeholder 8">
            <a:extLst>
              <a:ext uri="{FF2B5EF4-FFF2-40B4-BE49-F238E27FC236}">
                <a16:creationId xmlns:a16="http://schemas.microsoft.com/office/drawing/2014/main" xmlns="" id="{9E2524A0-105C-4170-BB48-CD0756FB3DFE}"/>
              </a:ext>
            </a:extLst>
          </p:cNvPr>
          <p:cNvSpPr>
            <a:spLocks noGrp="1"/>
          </p:cNvSpPr>
          <p:nvPr>
            <p:ph type="body" sz="quarter" idx="17"/>
          </p:nvPr>
        </p:nvSpPr>
        <p:spPr/>
        <p:txBody>
          <a:bodyPr/>
          <a:lstStyle/>
          <a:p>
            <a:r>
              <a:rPr lang="en-US" dirty="0"/>
              <a:t>GIT HUB LINK</a:t>
            </a:r>
          </a:p>
        </p:txBody>
      </p:sp>
      <p:sp>
        <p:nvSpPr>
          <p:cNvPr id="3" name="Text Placeholder 2">
            <a:extLst>
              <a:ext uri="{FF2B5EF4-FFF2-40B4-BE49-F238E27FC236}">
                <a16:creationId xmlns:a16="http://schemas.microsoft.com/office/drawing/2014/main" xmlns="" id="{C747C414-85D9-40D6-9BB3-5AF68A84F413}"/>
              </a:ext>
            </a:extLst>
          </p:cNvPr>
          <p:cNvSpPr>
            <a:spLocks noGrp="1"/>
          </p:cNvSpPr>
          <p:nvPr>
            <p:ph type="body" sz="quarter" idx="12"/>
          </p:nvPr>
        </p:nvSpPr>
        <p:spPr>
          <a:xfrm>
            <a:off x="3161835" y="4653754"/>
            <a:ext cx="6599845" cy="981308"/>
          </a:xfrm>
        </p:spPr>
        <p:txBody>
          <a:bodyPr/>
          <a:lstStyle/>
          <a:p>
            <a:r>
              <a:rPr lang="en-US" dirty="0"/>
              <a:t>https://github.com/</a:t>
            </a:r>
            <a:r>
              <a:rPr lang="en-US" dirty="0" err="1"/>
              <a:t>naveendevrecon</a:t>
            </a:r>
            <a:r>
              <a:rPr lang="en-US" dirty="0"/>
              <a:t>/Task4..git</a:t>
            </a:r>
            <a:endParaRPr lang="en-US" dirty="0"/>
          </a:p>
        </p:txBody>
      </p:sp>
    </p:spTree>
    <p:extLst>
      <p:ext uri="{BB962C8B-B14F-4D97-AF65-F5344CB8AC3E}">
        <p14:creationId xmlns:p14="http://schemas.microsoft.com/office/powerpoint/2010/main" val="92772757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71af3243-3dd4-4a8d-8c0d-dd76da1f02a5"/>
    <ds:schemaRef ds:uri="http://purl.org/dc/dcmitype/"/>
    <ds:schemaRef ds:uri="http://schemas.openxmlformats.org/package/2006/metadata/core-properties"/>
    <ds:schemaRef ds:uri="http://purl.org/dc/elements/1.1/"/>
    <ds:schemaRef ds:uri="http://schemas.microsoft.com/office/2006/metadata/properties"/>
    <ds:schemaRef ds:uri="http://purl.org/dc/terms/"/>
    <ds:schemaRef ds:uri="http://schemas.microsoft.com/office/2006/documentManagement/types"/>
    <ds:schemaRef ds:uri="http://schemas.microsoft.com/office/infopath/2007/PartnerControls"/>
    <ds:schemaRef ds:uri="16c05727-aa75-4e4a-9b5f-8a80a1165891"/>
    <ds:schemaRef ds:uri="http://www.w3.org/XML/1998/namespace"/>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55</TotalTime>
  <Words>158</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Bahnschrift SemiBold</vt:lpstr>
      <vt:lpstr>Biome Light</vt:lpstr>
      <vt:lpstr>Calibri</vt:lpstr>
      <vt:lpstr>Calibri Light</vt:lpstr>
      <vt:lpstr>Dubai Medium</vt:lpstr>
      <vt:lpstr>Times New Roman</vt:lpstr>
      <vt:lpstr>Wingdings</vt:lpstr>
      <vt:lpstr>Office Theme</vt:lpstr>
      <vt:lpstr>VARIOUS FRONT END APPLICATIONS</vt:lpstr>
      <vt:lpstr> 1. NAVEENKUMAR.M 2. SWETHA.R 3. HEMANTH KUMAR.V  </vt:lpstr>
      <vt:lpstr>TITTLE : TO DO PLANNER</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VARIOUS FRONT END APPLICATIONS</dc:title>
  <dc:creator>janani gopi</dc:creator>
  <cp:lastModifiedBy>Naveen_hina</cp:lastModifiedBy>
  <cp:revision>9</cp:revision>
  <dcterms:created xsi:type="dcterms:W3CDTF">2023-04-14T09:38:07Z</dcterms:created>
  <dcterms:modified xsi:type="dcterms:W3CDTF">2023-04-26T13:51:44Z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