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60" r:id="rId4"/>
    <p:sldId id="261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B72FA-D33A-4BF4-B0E5-E442552335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5D235D-862B-40D1-B74C-EB74338A06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F32BD-8282-470E-9685-4566137F4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BF769-1D09-4411-8E6F-7D7CE60DC757}" type="datetimeFigureOut">
              <a:rPr lang="en-US" smtClean="0"/>
              <a:t>12-Oct-21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90717-8E02-4FFA-8BDD-601ECBB52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CAEAB-206C-4BB9-9BA8-6DD5ABAC7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0B875-438E-4699-A06D-C36825483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50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7F05C-61E4-4917-8507-4EC479904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571766-621E-43D4-ADD9-0F9E3D718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D5EF6-E1BB-4B17-8515-F8152298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BF769-1D09-4411-8E6F-7D7CE60DC757}" type="datetimeFigureOut">
              <a:rPr lang="en-US" smtClean="0"/>
              <a:t>12-Oct-21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4D6E1-5555-4818-9BE8-81AD91845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E768C-9CB7-4E72-80DF-480E4F10F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0B875-438E-4699-A06D-C36825483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03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093C4C-3A40-48B7-A006-40503676B2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B515F0-3C09-4D32-B0CA-153E452F5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09E8C-9EEA-425F-B4FE-C7C52D540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BF769-1D09-4411-8E6F-7D7CE60DC757}" type="datetimeFigureOut">
              <a:rPr lang="en-US" smtClean="0"/>
              <a:t>12-Oct-21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34B24-634C-47D2-8D3D-356BD5E6F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6478F-D1AB-4DDA-992B-1F019A2C3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0B875-438E-4699-A06D-C36825483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17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E8200-EDF0-4A80-B62F-44AC1471C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B83A5-0E06-4C35-A141-B0EF293AB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B1BD1-7F72-47FF-A70F-3A140D081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BF769-1D09-4411-8E6F-7D7CE60DC757}" type="datetimeFigureOut">
              <a:rPr lang="en-US" smtClean="0"/>
              <a:t>12-Oct-21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62961-5EF0-4AAA-B68B-C80D7CC31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25878-29B0-4EB2-86DE-217C1EB9E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0B875-438E-4699-A06D-C36825483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04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0AD3A-D06B-4AD4-9191-AF534869B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B8320-D73E-483E-B14E-37C6605C1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39990-C990-4189-ABDB-013D0C88F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BF769-1D09-4411-8E6F-7D7CE60DC757}" type="datetimeFigureOut">
              <a:rPr lang="en-US" smtClean="0"/>
              <a:t>12-Oct-21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B7E36-3AEC-4FA9-8EEC-8B3252244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4FBB7-A1AA-4875-A342-2CF716B42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0B875-438E-4699-A06D-C36825483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996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D644F-9ED9-41C2-AB6D-316568625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B2E68-02D4-432A-8C1A-59DAA4B0B0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C7D689-C3A2-47C5-80C8-C8100A385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C574B5-DF58-480A-ADA5-E26682139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BF769-1D09-4411-8E6F-7D7CE60DC757}" type="datetimeFigureOut">
              <a:rPr lang="en-US" smtClean="0"/>
              <a:t>12-Oct-21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4D514-05DE-433F-B9F6-A05BDCB75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8525AC-31DB-4195-8074-B779F2E6A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0B875-438E-4699-A06D-C36825483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77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BCC65-8270-43C0-80D3-CAAF8ACAF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20FAF3-96CC-43E6-9233-848D3896C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A9C548-2D65-4EA0-9FE6-CBD3E8CA9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6FAB4F-321C-4842-857B-091A5013EE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AE509E-A841-466A-907F-C4D5D17CBD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26798E-8F64-4E10-B3CE-3D9D00C92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BF769-1D09-4411-8E6F-7D7CE60DC757}" type="datetimeFigureOut">
              <a:rPr lang="en-US" smtClean="0"/>
              <a:t>12-Oct-21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C4EE08-81A4-4B01-8564-6DAEABA53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6F9AF8-FBAD-4CD3-938C-7E705938D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0B875-438E-4699-A06D-C36825483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58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CE009-068E-4F2E-BED3-17FF742EA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547A07-95DD-41B2-9C0F-AD81EAF58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BF769-1D09-4411-8E6F-7D7CE60DC757}" type="datetimeFigureOut">
              <a:rPr lang="en-US" smtClean="0"/>
              <a:t>12-Oct-21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C623A3-CCED-4519-A875-E394A044C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73BE2D-8171-40BF-9ECD-B45820B6E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0B875-438E-4699-A06D-C36825483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63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A076C5-0D80-49C0-9DC1-3BA2BB1F3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BF769-1D09-4411-8E6F-7D7CE60DC757}" type="datetimeFigureOut">
              <a:rPr lang="en-US" smtClean="0"/>
              <a:t>12-Oct-21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D841B6-D66F-468B-83F3-9EAC40939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B7FE24-6457-4CA9-99E5-771FF509D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0B875-438E-4699-A06D-C36825483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78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D6C58-BCC0-4D2E-B2D9-95C818451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D99D5-FBBF-42E4-920F-ACF96A771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7E8641-F47A-482B-970D-D3C74E744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EC1B04-352D-4994-A201-368B5FDAD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BF769-1D09-4411-8E6F-7D7CE60DC757}" type="datetimeFigureOut">
              <a:rPr lang="en-US" smtClean="0"/>
              <a:t>12-Oct-21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BDD0D-998D-48EB-BF88-2805F2DDF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B4017A-3C19-42B0-A63B-DA2458FB3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0B875-438E-4699-A06D-C36825483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82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A7E6D-BC3C-4D69-BA08-105637A8E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723549-485B-4A8E-9B3E-5E21208714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D98568-D95C-43DB-8026-CEED79D558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C644D0-C0BF-442A-93C5-E1EED8445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BF769-1D09-4411-8E6F-7D7CE60DC757}" type="datetimeFigureOut">
              <a:rPr lang="en-US" smtClean="0"/>
              <a:t>12-Oct-21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5A728-E098-4B2A-BF1B-C93AE8C85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08A47B-DC88-4522-87BA-942333D87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0B875-438E-4699-A06D-C36825483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872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6D8951-D8A3-4B27-A7F7-79784D2E3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946E5F-94CF-41B6-B149-A2B135ACE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A50AB-F730-45B3-8BF3-C8E7246E1B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BF769-1D09-4411-8E6F-7D7CE60DC757}" type="datetimeFigureOut">
              <a:rPr lang="en-US" smtClean="0"/>
              <a:t>12-Oct-21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9C8F6-904E-4E17-A73D-30C6D5D909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9070C-9E84-4F28-9BF6-F6F5A4C6D3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0B875-438E-4699-A06D-C36825483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619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859EC8-D691-4B03-B38C-F2D329A6B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596" y="450583"/>
            <a:ext cx="7687748" cy="28293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0E3C8B-3D1B-4BC9-A7EC-3716A551C445}"/>
              </a:ext>
            </a:extLst>
          </p:cNvPr>
          <p:cNvSpPr txBox="1"/>
          <p:nvPr/>
        </p:nvSpPr>
        <p:spPr>
          <a:xfrm>
            <a:off x="2491409" y="3538341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ClusterIP</a:t>
            </a:r>
            <a:endParaRPr lang="en-US" dirty="0"/>
          </a:p>
          <a:p>
            <a:r>
              <a:rPr lang="en-US" dirty="0"/>
              <a:t>Specific to a cluster &amp; boundary to particular cluster</a:t>
            </a:r>
          </a:p>
          <a:p>
            <a:r>
              <a:rPr lang="en-US" dirty="0"/>
              <a:t>Access a pod </a:t>
            </a:r>
          </a:p>
          <a:p>
            <a:r>
              <a:rPr lang="en-US" dirty="0"/>
              <a:t>Inside a k8s cluster you can access your pod</a:t>
            </a:r>
          </a:p>
        </p:txBody>
      </p:sp>
    </p:spTree>
    <p:extLst>
      <p:ext uri="{BB962C8B-B14F-4D97-AF65-F5344CB8AC3E}">
        <p14:creationId xmlns:p14="http://schemas.microsoft.com/office/powerpoint/2010/main" val="794603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CDB2DA-C8DC-4381-B3FB-09262C0E3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6466"/>
            <a:ext cx="12192000" cy="320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186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B1EA761-9828-45A4-B66B-F938F12B2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3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917C478-08DA-475E-A3DC-0517650FA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789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2F1CF6B-B77E-4698-8EE8-041F17461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499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9B2934-6896-4333-A89D-98113943F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708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8230042-2180-4C35-85FD-03855E74D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99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B104FC7-160D-48D8-8BC3-4AB1C0F95F80}"/>
              </a:ext>
            </a:extLst>
          </p:cNvPr>
          <p:cNvSpPr/>
          <p:nvPr/>
        </p:nvSpPr>
        <p:spPr>
          <a:xfrm>
            <a:off x="583095" y="508409"/>
            <a:ext cx="99656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gcloud</a:t>
            </a:r>
            <a:r>
              <a:rPr lang="en-US" dirty="0"/>
              <a:t> compute firewall-rules create </a:t>
            </a:r>
            <a:r>
              <a:rPr lang="en-US" dirty="0" err="1"/>
              <a:t>kubia</a:t>
            </a:r>
            <a:r>
              <a:rPr lang="en-US" dirty="0"/>
              <a:t>-svc --allow=tcp:30008</a:t>
            </a:r>
          </a:p>
          <a:p>
            <a:r>
              <a:rPr lang="en-US" dirty="0" err="1"/>
              <a:t>kubectl</a:t>
            </a:r>
            <a:r>
              <a:rPr lang="en-US" dirty="0"/>
              <a:t> get nodes -o </a:t>
            </a:r>
            <a:r>
              <a:rPr lang="en-US" dirty="0" err="1"/>
              <a:t>jsonpath</a:t>
            </a:r>
            <a:r>
              <a:rPr lang="en-US" dirty="0"/>
              <a:t>='{.items[*].</a:t>
            </a:r>
            <a:r>
              <a:rPr lang="en-US" dirty="0" err="1"/>
              <a:t>status.addresses</a:t>
            </a:r>
            <a:r>
              <a:rPr lang="en-US" dirty="0"/>
              <a:t>[?(@.type=="ExternalIP")].address}’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483F11-CB14-434B-86F1-79B038C9DE61}"/>
              </a:ext>
            </a:extLst>
          </p:cNvPr>
          <p:cNvSpPr txBox="1"/>
          <p:nvPr/>
        </p:nvSpPr>
        <p:spPr>
          <a:xfrm>
            <a:off x="384313" y="1859339"/>
            <a:ext cx="282271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Pod Definition</a:t>
            </a:r>
          </a:p>
          <a:p>
            <a:endParaRPr lang="en-US" dirty="0"/>
          </a:p>
          <a:p>
            <a:r>
              <a:rPr lang="en-US" dirty="0" err="1"/>
              <a:t>apiVersion</a:t>
            </a:r>
            <a:r>
              <a:rPr lang="en-US" dirty="0"/>
              <a:t>: v1</a:t>
            </a:r>
          </a:p>
          <a:p>
            <a:r>
              <a:rPr lang="en-US" dirty="0"/>
              <a:t>kind: Pod</a:t>
            </a:r>
          </a:p>
          <a:p>
            <a:r>
              <a:rPr lang="en-US" dirty="0"/>
              <a:t>metadata:</a:t>
            </a:r>
          </a:p>
          <a:p>
            <a:r>
              <a:rPr lang="en-US" dirty="0"/>
              <a:t>  name: </a:t>
            </a:r>
            <a:r>
              <a:rPr lang="en-US" dirty="0" err="1"/>
              <a:t>myapp</a:t>
            </a:r>
            <a:r>
              <a:rPr lang="en-US" dirty="0"/>
              <a:t>-pod</a:t>
            </a:r>
          </a:p>
          <a:p>
            <a:r>
              <a:rPr lang="en-US" dirty="0"/>
              <a:t>  labels:</a:t>
            </a:r>
          </a:p>
          <a:p>
            <a:r>
              <a:rPr lang="en-US" dirty="0"/>
              <a:t>    app: </a:t>
            </a:r>
            <a:r>
              <a:rPr lang="en-US" dirty="0" err="1"/>
              <a:t>myapp</a:t>
            </a:r>
            <a:endParaRPr lang="en-US" dirty="0"/>
          </a:p>
          <a:p>
            <a:r>
              <a:rPr lang="en-US" dirty="0"/>
              <a:t>    type: front-end</a:t>
            </a:r>
          </a:p>
          <a:p>
            <a:r>
              <a:rPr lang="en-US" dirty="0"/>
              <a:t>spec:</a:t>
            </a:r>
          </a:p>
          <a:p>
            <a:r>
              <a:rPr lang="en-US" dirty="0"/>
              <a:t>  containers:</a:t>
            </a:r>
          </a:p>
          <a:p>
            <a:r>
              <a:rPr lang="en-US" dirty="0"/>
              <a:t>  - name: </a:t>
            </a:r>
            <a:r>
              <a:rPr lang="en-US" dirty="0" err="1"/>
              <a:t>nginx</a:t>
            </a:r>
            <a:r>
              <a:rPr lang="en-US" dirty="0"/>
              <a:t>-container</a:t>
            </a:r>
          </a:p>
          <a:p>
            <a:r>
              <a:rPr lang="en-US" dirty="0"/>
              <a:t>    image: </a:t>
            </a:r>
            <a:r>
              <a:rPr lang="en-US" dirty="0" err="1"/>
              <a:t>nginx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D1C732-0C5A-459C-AB26-289520A7DA94}"/>
              </a:ext>
            </a:extLst>
          </p:cNvPr>
          <p:cNvSpPr txBox="1"/>
          <p:nvPr/>
        </p:nvSpPr>
        <p:spPr>
          <a:xfrm>
            <a:off x="5234608" y="1859339"/>
            <a:ext cx="327328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Service Definitions</a:t>
            </a:r>
          </a:p>
          <a:p>
            <a:endParaRPr lang="en-US" dirty="0"/>
          </a:p>
          <a:p>
            <a:r>
              <a:rPr lang="en-US" dirty="0" err="1"/>
              <a:t>apiVersion</a:t>
            </a:r>
            <a:r>
              <a:rPr lang="en-US" dirty="0"/>
              <a:t>: v1</a:t>
            </a:r>
          </a:p>
          <a:p>
            <a:r>
              <a:rPr lang="en-US" dirty="0"/>
              <a:t>kind: Service</a:t>
            </a:r>
          </a:p>
          <a:p>
            <a:r>
              <a:rPr lang="en-US" dirty="0"/>
              <a:t>metadata:</a:t>
            </a:r>
          </a:p>
          <a:p>
            <a:r>
              <a:rPr lang="en-US" dirty="0"/>
              <a:t>    name: </a:t>
            </a:r>
            <a:r>
              <a:rPr lang="en-US" dirty="0" err="1"/>
              <a:t>myapp</a:t>
            </a:r>
            <a:r>
              <a:rPr lang="en-US" dirty="0"/>
              <a:t>-services</a:t>
            </a:r>
          </a:p>
          <a:p>
            <a:r>
              <a:rPr lang="en-US" dirty="0"/>
              <a:t>spec:</a:t>
            </a:r>
          </a:p>
          <a:p>
            <a:r>
              <a:rPr lang="en-US" dirty="0"/>
              <a:t>    type: </a:t>
            </a:r>
            <a:r>
              <a:rPr lang="en-US" dirty="0" err="1"/>
              <a:t>NodePort</a:t>
            </a:r>
            <a:endParaRPr lang="en-US" dirty="0"/>
          </a:p>
          <a:p>
            <a:r>
              <a:rPr lang="en-US" dirty="0"/>
              <a:t>    ports:</a:t>
            </a:r>
          </a:p>
          <a:p>
            <a:r>
              <a:rPr lang="en-US" dirty="0"/>
              <a:t>     - </a:t>
            </a:r>
            <a:r>
              <a:rPr lang="en-US" dirty="0" err="1"/>
              <a:t>targetPort</a:t>
            </a:r>
            <a:r>
              <a:rPr lang="en-US" dirty="0"/>
              <a:t>: 80</a:t>
            </a:r>
          </a:p>
          <a:p>
            <a:r>
              <a:rPr lang="en-US" dirty="0"/>
              <a:t>       port: 80</a:t>
            </a:r>
          </a:p>
          <a:p>
            <a:r>
              <a:rPr lang="en-US" dirty="0"/>
              <a:t>       </a:t>
            </a:r>
            <a:r>
              <a:rPr lang="en-US" dirty="0" err="1"/>
              <a:t>nodePort</a:t>
            </a:r>
            <a:r>
              <a:rPr lang="en-US" dirty="0"/>
              <a:t>: 30008</a:t>
            </a:r>
          </a:p>
          <a:p>
            <a:r>
              <a:rPr lang="en-US" dirty="0"/>
              <a:t>    selector:</a:t>
            </a:r>
          </a:p>
          <a:p>
            <a:r>
              <a:rPr lang="en-US" dirty="0"/>
              <a:t>       app: </a:t>
            </a:r>
            <a:r>
              <a:rPr lang="en-US" dirty="0" err="1"/>
              <a:t>myapp</a:t>
            </a:r>
            <a:endParaRPr lang="en-US" dirty="0"/>
          </a:p>
          <a:p>
            <a:r>
              <a:rPr lang="en-US" dirty="0"/>
              <a:t>       type: front-end</a:t>
            </a:r>
          </a:p>
        </p:txBody>
      </p:sp>
    </p:spTree>
    <p:extLst>
      <p:ext uri="{BB962C8B-B14F-4D97-AF65-F5344CB8AC3E}">
        <p14:creationId xmlns:p14="http://schemas.microsoft.com/office/powerpoint/2010/main" val="476854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6A1A9940B427468936EFF507B7730C" ma:contentTypeVersion="12" ma:contentTypeDescription="Create a new document." ma:contentTypeScope="" ma:versionID="92ed4e607cbdf11878ddea734a225c96">
  <xsd:schema xmlns:xsd="http://www.w3.org/2001/XMLSchema" xmlns:xs="http://www.w3.org/2001/XMLSchema" xmlns:p="http://schemas.microsoft.com/office/2006/metadata/properties" xmlns:ns2="8d8e488b-09ce-4de9-9514-5027d6e7bff7" xmlns:ns3="d84140b2-fa4e-4d34-b67a-e17350036e46" targetNamespace="http://schemas.microsoft.com/office/2006/metadata/properties" ma:root="true" ma:fieldsID="db4ffe110f0e6647878c954e303f2fc3" ns2:_="" ns3:_="">
    <xsd:import namespace="8d8e488b-09ce-4de9-9514-5027d6e7bff7"/>
    <xsd:import namespace="d84140b2-fa4e-4d34-b67a-e17350036e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8e488b-09ce-4de9-9514-5027d6e7bf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cc8788f-f679-4de9-afe2-1653e9c0f3d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4140b2-fa4e-4d34-b67a-e17350036e4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47b58f3-f884-4c86-957c-d2be0f2a7043}" ma:internalName="TaxCatchAll" ma:showField="CatchAllData" ma:web="d84140b2-fa4e-4d34-b67a-e17350036e4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84140b2-fa4e-4d34-b67a-e17350036e46" xsi:nil="true"/>
    <lcf76f155ced4ddcb4097134ff3c332f xmlns="8d8e488b-09ce-4de9-9514-5027d6e7bff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6F06856-D40B-48F1-82A7-575A21DD4FFE}"/>
</file>

<file path=customXml/itemProps2.xml><?xml version="1.0" encoding="utf-8"?>
<ds:datastoreItem xmlns:ds="http://schemas.openxmlformats.org/officeDocument/2006/customXml" ds:itemID="{0E414045-4FAB-48F8-98AA-B49D1363919E}"/>
</file>

<file path=customXml/itemProps3.xml><?xml version="1.0" encoding="utf-8"?>
<ds:datastoreItem xmlns:ds="http://schemas.openxmlformats.org/officeDocument/2006/customXml" ds:itemID="{20549FE7-558B-415C-928D-3DADA9EE791C}"/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138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Faculty 08</cp:lastModifiedBy>
  <cp:revision>12</cp:revision>
  <dcterms:created xsi:type="dcterms:W3CDTF">2020-04-22T16:31:17Z</dcterms:created>
  <dcterms:modified xsi:type="dcterms:W3CDTF">2021-10-12T15:11:25Z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0x0101003C6A1A9940B427468936EFF507B7730C</vt:lpwstr>
  </property>
</Properties>
</file>