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9E57-8C0A-496F-8DEC-1482C4621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3D286-AF94-4533-81C9-3C5324664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D2C-CA57-435D-BEB0-F25DAFF9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7D62-96BF-4E47-B515-F73EC934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4BD5-8B58-4EB1-8A66-E878347E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9C65-5BD9-4208-A298-B4D44B11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1CA2E-9F8F-41ED-AE6D-6FF9F6AD8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72B9-94D2-4516-8286-2C63F416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1A3FA-D5B6-476C-9931-180C915B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3A66-7BAA-4D42-98AE-65BE1DB7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599B3-604A-4D1A-BBB8-1DC022D4B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91344-9F9B-4FC4-BEF1-353C3BC12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934F-6466-4BBB-B1A1-FD345CE8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3441-6FB6-4A55-9EFC-816E1A93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EEEA6-0D8F-488B-8C10-70F7E274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0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E9AB-AC7E-4D9A-9960-6DE2F995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839E-7FED-482A-B667-618392D8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56D-FC0B-4420-928B-C11EAD36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D872-C883-4112-901D-C58F1E34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512A-430F-49B8-A896-22E1FF24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9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8870-C1BC-49C8-9BAD-E4BF4312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846B6-7A84-4545-8DD1-1C30C0CA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1C48-12BF-4E31-93A9-DE80F2BA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769F-864B-4BBF-968C-7C9C0C0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0522-7DD4-4317-8BC4-4A01D9C9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4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7BFD-C86D-4C2F-9C25-836F2CC7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9447-B973-4D2B-B4BF-2844ADCE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75E1F-74B1-489F-9757-FA514602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4CB2C-7038-4839-A1A4-844257A1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33D2-02FC-4B87-9E6E-4DBA1D83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821DF-6C56-4315-B360-28F39ACC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9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DBE6-CF1C-479F-BF19-426C393C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3EC02-194C-4B92-B6C0-5CF465F7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5D2BD-FA3E-4E70-AB9E-2EAC747BF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60C5A-11D1-46F8-9A4A-6934FFF86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68A21-7364-4DFF-9717-ECA3EB71E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AAB2D-E377-45A7-B3B7-23F7A20E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8719D-16AE-4010-992C-A591C14B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ABFF8-5279-47F3-85B7-915814D0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2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FE0C-5BB0-42A0-BBC9-752F932B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EBD9F-9F21-41A4-85E3-0E34B59C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30240-A2B0-4033-B89F-6FB2196A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0F9FC-DF28-44E9-931E-D6CFEA80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DFCBD-9591-467F-969B-4C8F4567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B7ACC-FF85-403F-9B16-E0F14388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02D0-A259-49EB-8571-BF35BC84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9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40E-AA00-4C71-9D50-F97C136A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533E-EFAF-4879-B5BB-4D3C435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7EE2A-222A-41E8-9882-F245074DF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B487C-C3E4-4B6D-B59C-5F1FCA00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6E8F5-C3FF-40A8-A5E3-9614E517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7D7E5-B7A6-4F14-ACBD-1C325243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7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4EDA-A089-4FD1-9AA2-0AC9C565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94F98-ADD5-4A31-A956-C069E100B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5195C-B461-48A4-ABC6-DC37EBA3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9F37D-857D-4271-BC6C-AED71749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31C71-1046-477B-AC41-DF25BA96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536B2-E932-4AD2-BFE4-ED52377C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0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0D730-4A22-441E-A064-2C497875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8F2EB-DA4D-4EA2-B7D1-7A9F6AFF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7786-5724-4D98-BC06-4EC69291B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E623-4DD5-4026-8235-F3142E3AC16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6786-0225-4DA1-97C3-D9FFB8D0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7DC5-AB12-4326-9599-3C83A2390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102A-0C91-422A-BEC7-A98CC48C3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9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DD7EBA-D871-4754-9EA6-FD304A3B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5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35D59B-F0D1-4F45-B3F4-EA07B8B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4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2AC709-21C1-467D-B858-2A9BDB8E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3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8CB0C2-25A5-434C-AC6D-F410ADD3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DCE39E-F6D5-47EA-B25A-F8BAEDE0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6A1A9940B427468936EFF507B7730C" ma:contentTypeVersion="12" ma:contentTypeDescription="Create a new document." ma:contentTypeScope="" ma:versionID="92ed4e607cbdf11878ddea734a225c96">
  <xsd:schema xmlns:xsd="http://www.w3.org/2001/XMLSchema" xmlns:xs="http://www.w3.org/2001/XMLSchema" xmlns:p="http://schemas.microsoft.com/office/2006/metadata/properties" xmlns:ns2="8d8e488b-09ce-4de9-9514-5027d6e7bff7" xmlns:ns3="d84140b2-fa4e-4d34-b67a-e17350036e46" targetNamespace="http://schemas.microsoft.com/office/2006/metadata/properties" ma:root="true" ma:fieldsID="db4ffe110f0e6647878c954e303f2fc3" ns2:_="" ns3:_="">
    <xsd:import namespace="8d8e488b-09ce-4de9-9514-5027d6e7bff7"/>
    <xsd:import namespace="d84140b2-fa4e-4d34-b67a-e17350036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e488b-09ce-4de9-9514-5027d6e7b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4140b2-fa4e-4d34-b67a-e17350036e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47b58f3-f884-4c86-957c-d2be0f2a7043}" ma:internalName="TaxCatchAll" ma:showField="CatchAllData" ma:web="d84140b2-fa4e-4d34-b67a-e17350036e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4140b2-fa4e-4d34-b67a-e17350036e46" xsi:nil="true"/>
    <lcf76f155ced4ddcb4097134ff3c332f xmlns="8d8e488b-09ce-4de9-9514-5027d6e7bf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F57BC7-B364-4B58-818D-0ADC935E821A}"/>
</file>

<file path=customXml/itemProps2.xml><?xml version="1.0" encoding="utf-8"?>
<ds:datastoreItem xmlns:ds="http://schemas.openxmlformats.org/officeDocument/2006/customXml" ds:itemID="{C75AB99E-FF5F-43A1-917B-6278C8D3A767}"/>
</file>

<file path=customXml/itemProps3.xml><?xml version="1.0" encoding="utf-8"?>
<ds:datastoreItem xmlns:ds="http://schemas.openxmlformats.org/officeDocument/2006/customXml" ds:itemID="{1FCE332C-E86B-4836-8078-AE7ADC563EFF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2022-04-19T17:04:43Z</dcterms:created>
  <dcterms:modified xsi:type="dcterms:W3CDTF">2022-04-19T17:08:00Z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0x0101003C6A1A9940B427468936EFF507B7730C</vt:lpwstr>
  </property>
</Properties>
</file>