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handoutMasterIdLst>
    <p:handoutMasterId r:id="rId3"/>
  </p:handout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003" autoAdjust="0"/>
    <p:restoredTop sz="94660"/>
  </p:normalViewPr>
  <p:slideViewPr>
    <p:cSldViewPr snapToGrid="0">
      <p:cViewPr varScale="1">
        <p:scale>
          <a:sx n="98" d="100"/>
          <a:sy n="98" d="100"/>
        </p:scale>
        <p:origin x="75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363" y="6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0F2A4F-9CC5-6AC5-26DB-B2DE3F3317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E2F55-ED4A-2652-342E-19E1C7757A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086A8-8D70-4A64-8FB2-B400DE4DA61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3B7B9-C32A-F13B-36D7-CCF26577CA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E29CF-16BD-04CD-338E-B43275371F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CA1B9-4B24-46DE-9BD5-F1F41E3EC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69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ki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CBB6B6-85A6-06E8-BD68-42D60872771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3439" y="1417085"/>
            <a:ext cx="10580230" cy="4720406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IN" dirty="0"/>
              <a:t>Place Your Content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B54BC-B272-C9ED-3F5F-EADC3A13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39" y="778716"/>
            <a:ext cx="10580230" cy="466018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6FA5EE3-4E4F-B20B-615B-8C971A5318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6453462"/>
            <a:ext cx="11244263" cy="34948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IN" sz="1800" dirty="0"/>
              <a:t>URL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91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956F6F-B7C9-455E-8675-F02C4CB29636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43EF00-2C20-4177-B559-FA47BEC6E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08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">
            <a:extLst>
              <a:ext uri="{FF2B5EF4-FFF2-40B4-BE49-F238E27FC236}">
                <a16:creationId xmlns:a16="http://schemas.microsoft.com/office/drawing/2014/main" id="{A235203B-66A6-DEA9-61E8-7C2A874F1BE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8333F0-F4FA-C1EF-5342-A73E3D2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url">
            <a:extLst>
              <a:ext uri="{FF2B5EF4-FFF2-40B4-BE49-F238E27FC236}">
                <a16:creationId xmlns:a16="http://schemas.microsoft.com/office/drawing/2014/main" id="{EA9D080B-1F6B-B358-432F-8D7AF3E218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462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ter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Garamond</vt:lpstr>
      <vt:lpstr>Master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G</dc:creator>
  <cp:lastModifiedBy>Naveen G</cp:lastModifiedBy>
  <cp:revision>6</cp:revision>
  <dcterms:created xsi:type="dcterms:W3CDTF">2022-09-09T14:08:07Z</dcterms:created>
  <dcterms:modified xsi:type="dcterms:W3CDTF">2022-09-09T15:05:23Z</dcterms:modified>
</cp:coreProperties>
</file>