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8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Kumar" userId="de10da8e-6606-4cb3-9b9c-451c230a2d99" providerId="ADAL" clId="{38701A1D-1187-492D-B4E0-97EFDB7BC94D}"/>
    <pc:docChg chg="undo custSel addSld delSld modSld sldOrd">
      <pc:chgData name="Naveen Kumar" userId="de10da8e-6606-4cb3-9b9c-451c230a2d99" providerId="ADAL" clId="{38701A1D-1187-492D-B4E0-97EFDB7BC94D}" dt="2022-10-10T05:43:25.473" v="809" actId="14100"/>
      <pc:docMkLst>
        <pc:docMk/>
      </pc:docMkLst>
      <pc:sldChg chg="addSp modSp new mod ord">
        <pc:chgData name="Naveen Kumar" userId="de10da8e-6606-4cb3-9b9c-451c230a2d99" providerId="ADAL" clId="{38701A1D-1187-492D-B4E0-97EFDB7BC94D}" dt="2022-10-04T04:24:24.799" v="776"/>
        <pc:sldMkLst>
          <pc:docMk/>
          <pc:sldMk cId="373645331" sldId="256"/>
        </pc:sldMkLst>
        <pc:picChg chg="add mod">
          <ac:chgData name="Naveen Kumar" userId="de10da8e-6606-4cb3-9b9c-451c230a2d99" providerId="ADAL" clId="{38701A1D-1187-492D-B4E0-97EFDB7BC94D}" dt="2022-10-03T04:36:07.323" v="5" actId="14100"/>
          <ac:picMkLst>
            <pc:docMk/>
            <pc:sldMk cId="373645331" sldId="256"/>
            <ac:picMk id="5" creationId="{AD82ABD3-5EF0-E43E-9D9B-51B1FB42B339}"/>
          </ac:picMkLst>
        </pc:picChg>
      </pc:sldChg>
      <pc:sldChg chg="addSp modSp new mod">
        <pc:chgData name="Naveen Kumar" userId="de10da8e-6606-4cb3-9b9c-451c230a2d99" providerId="ADAL" clId="{38701A1D-1187-492D-B4E0-97EFDB7BC94D}" dt="2022-10-03T04:44:57.455" v="182" actId="20577"/>
        <pc:sldMkLst>
          <pc:docMk/>
          <pc:sldMk cId="767664484" sldId="257"/>
        </pc:sldMkLst>
        <pc:spChg chg="mod">
          <ac:chgData name="Naveen Kumar" userId="de10da8e-6606-4cb3-9b9c-451c230a2d99" providerId="ADAL" clId="{38701A1D-1187-492D-B4E0-97EFDB7BC94D}" dt="2022-10-03T04:44:57.455" v="182" actId="20577"/>
          <ac:spMkLst>
            <pc:docMk/>
            <pc:sldMk cId="767664484" sldId="257"/>
            <ac:spMk id="2" creationId="{1B7026FD-EAAB-8C11-CBD7-767AD56314EF}"/>
          </ac:spMkLst>
        </pc:spChg>
        <pc:picChg chg="add mod">
          <ac:chgData name="Naveen Kumar" userId="de10da8e-6606-4cb3-9b9c-451c230a2d99" providerId="ADAL" clId="{38701A1D-1187-492D-B4E0-97EFDB7BC94D}" dt="2022-10-03T04:42:37.556" v="18" actId="14100"/>
          <ac:picMkLst>
            <pc:docMk/>
            <pc:sldMk cId="767664484" sldId="257"/>
            <ac:picMk id="5" creationId="{6F715570-5314-6913-733C-A1B868DB24EA}"/>
          </ac:picMkLst>
        </pc:picChg>
      </pc:sldChg>
      <pc:sldChg chg="addSp delSp modSp new del mod">
        <pc:chgData name="Naveen Kumar" userId="de10da8e-6606-4cb3-9b9c-451c230a2d99" providerId="ADAL" clId="{38701A1D-1187-492D-B4E0-97EFDB7BC94D}" dt="2022-10-03T04:41:27.495" v="11" actId="2696"/>
        <pc:sldMkLst>
          <pc:docMk/>
          <pc:sldMk cId="1355308526" sldId="257"/>
        </pc:sldMkLst>
        <pc:picChg chg="add del mod">
          <ac:chgData name="Naveen Kumar" userId="de10da8e-6606-4cb3-9b9c-451c230a2d99" providerId="ADAL" clId="{38701A1D-1187-492D-B4E0-97EFDB7BC94D}" dt="2022-10-03T04:41:19.463" v="10" actId="21"/>
          <ac:picMkLst>
            <pc:docMk/>
            <pc:sldMk cId="1355308526" sldId="257"/>
            <ac:picMk id="3" creationId="{04A30427-6201-9086-395E-A3BC2C292DC9}"/>
          </ac:picMkLst>
        </pc:picChg>
      </pc:sldChg>
      <pc:sldChg chg="add del">
        <pc:chgData name="Naveen Kumar" userId="de10da8e-6606-4cb3-9b9c-451c230a2d99" providerId="ADAL" clId="{38701A1D-1187-492D-B4E0-97EFDB7BC94D}" dt="2022-10-03T04:48:53.628" v="185" actId="2696"/>
        <pc:sldMkLst>
          <pc:docMk/>
          <pc:sldMk cId="2465640645" sldId="258"/>
        </pc:sldMkLst>
      </pc:sldChg>
      <pc:sldChg chg="addSp modSp new mod">
        <pc:chgData name="Naveen Kumar" userId="de10da8e-6606-4cb3-9b9c-451c230a2d99" providerId="ADAL" clId="{38701A1D-1187-492D-B4E0-97EFDB7BC94D}" dt="2022-10-03T04:53:16.714" v="313" actId="20577"/>
        <pc:sldMkLst>
          <pc:docMk/>
          <pc:sldMk cId="3308354022" sldId="258"/>
        </pc:sldMkLst>
        <pc:spChg chg="mod">
          <ac:chgData name="Naveen Kumar" userId="de10da8e-6606-4cb3-9b9c-451c230a2d99" providerId="ADAL" clId="{38701A1D-1187-492D-B4E0-97EFDB7BC94D}" dt="2022-10-03T04:53:16.714" v="313" actId="20577"/>
          <ac:spMkLst>
            <pc:docMk/>
            <pc:sldMk cId="3308354022" sldId="258"/>
            <ac:spMk id="2" creationId="{67F22260-93B1-D8CB-260C-0CD292F38D74}"/>
          </ac:spMkLst>
        </pc:spChg>
        <pc:picChg chg="add mod">
          <ac:chgData name="Naveen Kumar" userId="de10da8e-6606-4cb3-9b9c-451c230a2d99" providerId="ADAL" clId="{38701A1D-1187-492D-B4E0-97EFDB7BC94D}" dt="2022-10-03T04:49:14.301" v="189" actId="14100"/>
          <ac:picMkLst>
            <pc:docMk/>
            <pc:sldMk cId="3308354022" sldId="258"/>
            <ac:picMk id="5" creationId="{7274AD86-156A-9E19-A7AA-776EB5C4710E}"/>
          </ac:picMkLst>
        </pc:picChg>
      </pc:sldChg>
      <pc:sldChg chg="addSp add del mod">
        <pc:chgData name="Naveen Kumar" userId="de10da8e-6606-4cb3-9b9c-451c230a2d99" providerId="ADAL" clId="{38701A1D-1187-492D-B4E0-97EFDB7BC94D}" dt="2022-10-03T04:48:50.560" v="184" actId="2696"/>
        <pc:sldMkLst>
          <pc:docMk/>
          <pc:sldMk cId="923339685" sldId="259"/>
        </pc:sldMkLst>
        <pc:picChg chg="add">
          <ac:chgData name="Naveen Kumar" userId="de10da8e-6606-4cb3-9b9c-451c230a2d99" providerId="ADAL" clId="{38701A1D-1187-492D-B4E0-97EFDB7BC94D}" dt="2022-10-03T04:48:40.071" v="183" actId="22"/>
          <ac:picMkLst>
            <pc:docMk/>
            <pc:sldMk cId="923339685" sldId="259"/>
            <ac:picMk id="3" creationId="{CAD438F1-296A-E826-A388-9EAE23E1FFEF}"/>
          </ac:picMkLst>
        </pc:picChg>
      </pc:sldChg>
      <pc:sldChg chg="addSp modSp new mod">
        <pc:chgData name="Naveen Kumar" userId="de10da8e-6606-4cb3-9b9c-451c230a2d99" providerId="ADAL" clId="{38701A1D-1187-492D-B4E0-97EFDB7BC94D}" dt="2022-10-03T05:18:44.504" v="362" actId="20577"/>
        <pc:sldMkLst>
          <pc:docMk/>
          <pc:sldMk cId="4111478759" sldId="259"/>
        </pc:sldMkLst>
        <pc:spChg chg="mod">
          <ac:chgData name="Naveen Kumar" userId="de10da8e-6606-4cb3-9b9c-451c230a2d99" providerId="ADAL" clId="{38701A1D-1187-492D-B4E0-97EFDB7BC94D}" dt="2022-10-03T05:17:52.924" v="330" actId="14100"/>
          <ac:spMkLst>
            <pc:docMk/>
            <pc:sldMk cId="4111478759" sldId="259"/>
            <ac:spMk id="2" creationId="{4B6D71B2-E0C8-D6EA-7E61-DFB69260B85B}"/>
          </ac:spMkLst>
        </pc:spChg>
        <pc:spChg chg="mod">
          <ac:chgData name="Naveen Kumar" userId="de10da8e-6606-4cb3-9b9c-451c230a2d99" providerId="ADAL" clId="{38701A1D-1187-492D-B4E0-97EFDB7BC94D}" dt="2022-10-03T05:18:44.504" v="362" actId="20577"/>
          <ac:spMkLst>
            <pc:docMk/>
            <pc:sldMk cId="4111478759" sldId="259"/>
            <ac:spMk id="3" creationId="{2670636F-0B97-733D-9A50-9948803652D0}"/>
          </ac:spMkLst>
        </pc:spChg>
        <pc:picChg chg="add mod">
          <ac:chgData name="Naveen Kumar" userId="de10da8e-6606-4cb3-9b9c-451c230a2d99" providerId="ADAL" clId="{38701A1D-1187-492D-B4E0-97EFDB7BC94D}" dt="2022-10-03T05:16:08.854" v="318" actId="14100"/>
          <ac:picMkLst>
            <pc:docMk/>
            <pc:sldMk cId="4111478759" sldId="259"/>
            <ac:picMk id="5" creationId="{D5E08A01-096F-D608-2A7F-BFAB430C95CE}"/>
          </ac:picMkLst>
        </pc:picChg>
      </pc:sldChg>
      <pc:sldChg chg="addSp modSp new mod">
        <pc:chgData name="Naveen Kumar" userId="de10da8e-6606-4cb3-9b9c-451c230a2d99" providerId="ADAL" clId="{38701A1D-1187-492D-B4E0-97EFDB7BC94D}" dt="2022-10-03T06:59:07.270" v="626" actId="20577"/>
        <pc:sldMkLst>
          <pc:docMk/>
          <pc:sldMk cId="1843278684" sldId="260"/>
        </pc:sldMkLst>
        <pc:spChg chg="mod">
          <ac:chgData name="Naveen Kumar" userId="de10da8e-6606-4cb3-9b9c-451c230a2d99" providerId="ADAL" clId="{38701A1D-1187-492D-B4E0-97EFDB7BC94D}" dt="2022-10-03T06:59:07.270" v="626" actId="20577"/>
          <ac:spMkLst>
            <pc:docMk/>
            <pc:sldMk cId="1843278684" sldId="260"/>
            <ac:spMk id="2" creationId="{053EC4CE-1E96-8C5E-597C-9F8A4717FFC8}"/>
          </ac:spMkLst>
        </pc:spChg>
        <pc:picChg chg="add mod">
          <ac:chgData name="Naveen Kumar" userId="de10da8e-6606-4cb3-9b9c-451c230a2d99" providerId="ADAL" clId="{38701A1D-1187-492D-B4E0-97EFDB7BC94D}" dt="2022-10-03T05:21:20.261" v="366" actId="14100"/>
          <ac:picMkLst>
            <pc:docMk/>
            <pc:sldMk cId="1843278684" sldId="260"/>
            <ac:picMk id="5" creationId="{05AC0CF6-9F86-1FB6-0A91-1B1C75542A99}"/>
          </ac:picMkLst>
        </pc:picChg>
      </pc:sldChg>
      <pc:sldChg chg="addSp modSp new mod">
        <pc:chgData name="Naveen Kumar" userId="de10da8e-6606-4cb3-9b9c-451c230a2d99" providerId="ADAL" clId="{38701A1D-1187-492D-B4E0-97EFDB7BC94D}" dt="2022-10-03T10:41:51.810" v="633" actId="14100"/>
        <pc:sldMkLst>
          <pc:docMk/>
          <pc:sldMk cId="1409146187" sldId="261"/>
        </pc:sldMkLst>
        <pc:picChg chg="add mod">
          <ac:chgData name="Naveen Kumar" userId="de10da8e-6606-4cb3-9b9c-451c230a2d99" providerId="ADAL" clId="{38701A1D-1187-492D-B4E0-97EFDB7BC94D}" dt="2022-10-03T10:41:51.810" v="633" actId="14100"/>
          <ac:picMkLst>
            <pc:docMk/>
            <pc:sldMk cId="1409146187" sldId="261"/>
            <ac:picMk id="5" creationId="{383EF3FE-33B8-0867-3007-2BD59F65D420}"/>
          </ac:picMkLst>
        </pc:picChg>
      </pc:sldChg>
      <pc:sldChg chg="addSp modSp new mod">
        <pc:chgData name="Naveen Kumar" userId="de10da8e-6606-4cb3-9b9c-451c230a2d99" providerId="ADAL" clId="{38701A1D-1187-492D-B4E0-97EFDB7BC94D}" dt="2022-10-03T10:44:23.999" v="639" actId="14100"/>
        <pc:sldMkLst>
          <pc:docMk/>
          <pc:sldMk cId="248105670" sldId="262"/>
        </pc:sldMkLst>
        <pc:picChg chg="add mod">
          <ac:chgData name="Naveen Kumar" userId="de10da8e-6606-4cb3-9b9c-451c230a2d99" providerId="ADAL" clId="{38701A1D-1187-492D-B4E0-97EFDB7BC94D}" dt="2022-10-03T10:44:23.999" v="639" actId="14100"/>
          <ac:picMkLst>
            <pc:docMk/>
            <pc:sldMk cId="248105670" sldId="262"/>
            <ac:picMk id="5" creationId="{B0F217DA-9B17-7DBC-BC3F-EC716F2F4A42}"/>
          </ac:picMkLst>
        </pc:picChg>
      </pc:sldChg>
      <pc:sldChg chg="addSp modSp new mod">
        <pc:chgData name="Naveen Kumar" userId="de10da8e-6606-4cb3-9b9c-451c230a2d99" providerId="ADAL" clId="{38701A1D-1187-492D-B4E0-97EFDB7BC94D}" dt="2022-10-03T11:09:24.930" v="769" actId="20577"/>
        <pc:sldMkLst>
          <pc:docMk/>
          <pc:sldMk cId="2596126855" sldId="263"/>
        </pc:sldMkLst>
        <pc:spChg chg="mod">
          <ac:chgData name="Naveen Kumar" userId="de10da8e-6606-4cb3-9b9c-451c230a2d99" providerId="ADAL" clId="{38701A1D-1187-492D-B4E0-97EFDB7BC94D}" dt="2022-10-03T11:09:24.930" v="769" actId="20577"/>
          <ac:spMkLst>
            <pc:docMk/>
            <pc:sldMk cId="2596126855" sldId="263"/>
            <ac:spMk id="2" creationId="{3C2DCCD4-F6CD-895B-D67B-FC1DA6C6EEA8}"/>
          </ac:spMkLst>
        </pc:spChg>
        <pc:picChg chg="add mod">
          <ac:chgData name="Naveen Kumar" userId="de10da8e-6606-4cb3-9b9c-451c230a2d99" providerId="ADAL" clId="{38701A1D-1187-492D-B4E0-97EFDB7BC94D}" dt="2022-10-03T11:05:12" v="645" actId="14100"/>
          <ac:picMkLst>
            <pc:docMk/>
            <pc:sldMk cId="2596126855" sldId="263"/>
            <ac:picMk id="5" creationId="{EE1AFB0B-6CA0-1443-9802-2F8AD183271C}"/>
          </ac:picMkLst>
        </pc:picChg>
      </pc:sldChg>
      <pc:sldChg chg="addSp modSp new mod">
        <pc:chgData name="Naveen Kumar" userId="de10da8e-6606-4cb3-9b9c-451c230a2d99" providerId="ADAL" clId="{38701A1D-1187-492D-B4E0-97EFDB7BC94D}" dt="2022-10-04T04:24:55.870" v="783" actId="14100"/>
        <pc:sldMkLst>
          <pc:docMk/>
          <pc:sldMk cId="1266061022" sldId="264"/>
        </pc:sldMkLst>
        <pc:picChg chg="add mod">
          <ac:chgData name="Naveen Kumar" userId="de10da8e-6606-4cb3-9b9c-451c230a2d99" providerId="ADAL" clId="{38701A1D-1187-492D-B4E0-97EFDB7BC94D}" dt="2022-10-04T04:24:55.870" v="783" actId="14100"/>
          <ac:picMkLst>
            <pc:docMk/>
            <pc:sldMk cId="1266061022" sldId="264"/>
            <ac:picMk id="5" creationId="{99DCD3C5-D710-8AAF-B48C-2A395DB7512B}"/>
          </ac:picMkLst>
        </pc:picChg>
      </pc:sldChg>
      <pc:sldChg chg="addSp modSp new mod">
        <pc:chgData name="Naveen Kumar" userId="de10da8e-6606-4cb3-9b9c-451c230a2d99" providerId="ADAL" clId="{38701A1D-1187-492D-B4E0-97EFDB7BC94D}" dt="2022-10-07T06:35:51.019" v="789" actId="14100"/>
        <pc:sldMkLst>
          <pc:docMk/>
          <pc:sldMk cId="2349634659" sldId="265"/>
        </pc:sldMkLst>
        <pc:picChg chg="add mod">
          <ac:chgData name="Naveen Kumar" userId="de10da8e-6606-4cb3-9b9c-451c230a2d99" providerId="ADAL" clId="{38701A1D-1187-492D-B4E0-97EFDB7BC94D}" dt="2022-10-07T06:35:51.019" v="789" actId="14100"/>
          <ac:picMkLst>
            <pc:docMk/>
            <pc:sldMk cId="2349634659" sldId="265"/>
            <ac:picMk id="5" creationId="{F1E8F2AD-E79A-98FB-F3D0-D86F0FD2F91D}"/>
          </ac:picMkLst>
        </pc:picChg>
      </pc:sldChg>
      <pc:sldChg chg="new del">
        <pc:chgData name="Naveen Kumar" userId="de10da8e-6606-4cb3-9b9c-451c230a2d99" providerId="ADAL" clId="{38701A1D-1187-492D-B4E0-97EFDB7BC94D}" dt="2022-10-07T06:35:30.243" v="785" actId="680"/>
        <pc:sldMkLst>
          <pc:docMk/>
          <pc:sldMk cId="2927159526" sldId="265"/>
        </pc:sldMkLst>
      </pc:sldChg>
      <pc:sldChg chg="addSp modSp new mod">
        <pc:chgData name="Naveen Kumar" userId="de10da8e-6606-4cb3-9b9c-451c230a2d99" providerId="ADAL" clId="{38701A1D-1187-492D-B4E0-97EFDB7BC94D}" dt="2022-10-10T05:39:42.660" v="795" actId="14100"/>
        <pc:sldMkLst>
          <pc:docMk/>
          <pc:sldMk cId="3943682696" sldId="266"/>
        </pc:sldMkLst>
        <pc:picChg chg="add mod">
          <ac:chgData name="Naveen Kumar" userId="de10da8e-6606-4cb3-9b9c-451c230a2d99" providerId="ADAL" clId="{38701A1D-1187-492D-B4E0-97EFDB7BC94D}" dt="2022-10-10T05:39:42.660" v="795" actId="14100"/>
          <ac:picMkLst>
            <pc:docMk/>
            <pc:sldMk cId="3943682696" sldId="266"/>
            <ac:picMk id="5" creationId="{0ABB6104-2FC8-1373-8A80-C307402E48C6}"/>
          </ac:picMkLst>
        </pc:picChg>
      </pc:sldChg>
      <pc:sldChg chg="addSp modSp new mod">
        <pc:chgData name="Naveen Kumar" userId="de10da8e-6606-4cb3-9b9c-451c230a2d99" providerId="ADAL" clId="{38701A1D-1187-492D-B4E0-97EFDB7BC94D}" dt="2022-10-10T05:42:33.453" v="802" actId="14100"/>
        <pc:sldMkLst>
          <pc:docMk/>
          <pc:sldMk cId="2789494778" sldId="267"/>
        </pc:sldMkLst>
        <pc:picChg chg="add mod">
          <ac:chgData name="Naveen Kumar" userId="de10da8e-6606-4cb3-9b9c-451c230a2d99" providerId="ADAL" clId="{38701A1D-1187-492D-B4E0-97EFDB7BC94D}" dt="2022-10-10T05:42:33.453" v="802" actId="14100"/>
          <ac:picMkLst>
            <pc:docMk/>
            <pc:sldMk cId="2789494778" sldId="267"/>
            <ac:picMk id="5" creationId="{C8DD1A4A-0210-A5CC-9FEE-F0E979B91AEA}"/>
          </ac:picMkLst>
        </pc:picChg>
      </pc:sldChg>
      <pc:sldChg chg="addSp modSp new mod">
        <pc:chgData name="Naveen Kumar" userId="de10da8e-6606-4cb3-9b9c-451c230a2d99" providerId="ADAL" clId="{38701A1D-1187-492D-B4E0-97EFDB7BC94D}" dt="2022-10-10T05:43:25.473" v="809" actId="14100"/>
        <pc:sldMkLst>
          <pc:docMk/>
          <pc:sldMk cId="2644692605" sldId="268"/>
        </pc:sldMkLst>
        <pc:picChg chg="add mod">
          <ac:chgData name="Naveen Kumar" userId="de10da8e-6606-4cb3-9b9c-451c230a2d99" providerId="ADAL" clId="{38701A1D-1187-492D-B4E0-97EFDB7BC94D}" dt="2022-10-10T05:43:25.473" v="809" actId="14100"/>
          <ac:picMkLst>
            <pc:docMk/>
            <pc:sldMk cId="2644692605" sldId="268"/>
            <ac:picMk id="5" creationId="{9CC04AD6-B806-23ED-0486-07E5C2138E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5E3-F68D-5D75-8760-28A11FA2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4D88B-D06F-73E0-838E-BFE29229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47BF-0615-C055-5152-906493BD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1552-5DB6-D857-48A1-AA5D759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2362-0584-BC76-2123-C4913EBC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96E8-5614-540A-21EE-17756F74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ADC3E-78DF-6E37-1343-84CAE62A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D5FC-5F69-CA6A-A760-9068850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49119-6520-F09B-4E8C-21007938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1A1C9-588D-515F-4C78-30DEF05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B190F-A78D-2EB0-D9FC-B856EDC58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F2B7-B43C-B64C-0B00-4824E0FD5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131F-346C-F82C-EA05-B141508E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BBCA-2134-734F-4B74-A8DB6910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293FC-15E9-6BA5-E65C-4E481130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9D6-2518-6AB4-B02E-0EDCC00D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C40F-D7A4-C90F-E799-97A4977F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C480-DCCF-DC4D-BFAB-F235D8C5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026A-4F4B-BA92-D5A1-8545ACCC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E889-69B4-1069-8B93-1B842F33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8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4E4D-0AD4-39DB-B81B-98FDB08F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3FA8-2D56-025E-50AE-754EB27B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0793-5585-1222-6A55-98EDFCE2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39BD-73EC-C09E-7F9E-CF09D3EA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1969-C028-7C07-E8EE-BD3B710A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3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00A6-8903-54A4-EEDC-8618C44B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F33B-D43D-5B42-7331-9735218B8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1114-D649-B9EB-0D3F-F5B9B5A5F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6B263-E292-F52F-C728-C104D02E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5904-50DE-E675-7AF5-DA0BBE75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4A050-C88A-11E6-B0C9-7607E9D7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53D-E439-E8B7-A429-C2AEC25A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1C25-DF96-12C1-85C9-B3EFE83F3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0D595-DC69-91F8-683E-1B271EEE2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2792-6736-91E0-3992-CAD050A12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BAB1E-C966-D8A8-115A-9CE8DBC37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82B37-6AA6-F3AC-3444-114CD8F4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ED1F7-B717-589C-E7FB-7F49D566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E5DB0-0036-AD33-01A7-0A24FA16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EDDE-1905-57EB-7EE3-762A3EFB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0014D-E750-B403-C515-D2337009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B94E0-F1E9-E013-474F-9A4DDD7A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446-4E40-6043-03B8-4B9EAE17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2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E1F3-52EC-96B5-F2BF-E2446FF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90F90-364D-67D2-3850-F8DC6839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23AE-AF73-1B1D-EFDF-D6F151A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4CB6-B952-32AA-5B89-3F1C84B8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71F2-E9D7-6DB1-6AC7-55969F94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4361-8A54-4BAC-9D86-0F6C977A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D4FB-14EC-138B-0AA9-1FCB428E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04442-8121-E535-74A2-897679C8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003DE-936D-B21D-E3C0-28FCFADD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4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566D-DAF1-5605-A58B-04117BEC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667FA-9A25-12BB-30E7-6F21F928B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0A06F-E003-358A-F7D2-349D9A806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DC002-FBE5-0BB4-9E44-6C9C1A49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27DE3-626F-FFE6-F3C4-4070360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02D31-54A8-6C08-3634-733D7194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7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31187-F720-7E1F-C332-DE5272FE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D50F-D939-9D63-3DF7-38F863BBB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1FAB-D3FE-C147-5112-6CD439F13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AF71-6817-45DD-9F02-8BEBCC4C9BE7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48637-A266-13B2-C46B-48973D869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00FF-5716-A4B7-9B14-A2ECFA11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4CDD-DF5E-4251-9576-BE6D75B3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6D9D-5CCE-A0EF-DDD3-B71C426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9F6B-304B-9919-513D-2810DBB88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CD3C5-D710-8AAF-B48C-2A395DB7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12"/>
            <a:ext cx="12084148" cy="69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6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C66B-147D-2BCE-F30B-4EA7BCE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2462C-D32E-BCA5-973F-003A2E002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EF3FE-33B8-0867-3007-2BD59F65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" y="768350"/>
            <a:ext cx="10353822" cy="59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4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9F89-B964-BE6A-34AE-716A1E51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73CBD-F1CF-F177-889D-EAA1A32C6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217DA-9B17-7DBC-BC3F-EC716F2F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768351"/>
            <a:ext cx="10855081" cy="58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CCD4-F6CD-895B-D67B-FC1DA6C6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11946"/>
            <a:ext cx="10515600" cy="1315328"/>
          </a:xfrm>
        </p:spPr>
        <p:txBody>
          <a:bodyPr>
            <a:normAutofit/>
          </a:bodyPr>
          <a:lstStyle/>
          <a:p>
            <a:r>
              <a:rPr lang="en-US" sz="2400" dirty="0"/>
              <a:t>Pipelines-Some business </a:t>
            </a:r>
            <a:r>
              <a:rPr lang="en-US" sz="2400" dirty="0" err="1"/>
              <a:t>analist,requirements,developers-coding,testing</a:t>
            </a:r>
            <a:r>
              <a:rPr lang="en-US" sz="2400" dirty="0"/>
              <a:t> and release management-agile as well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AA138-B14D-057A-7DF6-2CEE1550A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AFB0B-6CA0-1443-9802-2F8AD183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2205037"/>
            <a:ext cx="10916528" cy="40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FF5C-25F1-6545-61F7-25130BB0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A40CF-1AA0-A2CA-A0EA-88DE15842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8F2AD-E79A-98FB-F3D0-D86F0FD2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-1"/>
            <a:ext cx="11966917" cy="76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300F-4E06-9CC2-BB70-09BFC06B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88E4C-EB9A-DF8A-A0E1-A955DFD56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B6104-2FC8-1373-8A80-C307402E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182880"/>
            <a:ext cx="11299947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89DC-47C4-E79E-D3B9-4BA024E9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8E5ED-1AF3-EC19-3575-BBC20BED5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D1A4A-0210-A5CC-9FEE-F0E979B9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337625"/>
            <a:ext cx="11718388" cy="63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9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3ACB-EF6D-9521-E875-076A28E5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9460F-076B-DF7B-8F12-ADAB836D7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4AD6-B806-23ED-0486-07E5C213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0"/>
            <a:ext cx="11558807" cy="652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9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AC37-96C3-69EE-0CAF-D0CB93418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D1BD-ED33-6227-9605-59042F567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2ABD3-5EF0-E43E-9D9B-51B1FB42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295421"/>
            <a:ext cx="10818055" cy="64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26FD-EAAB-8C11-CBD7-767AD563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542"/>
            <a:ext cx="10515600" cy="873295"/>
          </a:xfrm>
        </p:spPr>
        <p:txBody>
          <a:bodyPr>
            <a:normAutofit/>
          </a:bodyPr>
          <a:lstStyle/>
          <a:p>
            <a:r>
              <a:rPr lang="en-US" sz="2400" dirty="0"/>
              <a:t>Previous days it was like a…..big buildings and physical visit</a:t>
            </a:r>
            <a:br>
              <a:rPr lang="en-US" sz="2400" dirty="0"/>
            </a:br>
            <a:r>
              <a:rPr lang="en-US" sz="2400" dirty="0"/>
              <a:t>But Nowadays ….home delivery cards and digital access something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3A16-40F0-227B-42FD-65FE29CC8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15570-5314-6913-733C-A1B868DB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985837"/>
            <a:ext cx="10515600" cy="55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2260-93B1-D8CB-260C-0CD292F3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8" y="0"/>
            <a:ext cx="10967622" cy="942535"/>
          </a:xfrm>
        </p:spPr>
        <p:txBody>
          <a:bodyPr>
            <a:normAutofit/>
          </a:bodyPr>
          <a:lstStyle/>
          <a:p>
            <a:r>
              <a:rPr lang="en-US" sz="2400" dirty="0"/>
              <a:t>Mobile applications-like </a:t>
            </a:r>
            <a:r>
              <a:rPr lang="en-US" sz="2400" dirty="0" err="1"/>
              <a:t>ios</a:t>
            </a:r>
            <a:r>
              <a:rPr lang="en-US" sz="2400" dirty="0"/>
              <a:t>-android applications-retail and business</a:t>
            </a:r>
            <a:br>
              <a:rPr lang="en-US" sz="2400" dirty="0"/>
            </a:br>
            <a:r>
              <a:rPr lang="en-US" sz="2400" dirty="0"/>
              <a:t>Web applications-for use internal 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4ED4-AB8A-0428-0779-EDF69E019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4AD86-156A-9E19-A7AA-776EB5C4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57275"/>
            <a:ext cx="9309735" cy="5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5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71B2-E0C8-D6EA-7E61-DFB69260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500187"/>
          </a:xfrm>
        </p:spPr>
        <p:txBody>
          <a:bodyPr>
            <a:normAutofit/>
          </a:bodyPr>
          <a:lstStyle/>
          <a:p>
            <a:r>
              <a:rPr lang="en-US" sz="2400" dirty="0" err="1"/>
              <a:t>Bankend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636F-0B97-733D-9A50-99488036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8475"/>
            <a:ext cx="10515600" cy="1209820"/>
          </a:xfrm>
        </p:spPr>
        <p:txBody>
          <a:bodyPr/>
          <a:lstStyle/>
          <a:p>
            <a:r>
              <a:rPr lang="en-US" dirty="0"/>
              <a:t>Backend bellow all will work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08A01-096F-D608-2A7F-BFAB430C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1123949"/>
            <a:ext cx="11085341" cy="6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7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C4CE-1E96-8C5E-597C-9F8A4717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881"/>
            <a:ext cx="10515600" cy="98393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Monolithic </a:t>
            </a:r>
            <a:r>
              <a:rPr lang="en-US" sz="2400" dirty="0" err="1"/>
              <a:t>drow</a:t>
            </a:r>
            <a:r>
              <a:rPr lang="en-US" sz="2400" dirty="0"/>
              <a:t>-API is like one click transaction users and card processing –this all data stores in storage like-</a:t>
            </a:r>
            <a:r>
              <a:rPr lang="en-US" sz="2400" dirty="0" err="1"/>
              <a:t>SQL,MYSQL,Postgress</a:t>
            </a:r>
            <a:r>
              <a:rPr lang="en-US" sz="2400" dirty="0"/>
              <a:t>…(maintaining standby </a:t>
            </a:r>
            <a:r>
              <a:rPr lang="en-US" sz="2400" dirty="0" err="1"/>
              <a:t>aswell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-Lot’s of staff is going on backend for a simple transaction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1244-FB6F-19F8-2B2A-2C5D60E4B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C0CF6-9F86-1FB6-0A91-1B1C7554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166812"/>
            <a:ext cx="8925291" cy="56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95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days it was like a…..big buildings and physical visit But Nowadays ….home delivery cards and digital access something</vt:lpstr>
      <vt:lpstr>Mobile applications-like ios-android applications-retail and business Web applications-for use internal </vt:lpstr>
      <vt:lpstr>Bankend</vt:lpstr>
      <vt:lpstr>Monolithic drow-API is like one click transaction users and card processing –this all data stores in storage like-SQL,MYSQL,Postgress…(maintaining standby aswell) -Lot’s of staff is going on backend for a simple transaction</vt:lpstr>
      <vt:lpstr>PowerPoint Presentation</vt:lpstr>
      <vt:lpstr>PowerPoint Presentation</vt:lpstr>
      <vt:lpstr>Pipelines-Some business analist,requirements,developers-coding,testing and release management-agile as well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</dc:creator>
  <cp:lastModifiedBy>Naveen Kumar</cp:lastModifiedBy>
  <cp:revision>1</cp:revision>
  <dcterms:created xsi:type="dcterms:W3CDTF">2022-10-03T04:35:40Z</dcterms:created>
  <dcterms:modified xsi:type="dcterms:W3CDTF">2022-10-10T07:51:50Z</dcterms:modified>
</cp:coreProperties>
</file>