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6001-9316-0C63-FDE9-3047FCE59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AE82A-E0F5-2D56-CC00-4E0CE29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9FB3-C1BD-EDC6-CA97-9800C9D9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B27B-575A-1F12-9F61-A65A2567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2DE6-2FD4-EFD6-1D74-86587A2B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A8AF-6C0D-FF04-AE3A-95446FD0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D709D-0DBB-45BD-9E8B-0951817FB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84BA-9288-D36B-F8CC-E36FE557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A5DB9-28B7-1609-F6BA-0DCABE77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B8B7-AA99-15DC-7185-3C5C49FD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F4E28-7974-F620-D51A-DF000CBA2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73B40-6689-9E84-0A7D-CC34F5A8F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C3FC-37F1-A85E-CE23-A9213434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D50C-4456-3EEE-FA95-A0926DF1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1021-F61C-4D47-7D2B-C41710B5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9CE0-27BD-3E20-2E8B-9E0D1798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5AC7-790F-CD84-B6BF-16C56378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E3EA-F8EC-3FF7-34EA-EA2D8E62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0A0E8-EB67-59AF-D1BB-081A24E1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F8DE-7361-567B-C4C7-86F1546A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C7CB-4F31-940E-06E6-883206BE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FD1A-35D3-64ED-FEDC-CEBC288B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B690-9E49-9FB1-3D43-07988717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2C9B-E061-04B3-9C3F-00AACA47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57E6-BA81-37A3-92FF-5EB95D99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1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C87-4989-B8A7-2E2A-CFFB7F3D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9B66-2F13-8E72-7410-5F148DFB3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8E241-1CA8-54EE-FF55-EF2DFDF8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7BEAE-3F7F-8B4E-6C15-1019F800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2DE3-C0A3-2EF6-34D9-C9BB9C22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4CF01-E5DC-46EA-7C5C-C2F79D34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B049-D4CF-CC24-4D24-3D6E5991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0015-31BB-0051-91C2-26C6EDA9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06EE-2253-A9DE-13EB-78EB9781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31D6C-A737-41FE-6CC2-C4A5BDFD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A0F-EA53-A91D-F741-FE494BCA5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EB04-585A-63EC-B93A-F2DB5129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DA356-D4A1-3A68-C10C-8771FC23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C127A-622C-360C-2539-20BE6952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97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3945-7F9F-7851-33D5-E1CAC453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BF672-60EB-7823-3C04-999DFEAF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5EA3B-E01B-F4AB-8A40-92751DC8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04814-56EE-33CC-5A94-E8DE0ABC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4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AFCE-97FA-70D4-D84F-E650EC6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6E6EF-1A7A-07D7-B41C-3A35D427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A65D-847A-0331-FA32-033073B2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1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7F-0987-3F78-D8E6-D9C3E834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53AF-5D71-0144-574B-47A2FC7C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FA154-D100-51AA-91EB-7D5198326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120B-F848-D9AD-3B92-BA46B28A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D0CA-C2F2-DA0A-1FCD-650797FA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B5F17-EFC7-5B1F-FFD3-739AC8DB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3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5E5-EBAF-0448-8C64-C85C7A0F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87E01-E9EA-B855-4F90-E7212912A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BBC56-9E90-CA17-2738-6E6171A1D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BC5D1-71DA-35EA-25D2-3A82664A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753D-CDF2-FDAE-9B29-FEDFC404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AC48F-3023-8F5A-6736-3315DC04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3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AD910-F74B-0E90-631D-B388A3F9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E316-A12E-F418-008E-067975D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D069-482B-59DE-9135-0A359A123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FC1D-82FF-4F1D-BEEC-C0060A6AD9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2F6F-E197-CEC5-9D7F-4992F0047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6C0FC-A5F4-4165-0CC8-438C36536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6914-33F0-45F0-9188-4DF12B8EB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53A6-EE70-336C-71A5-EDCDF2225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290" y="1290314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2">
                    <a:lumMod val="50000"/>
                  </a:schemeClr>
                </a:solidFill>
              </a:rPr>
              <a:t>SAS With Bitbucket &amp; Jenkins Integration Steps</a:t>
            </a:r>
          </a:p>
        </p:txBody>
      </p:sp>
    </p:spTree>
    <p:extLst>
      <p:ext uri="{BB962C8B-B14F-4D97-AF65-F5344CB8AC3E}">
        <p14:creationId xmlns:p14="http://schemas.microsoft.com/office/powerpoint/2010/main" val="386215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DE8B-70E6-C12E-53C5-4C751066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21476">
            <a:off x="3974840" y="2252727"/>
            <a:ext cx="3181739" cy="1325563"/>
          </a:xfrm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203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F8BCC-8480-8352-6BDD-6D74546E1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335" y="1222311"/>
            <a:ext cx="10799227" cy="542108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04DF38-1BA7-90C8-041C-1FF48F5C0575}"/>
              </a:ext>
            </a:extLst>
          </p:cNvPr>
          <p:cNvSpPr/>
          <p:nvPr/>
        </p:nvSpPr>
        <p:spPr>
          <a:xfrm>
            <a:off x="962964" y="383638"/>
            <a:ext cx="4836966" cy="634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Click on the options </a:t>
            </a:r>
            <a:r>
              <a:rPr lang="en-IN" dirty="0">
                <a:sym typeface="Wingdings" panose="05000000000000000000" pitchFamily="2" charset="2"/>
              </a:rPr>
              <a:t>  Manage Git 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8DB9-1F4C-D255-DF03-FDB55D98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766808"/>
            <a:ext cx="4079033" cy="530147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2">
                    <a:lumMod val="50000"/>
                  </a:schemeClr>
                </a:solidFill>
              </a:rPr>
              <a:t>Click on manage Git connections: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8799E-B4E9-7A02-D96B-7E58965D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4237"/>
            <a:ext cx="8165842" cy="49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15E6-C87D-2754-D51C-8D93A03E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3" y="938958"/>
            <a:ext cx="3405672" cy="609924"/>
          </a:xfrm>
        </p:spPr>
        <p:txBody>
          <a:bodyPr>
            <a:normAutofit/>
          </a:bodyPr>
          <a:lstStyle/>
          <a:p>
            <a:r>
              <a:rPr lang="en-IN" sz="2400" b="1" dirty="0"/>
              <a:t>Click on Profiles </a:t>
            </a:r>
            <a:r>
              <a:rPr lang="en-IN" sz="2400" b="1" dirty="0">
                <a:sym typeface="Wingdings" panose="05000000000000000000" pitchFamily="2" charset="2"/>
              </a:rPr>
              <a:t> + sign 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F8544-B42E-D5C7-B505-E65E07FBF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21" y="1723345"/>
            <a:ext cx="10207689" cy="4769530"/>
          </a:xfrm>
        </p:spPr>
      </p:pic>
    </p:spTree>
    <p:extLst>
      <p:ext uri="{BB962C8B-B14F-4D97-AF65-F5344CB8AC3E}">
        <p14:creationId xmlns:p14="http://schemas.microsoft.com/office/powerpoint/2010/main" val="3989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117D-330F-D28B-04DE-7DACF066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878309"/>
            <a:ext cx="10515600" cy="698565"/>
          </a:xfrm>
        </p:spPr>
        <p:txBody>
          <a:bodyPr>
            <a:normAutofit/>
          </a:bodyPr>
          <a:lstStyle/>
          <a:p>
            <a:r>
              <a:rPr lang="en-IN" sz="2800" b="1" dirty="0"/>
              <a:t>Provide the details and username should be Bit bucket account 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CD7F8-F1E1-35BD-1A02-700B72708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58" y="1618862"/>
            <a:ext cx="9963903" cy="5239138"/>
          </a:xfrm>
        </p:spPr>
      </p:pic>
    </p:spTree>
    <p:extLst>
      <p:ext uri="{BB962C8B-B14F-4D97-AF65-F5344CB8AC3E}">
        <p14:creationId xmlns:p14="http://schemas.microsoft.com/office/powerpoint/2010/main" val="13773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83B7-6D70-C675-9E27-C937C23E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615"/>
            <a:ext cx="10515600" cy="726557"/>
          </a:xfrm>
        </p:spPr>
        <p:txBody>
          <a:bodyPr>
            <a:normAutofit/>
          </a:bodyPr>
          <a:lstStyle/>
          <a:p>
            <a:r>
              <a:rPr lang="en-IN" sz="2400" b="1" dirty="0"/>
              <a:t>Click on Repositories </a:t>
            </a:r>
            <a:r>
              <a:rPr lang="en-IN" sz="2400" b="1" dirty="0">
                <a:sym typeface="Wingdings" panose="05000000000000000000" pitchFamily="2" charset="2"/>
              </a:rPr>
              <a:t> </a:t>
            </a:r>
            <a:r>
              <a:rPr lang="en-IN" sz="2400" b="1" dirty="0"/>
              <a:t> + and provide the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BCD19-41B4-D58F-A85A-B031EE47B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69" y="1866122"/>
            <a:ext cx="8938727" cy="4991878"/>
          </a:xfrm>
        </p:spPr>
      </p:pic>
    </p:spTree>
    <p:extLst>
      <p:ext uri="{BB962C8B-B14F-4D97-AF65-F5344CB8AC3E}">
        <p14:creationId xmlns:p14="http://schemas.microsoft.com/office/powerpoint/2010/main" val="216544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6721-B9B1-43E3-F9FF-AF557151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327"/>
            <a:ext cx="10515600" cy="791871"/>
          </a:xfrm>
        </p:spPr>
        <p:txBody>
          <a:bodyPr/>
          <a:lstStyle/>
          <a:p>
            <a:r>
              <a:rPr lang="en-IN" sz="2400" b="1" dirty="0"/>
              <a:t>Click on Clone repository</a:t>
            </a:r>
            <a:r>
              <a:rPr lang="en-IN" b="1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039D0-263E-235E-15E3-06FE4B5ED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99" y="2369043"/>
            <a:ext cx="8919857" cy="2949405"/>
          </a:xfrm>
        </p:spPr>
      </p:pic>
    </p:spTree>
    <p:extLst>
      <p:ext uri="{BB962C8B-B14F-4D97-AF65-F5344CB8AC3E}">
        <p14:creationId xmlns:p14="http://schemas.microsoft.com/office/powerpoint/2010/main" val="47538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901F-A2D3-5839-7DFA-891EE756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647"/>
            <a:ext cx="10515600" cy="586597"/>
          </a:xfrm>
        </p:spPr>
        <p:txBody>
          <a:bodyPr>
            <a:normAutofit/>
          </a:bodyPr>
          <a:lstStyle/>
          <a:p>
            <a:r>
              <a:rPr lang="en-IN" sz="2400" b="1" dirty="0"/>
              <a:t>Provide the Bitbucket repository details and server Location.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3C939-C419-6BA0-9504-93D5D641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0859"/>
            <a:ext cx="9182878" cy="4332031"/>
          </a:xfrm>
        </p:spPr>
      </p:pic>
    </p:spTree>
    <p:extLst>
      <p:ext uri="{BB962C8B-B14F-4D97-AF65-F5344CB8AC3E}">
        <p14:creationId xmlns:p14="http://schemas.microsoft.com/office/powerpoint/2010/main" val="55327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E4D8-F6C7-5199-E554-0D0FF401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8" y="541175"/>
            <a:ext cx="10515600" cy="643813"/>
          </a:xfrm>
        </p:spPr>
        <p:txBody>
          <a:bodyPr>
            <a:normAutofit/>
          </a:bodyPr>
          <a:lstStyle/>
          <a:p>
            <a:r>
              <a:rPr lang="en-IN" sz="2400" b="1" dirty="0"/>
              <a:t>Add the server location</a:t>
            </a:r>
            <a:r>
              <a:rPr lang="en-IN" sz="24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367FD-9D07-24D4-A493-EEA96A36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8" y="1436914"/>
            <a:ext cx="6675141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4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SAS With Bitbucket &amp; Jenkins Integration Steps</vt:lpstr>
      <vt:lpstr>PowerPoint Presentation</vt:lpstr>
      <vt:lpstr>Click on manage Git connections:</vt:lpstr>
      <vt:lpstr>Click on Profiles  + sign </vt:lpstr>
      <vt:lpstr>Provide the details and username should be Bit bucket account name.</vt:lpstr>
      <vt:lpstr>Click on Repositories   + and provide the details</vt:lpstr>
      <vt:lpstr>Click on Clone repository.</vt:lpstr>
      <vt:lpstr>Provide the Bitbucket repository details and server Location.</vt:lpstr>
      <vt:lpstr>Add the server location: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With Bitbucket &amp; Jenkins Integration Steps</dc:title>
  <dc:creator>Peddi Reddy Kappeta</dc:creator>
  <cp:lastModifiedBy>Naveen Kumar</cp:lastModifiedBy>
  <cp:revision>1</cp:revision>
  <dcterms:created xsi:type="dcterms:W3CDTF">2022-12-13T06:29:39Z</dcterms:created>
  <dcterms:modified xsi:type="dcterms:W3CDTF">2022-12-13T07:10:21Z</dcterms:modified>
</cp:coreProperties>
</file>