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A4AC-CD28-07E6-1707-D9107A600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5B7D2-30E5-F0B7-22D8-D5F35BED3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088A7-E72B-51C8-760C-BCA29157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635D-75F5-4CA7-A9E4-9D4E8AFB004C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D94B3-7524-8C2E-861A-889622AB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AA546-D49C-B083-14EA-A5C30282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B4BF-05DD-4D86-9EC6-86DD49C9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35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541A-4C74-2916-9DDE-3094A5E3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33918-AAA3-0A11-3638-BBF4F917C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0E02-2EE8-F69C-B240-49437AD7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635D-75F5-4CA7-A9E4-9D4E8AFB004C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530B8-BDED-9C43-DCB9-F3E2460E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25104-C202-C49B-5EAC-281FE5A8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B4BF-05DD-4D86-9EC6-86DD49C9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6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3DF1A-08C7-B4CF-710E-C27EC74CB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9FC6F-AB98-BF8E-4CB4-E88AB9D7C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880D-5F86-C440-C30A-4123173B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635D-75F5-4CA7-A9E4-9D4E8AFB004C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F50ED-DAF1-CC25-C70A-D134EBDC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553E8-2319-CE40-9609-2B4BB4DD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B4BF-05DD-4D86-9EC6-86DD49C9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90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3B7C-704C-8F3E-2CBA-705CDDB5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1FD5-5787-F263-67CB-0E9A96BCD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727E6-6079-74F0-1810-F927DE05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635D-75F5-4CA7-A9E4-9D4E8AFB004C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0199-FCBD-74E6-335C-842EAD4F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30173-37FF-76DA-F751-6368091D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B4BF-05DD-4D86-9EC6-86DD49C9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49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D99D-DCA4-98C8-2968-F2F05CFB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21FD6-4B21-C1FE-F309-A64BA6AF8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7C0D9-A0EE-477E-5836-0379418F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635D-75F5-4CA7-A9E4-9D4E8AFB004C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91AFB-24D7-4734-382F-49830335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73BAB-99ED-97CC-BE1B-EC4CAD07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B4BF-05DD-4D86-9EC6-86DD49C9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79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0C19-C890-5939-853A-FB35DA52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B0B0E-8E3F-35FA-E732-16D727CF9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43113-1F24-F91C-AA91-C335D51BD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8B20B-A1D6-CA59-DB27-6468FFEB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635D-75F5-4CA7-A9E4-9D4E8AFB004C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DE5C1-F119-D9DA-6E32-D3E40ADC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AC15A-367B-4194-E2B7-0D131685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B4BF-05DD-4D86-9EC6-86DD49C9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30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AE43-4967-E1C0-E759-C82C3D4C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C2976-D3EB-9278-3ADC-D0DD4383E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46660-B3FC-E56C-59F3-109401D15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D8FCD-A1C7-441D-28C5-533BA88F7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5D53F-B731-1362-5557-D04C6C325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EB0D2-6B9C-D9DA-3941-75E967C3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635D-75F5-4CA7-A9E4-9D4E8AFB004C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47BC1-8C3E-0330-4834-59A3C25E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471A3-87E2-1D2C-1D76-A81A679F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B4BF-05DD-4D86-9EC6-86DD49C9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83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0249-8CEB-E96F-6EBE-3136458D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87C00-5490-E1F7-0942-197F22BF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635D-75F5-4CA7-A9E4-9D4E8AFB004C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38F67-E6EC-C2B1-148A-3DDEFFAA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7C38F-4BB3-2C3E-324B-337E13D4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B4BF-05DD-4D86-9EC6-86DD49C9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18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F036E-A77D-CA5C-247E-0AD279F4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635D-75F5-4CA7-A9E4-9D4E8AFB004C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8D0F0-9B74-9534-C9B5-03CBA3C8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230E7-B0CA-D117-C991-5DBD7428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B4BF-05DD-4D86-9EC6-86DD49C9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68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EE2E-D276-2D32-7DEE-FD0553E4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1A163-4D60-BF45-B3EC-5E945BD51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0C4F4-948A-700F-418B-DCCBCC9C8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10845-3ECF-49A8-4E20-14FBDD8D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635D-75F5-4CA7-A9E4-9D4E8AFB004C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3D729-7DF1-5FD0-CA2F-B84A542C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669A4-84C5-6BE5-F33D-FBE346A8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B4BF-05DD-4D86-9EC6-86DD49C9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1D99-3D56-CEE7-10AA-2DCFDD94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46867-994C-641A-76DD-A4CAAF65A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9651A-44F3-A9F6-2467-5D0C78C42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6DFDA-9EB5-1943-8FE3-D2426DC1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635D-75F5-4CA7-A9E4-9D4E8AFB004C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AA6C3-A3D7-2F14-A78C-2E161703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8902E-FEF8-6D84-A5CB-30E85CCA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B4BF-05DD-4D86-9EC6-86DD49C9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10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603ED-7F14-6477-727A-DD610F96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CA242-8F1D-EE55-23A1-B2E0353AA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21DB9-A1CE-4DFD-EB6A-71D75C8B2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F635D-75F5-4CA7-A9E4-9D4E8AFB004C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A278-1C38-C0CF-8DD5-74D0FD77D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9D200-7394-7545-FCD4-DFE0C3E29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B4BF-05DD-4D86-9EC6-86DD49C97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56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1C62-26D3-D402-67C3-6157DE5E9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ED343-4F21-66C2-6CB0-95441DF2F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9DAA9-778C-F855-FA66-1E8A9A85D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4" y="506438"/>
            <a:ext cx="10283483" cy="597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0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Kumar</dc:creator>
  <cp:lastModifiedBy>Naveen Kumar</cp:lastModifiedBy>
  <cp:revision>1</cp:revision>
  <dcterms:created xsi:type="dcterms:W3CDTF">2022-11-03T04:34:04Z</dcterms:created>
  <dcterms:modified xsi:type="dcterms:W3CDTF">2022-11-04T06:32:35Z</dcterms:modified>
</cp:coreProperties>
</file>