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763E-313B-410D-BA84-2A49B1C637BB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3154-3253-465A-999B-D5D916B06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9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1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560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3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94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2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4986-8B93-40A6-90EE-0BC26B210029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5CFC-91B3-4052-ABCA-FDFC24B49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85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2665056"/>
            <a:ext cx="8484822" cy="1510377"/>
          </a:xfrm>
        </p:spPr>
        <p:txBody>
          <a:bodyPr anchor="ctr"/>
          <a:lstStyle/>
          <a:p>
            <a:pPr algn="ctr"/>
            <a:r>
              <a:rPr lang="en-IN" sz="4800" dirty="0" smtClean="0"/>
              <a:t>eNlight360 On Premise Cloud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63515"/>
          </a:xfrm>
        </p:spPr>
        <p:txBody>
          <a:bodyPr>
            <a:normAutofit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Muralidar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 smtClean="0"/>
          </a:p>
          <a:p>
            <a:r>
              <a:rPr lang="en-IN" dirty="0" smtClean="0"/>
              <a:t>Naveen G</a:t>
            </a:r>
          </a:p>
          <a:p>
            <a:r>
              <a:rPr lang="en-IN" dirty="0" err="1" smtClean="0"/>
              <a:t>Aniket</a:t>
            </a:r>
            <a:r>
              <a:rPr lang="en-IN" dirty="0"/>
              <a:t> </a:t>
            </a:r>
            <a:r>
              <a:rPr lang="en-IN" dirty="0" err="1" smtClean="0"/>
              <a:t>Ambuj</a:t>
            </a:r>
            <a:endParaRPr lang="en-IN" dirty="0" smtClean="0"/>
          </a:p>
          <a:p>
            <a:r>
              <a:rPr lang="en-IN" dirty="0" err="1" smtClean="0"/>
              <a:t>Suraj</a:t>
            </a:r>
            <a:r>
              <a:rPr lang="en-IN" dirty="0" smtClean="0"/>
              <a:t> </a:t>
            </a:r>
            <a:r>
              <a:rPr lang="en-IN" dirty="0" err="1" smtClean="0"/>
              <a:t>Bhaskaracharya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79644" cy="108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6" y="2704394"/>
            <a:ext cx="1419498" cy="1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eNlight360˚</a:t>
            </a:r>
          </a:p>
          <a:p>
            <a:r>
              <a:rPr lang="en-IN" dirty="0" smtClean="0"/>
              <a:t>Features and Benefits of eNlight</a:t>
            </a:r>
            <a:r>
              <a:rPr lang="en-IN" dirty="0"/>
              <a:t>360</a:t>
            </a:r>
            <a:r>
              <a:rPr lang="en-IN" dirty="0" smtClean="0"/>
              <a:t>˚</a:t>
            </a:r>
          </a:p>
          <a:p>
            <a:r>
              <a:rPr lang="en-IN" dirty="0" smtClean="0"/>
              <a:t>Architecture and Infrastructure Management of eNlight</a:t>
            </a:r>
            <a:r>
              <a:rPr lang="en-IN" dirty="0"/>
              <a:t>360</a:t>
            </a:r>
            <a:r>
              <a:rPr lang="en-IN" dirty="0" smtClean="0"/>
              <a:t>˚</a:t>
            </a:r>
          </a:p>
          <a:p>
            <a:r>
              <a:rPr lang="en-IN" dirty="0" smtClean="0"/>
              <a:t>Conclusion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718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81" y="844668"/>
            <a:ext cx="9613861" cy="1080938"/>
          </a:xfrm>
        </p:spPr>
        <p:txBody>
          <a:bodyPr anchor="b"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Architecture of eNlight360</a:t>
            </a:r>
            <a:r>
              <a:rPr lang="en-IN" dirty="0"/>
              <a:t>˚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44" y="2076994"/>
            <a:ext cx="8437553" cy="46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Infrastructure Management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7724" y="1931104"/>
            <a:ext cx="5734593" cy="693135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</a:t>
            </a:r>
            <a:r>
              <a:rPr lang="en-US" dirty="0"/>
              <a:t>AS A SERVICE (IAAS)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2698" y="2542814"/>
            <a:ext cx="4698355" cy="4014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Virtual machines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Storage Services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Network Services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42317" y="2086049"/>
            <a:ext cx="6349683" cy="692076"/>
          </a:xfrm>
        </p:spPr>
        <p:txBody>
          <a:bodyPr>
            <a:normAutofit fontScale="25000" lnSpcReduction="20000"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IN" sz="9600" dirty="0" smtClean="0"/>
              <a:t>Auto Scaling of Virtual Machines(Patented)</a:t>
            </a:r>
            <a:endParaRPr lang="en-IN" sz="9600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294200" y="3287255"/>
            <a:ext cx="4700059" cy="3347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Vertical Scaling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Horizontal Scaling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Cloud Bursting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642151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390258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5" y="5164661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02" y="2691943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81" y="402943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81" y="5366929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Management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80319" y="753229"/>
            <a:ext cx="9613863" cy="108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2965453" y="2145030"/>
            <a:ext cx="4808462" cy="693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Managed Infrastructure</a:t>
            </a:r>
            <a:endParaRPr lang="en-IN" sz="2800" dirty="0"/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2481943" y="2738757"/>
            <a:ext cx="6322423" cy="401474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Physical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            Multiple </a:t>
            </a:r>
            <a:r>
              <a:rPr lang="en-IN" dirty="0" err="1" smtClean="0"/>
              <a:t>Hipervisor</a:t>
            </a:r>
            <a:r>
              <a:rPr lang="en-IN" dirty="0" smtClean="0"/>
              <a:t>(virtual)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24 x 7 support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61" y="551735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60" y="4177724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59" y="286173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7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Management</a:t>
            </a:r>
          </a:p>
        </p:txBody>
      </p:sp>
      <p:sp>
        <p:nvSpPr>
          <p:cNvPr id="3" name="Title 17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0319" y="753229"/>
            <a:ext cx="9613863" cy="108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50817" y="2049639"/>
            <a:ext cx="4808462" cy="693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Business Process</a:t>
            </a:r>
            <a:endParaRPr lang="en-IN" sz="28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52698" y="2542814"/>
            <a:ext cx="4698355" cy="40147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LDAP &amp; AD</a:t>
            </a:r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Work Flow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Scheduling</a:t>
            </a:r>
          </a:p>
          <a:p>
            <a:endParaRPr lang="en-IN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5842317" y="2086049"/>
            <a:ext cx="5698627" cy="6920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7202760" y="3210051"/>
            <a:ext cx="4700059" cy="3347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/>
              <a:t>Quota Management</a:t>
            </a:r>
          </a:p>
          <a:p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/>
              <a:t>IP Management</a:t>
            </a:r>
          </a:p>
          <a:p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77812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4107297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8" y="5457851"/>
            <a:ext cx="11906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01" y="2730500"/>
            <a:ext cx="1247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35" y="4140719"/>
            <a:ext cx="125554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7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0319" y="753229"/>
            <a:ext cx="9613863" cy="108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44147" y="2131450"/>
            <a:ext cx="4808462" cy="693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Geo Diverse DC Monitoring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52698" y="2542814"/>
            <a:ext cx="4698355" cy="40147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SNMP</a:t>
            </a:r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Alert &amp; Notifications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	ITIL CMS</a:t>
            </a:r>
          </a:p>
          <a:p>
            <a:endParaRPr lang="en-IN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842317" y="2086049"/>
            <a:ext cx="5698627" cy="6920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7405331" y="3210051"/>
            <a:ext cx="4700059" cy="3347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 err="1" smtClean="0"/>
              <a:t>SysLog</a:t>
            </a:r>
            <a:endParaRPr lang="en-IN" sz="2000" dirty="0" smtClean="0"/>
          </a:p>
          <a:p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/>
              <a:t>Net Flow</a:t>
            </a:r>
          </a:p>
          <a:p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IDS/IPS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4" y="281876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2" y="4109629"/>
            <a:ext cx="11906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" y="555597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27" y="281876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27" y="414296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01" y="5467164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7"/>
          <p:cNvSpPr>
            <a:spLocks noGrp="1"/>
          </p:cNvSpPr>
          <p:nvPr>
            <p:ph type="title"/>
          </p:nvPr>
        </p:nvSpPr>
        <p:spPr>
          <a:xfrm>
            <a:off x="680319" y="773550"/>
            <a:ext cx="9613861" cy="1080938"/>
          </a:xfrm>
        </p:spPr>
        <p:txBody>
          <a:bodyPr/>
          <a:lstStyle/>
          <a:p>
            <a:r>
              <a:rPr lang="en-IN" dirty="0"/>
              <a:t>Infrastructure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27881488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501</TotalTime>
  <Words>77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eNlight360 On Premise Cloud</vt:lpstr>
      <vt:lpstr>Contents:</vt:lpstr>
      <vt:lpstr>     Architecture of eNlight360˚ </vt:lpstr>
      <vt:lpstr>Infrastructure Management</vt:lpstr>
      <vt:lpstr>Infrastructure Management</vt:lpstr>
      <vt:lpstr>Infrastructure Management</vt:lpstr>
      <vt:lpstr>Infrastructure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eNlight360 On Premise Cloud</dc:title>
  <dc:creator>suraj.bhaskaracharya</dc:creator>
  <cp:lastModifiedBy>naveen.g</cp:lastModifiedBy>
  <cp:revision>19</cp:revision>
  <dcterms:created xsi:type="dcterms:W3CDTF">2019-08-08T10:55:17Z</dcterms:created>
  <dcterms:modified xsi:type="dcterms:W3CDTF">2019-08-09T12:11:03Z</dcterms:modified>
</cp:coreProperties>
</file>