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7" r:id="rId4"/>
    <p:sldId id="269" r:id="rId5"/>
    <p:sldId id="259" r:id="rId6"/>
    <p:sldId id="261" r:id="rId7"/>
    <p:sldId id="263" r:id="rId8"/>
    <p:sldId id="264" r:id="rId9"/>
    <p:sldId id="265" r:id="rId10"/>
    <p:sldId id="262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642D23-9916-4A6E-9DC4-56B674062D6B}" v="979" dt="2023-11-21T18:16:03.9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een Gatla" userId="528c312a8d078c84" providerId="LiveId" clId="{C6642D23-9916-4A6E-9DC4-56B674062D6B}"/>
    <pc:docChg chg="undo redo custSel addSld delSld modSld sldOrd">
      <pc:chgData name="Naveen Gatla" userId="528c312a8d078c84" providerId="LiveId" clId="{C6642D23-9916-4A6E-9DC4-56B674062D6B}" dt="2023-11-21T23:40:49.286" v="1794" actId="20577"/>
      <pc:docMkLst>
        <pc:docMk/>
      </pc:docMkLst>
      <pc:sldChg chg="modSp mod setBg">
        <pc:chgData name="Naveen Gatla" userId="528c312a8d078c84" providerId="LiveId" clId="{C6642D23-9916-4A6E-9DC4-56B674062D6B}" dt="2023-11-21T17:39:34.735" v="1233"/>
        <pc:sldMkLst>
          <pc:docMk/>
          <pc:sldMk cId="3052675844" sldId="256"/>
        </pc:sldMkLst>
        <pc:spChg chg="mod">
          <ac:chgData name="Naveen Gatla" userId="528c312a8d078c84" providerId="LiveId" clId="{C6642D23-9916-4A6E-9DC4-56B674062D6B}" dt="2023-11-19T18:20:58.101" v="0" actId="1076"/>
          <ac:spMkLst>
            <pc:docMk/>
            <pc:sldMk cId="3052675844" sldId="256"/>
            <ac:spMk id="2" creationId="{A0CEED9B-5B66-479F-D38B-5B5B598BD1EA}"/>
          </ac:spMkLst>
        </pc:spChg>
        <pc:picChg chg="mod">
          <ac:chgData name="Naveen Gatla" userId="528c312a8d078c84" providerId="LiveId" clId="{C6642D23-9916-4A6E-9DC4-56B674062D6B}" dt="2023-11-21T17:39:34.735" v="1233"/>
          <ac:picMkLst>
            <pc:docMk/>
            <pc:sldMk cId="3052675844" sldId="256"/>
            <ac:picMk id="5" creationId="{2EDCADC5-F90D-80C4-DB7C-1E211EA68A20}"/>
          </ac:picMkLst>
        </pc:picChg>
      </pc:sldChg>
      <pc:sldChg chg="modSp new mod ord">
        <pc:chgData name="Naveen Gatla" userId="528c312a8d078c84" providerId="LiveId" clId="{C6642D23-9916-4A6E-9DC4-56B674062D6B}" dt="2023-11-19T18:30:41.953" v="37" actId="20577"/>
        <pc:sldMkLst>
          <pc:docMk/>
          <pc:sldMk cId="318064358" sldId="257"/>
        </pc:sldMkLst>
        <pc:spChg chg="mod">
          <ac:chgData name="Naveen Gatla" userId="528c312a8d078c84" providerId="LiveId" clId="{C6642D23-9916-4A6E-9DC4-56B674062D6B}" dt="2023-11-19T18:22:48.203" v="24" actId="5793"/>
          <ac:spMkLst>
            <pc:docMk/>
            <pc:sldMk cId="318064358" sldId="257"/>
            <ac:spMk id="2" creationId="{3A6C3CDA-9C6C-317B-FAEF-8978E9BCB6AB}"/>
          </ac:spMkLst>
        </pc:spChg>
        <pc:spChg chg="mod">
          <ac:chgData name="Naveen Gatla" userId="528c312a8d078c84" providerId="LiveId" clId="{C6642D23-9916-4A6E-9DC4-56B674062D6B}" dt="2023-11-19T18:30:41.953" v="37" actId="20577"/>
          <ac:spMkLst>
            <pc:docMk/>
            <pc:sldMk cId="318064358" sldId="257"/>
            <ac:spMk id="3" creationId="{519A1DD7-76A6-364A-5714-BC8B74F84CFD}"/>
          </ac:spMkLst>
        </pc:spChg>
      </pc:sldChg>
      <pc:sldChg chg="addSp delSp modSp add mod setBg delDesignElem">
        <pc:chgData name="Naveen Gatla" userId="528c312a8d078c84" providerId="LiveId" clId="{C6642D23-9916-4A6E-9DC4-56B674062D6B}" dt="2023-11-19T18:22:15.665" v="10" actId="26606"/>
        <pc:sldMkLst>
          <pc:docMk/>
          <pc:sldMk cId="1579859564" sldId="258"/>
        </pc:sldMkLst>
        <pc:spChg chg="mod">
          <ac:chgData name="Naveen Gatla" userId="528c312a8d078c84" providerId="LiveId" clId="{C6642D23-9916-4A6E-9DC4-56B674062D6B}" dt="2023-11-19T18:22:15.665" v="10" actId="26606"/>
          <ac:spMkLst>
            <pc:docMk/>
            <pc:sldMk cId="1579859564" sldId="258"/>
            <ac:spMk id="2" creationId="{F737C208-F166-3140-1357-41703FDD6011}"/>
          </ac:spMkLst>
        </pc:spChg>
        <pc:spChg chg="del">
          <ac:chgData name="Naveen Gatla" userId="528c312a8d078c84" providerId="LiveId" clId="{C6642D23-9916-4A6E-9DC4-56B674062D6B}" dt="2023-11-19T18:21:42.924" v="3"/>
          <ac:spMkLst>
            <pc:docMk/>
            <pc:sldMk cId="1579859564" sldId="258"/>
            <ac:spMk id="9" creationId="{BACC6370-2D7E-4714-9D71-7542949D7D5D}"/>
          </ac:spMkLst>
        </pc:spChg>
        <pc:spChg chg="add del">
          <ac:chgData name="Naveen Gatla" userId="528c312a8d078c84" providerId="LiveId" clId="{C6642D23-9916-4A6E-9DC4-56B674062D6B}" dt="2023-11-19T18:22:14.180" v="7" actId="26606"/>
          <ac:spMkLst>
            <pc:docMk/>
            <pc:sldMk cId="1579859564" sldId="258"/>
            <ac:spMk id="10" creationId="{3BEA1A24-9CA1-4513-A409-3AD90DB091F2}"/>
          </ac:spMkLst>
        </pc:spChg>
        <pc:spChg chg="del">
          <ac:chgData name="Naveen Gatla" userId="528c312a8d078c84" providerId="LiveId" clId="{C6642D23-9916-4A6E-9DC4-56B674062D6B}" dt="2023-11-19T18:21:42.924" v="3"/>
          <ac:spMkLst>
            <pc:docMk/>
            <pc:sldMk cId="1579859564" sldId="258"/>
            <ac:spMk id="11" creationId="{F68B3F68-107C-434F-AA38-110D5EA91B85}"/>
          </ac:spMkLst>
        </pc:spChg>
        <pc:spChg chg="del">
          <ac:chgData name="Naveen Gatla" userId="528c312a8d078c84" providerId="LiveId" clId="{C6642D23-9916-4A6E-9DC4-56B674062D6B}" dt="2023-11-19T18:21:42.924" v="3"/>
          <ac:spMkLst>
            <pc:docMk/>
            <pc:sldMk cId="1579859564" sldId="258"/>
            <ac:spMk id="13" creationId="{AAD0DBB9-1A4B-4391-81D4-CB19F9AB918A}"/>
          </ac:spMkLst>
        </pc:spChg>
        <pc:spChg chg="del">
          <ac:chgData name="Naveen Gatla" userId="528c312a8d078c84" providerId="LiveId" clId="{C6642D23-9916-4A6E-9DC4-56B674062D6B}" dt="2023-11-19T18:21:42.924" v="3"/>
          <ac:spMkLst>
            <pc:docMk/>
            <pc:sldMk cId="1579859564" sldId="258"/>
            <ac:spMk id="15" creationId="{063BBA22-50EA-4C4D-BE05-F1CE4E63AA56}"/>
          </ac:spMkLst>
        </pc:spChg>
        <pc:spChg chg="add del">
          <ac:chgData name="Naveen Gatla" userId="528c312a8d078c84" providerId="LiveId" clId="{C6642D23-9916-4A6E-9DC4-56B674062D6B}" dt="2023-11-19T18:22:15.572" v="9" actId="26606"/>
          <ac:spMkLst>
            <pc:docMk/>
            <pc:sldMk cId="1579859564" sldId="258"/>
            <ac:spMk id="16" creationId="{AB20E7A4-EC2C-47C8-BE55-65771E3F2EDA}"/>
          </ac:spMkLst>
        </pc:spChg>
        <pc:spChg chg="add del">
          <ac:chgData name="Naveen Gatla" userId="528c312a8d078c84" providerId="LiveId" clId="{C6642D23-9916-4A6E-9DC4-56B674062D6B}" dt="2023-11-19T18:22:15.572" v="9" actId="26606"/>
          <ac:spMkLst>
            <pc:docMk/>
            <pc:sldMk cId="1579859564" sldId="258"/>
            <ac:spMk id="17" creationId="{372FFFBC-9716-4E60-9AAB-26DF00933815}"/>
          </ac:spMkLst>
        </pc:spChg>
        <pc:spChg chg="add">
          <ac:chgData name="Naveen Gatla" userId="528c312a8d078c84" providerId="LiveId" clId="{C6642D23-9916-4A6E-9DC4-56B674062D6B}" dt="2023-11-19T18:22:15.665" v="10" actId="26606"/>
          <ac:spMkLst>
            <pc:docMk/>
            <pc:sldMk cId="1579859564" sldId="258"/>
            <ac:spMk id="19" creationId="{AB20E7A4-EC2C-47C8-BE55-65771E3F2EDA}"/>
          </ac:spMkLst>
        </pc:spChg>
        <pc:spChg chg="add">
          <ac:chgData name="Naveen Gatla" userId="528c312a8d078c84" providerId="LiveId" clId="{C6642D23-9916-4A6E-9DC4-56B674062D6B}" dt="2023-11-19T18:22:15.665" v="10" actId="26606"/>
          <ac:spMkLst>
            <pc:docMk/>
            <pc:sldMk cId="1579859564" sldId="258"/>
            <ac:spMk id="20" creationId="{9A6FAD8C-4477-4218-99FA-5533B92622E7}"/>
          </ac:spMkLst>
        </pc:spChg>
        <pc:graphicFrameChg chg="mod modGraphic">
          <ac:chgData name="Naveen Gatla" userId="528c312a8d078c84" providerId="LiveId" clId="{C6642D23-9916-4A6E-9DC4-56B674062D6B}" dt="2023-11-19T18:22:15.665" v="10" actId="26606"/>
          <ac:graphicFrameMkLst>
            <pc:docMk/>
            <pc:sldMk cId="1579859564" sldId="258"/>
            <ac:graphicFrameMk id="5" creationId="{871E3919-3DD2-6D67-DBAD-0C94C3A9EFF1}"/>
          </ac:graphicFrameMkLst>
        </pc:graphicFrameChg>
        <pc:cxnChg chg="add del">
          <ac:chgData name="Naveen Gatla" userId="528c312a8d078c84" providerId="LiveId" clId="{C6642D23-9916-4A6E-9DC4-56B674062D6B}" dt="2023-11-19T18:22:14.180" v="7" actId="26606"/>
          <ac:cxnSpMkLst>
            <pc:docMk/>
            <pc:sldMk cId="1579859564" sldId="258"/>
            <ac:cxnSpMk id="12" creationId="{3C0930BD-361E-4C4D-8B08-ED210DFA2D0A}"/>
          </ac:cxnSpMkLst>
        </pc:cxnChg>
        <pc:cxnChg chg="add del">
          <ac:chgData name="Naveen Gatla" userId="528c312a8d078c84" providerId="LiveId" clId="{C6642D23-9916-4A6E-9DC4-56B674062D6B}" dt="2023-11-19T18:22:15.572" v="9" actId="26606"/>
          <ac:cxnSpMkLst>
            <pc:docMk/>
            <pc:sldMk cId="1579859564" sldId="258"/>
            <ac:cxnSpMk id="14" creationId="{1766FD2F-248A-4AA1-8078-E26D6E690BB9}"/>
          </ac:cxnSpMkLst>
        </pc:cxnChg>
        <pc:cxnChg chg="add">
          <ac:chgData name="Naveen Gatla" userId="528c312a8d078c84" providerId="LiveId" clId="{C6642D23-9916-4A6E-9DC4-56B674062D6B}" dt="2023-11-19T18:22:15.665" v="10" actId="26606"/>
          <ac:cxnSpMkLst>
            <pc:docMk/>
            <pc:sldMk cId="1579859564" sldId="258"/>
            <ac:cxnSpMk id="21" creationId="{1766FD2F-248A-4AA1-8078-E26D6E690BB9}"/>
          </ac:cxnSpMkLst>
        </pc:cxnChg>
      </pc:sldChg>
      <pc:sldChg chg="addSp delSp modSp new mod">
        <pc:chgData name="Naveen Gatla" userId="528c312a8d078c84" providerId="LiveId" clId="{C6642D23-9916-4A6E-9DC4-56B674062D6B}" dt="2023-11-19T18:42:00.845" v="90" actId="1076"/>
        <pc:sldMkLst>
          <pc:docMk/>
          <pc:sldMk cId="887804861" sldId="259"/>
        </pc:sldMkLst>
        <pc:spChg chg="mod">
          <ac:chgData name="Naveen Gatla" userId="528c312a8d078c84" providerId="LiveId" clId="{C6642D23-9916-4A6E-9DC4-56B674062D6B}" dt="2023-11-19T18:39:56.581" v="73" actId="1076"/>
          <ac:spMkLst>
            <pc:docMk/>
            <pc:sldMk cId="887804861" sldId="259"/>
            <ac:spMk id="2" creationId="{44AE147A-B7DD-1F0A-68AF-300835109745}"/>
          </ac:spMkLst>
        </pc:spChg>
        <pc:spChg chg="del">
          <ac:chgData name="Naveen Gatla" userId="528c312a8d078c84" providerId="LiveId" clId="{C6642D23-9916-4A6E-9DC4-56B674062D6B}" dt="2023-11-19T18:33:43.923" v="42" actId="1032"/>
          <ac:spMkLst>
            <pc:docMk/>
            <pc:sldMk cId="887804861" sldId="259"/>
            <ac:spMk id="3" creationId="{97F50C90-18EC-03C8-D353-604CD3F172FB}"/>
          </ac:spMkLst>
        </pc:spChg>
        <pc:spChg chg="add del mod">
          <ac:chgData name="Naveen Gatla" userId="528c312a8d078c84" providerId="LiveId" clId="{C6642D23-9916-4A6E-9DC4-56B674062D6B}" dt="2023-11-19T18:37:19.236" v="52" actId="1032"/>
          <ac:spMkLst>
            <pc:docMk/>
            <pc:sldMk cId="887804861" sldId="259"/>
            <ac:spMk id="6" creationId="{300296B8-522F-845A-91C5-152C7905B44E}"/>
          </ac:spMkLst>
        </pc:spChg>
        <pc:graphicFrameChg chg="add del mod modGraphic">
          <ac:chgData name="Naveen Gatla" userId="528c312a8d078c84" providerId="LiveId" clId="{C6642D23-9916-4A6E-9DC4-56B674062D6B}" dt="2023-11-19T18:35:29.578" v="49" actId="21"/>
          <ac:graphicFrameMkLst>
            <pc:docMk/>
            <pc:sldMk cId="887804861" sldId="259"/>
            <ac:graphicFrameMk id="4" creationId="{9A57977C-CEF0-5704-0E14-A125CD14C460}"/>
          </ac:graphicFrameMkLst>
        </pc:graphicFrameChg>
        <pc:graphicFrameChg chg="add del modGraphic">
          <ac:chgData name="Naveen Gatla" userId="528c312a8d078c84" providerId="LiveId" clId="{C6642D23-9916-4A6E-9DC4-56B674062D6B}" dt="2023-11-19T18:36:22.684" v="51" actId="1032"/>
          <ac:graphicFrameMkLst>
            <pc:docMk/>
            <pc:sldMk cId="887804861" sldId="259"/>
            <ac:graphicFrameMk id="7" creationId="{0F811217-7C7B-5C87-458A-12426A5F6FB5}"/>
          </ac:graphicFrameMkLst>
        </pc:graphicFrameChg>
        <pc:graphicFrameChg chg="add mod modGraphic">
          <ac:chgData name="Naveen Gatla" userId="528c312a8d078c84" providerId="LiveId" clId="{C6642D23-9916-4A6E-9DC4-56B674062D6B}" dt="2023-11-19T18:42:00.845" v="90" actId="1076"/>
          <ac:graphicFrameMkLst>
            <pc:docMk/>
            <pc:sldMk cId="887804861" sldId="259"/>
            <ac:graphicFrameMk id="8" creationId="{E7523DE4-8770-962C-713B-F92BEB68CA1D}"/>
          </ac:graphicFrameMkLst>
        </pc:graphicFrameChg>
        <pc:graphicFrameChg chg="add del mod">
          <ac:chgData name="Naveen Gatla" userId="528c312a8d078c84" providerId="LiveId" clId="{C6642D23-9916-4A6E-9DC4-56B674062D6B}" dt="2023-11-19T18:38:45.004" v="63"/>
          <ac:graphicFrameMkLst>
            <pc:docMk/>
            <pc:sldMk cId="887804861" sldId="259"/>
            <ac:graphicFrameMk id="9" creationId="{BA4FDE57-F32A-203F-D368-510E4533998F}"/>
          </ac:graphicFrameMkLst>
        </pc:graphicFrameChg>
      </pc:sldChg>
      <pc:sldChg chg="addSp modSp new del mod">
        <pc:chgData name="Naveen Gatla" userId="528c312a8d078c84" providerId="LiveId" clId="{C6642D23-9916-4A6E-9DC4-56B674062D6B}" dt="2023-11-19T18:52:22.478" v="179" actId="47"/>
        <pc:sldMkLst>
          <pc:docMk/>
          <pc:sldMk cId="3281032338" sldId="260"/>
        </pc:sldMkLst>
        <pc:spChg chg="mod">
          <ac:chgData name="Naveen Gatla" userId="528c312a8d078c84" providerId="LiveId" clId="{C6642D23-9916-4A6E-9DC4-56B674062D6B}" dt="2023-11-19T18:49:57.223" v="153" actId="108"/>
          <ac:spMkLst>
            <pc:docMk/>
            <pc:sldMk cId="3281032338" sldId="260"/>
            <ac:spMk id="2" creationId="{8EFD93A9-0124-F0FC-7E89-760902B08B78}"/>
          </ac:spMkLst>
        </pc:spChg>
        <pc:spChg chg="mod">
          <ac:chgData name="Naveen Gatla" userId="528c312a8d078c84" providerId="LiveId" clId="{C6642D23-9916-4A6E-9DC4-56B674062D6B}" dt="2023-11-19T18:50:13.970" v="155" actId="255"/>
          <ac:spMkLst>
            <pc:docMk/>
            <pc:sldMk cId="3281032338" sldId="260"/>
            <ac:spMk id="3" creationId="{68A65566-C970-1186-58BF-17785582A655}"/>
          </ac:spMkLst>
        </pc:spChg>
        <pc:spChg chg="add mod">
          <ac:chgData name="Naveen Gatla" userId="528c312a8d078c84" providerId="LiveId" clId="{C6642D23-9916-4A6E-9DC4-56B674062D6B}" dt="2023-11-19T18:47:58.346" v="139" actId="5793"/>
          <ac:spMkLst>
            <pc:docMk/>
            <pc:sldMk cId="3281032338" sldId="260"/>
            <ac:spMk id="4" creationId="{F4994799-A426-4DFC-931D-32D6DB1A4E68}"/>
          </ac:spMkLst>
        </pc:spChg>
        <pc:spChg chg="add mod">
          <ac:chgData name="Naveen Gatla" userId="528c312a8d078c84" providerId="LiveId" clId="{C6642D23-9916-4A6E-9DC4-56B674062D6B}" dt="2023-11-19T18:48:45.103" v="151" actId="27636"/>
          <ac:spMkLst>
            <pc:docMk/>
            <pc:sldMk cId="3281032338" sldId="260"/>
            <ac:spMk id="5" creationId="{8050AA6A-1971-7C79-3D4C-C526C5E695C1}"/>
          </ac:spMkLst>
        </pc:spChg>
      </pc:sldChg>
      <pc:sldChg chg="addSp delSp modSp new mod setBg modClrScheme chgLayout">
        <pc:chgData name="Naveen Gatla" userId="528c312a8d078c84" providerId="LiveId" clId="{C6642D23-9916-4A6E-9DC4-56B674062D6B}" dt="2023-11-21T17:10:56.090" v="704"/>
        <pc:sldMkLst>
          <pc:docMk/>
          <pc:sldMk cId="1916161118" sldId="261"/>
        </pc:sldMkLst>
        <pc:spChg chg="del mod ord">
          <ac:chgData name="Naveen Gatla" userId="528c312a8d078c84" providerId="LiveId" clId="{C6642D23-9916-4A6E-9DC4-56B674062D6B}" dt="2023-11-19T18:51:09.220" v="157" actId="700"/>
          <ac:spMkLst>
            <pc:docMk/>
            <pc:sldMk cId="1916161118" sldId="261"/>
            <ac:spMk id="2" creationId="{E9687C9B-8466-73DE-A436-BFD141A29677}"/>
          </ac:spMkLst>
        </pc:spChg>
        <pc:spChg chg="del mod ord">
          <ac:chgData name="Naveen Gatla" userId="528c312a8d078c84" providerId="LiveId" clId="{C6642D23-9916-4A6E-9DC4-56B674062D6B}" dt="2023-11-19T18:51:09.220" v="157" actId="700"/>
          <ac:spMkLst>
            <pc:docMk/>
            <pc:sldMk cId="1916161118" sldId="261"/>
            <ac:spMk id="3" creationId="{BFFA6077-9755-953B-8758-86F112B32F85}"/>
          </ac:spMkLst>
        </pc:spChg>
        <pc:spChg chg="add mod ord">
          <ac:chgData name="Naveen Gatla" userId="528c312a8d078c84" providerId="LiveId" clId="{C6642D23-9916-4A6E-9DC4-56B674062D6B}" dt="2023-11-21T17:08:09.472" v="480" actId="207"/>
          <ac:spMkLst>
            <pc:docMk/>
            <pc:sldMk cId="1916161118" sldId="261"/>
            <ac:spMk id="4" creationId="{7313A38A-9BDE-83E7-8C59-3DB1A4F399E7}"/>
          </ac:spMkLst>
        </pc:spChg>
        <pc:spChg chg="add mod ord">
          <ac:chgData name="Naveen Gatla" userId="528c312a8d078c84" providerId="LiveId" clId="{C6642D23-9916-4A6E-9DC4-56B674062D6B}" dt="2023-11-19T18:51:32.064" v="162" actId="20577"/>
          <ac:spMkLst>
            <pc:docMk/>
            <pc:sldMk cId="1916161118" sldId="261"/>
            <ac:spMk id="5" creationId="{5D0F6B83-9013-FD79-909D-6E21712D9756}"/>
          </ac:spMkLst>
        </pc:spChg>
        <pc:spChg chg="add mod ord">
          <ac:chgData name="Naveen Gatla" userId="528c312a8d078c84" providerId="LiveId" clId="{C6642D23-9916-4A6E-9DC4-56B674062D6B}" dt="2023-11-19T18:53:05.215" v="182" actId="27636"/>
          <ac:spMkLst>
            <pc:docMk/>
            <pc:sldMk cId="1916161118" sldId="261"/>
            <ac:spMk id="6" creationId="{4EF6EE77-4494-FA52-5846-A33CE4721155}"/>
          </ac:spMkLst>
        </pc:spChg>
        <pc:spChg chg="add mod ord">
          <ac:chgData name="Naveen Gatla" userId="528c312a8d078c84" providerId="LiveId" clId="{C6642D23-9916-4A6E-9DC4-56B674062D6B}" dt="2023-11-19T18:51:43.191" v="166" actId="20577"/>
          <ac:spMkLst>
            <pc:docMk/>
            <pc:sldMk cId="1916161118" sldId="261"/>
            <ac:spMk id="7" creationId="{1E531149-95A0-1ECA-06E3-16B81785634D}"/>
          </ac:spMkLst>
        </pc:spChg>
        <pc:spChg chg="add mod ord">
          <ac:chgData name="Naveen Gatla" userId="528c312a8d078c84" providerId="LiveId" clId="{C6642D23-9916-4A6E-9DC4-56B674062D6B}" dt="2023-11-19T18:53:13.860" v="183" actId="2711"/>
          <ac:spMkLst>
            <pc:docMk/>
            <pc:sldMk cId="1916161118" sldId="261"/>
            <ac:spMk id="8" creationId="{E1647FAE-1786-1243-0070-92412E40D26F}"/>
          </ac:spMkLst>
        </pc:spChg>
      </pc:sldChg>
      <pc:sldChg chg="addSp delSp modSp new mod ord modClrScheme chgLayout">
        <pc:chgData name="Naveen Gatla" userId="528c312a8d078c84" providerId="LiveId" clId="{C6642D23-9916-4A6E-9DC4-56B674062D6B}" dt="2023-11-21T17:40:03.819" v="1235"/>
        <pc:sldMkLst>
          <pc:docMk/>
          <pc:sldMk cId="727650983" sldId="262"/>
        </pc:sldMkLst>
        <pc:spChg chg="del mod ord">
          <ac:chgData name="Naveen Gatla" userId="528c312a8d078c84" providerId="LiveId" clId="{C6642D23-9916-4A6E-9DC4-56B674062D6B}" dt="2023-11-19T18:53:36.157" v="185" actId="700"/>
          <ac:spMkLst>
            <pc:docMk/>
            <pc:sldMk cId="727650983" sldId="262"/>
            <ac:spMk id="2" creationId="{08085898-92EA-DAC7-D6CA-7B7C8739404E}"/>
          </ac:spMkLst>
        </pc:spChg>
        <pc:spChg chg="del">
          <ac:chgData name="Naveen Gatla" userId="528c312a8d078c84" providerId="LiveId" clId="{C6642D23-9916-4A6E-9DC4-56B674062D6B}" dt="2023-11-19T18:53:36.157" v="185" actId="700"/>
          <ac:spMkLst>
            <pc:docMk/>
            <pc:sldMk cId="727650983" sldId="262"/>
            <ac:spMk id="3" creationId="{4FF1B845-1792-BA8E-82EC-773187CB037A}"/>
          </ac:spMkLst>
        </pc:spChg>
        <pc:spChg chg="del mod ord">
          <ac:chgData name="Naveen Gatla" userId="528c312a8d078c84" providerId="LiveId" clId="{C6642D23-9916-4A6E-9DC4-56B674062D6B}" dt="2023-11-19T18:53:36.157" v="185" actId="700"/>
          <ac:spMkLst>
            <pc:docMk/>
            <pc:sldMk cId="727650983" sldId="262"/>
            <ac:spMk id="4" creationId="{4AC5C930-A6C7-AB14-5A16-151FB231CBD7}"/>
          </ac:spMkLst>
        </pc:spChg>
        <pc:spChg chg="del">
          <ac:chgData name="Naveen Gatla" userId="528c312a8d078c84" providerId="LiveId" clId="{C6642D23-9916-4A6E-9DC4-56B674062D6B}" dt="2023-11-19T18:53:36.157" v="185" actId="700"/>
          <ac:spMkLst>
            <pc:docMk/>
            <pc:sldMk cId="727650983" sldId="262"/>
            <ac:spMk id="5" creationId="{599F4609-71A1-CBFF-CEA3-5FF59C6EDEBC}"/>
          </ac:spMkLst>
        </pc:spChg>
        <pc:spChg chg="del">
          <ac:chgData name="Naveen Gatla" userId="528c312a8d078c84" providerId="LiveId" clId="{C6642D23-9916-4A6E-9DC4-56B674062D6B}" dt="2023-11-19T18:53:36.157" v="185" actId="700"/>
          <ac:spMkLst>
            <pc:docMk/>
            <pc:sldMk cId="727650983" sldId="262"/>
            <ac:spMk id="6" creationId="{84A03776-7765-2903-EE53-5D3002F20BD4}"/>
          </ac:spMkLst>
        </pc:spChg>
        <pc:spChg chg="add mod ord">
          <ac:chgData name="Naveen Gatla" userId="528c312a8d078c84" providerId="LiveId" clId="{C6642D23-9916-4A6E-9DC4-56B674062D6B}" dt="2023-11-19T19:00:29.115" v="242" actId="1076"/>
          <ac:spMkLst>
            <pc:docMk/>
            <pc:sldMk cId="727650983" sldId="262"/>
            <ac:spMk id="7" creationId="{CF9A6CE6-2C0B-0AD3-FD45-B748B8DB0BEE}"/>
          </ac:spMkLst>
        </pc:spChg>
        <pc:spChg chg="add del mod ord">
          <ac:chgData name="Naveen Gatla" userId="528c312a8d078c84" providerId="LiveId" clId="{C6642D23-9916-4A6E-9DC4-56B674062D6B}" dt="2023-11-19T18:55:47.598" v="197" actId="1032"/>
          <ac:spMkLst>
            <pc:docMk/>
            <pc:sldMk cId="727650983" sldId="262"/>
            <ac:spMk id="8" creationId="{96CDEB29-06A9-2C95-1EFE-3DCBADA44D8A}"/>
          </ac:spMkLst>
        </pc:spChg>
        <pc:spChg chg="add mod">
          <ac:chgData name="Naveen Gatla" userId="528c312a8d078c84" providerId="LiveId" clId="{C6642D23-9916-4A6E-9DC4-56B674062D6B}" dt="2023-11-19T19:00:25.426" v="241" actId="1076"/>
          <ac:spMkLst>
            <pc:docMk/>
            <pc:sldMk cId="727650983" sldId="262"/>
            <ac:spMk id="11" creationId="{41814551-E5DA-DDA5-2AA7-9C47C059DE3E}"/>
          </ac:spMkLst>
        </pc:spChg>
        <pc:spChg chg="add mod">
          <ac:chgData name="Naveen Gatla" userId="528c312a8d078c84" providerId="LiveId" clId="{C6642D23-9916-4A6E-9DC4-56B674062D6B}" dt="2023-11-19T19:00:39.962" v="244" actId="1076"/>
          <ac:spMkLst>
            <pc:docMk/>
            <pc:sldMk cId="727650983" sldId="262"/>
            <ac:spMk id="12" creationId="{E7A8A987-1626-9A18-876D-3E2BD37C6287}"/>
          </ac:spMkLst>
        </pc:spChg>
        <pc:graphicFrameChg chg="add mod modGraphic">
          <ac:chgData name="Naveen Gatla" userId="528c312a8d078c84" providerId="LiveId" clId="{C6642D23-9916-4A6E-9DC4-56B674062D6B}" dt="2023-11-19T19:00:33.787" v="243" actId="1076"/>
          <ac:graphicFrameMkLst>
            <pc:docMk/>
            <pc:sldMk cId="727650983" sldId="262"/>
            <ac:graphicFrameMk id="9" creationId="{C12E9A55-C358-B935-FFAC-3C1EED8AA0F7}"/>
          </ac:graphicFrameMkLst>
        </pc:graphicFrameChg>
        <pc:graphicFrameChg chg="add del mod">
          <ac:chgData name="Naveen Gatla" userId="528c312a8d078c84" providerId="LiveId" clId="{C6642D23-9916-4A6E-9DC4-56B674062D6B}" dt="2023-11-19T18:59:16.123" v="231" actId="21"/>
          <ac:graphicFrameMkLst>
            <pc:docMk/>
            <pc:sldMk cId="727650983" sldId="262"/>
            <ac:graphicFrameMk id="10" creationId="{6DA34418-6397-A4D3-F9BA-1B6CBAEFF79D}"/>
          </ac:graphicFrameMkLst>
        </pc:graphicFrameChg>
        <pc:graphicFrameChg chg="add mod">
          <ac:chgData name="Naveen Gatla" userId="528c312a8d078c84" providerId="LiveId" clId="{C6642D23-9916-4A6E-9DC4-56B674062D6B}" dt="2023-11-19T19:01:16.313" v="247" actId="255"/>
          <ac:graphicFrameMkLst>
            <pc:docMk/>
            <pc:sldMk cId="727650983" sldId="262"/>
            <ac:graphicFrameMk id="13" creationId="{DDE24DB7-ADF3-295A-AE4F-56A03F67B6CE}"/>
          </ac:graphicFrameMkLst>
        </pc:graphicFrameChg>
      </pc:sldChg>
      <pc:sldChg chg="addSp delSp modSp new mod setBg modClrScheme chgLayout">
        <pc:chgData name="Naveen Gatla" userId="528c312a8d078c84" providerId="LiveId" clId="{C6642D23-9916-4A6E-9DC4-56B674062D6B}" dt="2023-11-21T17:19:34.796" v="858"/>
        <pc:sldMkLst>
          <pc:docMk/>
          <pc:sldMk cId="891968379" sldId="263"/>
        </pc:sldMkLst>
        <pc:spChg chg="del mod ord">
          <ac:chgData name="Naveen Gatla" userId="528c312a8d078c84" providerId="LiveId" clId="{C6642D23-9916-4A6E-9DC4-56B674062D6B}" dt="2023-11-21T17:14:42.500" v="706" actId="700"/>
          <ac:spMkLst>
            <pc:docMk/>
            <pc:sldMk cId="891968379" sldId="263"/>
            <ac:spMk id="2" creationId="{6884CEA4-0415-4F17-1F21-4114DCD178A1}"/>
          </ac:spMkLst>
        </pc:spChg>
        <pc:spChg chg="del">
          <ac:chgData name="Naveen Gatla" userId="528c312a8d078c84" providerId="LiveId" clId="{C6642D23-9916-4A6E-9DC4-56B674062D6B}" dt="2023-11-21T17:14:42.500" v="706" actId="700"/>
          <ac:spMkLst>
            <pc:docMk/>
            <pc:sldMk cId="891968379" sldId="263"/>
            <ac:spMk id="3" creationId="{888C88FB-2AC3-AE5B-4E02-A374A7B3ECA3}"/>
          </ac:spMkLst>
        </pc:spChg>
        <pc:spChg chg="del mod ord">
          <ac:chgData name="Naveen Gatla" userId="528c312a8d078c84" providerId="LiveId" clId="{C6642D23-9916-4A6E-9DC4-56B674062D6B}" dt="2023-11-21T17:14:42.500" v="706" actId="700"/>
          <ac:spMkLst>
            <pc:docMk/>
            <pc:sldMk cId="891968379" sldId="263"/>
            <ac:spMk id="4" creationId="{3482B216-13B8-7685-7ACA-198FA59BADFD}"/>
          </ac:spMkLst>
        </pc:spChg>
        <pc:spChg chg="del">
          <ac:chgData name="Naveen Gatla" userId="528c312a8d078c84" providerId="LiveId" clId="{C6642D23-9916-4A6E-9DC4-56B674062D6B}" dt="2023-11-21T17:14:42.500" v="706" actId="700"/>
          <ac:spMkLst>
            <pc:docMk/>
            <pc:sldMk cId="891968379" sldId="263"/>
            <ac:spMk id="5" creationId="{6583430E-18CB-EC41-C7FB-88EBEBB85A08}"/>
          </ac:spMkLst>
        </pc:spChg>
        <pc:spChg chg="del">
          <ac:chgData name="Naveen Gatla" userId="528c312a8d078c84" providerId="LiveId" clId="{C6642D23-9916-4A6E-9DC4-56B674062D6B}" dt="2023-11-21T17:14:42.500" v="706" actId="700"/>
          <ac:spMkLst>
            <pc:docMk/>
            <pc:sldMk cId="891968379" sldId="263"/>
            <ac:spMk id="6" creationId="{5ECC8D17-ED6C-4175-5D04-41EBCBE31954}"/>
          </ac:spMkLst>
        </pc:spChg>
        <pc:spChg chg="add mod ord">
          <ac:chgData name="Naveen Gatla" userId="528c312a8d078c84" providerId="LiveId" clId="{C6642D23-9916-4A6E-9DC4-56B674062D6B}" dt="2023-11-21T17:16:58.064" v="711"/>
          <ac:spMkLst>
            <pc:docMk/>
            <pc:sldMk cId="891968379" sldId="263"/>
            <ac:spMk id="7" creationId="{4A7AED11-3A3C-957B-ED12-3B953D3F42A0}"/>
          </ac:spMkLst>
        </pc:spChg>
        <pc:spChg chg="add mod ord">
          <ac:chgData name="Naveen Gatla" userId="528c312a8d078c84" providerId="LiveId" clId="{C6642D23-9916-4A6E-9DC4-56B674062D6B}" dt="2023-11-21T17:17:27.556" v="733" actId="20577"/>
          <ac:spMkLst>
            <pc:docMk/>
            <pc:sldMk cId="891968379" sldId="263"/>
            <ac:spMk id="8" creationId="{86FC8768-F71E-8E3E-EB92-2376B65517DD}"/>
          </ac:spMkLst>
        </pc:spChg>
      </pc:sldChg>
      <pc:sldChg chg="add del setBg">
        <pc:chgData name="Naveen Gatla" userId="528c312a8d078c84" providerId="LiveId" clId="{C6642D23-9916-4A6E-9DC4-56B674062D6B}" dt="2023-11-21T17:16:26.133" v="708" actId="47"/>
        <pc:sldMkLst>
          <pc:docMk/>
          <pc:sldMk cId="2348975562" sldId="264"/>
        </pc:sldMkLst>
      </pc:sldChg>
      <pc:sldChg chg="modSp new mod setBg">
        <pc:chgData name="Naveen Gatla" userId="528c312a8d078c84" providerId="LiveId" clId="{C6642D23-9916-4A6E-9DC4-56B674062D6B}" dt="2023-11-21T17:34:05.881" v="994"/>
        <pc:sldMkLst>
          <pc:docMk/>
          <pc:sldMk cId="2734248546" sldId="264"/>
        </pc:sldMkLst>
        <pc:spChg chg="mod">
          <ac:chgData name="Naveen Gatla" userId="528c312a8d078c84" providerId="LiveId" clId="{C6642D23-9916-4A6E-9DC4-56B674062D6B}" dt="2023-11-21T17:28:09.989" v="864"/>
          <ac:spMkLst>
            <pc:docMk/>
            <pc:sldMk cId="2734248546" sldId="264"/>
            <ac:spMk id="2" creationId="{8193B3D1-802B-9C87-906B-DD1DCC6A89E3}"/>
          </ac:spMkLst>
        </pc:spChg>
        <pc:spChg chg="mod">
          <ac:chgData name="Naveen Gatla" userId="528c312a8d078c84" providerId="LiveId" clId="{C6642D23-9916-4A6E-9DC4-56B674062D6B}" dt="2023-11-21T17:28:44.530" v="882" actId="27636"/>
          <ac:spMkLst>
            <pc:docMk/>
            <pc:sldMk cId="2734248546" sldId="264"/>
            <ac:spMk id="3" creationId="{4D2F3F70-E353-65B1-0570-B01DDE4BBF24}"/>
          </ac:spMkLst>
        </pc:spChg>
      </pc:sldChg>
      <pc:sldChg chg="modSp new mod setBg">
        <pc:chgData name="Naveen Gatla" userId="528c312a8d078c84" providerId="LiveId" clId="{C6642D23-9916-4A6E-9DC4-56B674062D6B}" dt="2023-11-21T17:38:12.119" v="1130"/>
        <pc:sldMkLst>
          <pc:docMk/>
          <pc:sldMk cId="2674646613" sldId="265"/>
        </pc:sldMkLst>
        <pc:spChg chg="mod">
          <ac:chgData name="Naveen Gatla" userId="528c312a8d078c84" providerId="LiveId" clId="{C6642D23-9916-4A6E-9DC4-56B674062D6B}" dt="2023-11-21T17:31:00.605" v="888"/>
          <ac:spMkLst>
            <pc:docMk/>
            <pc:sldMk cId="2674646613" sldId="265"/>
            <ac:spMk id="2" creationId="{6F478C5F-3EFF-BB70-9F23-B1CF248F5A42}"/>
          </ac:spMkLst>
        </pc:spChg>
        <pc:spChg chg="mod">
          <ac:chgData name="Naveen Gatla" userId="528c312a8d078c84" providerId="LiveId" clId="{C6642D23-9916-4A6E-9DC4-56B674062D6B}" dt="2023-11-21T17:32:21.264" v="909" actId="20577"/>
          <ac:spMkLst>
            <pc:docMk/>
            <pc:sldMk cId="2674646613" sldId="265"/>
            <ac:spMk id="3" creationId="{8577F5DA-2D9D-5FAD-5440-416269D148EC}"/>
          </ac:spMkLst>
        </pc:spChg>
      </pc:sldChg>
      <pc:sldChg chg="addSp delSp modSp new mod">
        <pc:chgData name="Naveen Gatla" userId="528c312a8d078c84" providerId="LiveId" clId="{C6642D23-9916-4A6E-9DC4-56B674062D6B}" dt="2023-11-21T17:55:38.279" v="1674"/>
        <pc:sldMkLst>
          <pc:docMk/>
          <pc:sldMk cId="623967753" sldId="266"/>
        </pc:sldMkLst>
        <pc:spChg chg="del">
          <ac:chgData name="Naveen Gatla" userId="528c312a8d078c84" providerId="LiveId" clId="{C6642D23-9916-4A6E-9DC4-56B674062D6B}" dt="2023-11-21T17:48:49.062" v="1237" actId="21"/>
          <ac:spMkLst>
            <pc:docMk/>
            <pc:sldMk cId="623967753" sldId="266"/>
            <ac:spMk id="2" creationId="{850781FB-F8A3-C4BA-2724-E38999A6D128}"/>
          </ac:spMkLst>
        </pc:spChg>
        <pc:spChg chg="mod">
          <ac:chgData name="Naveen Gatla" userId="528c312a8d078c84" providerId="LiveId" clId="{C6642D23-9916-4A6E-9DC4-56B674062D6B}" dt="2023-11-21T17:55:00.816" v="1668" actId="27636"/>
          <ac:spMkLst>
            <pc:docMk/>
            <pc:sldMk cId="623967753" sldId="266"/>
            <ac:spMk id="3" creationId="{042E31BD-BBBE-2344-D8D5-E34A1806EC9A}"/>
          </ac:spMkLst>
        </pc:spChg>
        <pc:spChg chg="add mod">
          <ac:chgData name="Naveen Gatla" userId="528c312a8d078c84" providerId="LiveId" clId="{C6642D23-9916-4A6E-9DC4-56B674062D6B}" dt="2023-11-21T17:55:38.279" v="1674"/>
          <ac:spMkLst>
            <pc:docMk/>
            <pc:sldMk cId="623967753" sldId="266"/>
            <ac:spMk id="7" creationId="{97B67D9D-226F-2509-40AB-376A34994A51}"/>
          </ac:spMkLst>
        </pc:spChg>
        <pc:picChg chg="add mod">
          <ac:chgData name="Naveen Gatla" userId="528c312a8d078c84" providerId="LiveId" clId="{C6642D23-9916-4A6E-9DC4-56B674062D6B}" dt="2023-11-21T17:53:06.927" v="1571" actId="1076"/>
          <ac:picMkLst>
            <pc:docMk/>
            <pc:sldMk cId="623967753" sldId="266"/>
            <ac:picMk id="5" creationId="{34ADFC07-A715-7918-C3D1-3AB9C5E2965D}"/>
          </ac:picMkLst>
        </pc:picChg>
        <pc:picChg chg="add mod">
          <ac:chgData name="Naveen Gatla" userId="528c312a8d078c84" providerId="LiveId" clId="{C6642D23-9916-4A6E-9DC4-56B674062D6B}" dt="2023-11-21T17:53:24.850" v="1573" actId="1076"/>
          <ac:picMkLst>
            <pc:docMk/>
            <pc:sldMk cId="623967753" sldId="266"/>
            <ac:picMk id="6" creationId="{86E5C8E9-5CC3-B614-2280-4D5DF3B6581B}"/>
          </ac:picMkLst>
        </pc:picChg>
      </pc:sldChg>
      <pc:sldChg chg="modSp new mod">
        <pc:chgData name="Naveen Gatla" userId="528c312a8d078c84" providerId="LiveId" clId="{C6642D23-9916-4A6E-9DC4-56B674062D6B}" dt="2023-11-21T18:02:28.511" v="1699"/>
        <pc:sldMkLst>
          <pc:docMk/>
          <pc:sldMk cId="2497010845" sldId="267"/>
        </pc:sldMkLst>
        <pc:spChg chg="mod">
          <ac:chgData name="Naveen Gatla" userId="528c312a8d078c84" providerId="LiveId" clId="{C6642D23-9916-4A6E-9DC4-56B674062D6B}" dt="2023-11-21T18:01:06.195" v="1678"/>
          <ac:spMkLst>
            <pc:docMk/>
            <pc:sldMk cId="2497010845" sldId="267"/>
            <ac:spMk id="2" creationId="{33DA359F-5DC2-4B16-7023-A9388EDF19A6}"/>
          </ac:spMkLst>
        </pc:spChg>
        <pc:spChg chg="mod">
          <ac:chgData name="Naveen Gatla" userId="528c312a8d078c84" providerId="LiveId" clId="{C6642D23-9916-4A6E-9DC4-56B674062D6B}" dt="2023-11-21T18:02:28.511" v="1699"/>
          <ac:spMkLst>
            <pc:docMk/>
            <pc:sldMk cId="2497010845" sldId="267"/>
            <ac:spMk id="3" creationId="{8F82BDCD-7BD2-AF26-8C49-0F6DF31F0174}"/>
          </ac:spMkLst>
        </pc:spChg>
      </pc:sldChg>
      <pc:sldChg chg="addSp delSp modSp new mod setBg addAnim">
        <pc:chgData name="Naveen Gatla" userId="528c312a8d078c84" providerId="LiveId" clId="{C6642D23-9916-4A6E-9DC4-56B674062D6B}" dt="2023-11-21T18:16:48.893" v="1721" actId="1076"/>
        <pc:sldMkLst>
          <pc:docMk/>
          <pc:sldMk cId="2061936048" sldId="268"/>
        </pc:sldMkLst>
        <pc:spChg chg="mod">
          <ac:chgData name="Naveen Gatla" userId="528c312a8d078c84" providerId="LiveId" clId="{C6642D23-9916-4A6E-9DC4-56B674062D6B}" dt="2023-11-21T18:16:48.893" v="1721" actId="1076"/>
          <ac:spMkLst>
            <pc:docMk/>
            <pc:sldMk cId="2061936048" sldId="268"/>
            <ac:spMk id="2" creationId="{932B6EDB-37F0-E3F2-C769-1C5BE940BE85}"/>
          </ac:spMkLst>
        </pc:spChg>
        <pc:spChg chg="del">
          <ac:chgData name="Naveen Gatla" userId="528c312a8d078c84" providerId="LiveId" clId="{C6642D23-9916-4A6E-9DC4-56B674062D6B}" dt="2023-11-21T18:15:14.755" v="1710" actId="478"/>
          <ac:spMkLst>
            <pc:docMk/>
            <pc:sldMk cId="2061936048" sldId="268"/>
            <ac:spMk id="3" creationId="{EDBDC094-CC11-C2EE-B2C9-1858733A9C57}"/>
          </ac:spMkLst>
        </pc:spChg>
        <pc:spChg chg="add">
          <ac:chgData name="Naveen Gatla" userId="528c312a8d078c84" providerId="LiveId" clId="{C6642D23-9916-4A6E-9DC4-56B674062D6B}" dt="2023-11-21T18:15:40.202" v="1713" actId="26606"/>
          <ac:spMkLst>
            <pc:docMk/>
            <pc:sldMk cId="2061936048" sldId="268"/>
            <ac:spMk id="8" creationId="{5CD60141-EEBD-4EC1-8E34-0344C16A18A2}"/>
          </ac:spMkLst>
        </pc:spChg>
        <pc:spChg chg="add del">
          <ac:chgData name="Naveen Gatla" userId="528c312a8d078c84" providerId="LiveId" clId="{C6642D23-9916-4A6E-9DC4-56B674062D6B}" dt="2023-11-21T18:15:40.193" v="1712" actId="26606"/>
          <ac:spMkLst>
            <pc:docMk/>
            <pc:sldMk cId="2061936048" sldId="268"/>
            <ac:spMk id="9" creationId="{5CD60141-EEBD-4EC1-8E34-0344C16A18A2}"/>
          </ac:spMkLst>
        </pc:spChg>
        <pc:spChg chg="add">
          <ac:chgData name="Naveen Gatla" userId="528c312a8d078c84" providerId="LiveId" clId="{C6642D23-9916-4A6E-9DC4-56B674062D6B}" dt="2023-11-21T18:15:40.202" v="1713" actId="26606"/>
          <ac:spMkLst>
            <pc:docMk/>
            <pc:sldMk cId="2061936048" sldId="268"/>
            <ac:spMk id="12" creationId="{70105F5E-5B61-4F51-927C-5B28DB7DD9BB}"/>
          </ac:spMkLst>
        </pc:spChg>
        <pc:spChg chg="add del">
          <ac:chgData name="Naveen Gatla" userId="528c312a8d078c84" providerId="LiveId" clId="{C6642D23-9916-4A6E-9DC4-56B674062D6B}" dt="2023-11-21T18:15:40.193" v="1712" actId="26606"/>
          <ac:spMkLst>
            <pc:docMk/>
            <pc:sldMk cId="2061936048" sldId="268"/>
            <ac:spMk id="13" creationId="{8998F414-7D0A-4BB3-ABF9-D356969FDA82}"/>
          </ac:spMkLst>
        </pc:spChg>
        <pc:spChg chg="add del">
          <ac:chgData name="Naveen Gatla" userId="528c312a8d078c84" providerId="LiveId" clId="{C6642D23-9916-4A6E-9DC4-56B674062D6B}" dt="2023-11-21T18:15:40.193" v="1712" actId="26606"/>
          <ac:spMkLst>
            <pc:docMk/>
            <pc:sldMk cId="2061936048" sldId="268"/>
            <ac:spMk id="15" creationId="{41DC52BE-B2E5-4356-9FCF-8F0E04E5F1E9}"/>
          </ac:spMkLst>
        </pc:spChg>
        <pc:spChg chg="add del">
          <ac:chgData name="Naveen Gatla" userId="528c312a8d078c84" providerId="LiveId" clId="{C6642D23-9916-4A6E-9DC4-56B674062D6B}" dt="2023-11-21T18:15:40.193" v="1712" actId="26606"/>
          <ac:spMkLst>
            <pc:docMk/>
            <pc:sldMk cId="2061936048" sldId="268"/>
            <ac:spMk id="17" creationId="{0888D426-68B4-4BA8-96C3-1DCDCE2FA625}"/>
          </ac:spMkLst>
        </pc:spChg>
        <pc:picChg chg="add mod modCrop">
          <ac:chgData name="Naveen Gatla" userId="528c312a8d078c84" providerId="LiveId" clId="{C6642D23-9916-4A6E-9DC4-56B674062D6B}" dt="2023-11-21T18:16:39.896" v="1720" actId="18131"/>
          <ac:picMkLst>
            <pc:docMk/>
            <pc:sldMk cId="2061936048" sldId="268"/>
            <ac:picMk id="4" creationId="{BD696AA5-117E-3252-853F-3F8114870344}"/>
          </ac:picMkLst>
        </pc:picChg>
        <pc:picChg chg="add del">
          <ac:chgData name="Naveen Gatla" userId="528c312a8d078c84" providerId="LiveId" clId="{C6642D23-9916-4A6E-9DC4-56B674062D6B}" dt="2023-11-21T18:15:40.193" v="1712" actId="26606"/>
          <ac:picMkLst>
            <pc:docMk/>
            <pc:sldMk cId="2061936048" sldId="268"/>
            <ac:picMk id="6" creationId="{CAAF127F-42B2-CFAB-95DC-51FA69A90B44}"/>
          </ac:picMkLst>
        </pc:picChg>
        <pc:cxnChg chg="add">
          <ac:chgData name="Naveen Gatla" userId="528c312a8d078c84" providerId="LiveId" clId="{C6642D23-9916-4A6E-9DC4-56B674062D6B}" dt="2023-11-21T18:15:40.202" v="1713" actId="26606"/>
          <ac:cxnSpMkLst>
            <pc:docMk/>
            <pc:sldMk cId="2061936048" sldId="268"/>
            <ac:cxnSpMk id="10" creationId="{4C75A547-BCD1-42BE-966E-53CA0AB93165}"/>
          </ac:cxnSpMkLst>
        </pc:cxnChg>
        <pc:cxnChg chg="add del">
          <ac:chgData name="Naveen Gatla" userId="528c312a8d078c84" providerId="LiveId" clId="{C6642D23-9916-4A6E-9DC4-56B674062D6B}" dt="2023-11-21T18:15:40.193" v="1712" actId="26606"/>
          <ac:cxnSpMkLst>
            <pc:docMk/>
            <pc:sldMk cId="2061936048" sldId="268"/>
            <ac:cxnSpMk id="11" creationId="{4C75A547-BCD1-42BE-966E-53CA0AB93165}"/>
          </ac:cxnSpMkLst>
        </pc:cxnChg>
      </pc:sldChg>
      <pc:sldChg chg="modSp new mod">
        <pc:chgData name="Naveen Gatla" userId="528c312a8d078c84" providerId="LiveId" clId="{C6642D23-9916-4A6E-9DC4-56B674062D6B}" dt="2023-11-21T23:40:49.286" v="1794" actId="20577"/>
        <pc:sldMkLst>
          <pc:docMk/>
          <pc:sldMk cId="1006600434" sldId="269"/>
        </pc:sldMkLst>
        <pc:spChg chg="mod">
          <ac:chgData name="Naveen Gatla" userId="528c312a8d078c84" providerId="LiveId" clId="{C6642D23-9916-4A6E-9DC4-56B674062D6B}" dt="2023-11-21T23:39:40.345" v="1767" actId="1076"/>
          <ac:spMkLst>
            <pc:docMk/>
            <pc:sldMk cId="1006600434" sldId="269"/>
            <ac:spMk id="2" creationId="{C0B4905F-26C6-C010-F425-13F5AE4D4B5B}"/>
          </ac:spMkLst>
        </pc:spChg>
        <pc:spChg chg="mod">
          <ac:chgData name="Naveen Gatla" userId="528c312a8d078c84" providerId="LiveId" clId="{C6642D23-9916-4A6E-9DC4-56B674062D6B}" dt="2023-11-21T23:40:49.286" v="1794" actId="20577"/>
          <ac:spMkLst>
            <pc:docMk/>
            <pc:sldMk cId="1006600434" sldId="269"/>
            <ac:spMk id="3" creationId="{69D08ACC-4D14-E1DD-A06E-2C360F8F0F0B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908FBA-53BD-4BC4-885F-6EDB630A089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64C9E75-5087-45E6-B0A3-397B49A96E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Introduction</a:t>
          </a:r>
        </a:p>
      </dgm:t>
    </dgm:pt>
    <dgm:pt modelId="{82260655-D351-4FC5-9ED3-A2C00B3CEA19}" type="parTrans" cxnId="{B6CF5A00-975A-4A2C-BFE2-F6FE740B2EE4}">
      <dgm:prSet/>
      <dgm:spPr/>
      <dgm:t>
        <a:bodyPr/>
        <a:lstStyle/>
        <a:p>
          <a:endParaRPr lang="en-US"/>
        </a:p>
      </dgm:t>
    </dgm:pt>
    <dgm:pt modelId="{CF8C554F-842D-436C-A6B8-B70A24DAFF76}" type="sibTrans" cxnId="{B6CF5A00-975A-4A2C-BFE2-F6FE740B2EE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211FC06-5224-4FF4-999D-93ABA59EDA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Cloud Technologies</a:t>
          </a:r>
        </a:p>
      </dgm:t>
    </dgm:pt>
    <dgm:pt modelId="{B8BC193F-9F61-4046-B7CE-5E2ADE5527B4}" type="parTrans" cxnId="{AC3FB032-094B-4F7F-B40A-4EF73FB9B62A}">
      <dgm:prSet/>
      <dgm:spPr/>
      <dgm:t>
        <a:bodyPr/>
        <a:lstStyle/>
        <a:p>
          <a:endParaRPr lang="en-US"/>
        </a:p>
      </dgm:t>
    </dgm:pt>
    <dgm:pt modelId="{851B8323-009F-4499-BE8F-7DC5DE57C70F}" type="sibTrans" cxnId="{AC3FB032-094B-4F7F-B40A-4EF73FB9B62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6078ABD-63E0-4DCC-9B37-8C97873A3A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Project Flow</a:t>
          </a:r>
          <a:endParaRPr lang="en-US" dirty="0"/>
        </a:p>
      </dgm:t>
    </dgm:pt>
    <dgm:pt modelId="{194F6312-2D83-40D9-A0CB-3C7157BC0194}" type="parTrans" cxnId="{64888D26-EF2F-43D0-BFEC-11687224AC3C}">
      <dgm:prSet/>
      <dgm:spPr/>
      <dgm:t>
        <a:bodyPr/>
        <a:lstStyle/>
        <a:p>
          <a:endParaRPr lang="en-US"/>
        </a:p>
      </dgm:t>
    </dgm:pt>
    <dgm:pt modelId="{26569CB8-1F70-47BC-8F70-81289A67AA88}" type="sibTrans" cxnId="{64888D26-EF2F-43D0-BFEC-11687224AC3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A92A2C6-441E-4134-BEA3-75F350F3DA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ScreenShots and Outputs</a:t>
          </a:r>
        </a:p>
      </dgm:t>
    </dgm:pt>
    <dgm:pt modelId="{5E2633D7-09BC-42B7-A6A7-F68E23C8E952}" type="parTrans" cxnId="{C54B41B7-6662-4CEF-A4FA-9B2FF37D9333}">
      <dgm:prSet/>
      <dgm:spPr/>
      <dgm:t>
        <a:bodyPr/>
        <a:lstStyle/>
        <a:p>
          <a:endParaRPr lang="en-US"/>
        </a:p>
      </dgm:t>
    </dgm:pt>
    <dgm:pt modelId="{5F895C15-C205-4165-86D5-D7EF7AE62368}" type="sibTrans" cxnId="{C54B41B7-6662-4CEF-A4FA-9B2FF37D9333}">
      <dgm:prSet/>
      <dgm:spPr/>
      <dgm:t>
        <a:bodyPr/>
        <a:lstStyle/>
        <a:p>
          <a:endParaRPr lang="en-US"/>
        </a:p>
      </dgm:t>
    </dgm:pt>
    <dgm:pt modelId="{F3FA6D1A-C8F7-4661-BFD0-D1B9B8FF6D16}" type="pres">
      <dgm:prSet presAssocID="{31908FBA-53BD-4BC4-885F-6EDB630A0891}" presName="root" presStyleCnt="0">
        <dgm:presLayoutVars>
          <dgm:dir/>
          <dgm:resizeHandles val="exact"/>
        </dgm:presLayoutVars>
      </dgm:prSet>
      <dgm:spPr/>
    </dgm:pt>
    <dgm:pt modelId="{7FF4A757-B5C1-4AC0-829A-6EF7E259537E}" type="pres">
      <dgm:prSet presAssocID="{31908FBA-53BD-4BC4-885F-6EDB630A0891}" presName="container" presStyleCnt="0">
        <dgm:presLayoutVars>
          <dgm:dir/>
          <dgm:resizeHandles val="exact"/>
        </dgm:presLayoutVars>
      </dgm:prSet>
      <dgm:spPr/>
    </dgm:pt>
    <dgm:pt modelId="{2B177187-48F3-45B5-89F7-487CD772573F}" type="pres">
      <dgm:prSet presAssocID="{964C9E75-5087-45E6-B0A3-397B49A96E13}" presName="compNode" presStyleCnt="0"/>
      <dgm:spPr/>
    </dgm:pt>
    <dgm:pt modelId="{15762179-F3E4-4FFD-BF3B-BDCC21003BDC}" type="pres">
      <dgm:prSet presAssocID="{964C9E75-5087-45E6-B0A3-397B49A96E13}" presName="iconBgRect" presStyleLbl="bgShp" presStyleIdx="0" presStyleCnt="4"/>
      <dgm:spPr/>
    </dgm:pt>
    <dgm:pt modelId="{CE95C01A-B9C0-468C-8D62-88A5CBD43BF1}" type="pres">
      <dgm:prSet presAssocID="{964C9E75-5087-45E6-B0A3-397B49A96E1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40096DA-D8C2-4D0B-A9F2-7855A1FAED5E}" type="pres">
      <dgm:prSet presAssocID="{964C9E75-5087-45E6-B0A3-397B49A96E13}" presName="spaceRect" presStyleCnt="0"/>
      <dgm:spPr/>
    </dgm:pt>
    <dgm:pt modelId="{1BFC6F61-AD61-4C25-B146-781E3D89AB51}" type="pres">
      <dgm:prSet presAssocID="{964C9E75-5087-45E6-B0A3-397B49A96E13}" presName="textRect" presStyleLbl="revTx" presStyleIdx="0" presStyleCnt="4">
        <dgm:presLayoutVars>
          <dgm:chMax val="1"/>
          <dgm:chPref val="1"/>
        </dgm:presLayoutVars>
      </dgm:prSet>
      <dgm:spPr/>
    </dgm:pt>
    <dgm:pt modelId="{234F6261-4C40-4B4C-8610-E1BE55A8251A}" type="pres">
      <dgm:prSet presAssocID="{CF8C554F-842D-436C-A6B8-B70A24DAFF76}" presName="sibTrans" presStyleLbl="sibTrans2D1" presStyleIdx="0" presStyleCnt="0"/>
      <dgm:spPr/>
    </dgm:pt>
    <dgm:pt modelId="{9A876B06-AA40-49AB-B176-EC56EDCDD3CB}" type="pres">
      <dgm:prSet presAssocID="{8211FC06-5224-4FF4-999D-93ABA59EDAD4}" presName="compNode" presStyleCnt="0"/>
      <dgm:spPr/>
    </dgm:pt>
    <dgm:pt modelId="{ED9773F9-0D86-431A-B325-C906F6962BBF}" type="pres">
      <dgm:prSet presAssocID="{8211FC06-5224-4FF4-999D-93ABA59EDAD4}" presName="iconBgRect" presStyleLbl="bgShp" presStyleIdx="1" presStyleCnt="4"/>
      <dgm:spPr/>
    </dgm:pt>
    <dgm:pt modelId="{28CCDEF5-9F05-41D5-A87A-E30590D8A360}" type="pres">
      <dgm:prSet presAssocID="{8211FC06-5224-4FF4-999D-93ABA59EDAD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58C0D011-B709-45CE-AA20-40BA36BBCEB8}" type="pres">
      <dgm:prSet presAssocID="{8211FC06-5224-4FF4-999D-93ABA59EDAD4}" presName="spaceRect" presStyleCnt="0"/>
      <dgm:spPr/>
    </dgm:pt>
    <dgm:pt modelId="{684EC3F7-15A6-4DC0-884A-A0B759C07AF3}" type="pres">
      <dgm:prSet presAssocID="{8211FC06-5224-4FF4-999D-93ABA59EDAD4}" presName="textRect" presStyleLbl="revTx" presStyleIdx="1" presStyleCnt="4">
        <dgm:presLayoutVars>
          <dgm:chMax val="1"/>
          <dgm:chPref val="1"/>
        </dgm:presLayoutVars>
      </dgm:prSet>
      <dgm:spPr/>
    </dgm:pt>
    <dgm:pt modelId="{854EDBA4-6250-4761-ADFB-D7AD3740E499}" type="pres">
      <dgm:prSet presAssocID="{851B8323-009F-4499-BE8F-7DC5DE57C70F}" presName="sibTrans" presStyleLbl="sibTrans2D1" presStyleIdx="0" presStyleCnt="0"/>
      <dgm:spPr/>
    </dgm:pt>
    <dgm:pt modelId="{84BC490B-A1EC-4DB6-82F2-984F18426785}" type="pres">
      <dgm:prSet presAssocID="{96078ABD-63E0-4DCC-9B37-8C97873A3A15}" presName="compNode" presStyleCnt="0"/>
      <dgm:spPr/>
    </dgm:pt>
    <dgm:pt modelId="{A5049B89-E57A-4F8B-BE51-6CE07C815AE3}" type="pres">
      <dgm:prSet presAssocID="{96078ABD-63E0-4DCC-9B37-8C97873A3A15}" presName="iconBgRect" presStyleLbl="bgShp" presStyleIdx="2" presStyleCnt="4"/>
      <dgm:spPr/>
    </dgm:pt>
    <dgm:pt modelId="{013AEA61-84A3-4254-880D-816D893676A1}" type="pres">
      <dgm:prSet presAssocID="{96078ABD-63E0-4DCC-9B37-8C97873A3A1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5A2DE2A-3535-4EBC-A7E7-B2A2A56785A7}" type="pres">
      <dgm:prSet presAssocID="{96078ABD-63E0-4DCC-9B37-8C97873A3A15}" presName="spaceRect" presStyleCnt="0"/>
      <dgm:spPr/>
    </dgm:pt>
    <dgm:pt modelId="{55C2DC4F-09FE-47C1-A5BE-668E402E97FB}" type="pres">
      <dgm:prSet presAssocID="{96078ABD-63E0-4DCC-9B37-8C97873A3A15}" presName="textRect" presStyleLbl="revTx" presStyleIdx="2" presStyleCnt="4">
        <dgm:presLayoutVars>
          <dgm:chMax val="1"/>
          <dgm:chPref val="1"/>
        </dgm:presLayoutVars>
      </dgm:prSet>
      <dgm:spPr/>
    </dgm:pt>
    <dgm:pt modelId="{027F6030-BAB2-4116-8F61-4F279CB7D3F5}" type="pres">
      <dgm:prSet presAssocID="{26569CB8-1F70-47BC-8F70-81289A67AA88}" presName="sibTrans" presStyleLbl="sibTrans2D1" presStyleIdx="0" presStyleCnt="0"/>
      <dgm:spPr/>
    </dgm:pt>
    <dgm:pt modelId="{517A06FA-736B-41C2-BCE4-21A955260F3F}" type="pres">
      <dgm:prSet presAssocID="{3A92A2C6-441E-4134-BEA3-75F350F3DAE3}" presName="compNode" presStyleCnt="0"/>
      <dgm:spPr/>
    </dgm:pt>
    <dgm:pt modelId="{65BCC819-FA0E-4B59-B878-9CB4412D1CD6}" type="pres">
      <dgm:prSet presAssocID="{3A92A2C6-441E-4134-BEA3-75F350F3DAE3}" presName="iconBgRect" presStyleLbl="bgShp" presStyleIdx="3" presStyleCnt="4"/>
      <dgm:spPr/>
    </dgm:pt>
    <dgm:pt modelId="{8BCD9281-3FBD-4389-A4B0-E66057DFB866}" type="pres">
      <dgm:prSet presAssocID="{3A92A2C6-441E-4134-BEA3-75F350F3DAE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4A5AFD78-663C-4E06-9772-6B47E01A361D}" type="pres">
      <dgm:prSet presAssocID="{3A92A2C6-441E-4134-BEA3-75F350F3DAE3}" presName="spaceRect" presStyleCnt="0"/>
      <dgm:spPr/>
    </dgm:pt>
    <dgm:pt modelId="{10201FD6-C590-4132-ADC9-24C402CF16D7}" type="pres">
      <dgm:prSet presAssocID="{3A92A2C6-441E-4134-BEA3-75F350F3DAE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6CF5A00-975A-4A2C-BFE2-F6FE740B2EE4}" srcId="{31908FBA-53BD-4BC4-885F-6EDB630A0891}" destId="{964C9E75-5087-45E6-B0A3-397B49A96E13}" srcOrd="0" destOrd="0" parTransId="{82260655-D351-4FC5-9ED3-A2C00B3CEA19}" sibTransId="{CF8C554F-842D-436C-A6B8-B70A24DAFF76}"/>
    <dgm:cxn modelId="{64888D26-EF2F-43D0-BFEC-11687224AC3C}" srcId="{31908FBA-53BD-4BC4-885F-6EDB630A0891}" destId="{96078ABD-63E0-4DCC-9B37-8C97873A3A15}" srcOrd="2" destOrd="0" parTransId="{194F6312-2D83-40D9-A0CB-3C7157BC0194}" sibTransId="{26569CB8-1F70-47BC-8F70-81289A67AA88}"/>
    <dgm:cxn modelId="{17948D32-4CAD-4EA0-B17C-68ECDEB966D6}" type="presOf" srcId="{851B8323-009F-4499-BE8F-7DC5DE57C70F}" destId="{854EDBA4-6250-4761-ADFB-D7AD3740E499}" srcOrd="0" destOrd="0" presId="urn:microsoft.com/office/officeart/2018/2/layout/IconCircleList"/>
    <dgm:cxn modelId="{AC3FB032-094B-4F7F-B40A-4EF73FB9B62A}" srcId="{31908FBA-53BD-4BC4-885F-6EDB630A0891}" destId="{8211FC06-5224-4FF4-999D-93ABA59EDAD4}" srcOrd="1" destOrd="0" parTransId="{B8BC193F-9F61-4046-B7CE-5E2ADE5527B4}" sibTransId="{851B8323-009F-4499-BE8F-7DC5DE57C70F}"/>
    <dgm:cxn modelId="{3C7D616B-AD57-43CD-BCD2-540FE80B0603}" type="presOf" srcId="{96078ABD-63E0-4DCC-9B37-8C97873A3A15}" destId="{55C2DC4F-09FE-47C1-A5BE-668E402E97FB}" srcOrd="0" destOrd="0" presId="urn:microsoft.com/office/officeart/2018/2/layout/IconCircleList"/>
    <dgm:cxn modelId="{B7AA6F4F-B891-485C-8A2C-A86C32606265}" type="presOf" srcId="{964C9E75-5087-45E6-B0A3-397B49A96E13}" destId="{1BFC6F61-AD61-4C25-B146-781E3D89AB51}" srcOrd="0" destOrd="0" presId="urn:microsoft.com/office/officeart/2018/2/layout/IconCircleList"/>
    <dgm:cxn modelId="{782BC190-5541-4E2A-B8F0-91130B91274C}" type="presOf" srcId="{8211FC06-5224-4FF4-999D-93ABA59EDAD4}" destId="{684EC3F7-15A6-4DC0-884A-A0B759C07AF3}" srcOrd="0" destOrd="0" presId="urn:microsoft.com/office/officeart/2018/2/layout/IconCircleList"/>
    <dgm:cxn modelId="{3B44DDB6-8C4B-4438-9688-BEA5843FA809}" type="presOf" srcId="{26569CB8-1F70-47BC-8F70-81289A67AA88}" destId="{027F6030-BAB2-4116-8F61-4F279CB7D3F5}" srcOrd="0" destOrd="0" presId="urn:microsoft.com/office/officeart/2018/2/layout/IconCircleList"/>
    <dgm:cxn modelId="{C54B41B7-6662-4CEF-A4FA-9B2FF37D9333}" srcId="{31908FBA-53BD-4BC4-885F-6EDB630A0891}" destId="{3A92A2C6-441E-4134-BEA3-75F350F3DAE3}" srcOrd="3" destOrd="0" parTransId="{5E2633D7-09BC-42B7-A6A7-F68E23C8E952}" sibTransId="{5F895C15-C205-4165-86D5-D7EF7AE62368}"/>
    <dgm:cxn modelId="{5CCB41BD-46C2-43EB-AF24-E33906BD94DE}" type="presOf" srcId="{31908FBA-53BD-4BC4-885F-6EDB630A0891}" destId="{F3FA6D1A-C8F7-4661-BFD0-D1B9B8FF6D16}" srcOrd="0" destOrd="0" presId="urn:microsoft.com/office/officeart/2018/2/layout/IconCircleList"/>
    <dgm:cxn modelId="{B8896CE0-A6C1-4080-8D24-F4C0F1F3658F}" type="presOf" srcId="{CF8C554F-842D-436C-A6B8-B70A24DAFF76}" destId="{234F6261-4C40-4B4C-8610-E1BE55A8251A}" srcOrd="0" destOrd="0" presId="urn:microsoft.com/office/officeart/2018/2/layout/IconCircleList"/>
    <dgm:cxn modelId="{5922D6F6-262F-4D04-BFD6-E0C4C7DC3EB3}" type="presOf" srcId="{3A92A2C6-441E-4134-BEA3-75F350F3DAE3}" destId="{10201FD6-C590-4132-ADC9-24C402CF16D7}" srcOrd="0" destOrd="0" presId="urn:microsoft.com/office/officeart/2018/2/layout/IconCircleList"/>
    <dgm:cxn modelId="{03BE428E-E415-4C4E-925B-1C13AEAB1B0D}" type="presParOf" srcId="{F3FA6D1A-C8F7-4661-BFD0-D1B9B8FF6D16}" destId="{7FF4A757-B5C1-4AC0-829A-6EF7E259537E}" srcOrd="0" destOrd="0" presId="urn:microsoft.com/office/officeart/2018/2/layout/IconCircleList"/>
    <dgm:cxn modelId="{7C839082-DB70-4E2E-B8BE-64A0ABB1F93B}" type="presParOf" srcId="{7FF4A757-B5C1-4AC0-829A-6EF7E259537E}" destId="{2B177187-48F3-45B5-89F7-487CD772573F}" srcOrd="0" destOrd="0" presId="urn:microsoft.com/office/officeart/2018/2/layout/IconCircleList"/>
    <dgm:cxn modelId="{636F8973-4994-48F2-9E0C-D0EC19EE6110}" type="presParOf" srcId="{2B177187-48F3-45B5-89F7-487CD772573F}" destId="{15762179-F3E4-4FFD-BF3B-BDCC21003BDC}" srcOrd="0" destOrd="0" presId="urn:microsoft.com/office/officeart/2018/2/layout/IconCircleList"/>
    <dgm:cxn modelId="{9ADECE0E-57BF-4E9C-93A9-11D51B632588}" type="presParOf" srcId="{2B177187-48F3-45B5-89F7-487CD772573F}" destId="{CE95C01A-B9C0-468C-8D62-88A5CBD43BF1}" srcOrd="1" destOrd="0" presId="urn:microsoft.com/office/officeart/2018/2/layout/IconCircleList"/>
    <dgm:cxn modelId="{B362FE84-347F-4FCE-BEDB-1F395F9B59A2}" type="presParOf" srcId="{2B177187-48F3-45B5-89F7-487CD772573F}" destId="{F40096DA-D8C2-4D0B-A9F2-7855A1FAED5E}" srcOrd="2" destOrd="0" presId="urn:microsoft.com/office/officeart/2018/2/layout/IconCircleList"/>
    <dgm:cxn modelId="{4D5488A4-F057-4700-9159-CFFF39406188}" type="presParOf" srcId="{2B177187-48F3-45B5-89F7-487CD772573F}" destId="{1BFC6F61-AD61-4C25-B146-781E3D89AB51}" srcOrd="3" destOrd="0" presId="urn:microsoft.com/office/officeart/2018/2/layout/IconCircleList"/>
    <dgm:cxn modelId="{F327B6F1-0F2E-40FC-9AB6-7C9088036903}" type="presParOf" srcId="{7FF4A757-B5C1-4AC0-829A-6EF7E259537E}" destId="{234F6261-4C40-4B4C-8610-E1BE55A8251A}" srcOrd="1" destOrd="0" presId="urn:microsoft.com/office/officeart/2018/2/layout/IconCircleList"/>
    <dgm:cxn modelId="{F49B1F86-FC88-427D-AAF2-24BB0D1859EC}" type="presParOf" srcId="{7FF4A757-B5C1-4AC0-829A-6EF7E259537E}" destId="{9A876B06-AA40-49AB-B176-EC56EDCDD3CB}" srcOrd="2" destOrd="0" presId="urn:microsoft.com/office/officeart/2018/2/layout/IconCircleList"/>
    <dgm:cxn modelId="{7F083FD3-45C3-477B-A886-6EBEE32664B6}" type="presParOf" srcId="{9A876B06-AA40-49AB-B176-EC56EDCDD3CB}" destId="{ED9773F9-0D86-431A-B325-C906F6962BBF}" srcOrd="0" destOrd="0" presId="urn:microsoft.com/office/officeart/2018/2/layout/IconCircleList"/>
    <dgm:cxn modelId="{C70A5B02-004E-4757-9686-BEECC437F07C}" type="presParOf" srcId="{9A876B06-AA40-49AB-B176-EC56EDCDD3CB}" destId="{28CCDEF5-9F05-41D5-A87A-E30590D8A360}" srcOrd="1" destOrd="0" presId="urn:microsoft.com/office/officeart/2018/2/layout/IconCircleList"/>
    <dgm:cxn modelId="{528A7483-7B17-4CAB-858B-ADC933F0D002}" type="presParOf" srcId="{9A876B06-AA40-49AB-B176-EC56EDCDD3CB}" destId="{58C0D011-B709-45CE-AA20-40BA36BBCEB8}" srcOrd="2" destOrd="0" presId="urn:microsoft.com/office/officeart/2018/2/layout/IconCircleList"/>
    <dgm:cxn modelId="{CCC21476-AEC8-4D04-A2B0-FA65382907C8}" type="presParOf" srcId="{9A876B06-AA40-49AB-B176-EC56EDCDD3CB}" destId="{684EC3F7-15A6-4DC0-884A-A0B759C07AF3}" srcOrd="3" destOrd="0" presId="urn:microsoft.com/office/officeart/2018/2/layout/IconCircleList"/>
    <dgm:cxn modelId="{6EC503F4-3D3E-4658-9379-837D573DEAEC}" type="presParOf" srcId="{7FF4A757-B5C1-4AC0-829A-6EF7E259537E}" destId="{854EDBA4-6250-4761-ADFB-D7AD3740E499}" srcOrd="3" destOrd="0" presId="urn:microsoft.com/office/officeart/2018/2/layout/IconCircleList"/>
    <dgm:cxn modelId="{3891F452-FFBB-49C6-95DE-0FD51C4AC96B}" type="presParOf" srcId="{7FF4A757-B5C1-4AC0-829A-6EF7E259537E}" destId="{84BC490B-A1EC-4DB6-82F2-984F18426785}" srcOrd="4" destOrd="0" presId="urn:microsoft.com/office/officeart/2018/2/layout/IconCircleList"/>
    <dgm:cxn modelId="{23A3ACE3-F978-4CDC-B710-B087CBA6BBFA}" type="presParOf" srcId="{84BC490B-A1EC-4DB6-82F2-984F18426785}" destId="{A5049B89-E57A-4F8B-BE51-6CE07C815AE3}" srcOrd="0" destOrd="0" presId="urn:microsoft.com/office/officeart/2018/2/layout/IconCircleList"/>
    <dgm:cxn modelId="{776B5251-894D-4E4D-89A2-44A17409F947}" type="presParOf" srcId="{84BC490B-A1EC-4DB6-82F2-984F18426785}" destId="{013AEA61-84A3-4254-880D-816D893676A1}" srcOrd="1" destOrd="0" presId="urn:microsoft.com/office/officeart/2018/2/layout/IconCircleList"/>
    <dgm:cxn modelId="{2E265FD8-3366-4211-8C63-C7D02D7825CD}" type="presParOf" srcId="{84BC490B-A1EC-4DB6-82F2-984F18426785}" destId="{F5A2DE2A-3535-4EBC-A7E7-B2A2A56785A7}" srcOrd="2" destOrd="0" presId="urn:microsoft.com/office/officeart/2018/2/layout/IconCircleList"/>
    <dgm:cxn modelId="{6539C425-D066-426A-A4AB-9EA964F5526B}" type="presParOf" srcId="{84BC490B-A1EC-4DB6-82F2-984F18426785}" destId="{55C2DC4F-09FE-47C1-A5BE-668E402E97FB}" srcOrd="3" destOrd="0" presId="urn:microsoft.com/office/officeart/2018/2/layout/IconCircleList"/>
    <dgm:cxn modelId="{7A9B1CBD-F931-4865-B320-39F0FD67F5FE}" type="presParOf" srcId="{7FF4A757-B5C1-4AC0-829A-6EF7E259537E}" destId="{027F6030-BAB2-4116-8F61-4F279CB7D3F5}" srcOrd="5" destOrd="0" presId="urn:microsoft.com/office/officeart/2018/2/layout/IconCircleList"/>
    <dgm:cxn modelId="{20A38EBD-E88B-4E38-BD16-34A2E96ADE20}" type="presParOf" srcId="{7FF4A757-B5C1-4AC0-829A-6EF7E259537E}" destId="{517A06FA-736B-41C2-BCE4-21A955260F3F}" srcOrd="6" destOrd="0" presId="urn:microsoft.com/office/officeart/2018/2/layout/IconCircleList"/>
    <dgm:cxn modelId="{C85BEAC0-6B30-4A09-A8EE-B19539890BE2}" type="presParOf" srcId="{517A06FA-736B-41C2-BCE4-21A955260F3F}" destId="{65BCC819-FA0E-4B59-B878-9CB4412D1CD6}" srcOrd="0" destOrd="0" presId="urn:microsoft.com/office/officeart/2018/2/layout/IconCircleList"/>
    <dgm:cxn modelId="{6509ADD0-9FE5-40CC-9DB6-A2DA0A95FE73}" type="presParOf" srcId="{517A06FA-736B-41C2-BCE4-21A955260F3F}" destId="{8BCD9281-3FBD-4389-A4B0-E66057DFB866}" srcOrd="1" destOrd="0" presId="urn:microsoft.com/office/officeart/2018/2/layout/IconCircleList"/>
    <dgm:cxn modelId="{D3EBC1F3-EBC9-4903-9A6E-7424615CD7E4}" type="presParOf" srcId="{517A06FA-736B-41C2-BCE4-21A955260F3F}" destId="{4A5AFD78-663C-4E06-9772-6B47E01A361D}" srcOrd="2" destOrd="0" presId="urn:microsoft.com/office/officeart/2018/2/layout/IconCircleList"/>
    <dgm:cxn modelId="{13252A86-EF3A-46A6-A813-CFAE7AD232FF}" type="presParOf" srcId="{517A06FA-736B-41C2-BCE4-21A955260F3F}" destId="{10201FD6-C590-4132-ADC9-24C402CF16D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3208C5-623C-4FE3-854E-CAC5E9848BE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7C90A97-699A-4CB9-88A6-901B2E61856B}">
      <dgm:prSet phldrT="[Text]"/>
      <dgm:spPr/>
      <dgm:t>
        <a:bodyPr/>
        <a:lstStyle/>
        <a:p>
          <a:r>
            <a:rPr lang="en-IN" b="0" i="0" dirty="0">
              <a:latin typeface="+mj-lt"/>
            </a:rPr>
            <a:t>Serverless Paradigm</a:t>
          </a:r>
          <a:endParaRPr lang="en-IN" b="0" dirty="0">
            <a:latin typeface="+mj-lt"/>
          </a:endParaRPr>
        </a:p>
      </dgm:t>
    </dgm:pt>
    <dgm:pt modelId="{5FB9F8B4-17D9-45BA-BCD2-9628E1E0B58B}" type="parTrans" cxnId="{6C223A1D-98D3-4ADB-81C3-90DA021BD148}">
      <dgm:prSet/>
      <dgm:spPr/>
      <dgm:t>
        <a:bodyPr/>
        <a:lstStyle/>
        <a:p>
          <a:endParaRPr lang="en-IN"/>
        </a:p>
      </dgm:t>
    </dgm:pt>
    <dgm:pt modelId="{49FE592A-FE68-4302-9F61-D271C6B4D182}" type="sibTrans" cxnId="{6C223A1D-98D3-4ADB-81C3-90DA021BD148}">
      <dgm:prSet/>
      <dgm:spPr/>
      <dgm:t>
        <a:bodyPr/>
        <a:lstStyle/>
        <a:p>
          <a:endParaRPr lang="en-IN"/>
        </a:p>
      </dgm:t>
    </dgm:pt>
    <dgm:pt modelId="{C9A64EC5-3E13-481D-A8B2-3104D9B1D7BC}">
      <dgm:prSet phldrT="[Text]"/>
      <dgm:spPr/>
      <dgm:t>
        <a:bodyPr/>
        <a:lstStyle/>
        <a:p>
          <a:r>
            <a:rPr lang="en-US" b="0" i="0" dirty="0"/>
            <a:t>Embracing the serverless paradigm, our project utilizes AWS services—Lambda, DynamoDB, and API Gateway—for scalable and cost-effective execution.</a:t>
          </a:r>
          <a:endParaRPr lang="en-IN" dirty="0"/>
        </a:p>
      </dgm:t>
    </dgm:pt>
    <dgm:pt modelId="{A9374923-F031-4909-8197-9F7547525B70}" type="parTrans" cxnId="{4941B276-E563-4E47-BD6E-A692117F5CFE}">
      <dgm:prSet/>
      <dgm:spPr/>
      <dgm:t>
        <a:bodyPr/>
        <a:lstStyle/>
        <a:p>
          <a:endParaRPr lang="en-IN"/>
        </a:p>
      </dgm:t>
    </dgm:pt>
    <dgm:pt modelId="{95F15488-FCD3-49DF-8F6B-63F830387C3A}" type="sibTrans" cxnId="{4941B276-E563-4E47-BD6E-A692117F5CFE}">
      <dgm:prSet/>
      <dgm:spPr/>
      <dgm:t>
        <a:bodyPr/>
        <a:lstStyle/>
        <a:p>
          <a:endParaRPr lang="en-IN"/>
        </a:p>
      </dgm:t>
    </dgm:pt>
    <dgm:pt modelId="{19F85D6F-9411-4EC1-8051-6CFD761DD71A}">
      <dgm:prSet phldrT="[Text]"/>
      <dgm:spPr/>
      <dgm:t>
        <a:bodyPr/>
        <a:lstStyle/>
        <a:p>
          <a:r>
            <a:rPr lang="en-US" b="0" i="0" dirty="0"/>
            <a:t>AWS Services: Lambda, DynamoDB, API Gateway</a:t>
          </a:r>
          <a:endParaRPr lang="en-IN" b="0" dirty="0"/>
        </a:p>
      </dgm:t>
    </dgm:pt>
    <dgm:pt modelId="{E12F2CA8-1BFF-4F07-BE18-7198F7865102}" type="parTrans" cxnId="{CCEDA2C5-DBB3-4D90-B13B-13DD89A17070}">
      <dgm:prSet/>
      <dgm:spPr/>
      <dgm:t>
        <a:bodyPr/>
        <a:lstStyle/>
        <a:p>
          <a:endParaRPr lang="en-IN"/>
        </a:p>
      </dgm:t>
    </dgm:pt>
    <dgm:pt modelId="{08348D6A-65DE-442F-AF6C-7DE2914F735F}" type="sibTrans" cxnId="{CCEDA2C5-DBB3-4D90-B13B-13DD89A17070}">
      <dgm:prSet/>
      <dgm:spPr/>
      <dgm:t>
        <a:bodyPr/>
        <a:lstStyle/>
        <a:p>
          <a:endParaRPr lang="en-IN"/>
        </a:p>
      </dgm:t>
    </dgm:pt>
    <dgm:pt modelId="{717ADF6C-8026-450F-BADA-C786B1CEDF21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Lambda Functions: Powering URL shortening and redirection processes.</a:t>
          </a:r>
          <a:endParaRPr lang="en-IN" b="0" dirty="0"/>
        </a:p>
      </dgm:t>
    </dgm:pt>
    <dgm:pt modelId="{B4D6F347-25DD-413F-9A2C-94B444171F5E}" type="parTrans" cxnId="{04421EA0-5329-4C55-AC31-3CCFD9703EE1}">
      <dgm:prSet/>
      <dgm:spPr/>
      <dgm:t>
        <a:bodyPr/>
        <a:lstStyle/>
        <a:p>
          <a:endParaRPr lang="en-IN"/>
        </a:p>
      </dgm:t>
    </dgm:pt>
    <dgm:pt modelId="{DB8D223D-2C77-43FA-B0D1-BC428BC465A1}" type="sibTrans" cxnId="{04421EA0-5329-4C55-AC31-3CCFD9703EE1}">
      <dgm:prSet/>
      <dgm:spPr/>
      <dgm:t>
        <a:bodyPr/>
        <a:lstStyle/>
        <a:p>
          <a:endParaRPr lang="en-IN"/>
        </a:p>
      </dgm:t>
    </dgm:pt>
    <dgm:pt modelId="{8C964D66-4DC8-4651-84D7-067273EF2A93}">
      <dgm:prSet phldrT="[Text]"/>
      <dgm:spPr/>
      <dgm:t>
        <a:bodyPr/>
        <a:lstStyle/>
        <a:p>
          <a:r>
            <a:rPr lang="en-US" b="0" i="0" dirty="0"/>
            <a:t>User-Friendly Web Interface on Amazon S3</a:t>
          </a:r>
          <a:endParaRPr lang="en-IN" b="0" dirty="0"/>
        </a:p>
      </dgm:t>
    </dgm:pt>
    <dgm:pt modelId="{B07AF435-B1FF-4E81-BBDD-498A183ECBFE}" type="parTrans" cxnId="{62C508E7-7795-4DBB-8D2D-ACE751C92C06}">
      <dgm:prSet/>
      <dgm:spPr/>
      <dgm:t>
        <a:bodyPr/>
        <a:lstStyle/>
        <a:p>
          <a:endParaRPr lang="en-IN"/>
        </a:p>
      </dgm:t>
    </dgm:pt>
    <dgm:pt modelId="{92636D3F-AB4D-41A7-9695-D23B60261650}" type="sibTrans" cxnId="{62C508E7-7795-4DBB-8D2D-ACE751C92C06}">
      <dgm:prSet/>
      <dgm:spPr/>
      <dgm:t>
        <a:bodyPr/>
        <a:lstStyle/>
        <a:p>
          <a:endParaRPr lang="en-IN"/>
        </a:p>
      </dgm:t>
    </dgm:pt>
    <dgm:pt modelId="{EE96047A-7474-4820-B31C-68E2226152C6}">
      <dgm:prSet phldrT="[Text]"/>
      <dgm:spPr/>
      <dgm:t>
        <a:bodyPr/>
        <a:lstStyle/>
        <a:p>
          <a:r>
            <a:rPr lang="en-US" b="0" i="0" dirty="0"/>
            <a:t>Hosted on Amazon S3, our user-friendly web interface ensures scalability and reliability for an optimal user experience.</a:t>
          </a:r>
          <a:endParaRPr lang="en-IN" dirty="0"/>
        </a:p>
      </dgm:t>
    </dgm:pt>
    <dgm:pt modelId="{B61533C4-FCB3-4A4F-9E34-BADEE1B72E9B}" type="parTrans" cxnId="{BFF9F6FD-C79A-4BE8-A3F8-57454F068D57}">
      <dgm:prSet/>
      <dgm:spPr/>
      <dgm:t>
        <a:bodyPr/>
        <a:lstStyle/>
        <a:p>
          <a:endParaRPr lang="en-IN"/>
        </a:p>
      </dgm:t>
    </dgm:pt>
    <dgm:pt modelId="{B8BD24B1-0B3A-4E5C-A332-9108BD44F5A6}" type="sibTrans" cxnId="{BFF9F6FD-C79A-4BE8-A3F8-57454F068D57}">
      <dgm:prSet/>
      <dgm:spPr/>
      <dgm:t>
        <a:bodyPr/>
        <a:lstStyle/>
        <a:p>
          <a:endParaRPr lang="en-IN"/>
        </a:p>
      </dgm:t>
    </dgm:pt>
    <dgm:pt modelId="{6E62B60A-587E-4989-9806-8B4D6DF9471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DynamoDB: Securely stores URL mappings with fast retrieval.</a:t>
          </a:r>
        </a:p>
      </dgm:t>
    </dgm:pt>
    <dgm:pt modelId="{1881DD35-E13E-475A-8DAE-612625068EE5}" type="parTrans" cxnId="{544137A7-599E-48B0-A812-90FCC0FA29E2}">
      <dgm:prSet/>
      <dgm:spPr/>
      <dgm:t>
        <a:bodyPr/>
        <a:lstStyle/>
        <a:p>
          <a:endParaRPr lang="en-IN"/>
        </a:p>
      </dgm:t>
    </dgm:pt>
    <dgm:pt modelId="{CEE83591-1170-4349-AA2F-6336D8730D64}" type="sibTrans" cxnId="{544137A7-599E-48B0-A812-90FCC0FA29E2}">
      <dgm:prSet/>
      <dgm:spPr/>
      <dgm:t>
        <a:bodyPr/>
        <a:lstStyle/>
        <a:p>
          <a:endParaRPr lang="en-IN"/>
        </a:p>
      </dgm:t>
    </dgm:pt>
    <dgm:pt modelId="{9080D782-9A7C-406D-AFBC-8648A0F4A84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API Gateway: Unifies HTTP requests for seamless integration with Lambda functions.</a:t>
          </a:r>
        </a:p>
      </dgm:t>
    </dgm:pt>
    <dgm:pt modelId="{D3C01651-1EE1-4BB9-AA1C-BCAB69FCBACB}" type="parTrans" cxnId="{3E546B92-E058-4EA1-80E1-3D8A0D1E46A9}">
      <dgm:prSet/>
      <dgm:spPr/>
      <dgm:t>
        <a:bodyPr/>
        <a:lstStyle/>
        <a:p>
          <a:endParaRPr lang="en-IN"/>
        </a:p>
      </dgm:t>
    </dgm:pt>
    <dgm:pt modelId="{FA022934-E681-4F8C-B672-7CB570EBA5ED}" type="sibTrans" cxnId="{3E546B92-E058-4EA1-80E1-3D8A0D1E46A9}">
      <dgm:prSet/>
      <dgm:spPr/>
      <dgm:t>
        <a:bodyPr/>
        <a:lstStyle/>
        <a:p>
          <a:endParaRPr lang="en-IN"/>
        </a:p>
      </dgm:t>
    </dgm:pt>
    <dgm:pt modelId="{D523C36D-4BD3-41E3-90DB-6C7E9E9AD085}" type="pres">
      <dgm:prSet presAssocID="{1E3208C5-623C-4FE3-854E-CAC5E9848BE6}" presName="linear" presStyleCnt="0">
        <dgm:presLayoutVars>
          <dgm:animLvl val="lvl"/>
          <dgm:resizeHandles val="exact"/>
        </dgm:presLayoutVars>
      </dgm:prSet>
      <dgm:spPr/>
    </dgm:pt>
    <dgm:pt modelId="{D39D89B9-281F-48A2-850D-2DEA6A875FD3}" type="pres">
      <dgm:prSet presAssocID="{47C90A97-699A-4CB9-88A6-901B2E61856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2B104C2-C0EF-4F05-B239-17A9EEEF2601}" type="pres">
      <dgm:prSet presAssocID="{47C90A97-699A-4CB9-88A6-901B2E61856B}" presName="childText" presStyleLbl="revTx" presStyleIdx="0" presStyleCnt="3">
        <dgm:presLayoutVars>
          <dgm:bulletEnabled val="1"/>
        </dgm:presLayoutVars>
      </dgm:prSet>
      <dgm:spPr/>
    </dgm:pt>
    <dgm:pt modelId="{DF877E92-4518-4CE0-8483-16EC2241C1D4}" type="pres">
      <dgm:prSet presAssocID="{19F85D6F-9411-4EC1-8051-6CFD761DD71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0558DA4-FACF-4AF2-9282-69D873A6EB08}" type="pres">
      <dgm:prSet presAssocID="{19F85D6F-9411-4EC1-8051-6CFD761DD71A}" presName="childText" presStyleLbl="revTx" presStyleIdx="1" presStyleCnt="3">
        <dgm:presLayoutVars>
          <dgm:bulletEnabled val="1"/>
        </dgm:presLayoutVars>
      </dgm:prSet>
      <dgm:spPr/>
    </dgm:pt>
    <dgm:pt modelId="{0DF9F13B-1163-4A30-A550-10853CEB4977}" type="pres">
      <dgm:prSet presAssocID="{8C964D66-4DC8-4651-84D7-067273EF2A9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04C5713-4D3D-465B-9E59-8A820EC56A1E}" type="pres">
      <dgm:prSet presAssocID="{8C964D66-4DC8-4651-84D7-067273EF2A9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46DBEF1A-E994-4FC1-9F7F-87E11B0A828B}" type="presOf" srcId="{19F85D6F-9411-4EC1-8051-6CFD761DD71A}" destId="{DF877E92-4518-4CE0-8483-16EC2241C1D4}" srcOrd="0" destOrd="0" presId="urn:microsoft.com/office/officeart/2005/8/layout/vList2"/>
    <dgm:cxn modelId="{6C223A1D-98D3-4ADB-81C3-90DA021BD148}" srcId="{1E3208C5-623C-4FE3-854E-CAC5E9848BE6}" destId="{47C90A97-699A-4CB9-88A6-901B2E61856B}" srcOrd="0" destOrd="0" parTransId="{5FB9F8B4-17D9-45BA-BCD2-9628E1E0B58B}" sibTransId="{49FE592A-FE68-4302-9F61-D271C6B4D182}"/>
    <dgm:cxn modelId="{EA87632C-BC81-4782-AEA9-F7B9E430790A}" type="presOf" srcId="{8C964D66-4DC8-4651-84D7-067273EF2A93}" destId="{0DF9F13B-1163-4A30-A550-10853CEB4977}" srcOrd="0" destOrd="0" presId="urn:microsoft.com/office/officeart/2005/8/layout/vList2"/>
    <dgm:cxn modelId="{3D69F82C-8F71-46C4-8A72-67CD04129931}" type="presOf" srcId="{6E62B60A-587E-4989-9806-8B4D6DF9471A}" destId="{00558DA4-FACF-4AF2-9282-69D873A6EB08}" srcOrd="0" destOrd="1" presId="urn:microsoft.com/office/officeart/2005/8/layout/vList2"/>
    <dgm:cxn modelId="{41774A64-1888-4BCD-8886-3D1E4E2D3BBC}" type="presOf" srcId="{717ADF6C-8026-450F-BADA-C786B1CEDF21}" destId="{00558DA4-FACF-4AF2-9282-69D873A6EB08}" srcOrd="0" destOrd="0" presId="urn:microsoft.com/office/officeart/2005/8/layout/vList2"/>
    <dgm:cxn modelId="{C7E59145-1A35-47F4-9242-368928F03BC8}" type="presOf" srcId="{1E3208C5-623C-4FE3-854E-CAC5E9848BE6}" destId="{D523C36D-4BD3-41E3-90DB-6C7E9E9AD085}" srcOrd="0" destOrd="0" presId="urn:microsoft.com/office/officeart/2005/8/layout/vList2"/>
    <dgm:cxn modelId="{0CC00A75-149D-4D92-B077-0B1D762580B4}" type="presOf" srcId="{47C90A97-699A-4CB9-88A6-901B2E61856B}" destId="{D39D89B9-281F-48A2-850D-2DEA6A875FD3}" srcOrd="0" destOrd="0" presId="urn:microsoft.com/office/officeart/2005/8/layout/vList2"/>
    <dgm:cxn modelId="{4941B276-E563-4E47-BD6E-A692117F5CFE}" srcId="{47C90A97-699A-4CB9-88A6-901B2E61856B}" destId="{C9A64EC5-3E13-481D-A8B2-3104D9B1D7BC}" srcOrd="0" destOrd="0" parTransId="{A9374923-F031-4909-8197-9F7547525B70}" sibTransId="{95F15488-FCD3-49DF-8F6B-63F830387C3A}"/>
    <dgm:cxn modelId="{3E546B92-E058-4EA1-80E1-3D8A0D1E46A9}" srcId="{19F85D6F-9411-4EC1-8051-6CFD761DD71A}" destId="{9080D782-9A7C-406D-AFBC-8648A0F4A84A}" srcOrd="2" destOrd="0" parTransId="{D3C01651-1EE1-4BB9-AA1C-BCAB69FCBACB}" sibTransId="{FA022934-E681-4F8C-B672-7CB570EBA5ED}"/>
    <dgm:cxn modelId="{04421EA0-5329-4C55-AC31-3CCFD9703EE1}" srcId="{19F85D6F-9411-4EC1-8051-6CFD761DD71A}" destId="{717ADF6C-8026-450F-BADA-C786B1CEDF21}" srcOrd="0" destOrd="0" parTransId="{B4D6F347-25DD-413F-9A2C-94B444171F5E}" sibTransId="{DB8D223D-2C77-43FA-B0D1-BC428BC465A1}"/>
    <dgm:cxn modelId="{544137A7-599E-48B0-A812-90FCC0FA29E2}" srcId="{19F85D6F-9411-4EC1-8051-6CFD761DD71A}" destId="{6E62B60A-587E-4989-9806-8B4D6DF9471A}" srcOrd="1" destOrd="0" parTransId="{1881DD35-E13E-475A-8DAE-612625068EE5}" sibTransId="{CEE83591-1170-4349-AA2F-6336D8730D64}"/>
    <dgm:cxn modelId="{932E69AF-73EB-40E3-AB3D-85581B964C29}" type="presOf" srcId="{9080D782-9A7C-406D-AFBC-8648A0F4A84A}" destId="{00558DA4-FACF-4AF2-9282-69D873A6EB08}" srcOrd="0" destOrd="2" presId="urn:microsoft.com/office/officeart/2005/8/layout/vList2"/>
    <dgm:cxn modelId="{0D133ABA-2A3A-4CF9-AC0E-9B710CF1E25F}" type="presOf" srcId="{EE96047A-7474-4820-B31C-68E2226152C6}" destId="{504C5713-4D3D-465B-9E59-8A820EC56A1E}" srcOrd="0" destOrd="0" presId="urn:microsoft.com/office/officeart/2005/8/layout/vList2"/>
    <dgm:cxn modelId="{CCEDA2C5-DBB3-4D90-B13B-13DD89A17070}" srcId="{1E3208C5-623C-4FE3-854E-CAC5E9848BE6}" destId="{19F85D6F-9411-4EC1-8051-6CFD761DD71A}" srcOrd="1" destOrd="0" parTransId="{E12F2CA8-1BFF-4F07-BE18-7198F7865102}" sibTransId="{08348D6A-65DE-442F-AF6C-7DE2914F735F}"/>
    <dgm:cxn modelId="{62C508E7-7795-4DBB-8D2D-ACE751C92C06}" srcId="{1E3208C5-623C-4FE3-854E-CAC5E9848BE6}" destId="{8C964D66-4DC8-4651-84D7-067273EF2A93}" srcOrd="2" destOrd="0" parTransId="{B07AF435-B1FF-4E81-BBDD-498A183ECBFE}" sibTransId="{92636D3F-AB4D-41A7-9695-D23B60261650}"/>
    <dgm:cxn modelId="{631397EA-DE05-455D-A753-7323A0CE5FE7}" type="presOf" srcId="{C9A64EC5-3E13-481D-A8B2-3104D9B1D7BC}" destId="{22B104C2-C0EF-4F05-B239-17A9EEEF2601}" srcOrd="0" destOrd="0" presId="urn:microsoft.com/office/officeart/2005/8/layout/vList2"/>
    <dgm:cxn modelId="{BFF9F6FD-C79A-4BE8-A3F8-57454F068D57}" srcId="{8C964D66-4DC8-4651-84D7-067273EF2A93}" destId="{EE96047A-7474-4820-B31C-68E2226152C6}" srcOrd="0" destOrd="0" parTransId="{B61533C4-FCB3-4A4F-9E34-BADEE1B72E9B}" sibTransId="{B8BD24B1-0B3A-4E5C-A332-9108BD44F5A6}"/>
    <dgm:cxn modelId="{19D65465-0C1F-477B-972A-2A3B37CCF768}" type="presParOf" srcId="{D523C36D-4BD3-41E3-90DB-6C7E9E9AD085}" destId="{D39D89B9-281F-48A2-850D-2DEA6A875FD3}" srcOrd="0" destOrd="0" presId="urn:microsoft.com/office/officeart/2005/8/layout/vList2"/>
    <dgm:cxn modelId="{143A0242-E535-4BF0-8F88-47B207701BA8}" type="presParOf" srcId="{D523C36D-4BD3-41E3-90DB-6C7E9E9AD085}" destId="{22B104C2-C0EF-4F05-B239-17A9EEEF2601}" srcOrd="1" destOrd="0" presId="urn:microsoft.com/office/officeart/2005/8/layout/vList2"/>
    <dgm:cxn modelId="{4D64F0E6-27CF-4B32-91AD-FD6B8234F86A}" type="presParOf" srcId="{D523C36D-4BD3-41E3-90DB-6C7E9E9AD085}" destId="{DF877E92-4518-4CE0-8483-16EC2241C1D4}" srcOrd="2" destOrd="0" presId="urn:microsoft.com/office/officeart/2005/8/layout/vList2"/>
    <dgm:cxn modelId="{569A47D4-226E-4B3E-A6A0-FEB1202847DF}" type="presParOf" srcId="{D523C36D-4BD3-41E3-90DB-6C7E9E9AD085}" destId="{00558DA4-FACF-4AF2-9282-69D873A6EB08}" srcOrd="3" destOrd="0" presId="urn:microsoft.com/office/officeart/2005/8/layout/vList2"/>
    <dgm:cxn modelId="{A104FDA2-2F5D-49E0-B6DA-CB8E501CE53F}" type="presParOf" srcId="{D523C36D-4BD3-41E3-90DB-6C7E9E9AD085}" destId="{0DF9F13B-1163-4A30-A550-10853CEB4977}" srcOrd="4" destOrd="0" presId="urn:microsoft.com/office/officeart/2005/8/layout/vList2"/>
    <dgm:cxn modelId="{40AD0E69-9B83-4A0F-BA93-19EAAEEDE2D9}" type="presParOf" srcId="{D523C36D-4BD3-41E3-90DB-6C7E9E9AD085}" destId="{504C5713-4D3D-465B-9E59-8A820EC56A1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F20CEF-8F28-4A96-AA49-F18FA8808A8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D35C84B-0E52-4B4C-B4FF-E4FDDC0EE12D}">
      <dgm:prSet phldrT="[Text]"/>
      <dgm:spPr/>
      <dgm:t>
        <a:bodyPr/>
        <a:lstStyle/>
        <a:p>
          <a:r>
            <a:rPr lang="en-IN" b="0" i="0" dirty="0"/>
            <a:t>User Inputs Long URL</a:t>
          </a:r>
          <a:endParaRPr lang="en-IN" b="0" dirty="0"/>
        </a:p>
      </dgm:t>
    </dgm:pt>
    <dgm:pt modelId="{91ED4BE8-068E-45C6-9D48-E02619932157}" type="parTrans" cxnId="{3185F98A-3D1D-4BF3-A419-27393D6F0EFF}">
      <dgm:prSet/>
      <dgm:spPr/>
      <dgm:t>
        <a:bodyPr/>
        <a:lstStyle/>
        <a:p>
          <a:endParaRPr lang="en-IN"/>
        </a:p>
      </dgm:t>
    </dgm:pt>
    <dgm:pt modelId="{CC673DC9-68BB-4C81-AE2E-A9583D75A83D}" type="sibTrans" cxnId="{3185F98A-3D1D-4BF3-A419-27393D6F0EFF}">
      <dgm:prSet/>
      <dgm:spPr/>
      <dgm:t>
        <a:bodyPr/>
        <a:lstStyle/>
        <a:p>
          <a:endParaRPr lang="en-IN"/>
        </a:p>
      </dgm:t>
    </dgm:pt>
    <dgm:pt modelId="{CB64009F-4EBA-43D4-A581-6BE6740A0A9E}">
      <dgm:prSet phldrT="[Text]"/>
      <dgm:spPr/>
      <dgm:t>
        <a:bodyPr/>
        <a:lstStyle/>
        <a:p>
          <a:r>
            <a:rPr lang="en-US" b="0" i="0" dirty="0"/>
            <a:t>URL Shortener Lambda Generates Short Key</a:t>
          </a:r>
          <a:endParaRPr lang="en-IN" b="0" dirty="0"/>
        </a:p>
      </dgm:t>
    </dgm:pt>
    <dgm:pt modelId="{06315BCD-B31D-4E50-9D04-34450FA6ED50}" type="parTrans" cxnId="{21DF46BC-2CCA-4D49-9792-8B1F6E8B3752}">
      <dgm:prSet/>
      <dgm:spPr/>
      <dgm:t>
        <a:bodyPr/>
        <a:lstStyle/>
        <a:p>
          <a:endParaRPr lang="en-IN"/>
        </a:p>
      </dgm:t>
    </dgm:pt>
    <dgm:pt modelId="{CBE71E03-8EFC-4215-B05A-8656EBDB56A1}" type="sibTrans" cxnId="{21DF46BC-2CCA-4D49-9792-8B1F6E8B3752}">
      <dgm:prSet/>
      <dgm:spPr/>
      <dgm:t>
        <a:bodyPr/>
        <a:lstStyle/>
        <a:p>
          <a:endParaRPr lang="en-IN"/>
        </a:p>
      </dgm:t>
    </dgm:pt>
    <dgm:pt modelId="{1C04E2D5-D4C8-40ED-8A8D-55AF057FC068}">
      <dgm:prSet phldrT="[Text]"/>
      <dgm:spPr/>
      <dgm:t>
        <a:bodyPr/>
        <a:lstStyle/>
        <a:p>
          <a:r>
            <a:rPr lang="en-US" b="0" i="0" dirty="0"/>
            <a:t>Shortened URL and Data Stored in DynamoDB</a:t>
          </a:r>
          <a:endParaRPr lang="en-IN" b="0" dirty="0"/>
        </a:p>
      </dgm:t>
    </dgm:pt>
    <dgm:pt modelId="{31935BBF-32B0-474B-BADE-BC4C88F6EF2E}" type="parTrans" cxnId="{1BD13EA0-F63D-492E-950A-67BD04E389EF}">
      <dgm:prSet/>
      <dgm:spPr/>
      <dgm:t>
        <a:bodyPr/>
        <a:lstStyle/>
        <a:p>
          <a:endParaRPr lang="en-IN"/>
        </a:p>
      </dgm:t>
    </dgm:pt>
    <dgm:pt modelId="{98B72867-5475-4B21-B1C9-A5894B7E6348}" type="sibTrans" cxnId="{1BD13EA0-F63D-492E-950A-67BD04E389EF}">
      <dgm:prSet/>
      <dgm:spPr/>
      <dgm:t>
        <a:bodyPr/>
        <a:lstStyle/>
        <a:p>
          <a:endParaRPr lang="en-IN"/>
        </a:p>
      </dgm:t>
    </dgm:pt>
    <dgm:pt modelId="{91AC6478-6334-4358-9A14-72C5C7DE1860}" type="pres">
      <dgm:prSet presAssocID="{C5F20CEF-8F28-4A96-AA49-F18FA8808A80}" presName="outerComposite" presStyleCnt="0">
        <dgm:presLayoutVars>
          <dgm:chMax val="5"/>
          <dgm:dir/>
          <dgm:resizeHandles val="exact"/>
        </dgm:presLayoutVars>
      </dgm:prSet>
      <dgm:spPr/>
    </dgm:pt>
    <dgm:pt modelId="{DA47F9A4-8769-4E30-B65A-E577F71E7927}" type="pres">
      <dgm:prSet presAssocID="{C5F20CEF-8F28-4A96-AA49-F18FA8808A80}" presName="dummyMaxCanvas" presStyleCnt="0">
        <dgm:presLayoutVars/>
      </dgm:prSet>
      <dgm:spPr/>
    </dgm:pt>
    <dgm:pt modelId="{60C79632-101D-4395-9D94-D4FC9D5FCC62}" type="pres">
      <dgm:prSet presAssocID="{C5F20CEF-8F28-4A96-AA49-F18FA8808A80}" presName="ThreeNodes_1" presStyleLbl="node1" presStyleIdx="0" presStyleCnt="3">
        <dgm:presLayoutVars>
          <dgm:bulletEnabled val="1"/>
        </dgm:presLayoutVars>
      </dgm:prSet>
      <dgm:spPr/>
    </dgm:pt>
    <dgm:pt modelId="{94FDAF9C-FE41-4D57-96A2-D91B6BA93FEC}" type="pres">
      <dgm:prSet presAssocID="{C5F20CEF-8F28-4A96-AA49-F18FA8808A80}" presName="ThreeNodes_2" presStyleLbl="node1" presStyleIdx="1" presStyleCnt="3">
        <dgm:presLayoutVars>
          <dgm:bulletEnabled val="1"/>
        </dgm:presLayoutVars>
      </dgm:prSet>
      <dgm:spPr/>
    </dgm:pt>
    <dgm:pt modelId="{9C505AA1-A271-46E7-9BFD-63E727EBB955}" type="pres">
      <dgm:prSet presAssocID="{C5F20CEF-8F28-4A96-AA49-F18FA8808A80}" presName="ThreeNodes_3" presStyleLbl="node1" presStyleIdx="2" presStyleCnt="3">
        <dgm:presLayoutVars>
          <dgm:bulletEnabled val="1"/>
        </dgm:presLayoutVars>
      </dgm:prSet>
      <dgm:spPr/>
    </dgm:pt>
    <dgm:pt modelId="{D8333C9D-DF69-4535-A4B2-A4193D55118A}" type="pres">
      <dgm:prSet presAssocID="{C5F20CEF-8F28-4A96-AA49-F18FA8808A80}" presName="ThreeConn_1-2" presStyleLbl="fgAccFollowNode1" presStyleIdx="0" presStyleCnt="2">
        <dgm:presLayoutVars>
          <dgm:bulletEnabled val="1"/>
        </dgm:presLayoutVars>
      </dgm:prSet>
      <dgm:spPr/>
    </dgm:pt>
    <dgm:pt modelId="{9326C013-6F90-4B51-B725-EE4935609701}" type="pres">
      <dgm:prSet presAssocID="{C5F20CEF-8F28-4A96-AA49-F18FA8808A80}" presName="ThreeConn_2-3" presStyleLbl="fgAccFollowNode1" presStyleIdx="1" presStyleCnt="2">
        <dgm:presLayoutVars>
          <dgm:bulletEnabled val="1"/>
        </dgm:presLayoutVars>
      </dgm:prSet>
      <dgm:spPr/>
    </dgm:pt>
    <dgm:pt modelId="{AEB3C5A8-C253-446D-A008-B707BDE4A3EB}" type="pres">
      <dgm:prSet presAssocID="{C5F20CEF-8F28-4A96-AA49-F18FA8808A80}" presName="ThreeNodes_1_text" presStyleLbl="node1" presStyleIdx="2" presStyleCnt="3">
        <dgm:presLayoutVars>
          <dgm:bulletEnabled val="1"/>
        </dgm:presLayoutVars>
      </dgm:prSet>
      <dgm:spPr/>
    </dgm:pt>
    <dgm:pt modelId="{77E53409-4B11-46DC-A9D9-2D20BE4E27E6}" type="pres">
      <dgm:prSet presAssocID="{C5F20CEF-8F28-4A96-AA49-F18FA8808A80}" presName="ThreeNodes_2_text" presStyleLbl="node1" presStyleIdx="2" presStyleCnt="3">
        <dgm:presLayoutVars>
          <dgm:bulletEnabled val="1"/>
        </dgm:presLayoutVars>
      </dgm:prSet>
      <dgm:spPr/>
    </dgm:pt>
    <dgm:pt modelId="{F3D2E41C-707B-4DC8-9545-E29D20991A91}" type="pres">
      <dgm:prSet presAssocID="{C5F20CEF-8F28-4A96-AA49-F18FA8808A8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329DA11-ED21-4AC5-835B-915B9548BCAF}" type="presOf" srcId="{1C04E2D5-D4C8-40ED-8A8D-55AF057FC068}" destId="{9C505AA1-A271-46E7-9BFD-63E727EBB955}" srcOrd="0" destOrd="0" presId="urn:microsoft.com/office/officeart/2005/8/layout/vProcess5"/>
    <dgm:cxn modelId="{A1EC3722-D2AC-45AE-871C-F28BA473C286}" type="presOf" srcId="{CC673DC9-68BB-4C81-AE2E-A9583D75A83D}" destId="{D8333C9D-DF69-4535-A4B2-A4193D55118A}" srcOrd="0" destOrd="0" presId="urn:microsoft.com/office/officeart/2005/8/layout/vProcess5"/>
    <dgm:cxn modelId="{EC412060-F106-4099-BF96-141A6F5F3F0F}" type="presOf" srcId="{CBE71E03-8EFC-4215-B05A-8656EBDB56A1}" destId="{9326C013-6F90-4B51-B725-EE4935609701}" srcOrd="0" destOrd="0" presId="urn:microsoft.com/office/officeart/2005/8/layout/vProcess5"/>
    <dgm:cxn modelId="{8F1E9664-028C-4646-AE5C-DECA5DC204F0}" type="presOf" srcId="{CD35C84B-0E52-4B4C-B4FF-E4FDDC0EE12D}" destId="{AEB3C5A8-C253-446D-A008-B707BDE4A3EB}" srcOrd="1" destOrd="0" presId="urn:microsoft.com/office/officeart/2005/8/layout/vProcess5"/>
    <dgm:cxn modelId="{5526DC54-9569-409B-8F9C-2DB65A49AE9C}" type="presOf" srcId="{CB64009F-4EBA-43D4-A581-6BE6740A0A9E}" destId="{94FDAF9C-FE41-4D57-96A2-D91B6BA93FEC}" srcOrd="0" destOrd="0" presId="urn:microsoft.com/office/officeart/2005/8/layout/vProcess5"/>
    <dgm:cxn modelId="{D38DFC59-66FA-4E28-BEE3-5054EE243D3D}" type="presOf" srcId="{CD35C84B-0E52-4B4C-B4FF-E4FDDC0EE12D}" destId="{60C79632-101D-4395-9D94-D4FC9D5FCC62}" srcOrd="0" destOrd="0" presId="urn:microsoft.com/office/officeart/2005/8/layout/vProcess5"/>
    <dgm:cxn modelId="{3185F98A-3D1D-4BF3-A419-27393D6F0EFF}" srcId="{C5F20CEF-8F28-4A96-AA49-F18FA8808A80}" destId="{CD35C84B-0E52-4B4C-B4FF-E4FDDC0EE12D}" srcOrd="0" destOrd="0" parTransId="{91ED4BE8-068E-45C6-9D48-E02619932157}" sibTransId="{CC673DC9-68BB-4C81-AE2E-A9583D75A83D}"/>
    <dgm:cxn modelId="{1BD13EA0-F63D-492E-950A-67BD04E389EF}" srcId="{C5F20CEF-8F28-4A96-AA49-F18FA8808A80}" destId="{1C04E2D5-D4C8-40ED-8A8D-55AF057FC068}" srcOrd="2" destOrd="0" parTransId="{31935BBF-32B0-474B-BADE-BC4C88F6EF2E}" sibTransId="{98B72867-5475-4B21-B1C9-A5894B7E6348}"/>
    <dgm:cxn modelId="{448CC5B0-B56E-4FCE-AD33-B0FDD853B14C}" type="presOf" srcId="{C5F20CEF-8F28-4A96-AA49-F18FA8808A80}" destId="{91AC6478-6334-4358-9A14-72C5C7DE1860}" srcOrd="0" destOrd="0" presId="urn:microsoft.com/office/officeart/2005/8/layout/vProcess5"/>
    <dgm:cxn modelId="{21DF46BC-2CCA-4D49-9792-8B1F6E8B3752}" srcId="{C5F20CEF-8F28-4A96-AA49-F18FA8808A80}" destId="{CB64009F-4EBA-43D4-A581-6BE6740A0A9E}" srcOrd="1" destOrd="0" parTransId="{06315BCD-B31D-4E50-9D04-34450FA6ED50}" sibTransId="{CBE71E03-8EFC-4215-B05A-8656EBDB56A1}"/>
    <dgm:cxn modelId="{918524DD-B5B8-4320-A408-3DF6B7B14B78}" type="presOf" srcId="{CB64009F-4EBA-43D4-A581-6BE6740A0A9E}" destId="{77E53409-4B11-46DC-A9D9-2D20BE4E27E6}" srcOrd="1" destOrd="0" presId="urn:microsoft.com/office/officeart/2005/8/layout/vProcess5"/>
    <dgm:cxn modelId="{5CAA4DEF-E7C4-4D74-A7A7-DB78958441F5}" type="presOf" srcId="{1C04E2D5-D4C8-40ED-8A8D-55AF057FC068}" destId="{F3D2E41C-707B-4DC8-9545-E29D20991A91}" srcOrd="1" destOrd="0" presId="urn:microsoft.com/office/officeart/2005/8/layout/vProcess5"/>
    <dgm:cxn modelId="{CE9380A9-F78C-4FA1-B553-4909DAE4EE2B}" type="presParOf" srcId="{91AC6478-6334-4358-9A14-72C5C7DE1860}" destId="{DA47F9A4-8769-4E30-B65A-E577F71E7927}" srcOrd="0" destOrd="0" presId="urn:microsoft.com/office/officeart/2005/8/layout/vProcess5"/>
    <dgm:cxn modelId="{7E5276E4-90D0-4EEB-9A5F-33F0E7B80D62}" type="presParOf" srcId="{91AC6478-6334-4358-9A14-72C5C7DE1860}" destId="{60C79632-101D-4395-9D94-D4FC9D5FCC62}" srcOrd="1" destOrd="0" presId="urn:microsoft.com/office/officeart/2005/8/layout/vProcess5"/>
    <dgm:cxn modelId="{36DB66D2-DEAF-47C4-8CD1-E9172DBF0295}" type="presParOf" srcId="{91AC6478-6334-4358-9A14-72C5C7DE1860}" destId="{94FDAF9C-FE41-4D57-96A2-D91B6BA93FEC}" srcOrd="2" destOrd="0" presId="urn:microsoft.com/office/officeart/2005/8/layout/vProcess5"/>
    <dgm:cxn modelId="{902E0C36-EF91-4B3F-850B-1F3D06AF875D}" type="presParOf" srcId="{91AC6478-6334-4358-9A14-72C5C7DE1860}" destId="{9C505AA1-A271-46E7-9BFD-63E727EBB955}" srcOrd="3" destOrd="0" presId="urn:microsoft.com/office/officeart/2005/8/layout/vProcess5"/>
    <dgm:cxn modelId="{EC601F1B-D69D-4C51-9591-037B3C018BD5}" type="presParOf" srcId="{91AC6478-6334-4358-9A14-72C5C7DE1860}" destId="{D8333C9D-DF69-4535-A4B2-A4193D55118A}" srcOrd="4" destOrd="0" presId="urn:microsoft.com/office/officeart/2005/8/layout/vProcess5"/>
    <dgm:cxn modelId="{6F32A134-8F6D-45DC-AC7E-7B137C0A911A}" type="presParOf" srcId="{91AC6478-6334-4358-9A14-72C5C7DE1860}" destId="{9326C013-6F90-4B51-B725-EE4935609701}" srcOrd="5" destOrd="0" presId="urn:microsoft.com/office/officeart/2005/8/layout/vProcess5"/>
    <dgm:cxn modelId="{04E6AAEA-0B2B-4870-AD80-D866623AFA0C}" type="presParOf" srcId="{91AC6478-6334-4358-9A14-72C5C7DE1860}" destId="{AEB3C5A8-C253-446D-A008-B707BDE4A3EB}" srcOrd="6" destOrd="0" presId="urn:microsoft.com/office/officeart/2005/8/layout/vProcess5"/>
    <dgm:cxn modelId="{4DFBC7F0-0490-4C70-BFA6-38262A0CE858}" type="presParOf" srcId="{91AC6478-6334-4358-9A14-72C5C7DE1860}" destId="{77E53409-4B11-46DC-A9D9-2D20BE4E27E6}" srcOrd="7" destOrd="0" presId="urn:microsoft.com/office/officeart/2005/8/layout/vProcess5"/>
    <dgm:cxn modelId="{4E676F8C-FA17-45D6-91A0-B677E81F3131}" type="presParOf" srcId="{91AC6478-6334-4358-9A14-72C5C7DE1860}" destId="{F3D2E41C-707B-4DC8-9545-E29D20991A9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F20CEF-8F28-4A96-AA49-F18FA8808A8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D35C84B-0E52-4B4C-B4FF-E4FDDC0EE12D}">
      <dgm:prSet phldrT="[Text]" custT="1"/>
      <dgm:spPr/>
      <dgm:t>
        <a:bodyPr/>
        <a:lstStyle/>
        <a:p>
          <a:r>
            <a:rPr lang="en-IN" sz="1800" b="0" i="0" dirty="0"/>
            <a:t>User Accesses Shortened URL</a:t>
          </a:r>
          <a:endParaRPr lang="en-IN" sz="1800" b="0" dirty="0"/>
        </a:p>
      </dgm:t>
    </dgm:pt>
    <dgm:pt modelId="{91ED4BE8-068E-45C6-9D48-E02619932157}" type="parTrans" cxnId="{3185F98A-3D1D-4BF3-A419-27393D6F0EFF}">
      <dgm:prSet/>
      <dgm:spPr/>
      <dgm:t>
        <a:bodyPr/>
        <a:lstStyle/>
        <a:p>
          <a:endParaRPr lang="en-IN" sz="1800"/>
        </a:p>
      </dgm:t>
    </dgm:pt>
    <dgm:pt modelId="{CC673DC9-68BB-4C81-AE2E-A9583D75A83D}" type="sibTrans" cxnId="{3185F98A-3D1D-4BF3-A419-27393D6F0EFF}">
      <dgm:prSet custT="1"/>
      <dgm:spPr/>
      <dgm:t>
        <a:bodyPr/>
        <a:lstStyle/>
        <a:p>
          <a:endParaRPr lang="en-IN" sz="1800"/>
        </a:p>
      </dgm:t>
    </dgm:pt>
    <dgm:pt modelId="{CB64009F-4EBA-43D4-A581-6BE6740A0A9E}">
      <dgm:prSet phldrT="[Text]" custT="1"/>
      <dgm:spPr/>
      <dgm:t>
        <a:bodyPr/>
        <a:lstStyle/>
        <a:p>
          <a:r>
            <a:rPr lang="en-IN" sz="1800" b="0" i="0" dirty="0"/>
            <a:t>Redirection Lambda Retrieves Long URL</a:t>
          </a:r>
          <a:endParaRPr lang="en-IN" sz="1800" b="0" dirty="0"/>
        </a:p>
      </dgm:t>
    </dgm:pt>
    <dgm:pt modelId="{06315BCD-B31D-4E50-9D04-34450FA6ED50}" type="parTrans" cxnId="{21DF46BC-2CCA-4D49-9792-8B1F6E8B3752}">
      <dgm:prSet/>
      <dgm:spPr/>
      <dgm:t>
        <a:bodyPr/>
        <a:lstStyle/>
        <a:p>
          <a:endParaRPr lang="en-IN" sz="1800"/>
        </a:p>
      </dgm:t>
    </dgm:pt>
    <dgm:pt modelId="{CBE71E03-8EFC-4215-B05A-8656EBDB56A1}" type="sibTrans" cxnId="{21DF46BC-2CCA-4D49-9792-8B1F6E8B3752}">
      <dgm:prSet custT="1"/>
      <dgm:spPr/>
      <dgm:t>
        <a:bodyPr/>
        <a:lstStyle/>
        <a:p>
          <a:endParaRPr lang="en-IN" sz="1800"/>
        </a:p>
      </dgm:t>
    </dgm:pt>
    <dgm:pt modelId="{1C04E2D5-D4C8-40ED-8A8D-55AF057FC068}">
      <dgm:prSet phldrT="[Text]" custT="1"/>
      <dgm:spPr/>
      <dgm:t>
        <a:bodyPr/>
        <a:lstStyle/>
        <a:p>
          <a:r>
            <a:rPr lang="en-US" sz="1800" b="0" i="0" dirty="0"/>
            <a:t>Seamless Redirection Based on Expiration</a:t>
          </a:r>
          <a:endParaRPr lang="en-IN" sz="1800" b="0" dirty="0"/>
        </a:p>
      </dgm:t>
    </dgm:pt>
    <dgm:pt modelId="{31935BBF-32B0-474B-BADE-BC4C88F6EF2E}" type="parTrans" cxnId="{1BD13EA0-F63D-492E-950A-67BD04E389EF}">
      <dgm:prSet/>
      <dgm:spPr/>
      <dgm:t>
        <a:bodyPr/>
        <a:lstStyle/>
        <a:p>
          <a:endParaRPr lang="en-IN" sz="1800"/>
        </a:p>
      </dgm:t>
    </dgm:pt>
    <dgm:pt modelId="{98B72867-5475-4B21-B1C9-A5894B7E6348}" type="sibTrans" cxnId="{1BD13EA0-F63D-492E-950A-67BD04E389EF}">
      <dgm:prSet/>
      <dgm:spPr/>
      <dgm:t>
        <a:bodyPr/>
        <a:lstStyle/>
        <a:p>
          <a:endParaRPr lang="en-IN" sz="1800"/>
        </a:p>
      </dgm:t>
    </dgm:pt>
    <dgm:pt modelId="{91AC6478-6334-4358-9A14-72C5C7DE1860}" type="pres">
      <dgm:prSet presAssocID="{C5F20CEF-8F28-4A96-AA49-F18FA8808A80}" presName="outerComposite" presStyleCnt="0">
        <dgm:presLayoutVars>
          <dgm:chMax val="5"/>
          <dgm:dir/>
          <dgm:resizeHandles val="exact"/>
        </dgm:presLayoutVars>
      </dgm:prSet>
      <dgm:spPr/>
    </dgm:pt>
    <dgm:pt modelId="{DA47F9A4-8769-4E30-B65A-E577F71E7927}" type="pres">
      <dgm:prSet presAssocID="{C5F20CEF-8F28-4A96-AA49-F18FA8808A80}" presName="dummyMaxCanvas" presStyleCnt="0">
        <dgm:presLayoutVars/>
      </dgm:prSet>
      <dgm:spPr/>
    </dgm:pt>
    <dgm:pt modelId="{60C79632-101D-4395-9D94-D4FC9D5FCC62}" type="pres">
      <dgm:prSet presAssocID="{C5F20CEF-8F28-4A96-AA49-F18FA8808A80}" presName="ThreeNodes_1" presStyleLbl="node1" presStyleIdx="0" presStyleCnt="3">
        <dgm:presLayoutVars>
          <dgm:bulletEnabled val="1"/>
        </dgm:presLayoutVars>
      </dgm:prSet>
      <dgm:spPr/>
    </dgm:pt>
    <dgm:pt modelId="{94FDAF9C-FE41-4D57-96A2-D91B6BA93FEC}" type="pres">
      <dgm:prSet presAssocID="{C5F20CEF-8F28-4A96-AA49-F18FA8808A80}" presName="ThreeNodes_2" presStyleLbl="node1" presStyleIdx="1" presStyleCnt="3">
        <dgm:presLayoutVars>
          <dgm:bulletEnabled val="1"/>
        </dgm:presLayoutVars>
      </dgm:prSet>
      <dgm:spPr/>
    </dgm:pt>
    <dgm:pt modelId="{9C505AA1-A271-46E7-9BFD-63E727EBB955}" type="pres">
      <dgm:prSet presAssocID="{C5F20CEF-8F28-4A96-AA49-F18FA8808A80}" presName="ThreeNodes_3" presStyleLbl="node1" presStyleIdx="2" presStyleCnt="3">
        <dgm:presLayoutVars>
          <dgm:bulletEnabled val="1"/>
        </dgm:presLayoutVars>
      </dgm:prSet>
      <dgm:spPr/>
    </dgm:pt>
    <dgm:pt modelId="{D8333C9D-DF69-4535-A4B2-A4193D55118A}" type="pres">
      <dgm:prSet presAssocID="{C5F20CEF-8F28-4A96-AA49-F18FA8808A80}" presName="ThreeConn_1-2" presStyleLbl="fgAccFollowNode1" presStyleIdx="0" presStyleCnt="2">
        <dgm:presLayoutVars>
          <dgm:bulletEnabled val="1"/>
        </dgm:presLayoutVars>
      </dgm:prSet>
      <dgm:spPr/>
    </dgm:pt>
    <dgm:pt modelId="{9326C013-6F90-4B51-B725-EE4935609701}" type="pres">
      <dgm:prSet presAssocID="{C5F20CEF-8F28-4A96-AA49-F18FA8808A80}" presName="ThreeConn_2-3" presStyleLbl="fgAccFollowNode1" presStyleIdx="1" presStyleCnt="2">
        <dgm:presLayoutVars>
          <dgm:bulletEnabled val="1"/>
        </dgm:presLayoutVars>
      </dgm:prSet>
      <dgm:spPr/>
    </dgm:pt>
    <dgm:pt modelId="{AEB3C5A8-C253-446D-A008-B707BDE4A3EB}" type="pres">
      <dgm:prSet presAssocID="{C5F20CEF-8F28-4A96-AA49-F18FA8808A80}" presName="ThreeNodes_1_text" presStyleLbl="node1" presStyleIdx="2" presStyleCnt="3">
        <dgm:presLayoutVars>
          <dgm:bulletEnabled val="1"/>
        </dgm:presLayoutVars>
      </dgm:prSet>
      <dgm:spPr/>
    </dgm:pt>
    <dgm:pt modelId="{77E53409-4B11-46DC-A9D9-2D20BE4E27E6}" type="pres">
      <dgm:prSet presAssocID="{C5F20CEF-8F28-4A96-AA49-F18FA8808A80}" presName="ThreeNodes_2_text" presStyleLbl="node1" presStyleIdx="2" presStyleCnt="3">
        <dgm:presLayoutVars>
          <dgm:bulletEnabled val="1"/>
        </dgm:presLayoutVars>
      </dgm:prSet>
      <dgm:spPr/>
    </dgm:pt>
    <dgm:pt modelId="{F3D2E41C-707B-4DC8-9545-E29D20991A91}" type="pres">
      <dgm:prSet presAssocID="{C5F20CEF-8F28-4A96-AA49-F18FA8808A8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329DA11-ED21-4AC5-835B-915B9548BCAF}" type="presOf" srcId="{1C04E2D5-D4C8-40ED-8A8D-55AF057FC068}" destId="{9C505AA1-A271-46E7-9BFD-63E727EBB955}" srcOrd="0" destOrd="0" presId="urn:microsoft.com/office/officeart/2005/8/layout/vProcess5"/>
    <dgm:cxn modelId="{A1EC3722-D2AC-45AE-871C-F28BA473C286}" type="presOf" srcId="{CC673DC9-68BB-4C81-AE2E-A9583D75A83D}" destId="{D8333C9D-DF69-4535-A4B2-A4193D55118A}" srcOrd="0" destOrd="0" presId="urn:microsoft.com/office/officeart/2005/8/layout/vProcess5"/>
    <dgm:cxn modelId="{EC412060-F106-4099-BF96-141A6F5F3F0F}" type="presOf" srcId="{CBE71E03-8EFC-4215-B05A-8656EBDB56A1}" destId="{9326C013-6F90-4B51-B725-EE4935609701}" srcOrd="0" destOrd="0" presId="urn:microsoft.com/office/officeart/2005/8/layout/vProcess5"/>
    <dgm:cxn modelId="{8F1E9664-028C-4646-AE5C-DECA5DC204F0}" type="presOf" srcId="{CD35C84B-0E52-4B4C-B4FF-E4FDDC0EE12D}" destId="{AEB3C5A8-C253-446D-A008-B707BDE4A3EB}" srcOrd="1" destOrd="0" presId="urn:microsoft.com/office/officeart/2005/8/layout/vProcess5"/>
    <dgm:cxn modelId="{5526DC54-9569-409B-8F9C-2DB65A49AE9C}" type="presOf" srcId="{CB64009F-4EBA-43D4-A581-6BE6740A0A9E}" destId="{94FDAF9C-FE41-4D57-96A2-D91B6BA93FEC}" srcOrd="0" destOrd="0" presId="urn:microsoft.com/office/officeart/2005/8/layout/vProcess5"/>
    <dgm:cxn modelId="{D38DFC59-66FA-4E28-BEE3-5054EE243D3D}" type="presOf" srcId="{CD35C84B-0E52-4B4C-B4FF-E4FDDC0EE12D}" destId="{60C79632-101D-4395-9D94-D4FC9D5FCC62}" srcOrd="0" destOrd="0" presId="urn:microsoft.com/office/officeart/2005/8/layout/vProcess5"/>
    <dgm:cxn modelId="{3185F98A-3D1D-4BF3-A419-27393D6F0EFF}" srcId="{C5F20CEF-8F28-4A96-AA49-F18FA8808A80}" destId="{CD35C84B-0E52-4B4C-B4FF-E4FDDC0EE12D}" srcOrd="0" destOrd="0" parTransId="{91ED4BE8-068E-45C6-9D48-E02619932157}" sibTransId="{CC673DC9-68BB-4C81-AE2E-A9583D75A83D}"/>
    <dgm:cxn modelId="{1BD13EA0-F63D-492E-950A-67BD04E389EF}" srcId="{C5F20CEF-8F28-4A96-AA49-F18FA8808A80}" destId="{1C04E2D5-D4C8-40ED-8A8D-55AF057FC068}" srcOrd="2" destOrd="0" parTransId="{31935BBF-32B0-474B-BADE-BC4C88F6EF2E}" sibTransId="{98B72867-5475-4B21-B1C9-A5894B7E6348}"/>
    <dgm:cxn modelId="{448CC5B0-B56E-4FCE-AD33-B0FDD853B14C}" type="presOf" srcId="{C5F20CEF-8F28-4A96-AA49-F18FA8808A80}" destId="{91AC6478-6334-4358-9A14-72C5C7DE1860}" srcOrd="0" destOrd="0" presId="urn:microsoft.com/office/officeart/2005/8/layout/vProcess5"/>
    <dgm:cxn modelId="{21DF46BC-2CCA-4D49-9792-8B1F6E8B3752}" srcId="{C5F20CEF-8F28-4A96-AA49-F18FA8808A80}" destId="{CB64009F-4EBA-43D4-A581-6BE6740A0A9E}" srcOrd="1" destOrd="0" parTransId="{06315BCD-B31D-4E50-9D04-34450FA6ED50}" sibTransId="{CBE71E03-8EFC-4215-B05A-8656EBDB56A1}"/>
    <dgm:cxn modelId="{918524DD-B5B8-4320-A408-3DF6B7B14B78}" type="presOf" srcId="{CB64009F-4EBA-43D4-A581-6BE6740A0A9E}" destId="{77E53409-4B11-46DC-A9D9-2D20BE4E27E6}" srcOrd="1" destOrd="0" presId="urn:microsoft.com/office/officeart/2005/8/layout/vProcess5"/>
    <dgm:cxn modelId="{5CAA4DEF-E7C4-4D74-A7A7-DB78958441F5}" type="presOf" srcId="{1C04E2D5-D4C8-40ED-8A8D-55AF057FC068}" destId="{F3D2E41C-707B-4DC8-9545-E29D20991A91}" srcOrd="1" destOrd="0" presId="urn:microsoft.com/office/officeart/2005/8/layout/vProcess5"/>
    <dgm:cxn modelId="{CE9380A9-F78C-4FA1-B553-4909DAE4EE2B}" type="presParOf" srcId="{91AC6478-6334-4358-9A14-72C5C7DE1860}" destId="{DA47F9A4-8769-4E30-B65A-E577F71E7927}" srcOrd="0" destOrd="0" presId="urn:microsoft.com/office/officeart/2005/8/layout/vProcess5"/>
    <dgm:cxn modelId="{7E5276E4-90D0-4EEB-9A5F-33F0E7B80D62}" type="presParOf" srcId="{91AC6478-6334-4358-9A14-72C5C7DE1860}" destId="{60C79632-101D-4395-9D94-D4FC9D5FCC62}" srcOrd="1" destOrd="0" presId="urn:microsoft.com/office/officeart/2005/8/layout/vProcess5"/>
    <dgm:cxn modelId="{36DB66D2-DEAF-47C4-8CD1-E9172DBF0295}" type="presParOf" srcId="{91AC6478-6334-4358-9A14-72C5C7DE1860}" destId="{94FDAF9C-FE41-4D57-96A2-D91B6BA93FEC}" srcOrd="2" destOrd="0" presId="urn:microsoft.com/office/officeart/2005/8/layout/vProcess5"/>
    <dgm:cxn modelId="{902E0C36-EF91-4B3F-850B-1F3D06AF875D}" type="presParOf" srcId="{91AC6478-6334-4358-9A14-72C5C7DE1860}" destId="{9C505AA1-A271-46E7-9BFD-63E727EBB955}" srcOrd="3" destOrd="0" presId="urn:microsoft.com/office/officeart/2005/8/layout/vProcess5"/>
    <dgm:cxn modelId="{EC601F1B-D69D-4C51-9591-037B3C018BD5}" type="presParOf" srcId="{91AC6478-6334-4358-9A14-72C5C7DE1860}" destId="{D8333C9D-DF69-4535-A4B2-A4193D55118A}" srcOrd="4" destOrd="0" presId="urn:microsoft.com/office/officeart/2005/8/layout/vProcess5"/>
    <dgm:cxn modelId="{6F32A134-8F6D-45DC-AC7E-7B137C0A911A}" type="presParOf" srcId="{91AC6478-6334-4358-9A14-72C5C7DE1860}" destId="{9326C013-6F90-4B51-B725-EE4935609701}" srcOrd="5" destOrd="0" presId="urn:microsoft.com/office/officeart/2005/8/layout/vProcess5"/>
    <dgm:cxn modelId="{04E6AAEA-0B2B-4870-AD80-D866623AFA0C}" type="presParOf" srcId="{91AC6478-6334-4358-9A14-72C5C7DE1860}" destId="{AEB3C5A8-C253-446D-A008-B707BDE4A3EB}" srcOrd="6" destOrd="0" presId="urn:microsoft.com/office/officeart/2005/8/layout/vProcess5"/>
    <dgm:cxn modelId="{4DFBC7F0-0490-4C70-BFA6-38262A0CE858}" type="presParOf" srcId="{91AC6478-6334-4358-9A14-72C5C7DE1860}" destId="{77E53409-4B11-46DC-A9D9-2D20BE4E27E6}" srcOrd="7" destOrd="0" presId="urn:microsoft.com/office/officeart/2005/8/layout/vProcess5"/>
    <dgm:cxn modelId="{4E676F8C-FA17-45D6-91A0-B677E81F3131}" type="presParOf" srcId="{91AC6478-6334-4358-9A14-72C5C7DE1860}" destId="{F3D2E41C-707B-4DC8-9545-E29D20991A9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62179-F3E4-4FFD-BF3B-BDCC21003BDC}">
      <dsp:nvSpPr>
        <dsp:cNvPr id="0" name=""/>
        <dsp:cNvSpPr/>
      </dsp:nvSpPr>
      <dsp:spPr>
        <a:xfrm>
          <a:off x="1005358" y="418"/>
          <a:ext cx="595350" cy="5953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95C01A-B9C0-468C-8D62-88A5CBD43BF1}">
      <dsp:nvSpPr>
        <dsp:cNvPr id="0" name=""/>
        <dsp:cNvSpPr/>
      </dsp:nvSpPr>
      <dsp:spPr>
        <a:xfrm>
          <a:off x="1130382" y="125442"/>
          <a:ext cx="345302" cy="3453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C6F61-AD61-4C25-B146-781E3D89AB51}">
      <dsp:nvSpPr>
        <dsp:cNvPr id="0" name=""/>
        <dsp:cNvSpPr/>
      </dsp:nvSpPr>
      <dsp:spPr>
        <a:xfrm>
          <a:off x="1728283" y="418"/>
          <a:ext cx="1403324" cy="5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Introduction</a:t>
          </a:r>
        </a:p>
      </dsp:txBody>
      <dsp:txXfrm>
        <a:off x="1728283" y="418"/>
        <a:ext cx="1403324" cy="595350"/>
      </dsp:txXfrm>
    </dsp:sp>
    <dsp:sp modelId="{ED9773F9-0D86-431A-B325-C906F6962BBF}">
      <dsp:nvSpPr>
        <dsp:cNvPr id="0" name=""/>
        <dsp:cNvSpPr/>
      </dsp:nvSpPr>
      <dsp:spPr>
        <a:xfrm>
          <a:off x="1005358" y="1396325"/>
          <a:ext cx="595350" cy="5953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CCDEF5-9F05-41D5-A87A-E30590D8A360}">
      <dsp:nvSpPr>
        <dsp:cNvPr id="0" name=""/>
        <dsp:cNvSpPr/>
      </dsp:nvSpPr>
      <dsp:spPr>
        <a:xfrm>
          <a:off x="1130382" y="1521349"/>
          <a:ext cx="345302" cy="3453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4EC3F7-15A6-4DC0-884A-A0B759C07AF3}">
      <dsp:nvSpPr>
        <dsp:cNvPr id="0" name=""/>
        <dsp:cNvSpPr/>
      </dsp:nvSpPr>
      <dsp:spPr>
        <a:xfrm>
          <a:off x="1728283" y="1396325"/>
          <a:ext cx="1403324" cy="5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Cloud Technologies</a:t>
          </a:r>
        </a:p>
      </dsp:txBody>
      <dsp:txXfrm>
        <a:off x="1728283" y="1396325"/>
        <a:ext cx="1403324" cy="595350"/>
      </dsp:txXfrm>
    </dsp:sp>
    <dsp:sp modelId="{A5049B89-E57A-4F8B-BE51-6CE07C815AE3}">
      <dsp:nvSpPr>
        <dsp:cNvPr id="0" name=""/>
        <dsp:cNvSpPr/>
      </dsp:nvSpPr>
      <dsp:spPr>
        <a:xfrm>
          <a:off x="1005358" y="2792233"/>
          <a:ext cx="595350" cy="5953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3AEA61-84A3-4254-880D-816D893676A1}">
      <dsp:nvSpPr>
        <dsp:cNvPr id="0" name=""/>
        <dsp:cNvSpPr/>
      </dsp:nvSpPr>
      <dsp:spPr>
        <a:xfrm>
          <a:off x="1130382" y="2917256"/>
          <a:ext cx="345302" cy="3453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2DC4F-09FE-47C1-A5BE-668E402E97FB}">
      <dsp:nvSpPr>
        <dsp:cNvPr id="0" name=""/>
        <dsp:cNvSpPr/>
      </dsp:nvSpPr>
      <dsp:spPr>
        <a:xfrm>
          <a:off x="1728283" y="2792233"/>
          <a:ext cx="1403324" cy="5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Project Flow</a:t>
          </a:r>
          <a:endParaRPr lang="en-US" sz="1700" kern="1200" dirty="0"/>
        </a:p>
      </dsp:txBody>
      <dsp:txXfrm>
        <a:off x="1728283" y="2792233"/>
        <a:ext cx="1403324" cy="595350"/>
      </dsp:txXfrm>
    </dsp:sp>
    <dsp:sp modelId="{65BCC819-FA0E-4B59-B878-9CB4412D1CD6}">
      <dsp:nvSpPr>
        <dsp:cNvPr id="0" name=""/>
        <dsp:cNvSpPr/>
      </dsp:nvSpPr>
      <dsp:spPr>
        <a:xfrm>
          <a:off x="1005358" y="4188140"/>
          <a:ext cx="595350" cy="5953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D9281-3FBD-4389-A4B0-E66057DFB866}">
      <dsp:nvSpPr>
        <dsp:cNvPr id="0" name=""/>
        <dsp:cNvSpPr/>
      </dsp:nvSpPr>
      <dsp:spPr>
        <a:xfrm>
          <a:off x="1130382" y="4313163"/>
          <a:ext cx="345302" cy="3453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201FD6-C590-4132-ADC9-24C402CF16D7}">
      <dsp:nvSpPr>
        <dsp:cNvPr id="0" name=""/>
        <dsp:cNvSpPr/>
      </dsp:nvSpPr>
      <dsp:spPr>
        <a:xfrm>
          <a:off x="1728283" y="4188140"/>
          <a:ext cx="1403324" cy="5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ScreenShots and Outputs</a:t>
          </a:r>
        </a:p>
      </dsp:txBody>
      <dsp:txXfrm>
        <a:off x="1728283" y="4188140"/>
        <a:ext cx="1403324" cy="595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9D89B9-281F-48A2-850D-2DEA6A875FD3}">
      <dsp:nvSpPr>
        <dsp:cNvPr id="0" name=""/>
        <dsp:cNvSpPr/>
      </dsp:nvSpPr>
      <dsp:spPr>
        <a:xfrm>
          <a:off x="0" y="651"/>
          <a:ext cx="10713720" cy="694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0" i="0" kern="1200" dirty="0">
              <a:latin typeface="+mj-lt"/>
            </a:rPr>
            <a:t>Serverless Paradigm</a:t>
          </a:r>
          <a:endParaRPr lang="en-IN" sz="2700" b="0" kern="1200" dirty="0">
            <a:latin typeface="+mj-lt"/>
          </a:endParaRPr>
        </a:p>
      </dsp:txBody>
      <dsp:txXfrm>
        <a:off x="33926" y="34577"/>
        <a:ext cx="10645868" cy="627128"/>
      </dsp:txXfrm>
    </dsp:sp>
    <dsp:sp modelId="{22B104C2-C0EF-4F05-B239-17A9EEEF2601}">
      <dsp:nvSpPr>
        <dsp:cNvPr id="0" name=""/>
        <dsp:cNvSpPr/>
      </dsp:nvSpPr>
      <dsp:spPr>
        <a:xfrm>
          <a:off x="0" y="695631"/>
          <a:ext cx="10713720" cy="712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016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 dirty="0"/>
            <a:t>Embracing the serverless paradigm, our project utilizes AWS services—Lambda, DynamoDB, and API Gateway—for scalable and cost-effective execution.</a:t>
          </a:r>
          <a:endParaRPr lang="en-IN" sz="2100" kern="1200" dirty="0"/>
        </a:p>
      </dsp:txBody>
      <dsp:txXfrm>
        <a:off x="0" y="695631"/>
        <a:ext cx="10713720" cy="712597"/>
      </dsp:txXfrm>
    </dsp:sp>
    <dsp:sp modelId="{DF877E92-4518-4CE0-8483-16EC2241C1D4}">
      <dsp:nvSpPr>
        <dsp:cNvPr id="0" name=""/>
        <dsp:cNvSpPr/>
      </dsp:nvSpPr>
      <dsp:spPr>
        <a:xfrm>
          <a:off x="0" y="1408228"/>
          <a:ext cx="10713720" cy="694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AWS Services: Lambda, DynamoDB, API Gateway</a:t>
          </a:r>
          <a:endParaRPr lang="en-IN" sz="2700" b="0" kern="1200" dirty="0"/>
        </a:p>
      </dsp:txBody>
      <dsp:txXfrm>
        <a:off x="33926" y="1442154"/>
        <a:ext cx="10645868" cy="627128"/>
      </dsp:txXfrm>
    </dsp:sp>
    <dsp:sp modelId="{00558DA4-FACF-4AF2-9282-69D873A6EB08}">
      <dsp:nvSpPr>
        <dsp:cNvPr id="0" name=""/>
        <dsp:cNvSpPr/>
      </dsp:nvSpPr>
      <dsp:spPr>
        <a:xfrm>
          <a:off x="0" y="2103208"/>
          <a:ext cx="10713720" cy="1173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016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100" b="0" i="0" kern="1200" dirty="0"/>
            <a:t>Lambda Functions: Powering URL shortening and redirection processes.</a:t>
          </a:r>
          <a:endParaRPr lang="en-IN" sz="2100" b="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100" b="0" i="0" kern="1200" dirty="0"/>
            <a:t>DynamoDB: Securely stores URL mappings with fast retrieval.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100" b="0" i="0" kern="1200" dirty="0"/>
            <a:t>API Gateway: Unifies HTTP requests for seamless integration with Lambda functions.</a:t>
          </a:r>
        </a:p>
      </dsp:txBody>
      <dsp:txXfrm>
        <a:off x="0" y="2103208"/>
        <a:ext cx="10713720" cy="1173689"/>
      </dsp:txXfrm>
    </dsp:sp>
    <dsp:sp modelId="{0DF9F13B-1163-4A30-A550-10853CEB4977}">
      <dsp:nvSpPr>
        <dsp:cNvPr id="0" name=""/>
        <dsp:cNvSpPr/>
      </dsp:nvSpPr>
      <dsp:spPr>
        <a:xfrm>
          <a:off x="0" y="3276898"/>
          <a:ext cx="10713720" cy="694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User-Friendly Web Interface on Amazon S3</a:t>
          </a:r>
          <a:endParaRPr lang="en-IN" sz="2700" b="0" kern="1200" dirty="0"/>
        </a:p>
      </dsp:txBody>
      <dsp:txXfrm>
        <a:off x="33926" y="3310824"/>
        <a:ext cx="10645868" cy="627128"/>
      </dsp:txXfrm>
    </dsp:sp>
    <dsp:sp modelId="{504C5713-4D3D-465B-9E59-8A820EC56A1E}">
      <dsp:nvSpPr>
        <dsp:cNvPr id="0" name=""/>
        <dsp:cNvSpPr/>
      </dsp:nvSpPr>
      <dsp:spPr>
        <a:xfrm>
          <a:off x="0" y="3971878"/>
          <a:ext cx="10713720" cy="712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016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 dirty="0"/>
            <a:t>Hosted on Amazon S3, our user-friendly web interface ensures scalability and reliability for an optimal user experience.</a:t>
          </a:r>
          <a:endParaRPr lang="en-IN" sz="2100" kern="1200" dirty="0"/>
        </a:p>
      </dsp:txBody>
      <dsp:txXfrm>
        <a:off x="0" y="3971878"/>
        <a:ext cx="10713720" cy="7125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C79632-101D-4395-9D94-D4FC9D5FCC62}">
      <dsp:nvSpPr>
        <dsp:cNvPr id="0" name=""/>
        <dsp:cNvSpPr/>
      </dsp:nvSpPr>
      <dsp:spPr>
        <a:xfrm>
          <a:off x="0" y="0"/>
          <a:ext cx="5876798" cy="6529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/>
            <a:t>User Inputs Long URL</a:t>
          </a:r>
          <a:endParaRPr lang="en-IN" sz="1800" b="0" kern="1200" dirty="0"/>
        </a:p>
      </dsp:txBody>
      <dsp:txXfrm>
        <a:off x="19125" y="19125"/>
        <a:ext cx="5172198" cy="614713"/>
      </dsp:txXfrm>
    </dsp:sp>
    <dsp:sp modelId="{94FDAF9C-FE41-4D57-96A2-D91B6BA93FEC}">
      <dsp:nvSpPr>
        <dsp:cNvPr id="0" name=""/>
        <dsp:cNvSpPr/>
      </dsp:nvSpPr>
      <dsp:spPr>
        <a:xfrm>
          <a:off x="518540" y="761790"/>
          <a:ext cx="5876798" cy="6529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URL Shortener Lambda Generates Short Key</a:t>
          </a:r>
          <a:endParaRPr lang="en-IN" sz="1800" b="0" kern="1200" dirty="0"/>
        </a:p>
      </dsp:txBody>
      <dsp:txXfrm>
        <a:off x="537665" y="780915"/>
        <a:ext cx="4895580" cy="614713"/>
      </dsp:txXfrm>
    </dsp:sp>
    <dsp:sp modelId="{9C505AA1-A271-46E7-9BFD-63E727EBB955}">
      <dsp:nvSpPr>
        <dsp:cNvPr id="0" name=""/>
        <dsp:cNvSpPr/>
      </dsp:nvSpPr>
      <dsp:spPr>
        <a:xfrm>
          <a:off x="1037081" y="1523581"/>
          <a:ext cx="5876798" cy="6529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Shortened URL and Data Stored in DynamoDB</a:t>
          </a:r>
          <a:endParaRPr lang="en-IN" sz="1800" b="0" kern="1200" dirty="0"/>
        </a:p>
      </dsp:txBody>
      <dsp:txXfrm>
        <a:off x="1056206" y="1542706"/>
        <a:ext cx="4895580" cy="614713"/>
      </dsp:txXfrm>
    </dsp:sp>
    <dsp:sp modelId="{D8333C9D-DF69-4535-A4B2-A4193D55118A}">
      <dsp:nvSpPr>
        <dsp:cNvPr id="0" name=""/>
        <dsp:cNvSpPr/>
      </dsp:nvSpPr>
      <dsp:spPr>
        <a:xfrm>
          <a:off x="5452371" y="495163"/>
          <a:ext cx="424426" cy="42442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>
        <a:off x="5547867" y="495163"/>
        <a:ext cx="233434" cy="319381"/>
      </dsp:txXfrm>
    </dsp:sp>
    <dsp:sp modelId="{9326C013-6F90-4B51-B725-EE4935609701}">
      <dsp:nvSpPr>
        <dsp:cNvPr id="0" name=""/>
        <dsp:cNvSpPr/>
      </dsp:nvSpPr>
      <dsp:spPr>
        <a:xfrm>
          <a:off x="5970912" y="1252601"/>
          <a:ext cx="424426" cy="42442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>
        <a:off x="6066408" y="1252601"/>
        <a:ext cx="233434" cy="3193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C79632-101D-4395-9D94-D4FC9D5FCC62}">
      <dsp:nvSpPr>
        <dsp:cNvPr id="0" name=""/>
        <dsp:cNvSpPr/>
      </dsp:nvSpPr>
      <dsp:spPr>
        <a:xfrm>
          <a:off x="0" y="0"/>
          <a:ext cx="5876798" cy="6529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/>
            <a:t>User Accesses Shortened URL</a:t>
          </a:r>
          <a:endParaRPr lang="en-IN" sz="1800" b="0" kern="1200" dirty="0"/>
        </a:p>
      </dsp:txBody>
      <dsp:txXfrm>
        <a:off x="19125" y="19125"/>
        <a:ext cx="5172198" cy="614713"/>
      </dsp:txXfrm>
    </dsp:sp>
    <dsp:sp modelId="{94FDAF9C-FE41-4D57-96A2-D91B6BA93FEC}">
      <dsp:nvSpPr>
        <dsp:cNvPr id="0" name=""/>
        <dsp:cNvSpPr/>
      </dsp:nvSpPr>
      <dsp:spPr>
        <a:xfrm>
          <a:off x="518540" y="761790"/>
          <a:ext cx="5876798" cy="6529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/>
            <a:t>Redirection Lambda Retrieves Long URL</a:t>
          </a:r>
          <a:endParaRPr lang="en-IN" sz="1800" b="0" kern="1200" dirty="0"/>
        </a:p>
      </dsp:txBody>
      <dsp:txXfrm>
        <a:off x="537665" y="780915"/>
        <a:ext cx="4895580" cy="614713"/>
      </dsp:txXfrm>
    </dsp:sp>
    <dsp:sp modelId="{9C505AA1-A271-46E7-9BFD-63E727EBB955}">
      <dsp:nvSpPr>
        <dsp:cNvPr id="0" name=""/>
        <dsp:cNvSpPr/>
      </dsp:nvSpPr>
      <dsp:spPr>
        <a:xfrm>
          <a:off x="1037081" y="1523581"/>
          <a:ext cx="5876798" cy="6529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Seamless Redirection Based on Expiration</a:t>
          </a:r>
          <a:endParaRPr lang="en-IN" sz="1800" b="0" kern="1200" dirty="0"/>
        </a:p>
      </dsp:txBody>
      <dsp:txXfrm>
        <a:off x="1056206" y="1542706"/>
        <a:ext cx="4895580" cy="614713"/>
      </dsp:txXfrm>
    </dsp:sp>
    <dsp:sp modelId="{D8333C9D-DF69-4535-A4B2-A4193D55118A}">
      <dsp:nvSpPr>
        <dsp:cNvPr id="0" name=""/>
        <dsp:cNvSpPr/>
      </dsp:nvSpPr>
      <dsp:spPr>
        <a:xfrm>
          <a:off x="5452371" y="495163"/>
          <a:ext cx="424426" cy="42442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5547867" y="495163"/>
        <a:ext cx="233434" cy="319381"/>
      </dsp:txXfrm>
    </dsp:sp>
    <dsp:sp modelId="{9326C013-6F90-4B51-B725-EE4935609701}">
      <dsp:nvSpPr>
        <dsp:cNvPr id="0" name=""/>
        <dsp:cNvSpPr/>
      </dsp:nvSpPr>
      <dsp:spPr>
        <a:xfrm>
          <a:off x="5970912" y="1252601"/>
          <a:ext cx="424426" cy="42442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6066408" y="1252601"/>
        <a:ext cx="233434" cy="319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68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4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5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0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0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5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1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1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9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544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11/21/2023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866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97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BF1DCD9-4684-4B84-AD73-6652C8BAC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air of scissors and a white bar&#10;&#10;Description automatically generated">
            <a:extLst>
              <a:ext uri="{FF2B5EF4-FFF2-40B4-BE49-F238E27FC236}">
                <a16:creationId xmlns:a16="http://schemas.microsoft.com/office/drawing/2014/main" id="{2EDCADC5-F90D-80C4-DB7C-1E211EA68A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48000"/>
                    </a14:imgEffect>
                    <a14:imgEffect>
                      <a14:brightnessContrast bright="-54000" contras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01"/>
          <a:stretch/>
        </p:blipFill>
        <p:spPr>
          <a:xfrm>
            <a:off x="20" y="10"/>
            <a:ext cx="12199237" cy="6857989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BE6A732-8124-4A59-8EC9-BF4A1648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2226538" y="-2233466"/>
            <a:ext cx="6858000" cy="11324929"/>
          </a:xfrm>
          <a:custGeom>
            <a:avLst/>
            <a:gdLst>
              <a:gd name="connsiteX0" fmla="*/ 0 w 6858000"/>
              <a:gd name="connsiteY0" fmla="*/ 9303227 h 11262142"/>
              <a:gd name="connsiteX1" fmla="*/ 0 w 6858000"/>
              <a:gd name="connsiteY1" fmla="*/ 6495555 h 11262142"/>
              <a:gd name="connsiteX2" fmla="*/ 1 w 6858000"/>
              <a:gd name="connsiteY2" fmla="*/ 6495555 h 11262142"/>
              <a:gd name="connsiteX3" fmla="*/ 1 w 6858000"/>
              <a:gd name="connsiteY3" fmla="*/ 0 h 11262142"/>
              <a:gd name="connsiteX4" fmla="*/ 6858000 w 6858000"/>
              <a:gd name="connsiteY4" fmla="*/ 6015407 h 11262142"/>
              <a:gd name="connsiteX5" fmla="*/ 6858000 w 6858000"/>
              <a:gd name="connsiteY5" fmla="*/ 8999698 h 11262142"/>
              <a:gd name="connsiteX6" fmla="*/ 6858000 w 6858000"/>
              <a:gd name="connsiteY6" fmla="*/ 11262142 h 11262142"/>
              <a:gd name="connsiteX7" fmla="*/ 1 w 6858000"/>
              <a:gd name="connsiteY7" fmla="*/ 11262142 h 11262142"/>
              <a:gd name="connsiteX8" fmla="*/ 1 w 6858000"/>
              <a:gd name="connsiteY8" fmla="*/ 9303227 h 1126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1262142">
                <a:moveTo>
                  <a:pt x="0" y="9303227"/>
                </a:moveTo>
                <a:lnTo>
                  <a:pt x="0" y="6495555"/>
                </a:lnTo>
                <a:lnTo>
                  <a:pt x="1" y="6495555"/>
                </a:lnTo>
                <a:lnTo>
                  <a:pt x="1" y="0"/>
                </a:lnTo>
                <a:lnTo>
                  <a:pt x="6858000" y="6015407"/>
                </a:lnTo>
                <a:lnTo>
                  <a:pt x="6858000" y="8999698"/>
                </a:lnTo>
                <a:lnTo>
                  <a:pt x="6858000" y="11262142"/>
                </a:lnTo>
                <a:lnTo>
                  <a:pt x="1" y="11262142"/>
                </a:lnTo>
                <a:lnTo>
                  <a:pt x="1" y="9303227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EED9B-5B66-479F-D38B-5B5B598BD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974" y="747626"/>
            <a:ext cx="8125350" cy="1620552"/>
          </a:xfrm>
        </p:spPr>
        <p:txBody>
          <a:bodyPr anchor="t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URL Shortener</a:t>
            </a:r>
            <a:endParaRPr lang="en-IN" sz="6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B594E-5DC3-771A-8B36-017C33600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103" y="4246508"/>
            <a:ext cx="5613400" cy="1053590"/>
          </a:xfrm>
        </p:spPr>
        <p:txBody>
          <a:bodyPr anchor="t"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CS 5610 </a:t>
            </a:r>
          </a:p>
          <a:p>
            <a:r>
              <a:rPr lang="en-IN" dirty="0">
                <a:solidFill>
                  <a:srgbClr val="FFFFFF"/>
                </a:solidFill>
              </a:rPr>
              <a:t>Introduction to Cloud Computing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DAA6A4-1F42-460B-A500-921EEB4BC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2">
            <a:extLst>
              <a:ext uri="{FF2B5EF4-FFF2-40B4-BE49-F238E27FC236}">
                <a16:creationId xmlns:a16="http://schemas.microsoft.com/office/drawing/2014/main" id="{CE45382A-F117-6521-DB12-ADE9F1671BC5}"/>
              </a:ext>
            </a:extLst>
          </p:cNvPr>
          <p:cNvSpPr txBox="1">
            <a:spLocks/>
          </p:cNvSpPr>
          <p:nvPr/>
        </p:nvSpPr>
        <p:spPr>
          <a:xfrm>
            <a:off x="314030" y="5300098"/>
            <a:ext cx="5613400" cy="1475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FFFFFF"/>
                </a:solidFill>
              </a:rPr>
              <a:t>Team Members </a:t>
            </a:r>
            <a:br>
              <a:rPr lang="en-IN" dirty="0">
                <a:solidFill>
                  <a:srgbClr val="FFFFFF"/>
                </a:solidFill>
              </a:rPr>
            </a:br>
            <a:br>
              <a:rPr lang="en-IN" dirty="0">
                <a:solidFill>
                  <a:srgbClr val="FFFFFF"/>
                </a:solidFill>
              </a:rPr>
            </a:br>
            <a:r>
              <a:rPr lang="en-IN" dirty="0">
                <a:solidFill>
                  <a:srgbClr val="FFFFFF"/>
                </a:solidFill>
              </a:rPr>
              <a:t>xxxxxx-700xxxxx</a:t>
            </a:r>
          </a:p>
          <a:p>
            <a:r>
              <a:rPr lang="en-IN" dirty="0">
                <a:solidFill>
                  <a:srgbClr val="FFFFFF"/>
                </a:solidFill>
              </a:rPr>
              <a:t>xxxx-700xxxxxx</a:t>
            </a:r>
          </a:p>
        </p:txBody>
      </p:sp>
    </p:spTree>
    <p:extLst>
      <p:ext uri="{BB962C8B-B14F-4D97-AF65-F5344CB8AC3E}">
        <p14:creationId xmlns:p14="http://schemas.microsoft.com/office/powerpoint/2010/main" val="3052675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F9A6CE6-2C0B-0AD3-FD45-B748B8DB0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39" y="0"/>
            <a:ext cx="9905999" cy="1360898"/>
          </a:xfrm>
        </p:spPr>
        <p:txBody>
          <a:bodyPr/>
          <a:lstStyle/>
          <a:p>
            <a:r>
              <a:rPr lang="en-US" dirty="0"/>
              <a:t>Workflow</a:t>
            </a:r>
            <a:endParaRPr lang="en-IN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12E9A55-C358-B935-FFAC-3C1EED8AA0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0517550"/>
              </p:ext>
            </p:extLst>
          </p:nvPr>
        </p:nvGraphicFramePr>
        <p:xfrm>
          <a:off x="4150360" y="1557515"/>
          <a:ext cx="6913880" cy="2176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1814551-E5DA-DDA5-2AA7-9C47C059DE3E}"/>
              </a:ext>
            </a:extLst>
          </p:cNvPr>
          <p:cNvSpPr txBox="1">
            <a:spLocks/>
          </p:cNvSpPr>
          <p:nvPr/>
        </p:nvSpPr>
        <p:spPr>
          <a:xfrm>
            <a:off x="853439" y="1556864"/>
            <a:ext cx="4798980" cy="710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URL Shortener Lambda: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7A8A987-1626-9A18-876D-3E2BD37C6287}"/>
              </a:ext>
            </a:extLst>
          </p:cNvPr>
          <p:cNvSpPr txBox="1">
            <a:spLocks/>
          </p:cNvSpPr>
          <p:nvPr/>
        </p:nvSpPr>
        <p:spPr>
          <a:xfrm>
            <a:off x="853439" y="3930677"/>
            <a:ext cx="4798981" cy="7101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Redirection Lambda:</a:t>
            </a:r>
          </a:p>
        </p:txBody>
      </p:sp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DDE24DB7-ADF3-295A-AE4F-56A03F67B6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7112854"/>
              </p:ext>
            </p:extLst>
          </p:nvPr>
        </p:nvGraphicFramePr>
        <p:xfrm>
          <a:off x="4150360" y="3930677"/>
          <a:ext cx="6913880" cy="2176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27650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E31BD-BBBE-2344-D8D5-E34A1806E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8641" y="508347"/>
            <a:ext cx="5359399" cy="2801467"/>
          </a:xfrm>
        </p:spPr>
        <p:txBody>
          <a:bodyPr>
            <a:normAutofit fontScale="92500"/>
          </a:bodyPr>
          <a:lstStyle/>
          <a:p>
            <a:r>
              <a:rPr lang="en-US" dirty="0"/>
              <a:t>A user inputs a long URL through the user-friendly web page hosted on Amazon S3.</a:t>
            </a:r>
          </a:p>
          <a:p>
            <a:r>
              <a:rPr lang="en-US" dirty="0"/>
              <a:t>The URL Shortener Lambda generates a unique short key and constructs a short URL.</a:t>
            </a:r>
          </a:p>
          <a:p>
            <a:r>
              <a:rPr lang="en-US" dirty="0"/>
              <a:t>This information is then stored in DynamoDB, including an expiration timestamp set to the default of 24 hours.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ADFC07-A715-7918-C3D1-3AB9C5E29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99" y="502101"/>
            <a:ext cx="4170681" cy="2807713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6E5C8E9-5CC3-B614-2280-4D5DF3B65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772" y="3712845"/>
            <a:ext cx="4971415" cy="229743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B67D9D-226F-2509-40AB-376A34994A51}"/>
              </a:ext>
            </a:extLst>
          </p:cNvPr>
          <p:cNvSpPr txBox="1">
            <a:spLocks/>
          </p:cNvSpPr>
          <p:nvPr/>
        </p:nvSpPr>
        <p:spPr>
          <a:xfrm>
            <a:off x="619761" y="3460826"/>
            <a:ext cx="5359399" cy="2801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a user accesses a shortened URL, the Redirection Lambda retrieves the associated long URL from DynamoDB.</a:t>
            </a:r>
          </a:p>
          <a:p>
            <a:r>
              <a:rPr lang="en-US" dirty="0"/>
              <a:t>If the URL is still valid based on the expiration timestamp, the user is seamlessly redirected to the original long URL.</a:t>
            </a:r>
          </a:p>
        </p:txBody>
      </p:sp>
    </p:spTree>
    <p:extLst>
      <p:ext uri="{BB962C8B-B14F-4D97-AF65-F5344CB8AC3E}">
        <p14:creationId xmlns:p14="http://schemas.microsoft.com/office/powerpoint/2010/main" val="623967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359F-5DC2-4B16-7023-A9388EDF1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 and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2BDCD-7BD2-AF26-8C49-0F6DF31F0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Domain Name Constraints:</a:t>
            </a:r>
          </a:p>
          <a:p>
            <a:pPr marL="0" indent="0">
              <a:buNone/>
            </a:pPr>
            <a:r>
              <a:rPr lang="en-US" dirty="0"/>
              <a:t>Due to limited access to domain names, our project utilizes the API Gateway domain for constructing shortened URLs. While this ensures a functional solution within our academic environment, it's essential to note this constraint in the context of our project.</a:t>
            </a:r>
          </a:p>
          <a:p>
            <a:pPr marL="0" indent="0">
              <a:buNone/>
            </a:pPr>
            <a:r>
              <a:rPr lang="en-US" dirty="0"/>
              <a:t>Expiration Feature:</a:t>
            </a:r>
          </a:p>
          <a:p>
            <a:pPr marL="0" indent="0">
              <a:buNone/>
            </a:pPr>
            <a:r>
              <a:rPr lang="en-US" dirty="0"/>
              <a:t>By default, shortened URLs are set to expire after 24 hours.</a:t>
            </a:r>
          </a:p>
          <a:p>
            <a:pPr marL="0" indent="0">
              <a:buNone/>
            </a:pPr>
            <a:r>
              <a:rPr lang="en-US" dirty="0"/>
              <a:t>This adds an additional layer of security to the URLs.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7010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696AA5-117E-3252-853F-3F81148703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" r="43400"/>
          <a:stretch/>
        </p:blipFill>
        <p:spPr>
          <a:xfrm>
            <a:off x="5325565" y="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2B6EDB-37F0-E3F2-C769-1C5BE940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971" y="5151666"/>
            <a:ext cx="7214624" cy="31017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cap="all" spc="3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6193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9A6FAD8C-4477-4218-99FA-5533B9262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02534" cy="6858000"/>
          </a:xfrm>
          <a:custGeom>
            <a:avLst/>
            <a:gdLst>
              <a:gd name="connsiteX0" fmla="*/ 0 w 9102534"/>
              <a:gd name="connsiteY0" fmla="*/ 0 h 6858000"/>
              <a:gd name="connsiteX1" fmla="*/ 9102534 w 9102534"/>
              <a:gd name="connsiteY1" fmla="*/ 0 h 6858000"/>
              <a:gd name="connsiteX2" fmla="*/ 9102532 w 9102534"/>
              <a:gd name="connsiteY2" fmla="*/ 2 h 6858000"/>
              <a:gd name="connsiteX3" fmla="*/ 9102531 w 9102534"/>
              <a:gd name="connsiteY3" fmla="*/ 4 h 6858000"/>
              <a:gd name="connsiteX4" fmla="*/ 3091942 w 9102534"/>
              <a:gd name="connsiteY4" fmla="*/ 6858000 h 6858000"/>
              <a:gd name="connsiteX5" fmla="*/ 0 w 9102534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02534" h="6858000">
                <a:moveTo>
                  <a:pt x="0" y="0"/>
                </a:moveTo>
                <a:lnTo>
                  <a:pt x="9102534" y="0"/>
                </a:lnTo>
                <a:lnTo>
                  <a:pt x="9102532" y="2"/>
                </a:lnTo>
                <a:cubicBezTo>
                  <a:pt x="9102532" y="3"/>
                  <a:pt x="9102531" y="3"/>
                  <a:pt x="9102531" y="4"/>
                </a:cubicBezTo>
                <a:lnTo>
                  <a:pt x="30919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7C208-F166-3140-1357-41703FDD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100"/>
            <a:ext cx="4626033" cy="2514828"/>
          </a:xfrm>
        </p:spPr>
        <p:txBody>
          <a:bodyPr anchor="t">
            <a:normAutofit/>
          </a:bodyPr>
          <a:lstStyle/>
          <a:p>
            <a:r>
              <a:rPr lang="en-US"/>
              <a:t>Agenda</a:t>
            </a:r>
          </a:p>
        </p:txBody>
      </p: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1E3919-3DD2-6D67-DBAD-0C94C3A9EF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812066"/>
              </p:ext>
            </p:extLst>
          </p:nvPr>
        </p:nvGraphicFramePr>
        <p:xfrm>
          <a:off x="6912033" y="1023910"/>
          <a:ext cx="4136967" cy="4783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985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C3CDA-9C6C-317B-FAEF-8978E9BC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A1DD7-76A6-364A-5714-BC8B74F8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 era of sprawling and complex URLs, our project addresses the need for simplicity. </a:t>
            </a:r>
          </a:p>
          <a:p>
            <a:r>
              <a:rPr lang="en-US" dirty="0"/>
              <a:t>The introduction of an expiration feature adds a touch of security, ensuring that our shortened URLs have a limited timeframe. </a:t>
            </a:r>
          </a:p>
          <a:p>
            <a:r>
              <a:rPr lang="en-US" dirty="0"/>
              <a:t>Hosted on Amazon S3, our user-friendly web interface provides a straightforward platform for managing URLs seamlessly. </a:t>
            </a:r>
          </a:p>
          <a:p>
            <a:r>
              <a:rPr lang="en-US" dirty="0"/>
              <a:t>Let's dive into the efficiency and simplicity of our URL shortener project.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064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905F-26C6-C010-F425-13F5AE4D4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8407"/>
            <a:ext cx="9905999" cy="1360898"/>
          </a:xfrm>
        </p:spPr>
        <p:txBody>
          <a:bodyPr/>
          <a:lstStyle/>
          <a:p>
            <a:r>
              <a:rPr lang="en-US" dirty="0"/>
              <a:t>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08ACC-4D14-E1DD-A06E-2C360F8F0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4000"/>
            <a:ext cx="10073640" cy="43751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Social Media Sharing: 		Ideal for platforms with character limits like Twitter.</a:t>
            </a:r>
          </a:p>
          <a:p>
            <a:pPr marL="0" indent="0">
              <a:buNone/>
            </a:pPr>
            <a:r>
              <a:rPr lang="en-IN" dirty="0"/>
              <a:t>Email Marketing: 		Maintains a clean appearance in email campaigns.</a:t>
            </a:r>
          </a:p>
          <a:p>
            <a:pPr marL="0" indent="0">
              <a:buNone/>
            </a:pPr>
            <a:r>
              <a:rPr lang="en-IN" dirty="0"/>
              <a:t>QR Codes: 			Simplifies QR codes for easy scanning.</a:t>
            </a:r>
          </a:p>
          <a:p>
            <a:pPr marL="0" indent="0">
              <a:buNone/>
            </a:pPr>
            <a:r>
              <a:rPr lang="en-IN" dirty="0"/>
              <a:t>Tracking and Analytics: 		Provides insights into link engagement.</a:t>
            </a:r>
          </a:p>
          <a:p>
            <a:pPr marL="0" indent="0">
              <a:buNone/>
            </a:pPr>
            <a:r>
              <a:rPr lang="en-IN" dirty="0"/>
              <a:t>Link Management: 		Facilitates easy updates and redirection.</a:t>
            </a:r>
          </a:p>
          <a:p>
            <a:pPr marL="0" indent="0">
              <a:buNone/>
            </a:pPr>
            <a:r>
              <a:rPr lang="en-IN" dirty="0"/>
              <a:t>Affiliate Marketing: 		Efficient for managing and tracking affiliate links.</a:t>
            </a:r>
          </a:p>
          <a:p>
            <a:pPr marL="0" indent="0">
              <a:buNone/>
            </a:pPr>
            <a:r>
              <a:rPr lang="en-IN" dirty="0"/>
              <a:t>Branding: 			Creates branded and aesthetically pleasing links.</a:t>
            </a:r>
          </a:p>
          <a:p>
            <a:pPr marL="0" indent="0">
              <a:buNone/>
            </a:pPr>
            <a:r>
              <a:rPr lang="en-IN" dirty="0"/>
              <a:t>Mobile Marketing: 		Effective in campaigns with SMS character limits.</a:t>
            </a:r>
          </a:p>
          <a:p>
            <a:pPr marL="0" indent="0">
              <a:buNone/>
            </a:pPr>
            <a:r>
              <a:rPr lang="en-IN" dirty="0"/>
              <a:t>Reducing Errors: 		Minimizes typing errors for complex URLs.</a:t>
            </a:r>
          </a:p>
          <a:p>
            <a:pPr marL="0" indent="0">
              <a:buNone/>
            </a:pPr>
            <a:r>
              <a:rPr lang="en-IN" dirty="0"/>
              <a:t>Podcasts and Print Media: 	Presents cleaner links for non-digital formats.</a:t>
            </a:r>
          </a:p>
        </p:txBody>
      </p:sp>
    </p:spTree>
    <p:extLst>
      <p:ext uri="{BB962C8B-B14F-4D97-AF65-F5344CB8AC3E}">
        <p14:creationId xmlns:p14="http://schemas.microsoft.com/office/powerpoint/2010/main" val="100660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E147A-B7DD-1F0A-68AF-300835109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22695"/>
            <a:ext cx="9905999" cy="1360898"/>
          </a:xfrm>
        </p:spPr>
        <p:txBody>
          <a:bodyPr/>
          <a:lstStyle/>
          <a:p>
            <a:r>
              <a:rPr lang="en-IN" dirty="0"/>
              <a:t>Architecture Overview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7523DE4-8770-962C-713B-F92BEB68CA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1034960"/>
              </p:ext>
            </p:extLst>
          </p:nvPr>
        </p:nvGraphicFramePr>
        <p:xfrm>
          <a:off x="1143000" y="1492153"/>
          <a:ext cx="10713720" cy="4685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7804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-68000" contrast="4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13A38A-9BDE-83E7-8C59-3DB1A4F3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Lambda 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0F6B83-9013-FD79-909D-6E21712D9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URL Shortener Lambda: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F6EE77-4494-FA52-5846-A33CE47211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Generates Unique Short Keys: Utilizing Base62 encoding, this function creates unique short keys for efficient URL representation.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Constructs Short URLs: Combining the generated short key with the API Gateway endpoint, our URL shortener lambda constructs short URLs.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Stores Data in DynamoDB: The function securely stores essential data, including the short key, short URL, long URL, and expiration date, in DynamoDB.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531149-95A0-1ECA-06E3-16B817856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Redirection Lambda: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1647FAE-1786-1243-0070-92412E40D2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Retrieves Long URLs: This function retrieves long URLs from DynamoDB based on the short key provided in the request.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Seamless URL Redirection: Facilitating seamless redirection, the lambda ensures users are directed to the original long URL with minimal latency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161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24000" smoothness="0"/>
                    </a14:imgEffect>
                    <a14:imgEffect>
                      <a14:sharpenSoften amount="-25000"/>
                    </a14:imgEffect>
                    <a14:imgEffect>
                      <a14:brightnessContrast bright="-60000" contrast="22000"/>
                    </a14:imgEffect>
                  </a14:imgLayer>
                </a14:imgProps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A7AED11-3A3C-957B-ED12-3B953D3F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DynamoDB Overview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FC8768-F71E-8E3E-EB92-2376B6551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Role: DynamoDB serves as our scalable NoSQL database, storing crucial URL mappings.</a:t>
            </a:r>
          </a:p>
          <a:p>
            <a:pPr marL="0" indent="0">
              <a:buNone/>
            </a:pPr>
            <a:r>
              <a:rPr lang="en-IN" dirty="0"/>
              <a:t>Attributes:</a:t>
            </a:r>
          </a:p>
          <a:p>
            <a:r>
              <a:rPr lang="en-IN" dirty="0" err="1"/>
              <a:t>shortkey</a:t>
            </a:r>
            <a:r>
              <a:rPr lang="en-IN" dirty="0"/>
              <a:t>: Unique identifier generated for short URLs.</a:t>
            </a:r>
          </a:p>
          <a:p>
            <a:r>
              <a:rPr lang="en-IN" dirty="0" err="1"/>
              <a:t>shortURL</a:t>
            </a:r>
            <a:r>
              <a:rPr lang="en-IN" dirty="0"/>
              <a:t>: Constructed URL for user accessibility.</a:t>
            </a:r>
          </a:p>
          <a:p>
            <a:r>
              <a:rPr lang="en-IN" dirty="0" err="1"/>
              <a:t>longURL</a:t>
            </a:r>
            <a:r>
              <a:rPr lang="en-IN" dirty="0"/>
              <a:t>: Original user-provided long URL.</a:t>
            </a:r>
          </a:p>
          <a:p>
            <a:r>
              <a:rPr lang="en-IN" dirty="0" err="1"/>
              <a:t>ExpirationDate</a:t>
            </a:r>
            <a:r>
              <a:rPr lang="en-IN" dirty="0"/>
              <a:t>: Timestamp for URL expiration.</a:t>
            </a:r>
          </a:p>
          <a:p>
            <a:pPr marL="0" indent="0">
              <a:buNone/>
            </a:pPr>
            <a:r>
              <a:rPr lang="en-IN" dirty="0"/>
              <a:t>Performance: Ensures fast and consistent retrieval.</a:t>
            </a:r>
          </a:p>
        </p:txBody>
      </p:sp>
    </p:spTree>
    <p:extLst>
      <p:ext uri="{BB962C8B-B14F-4D97-AF65-F5344CB8AC3E}">
        <p14:creationId xmlns:p14="http://schemas.microsoft.com/office/powerpoint/2010/main" val="891968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smoothness="0"/>
                    </a14:imgEffect>
                    <a14:imgEffect>
                      <a14:sharpenSoften amount="2000"/>
                    </a14:imgEffect>
                    <a14:imgEffect>
                      <a14:brightnessContrast bright="-67000" contrast="54000"/>
                    </a14:imgEffect>
                  </a14:imgLayer>
                </a14:imgProps>
              </a:ext>
            </a:extLst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B3D1-802B-9C87-906B-DD1DCC6A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API Gateway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F3F70-E353-65B1-0570-B01DDE4BB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Configuration:</a:t>
            </a:r>
          </a:p>
          <a:p>
            <a:pPr marL="0" indent="0">
              <a:buNone/>
            </a:pPr>
            <a:r>
              <a:rPr lang="en-US" dirty="0"/>
              <a:t>REST API (URL Shortener): Handles shortening requests.</a:t>
            </a:r>
          </a:p>
          <a:p>
            <a:pPr marL="0" indent="0">
              <a:buNone/>
            </a:pPr>
            <a:r>
              <a:rPr lang="en-US" dirty="0"/>
              <a:t>HTTP API (Redirection): Manages URL redirection.</a:t>
            </a:r>
          </a:p>
          <a:p>
            <a:pPr marL="0" indent="0">
              <a:buNone/>
            </a:pPr>
            <a:r>
              <a:rPr lang="en-US" dirty="0"/>
              <a:t>Unified Entry Point:</a:t>
            </a:r>
          </a:p>
          <a:p>
            <a:pPr marL="0" indent="0">
              <a:buNone/>
            </a:pPr>
            <a:r>
              <a:rPr lang="en-US" dirty="0"/>
              <a:t>API Gateway serves as a single entry point, efficiently connecting our web interface with Lambda functions.</a:t>
            </a:r>
          </a:p>
          <a:p>
            <a:pPr marL="0" indent="0">
              <a:buNone/>
            </a:pPr>
            <a:r>
              <a:rPr lang="en-US" dirty="0"/>
              <a:t>Seamless Integration:</a:t>
            </a:r>
          </a:p>
          <a:p>
            <a:pPr marL="0" indent="0">
              <a:buNone/>
            </a:pPr>
            <a:r>
              <a:rPr lang="en-US" dirty="0"/>
              <a:t>Ensures smooth communication between client requests and serverless functions.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4248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smoothness="0"/>
                    </a14:imgEffect>
                    <a14:imgEffect>
                      <a14:sharpenSoften amount="-50000"/>
                    </a14:imgEffect>
                    <a14:imgEffect>
                      <a14:brightnessContrast bright="-43000" contrast="41000"/>
                    </a14:imgEffect>
                  </a14:imgLayer>
                </a14:imgProps>
              </a:ext>
            </a:extLst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78C5F-3EFF-BB70-9F23-B1CF248F5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Amazon S3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7F5DA-2D9D-5FAD-5440-416269D14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Role: </a:t>
            </a:r>
          </a:p>
          <a:p>
            <a:pPr marL="0" indent="0">
              <a:buNone/>
            </a:pPr>
            <a:r>
              <a:rPr lang="en-IN" dirty="0"/>
              <a:t>Amazon S3 hosts our user-friendly web interface.</a:t>
            </a:r>
          </a:p>
          <a:p>
            <a:pPr marL="0" indent="0">
              <a:buNone/>
            </a:pPr>
            <a:r>
              <a:rPr lang="en-IN" dirty="0"/>
              <a:t>Benefits:</a:t>
            </a:r>
          </a:p>
          <a:p>
            <a:pPr marL="0" indent="0">
              <a:buNone/>
            </a:pPr>
            <a:r>
              <a:rPr lang="en-IN" dirty="0"/>
              <a:t>Scalability: Adapts seamlessly to varying traffic.</a:t>
            </a:r>
          </a:p>
          <a:p>
            <a:pPr marL="0" indent="0">
              <a:buNone/>
            </a:pPr>
            <a:r>
              <a:rPr lang="en-IN" dirty="0"/>
              <a:t>Reliability: Ensures consistent availability.</a:t>
            </a:r>
          </a:p>
          <a:p>
            <a:pPr marL="0" indent="0">
              <a:buNone/>
            </a:pPr>
            <a:r>
              <a:rPr lang="en-IN" dirty="0"/>
              <a:t>Efficient Content Delivery: </a:t>
            </a:r>
          </a:p>
          <a:p>
            <a:pPr marL="0" indent="0">
              <a:buNone/>
            </a:pPr>
            <a:r>
              <a:rPr lang="en-IN" dirty="0"/>
              <a:t>Utilizes static web hosting for optimized content delivery.</a:t>
            </a:r>
          </a:p>
        </p:txBody>
      </p:sp>
    </p:spTree>
    <p:extLst>
      <p:ext uri="{BB962C8B-B14F-4D97-AF65-F5344CB8AC3E}">
        <p14:creationId xmlns:p14="http://schemas.microsoft.com/office/powerpoint/2010/main" val="2674646613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2929</TotalTime>
  <Words>813</Words>
  <Application>Microsoft Office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Walbaum Display</vt:lpstr>
      <vt:lpstr>RegattaVTI</vt:lpstr>
      <vt:lpstr>URL Shortener</vt:lpstr>
      <vt:lpstr>Agenda</vt:lpstr>
      <vt:lpstr>Introduction </vt:lpstr>
      <vt:lpstr>Applications</vt:lpstr>
      <vt:lpstr>Architecture Overview</vt:lpstr>
      <vt:lpstr>Lambda Functions</vt:lpstr>
      <vt:lpstr>DynamoDB Overview</vt:lpstr>
      <vt:lpstr>API Gateway Overview</vt:lpstr>
      <vt:lpstr>Amazon S3</vt:lpstr>
      <vt:lpstr>Workflow</vt:lpstr>
      <vt:lpstr>PowerPoint Presentation</vt:lpstr>
      <vt:lpstr>Limitations and Considerations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URL Shortener</dc:title>
  <dc:creator>Naveen Gatla</dc:creator>
  <cp:lastModifiedBy>Naveen Gatla</cp:lastModifiedBy>
  <cp:revision>1</cp:revision>
  <dcterms:created xsi:type="dcterms:W3CDTF">2023-11-19T18:15:19Z</dcterms:created>
  <dcterms:modified xsi:type="dcterms:W3CDTF">2023-11-21T23:40:59Z</dcterms:modified>
</cp:coreProperties>
</file>