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73" r:id="rId7"/>
    <p:sldId id="285" r:id="rId8"/>
    <p:sldId id="261" r:id="rId9"/>
    <p:sldId id="275" r:id="rId10"/>
    <p:sldId id="262" r:id="rId11"/>
    <p:sldId id="274" r:id="rId12"/>
    <p:sldId id="265" r:id="rId13"/>
    <p:sldId id="263" r:id="rId14"/>
    <p:sldId id="264" r:id="rId15"/>
    <p:sldId id="281" r:id="rId16"/>
    <p:sldId id="280" r:id="rId17"/>
    <p:sldId id="282" r:id="rId18"/>
    <p:sldId id="266" r:id="rId19"/>
    <p:sldId id="278" r:id="rId20"/>
    <p:sldId id="279" r:id="rId21"/>
    <p:sldId id="283" r:id="rId22"/>
    <p:sldId id="284"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userId="ff4590ac061746ab" providerId="LiveId" clId="{33E6347D-40CA-4DB4-AA0A-A3663982F821}"/>
    <pc:docChg chg="undo custSel addSld delSld modSld sldOrd">
      <pc:chgData name="Ramya" userId="ff4590ac061746ab" providerId="LiveId" clId="{33E6347D-40CA-4DB4-AA0A-A3663982F821}" dt="2022-10-20T08:31:54.290" v="568" actId="14100"/>
      <pc:docMkLst>
        <pc:docMk/>
      </pc:docMkLst>
      <pc:sldChg chg="ord">
        <pc:chgData name="Ramya" userId="ff4590ac061746ab" providerId="LiveId" clId="{33E6347D-40CA-4DB4-AA0A-A3663982F821}" dt="2022-10-20T07:55:13.288" v="146"/>
        <pc:sldMkLst>
          <pc:docMk/>
          <pc:sldMk cId="0" sldId="259"/>
        </pc:sldMkLst>
      </pc:sldChg>
      <pc:sldChg chg="ord">
        <pc:chgData name="Ramya" userId="ff4590ac061746ab" providerId="LiveId" clId="{33E6347D-40CA-4DB4-AA0A-A3663982F821}" dt="2022-10-20T08:03:47.638" v="221"/>
        <pc:sldMkLst>
          <pc:docMk/>
          <pc:sldMk cId="0" sldId="265"/>
        </pc:sldMkLst>
      </pc:sldChg>
      <pc:sldChg chg="addSp delSp modSp del mod">
        <pc:chgData name="Ramya" userId="ff4590ac061746ab" providerId="LiveId" clId="{33E6347D-40CA-4DB4-AA0A-A3663982F821}" dt="2022-10-20T07:53:09.828" v="137" actId="2696"/>
        <pc:sldMkLst>
          <pc:docMk/>
          <pc:sldMk cId="0" sldId="267"/>
        </pc:sldMkLst>
        <pc:spChg chg="del mod">
          <ac:chgData name="Ramya" userId="ff4590ac061746ab" providerId="LiveId" clId="{33E6347D-40CA-4DB4-AA0A-A3663982F821}" dt="2022-10-20T07:52:57.364" v="135" actId="478"/>
          <ac:spMkLst>
            <pc:docMk/>
            <pc:sldMk cId="0" sldId="267"/>
            <ac:spMk id="2" creationId="{00000000-0000-0000-0000-000000000000}"/>
          </ac:spMkLst>
        </pc:spChg>
        <pc:spChg chg="del">
          <ac:chgData name="Ramya" userId="ff4590ac061746ab" providerId="LiveId" clId="{33E6347D-40CA-4DB4-AA0A-A3663982F821}" dt="2022-10-20T07:52:55.254" v="133" actId="478"/>
          <ac:spMkLst>
            <pc:docMk/>
            <pc:sldMk cId="0" sldId="267"/>
            <ac:spMk id="3" creationId="{00000000-0000-0000-0000-000000000000}"/>
          </ac:spMkLst>
        </pc:spChg>
        <pc:spChg chg="add del mod">
          <ac:chgData name="Ramya" userId="ff4590ac061746ab" providerId="LiveId" clId="{33E6347D-40CA-4DB4-AA0A-A3663982F821}" dt="2022-10-20T07:53:00.952" v="136" actId="478"/>
          <ac:spMkLst>
            <pc:docMk/>
            <pc:sldMk cId="0" sldId="267"/>
            <ac:spMk id="5" creationId="{8BCCA2B8-6D2B-53F5-BB41-587BB447AD89}"/>
          </ac:spMkLst>
        </pc:spChg>
      </pc:sldChg>
      <pc:sldChg chg="del">
        <pc:chgData name="Ramya" userId="ff4590ac061746ab" providerId="LiveId" clId="{33E6347D-40CA-4DB4-AA0A-A3663982F821}" dt="2022-10-20T07:53:13.480" v="138" actId="2696"/>
        <pc:sldMkLst>
          <pc:docMk/>
          <pc:sldMk cId="0" sldId="268"/>
        </pc:sldMkLst>
      </pc:sldChg>
      <pc:sldChg chg="del">
        <pc:chgData name="Ramya" userId="ff4590ac061746ab" providerId="LiveId" clId="{33E6347D-40CA-4DB4-AA0A-A3663982F821}" dt="2022-10-20T07:53:16.894" v="139" actId="2696"/>
        <pc:sldMkLst>
          <pc:docMk/>
          <pc:sldMk cId="0" sldId="269"/>
        </pc:sldMkLst>
      </pc:sldChg>
      <pc:sldChg chg="del">
        <pc:chgData name="Ramya" userId="ff4590ac061746ab" providerId="LiveId" clId="{33E6347D-40CA-4DB4-AA0A-A3663982F821}" dt="2022-10-20T07:53:21.462" v="140" actId="2696"/>
        <pc:sldMkLst>
          <pc:docMk/>
          <pc:sldMk cId="0" sldId="270"/>
        </pc:sldMkLst>
      </pc:sldChg>
      <pc:sldChg chg="del">
        <pc:chgData name="Ramya" userId="ff4590ac061746ab" providerId="LiveId" clId="{33E6347D-40CA-4DB4-AA0A-A3663982F821}" dt="2022-10-20T07:53:28.339" v="142" actId="2696"/>
        <pc:sldMkLst>
          <pc:docMk/>
          <pc:sldMk cId="0" sldId="271"/>
        </pc:sldMkLst>
      </pc:sldChg>
      <pc:sldChg chg="del">
        <pc:chgData name="Ramya" userId="ff4590ac061746ab" providerId="LiveId" clId="{33E6347D-40CA-4DB4-AA0A-A3663982F821}" dt="2022-10-20T07:53:37.383" v="144" actId="2696"/>
        <pc:sldMkLst>
          <pc:docMk/>
          <pc:sldMk cId="0" sldId="272"/>
        </pc:sldMkLst>
      </pc:sldChg>
      <pc:sldChg chg="addSp delSp modSp new mod">
        <pc:chgData name="Ramya" userId="ff4590ac061746ab" providerId="LiveId" clId="{33E6347D-40CA-4DB4-AA0A-A3663982F821}" dt="2022-10-20T05:45:22.939" v="13" actId="14100"/>
        <pc:sldMkLst>
          <pc:docMk/>
          <pc:sldMk cId="1750080266" sldId="274"/>
        </pc:sldMkLst>
        <pc:spChg chg="del">
          <ac:chgData name="Ramya" userId="ff4590ac061746ab" providerId="LiveId" clId="{33E6347D-40CA-4DB4-AA0A-A3663982F821}" dt="2022-10-20T05:43:46.374" v="2" actId="478"/>
          <ac:spMkLst>
            <pc:docMk/>
            <pc:sldMk cId="1750080266" sldId="274"/>
            <ac:spMk id="2" creationId="{5269E7D2-4759-5B53-F1E3-A930D6966968}"/>
          </ac:spMkLst>
        </pc:spChg>
        <pc:spChg chg="del">
          <ac:chgData name="Ramya" userId="ff4590ac061746ab" providerId="LiveId" clId="{33E6347D-40CA-4DB4-AA0A-A3663982F821}" dt="2022-10-20T05:43:41.191" v="1" actId="478"/>
          <ac:spMkLst>
            <pc:docMk/>
            <pc:sldMk cId="1750080266" sldId="274"/>
            <ac:spMk id="3" creationId="{9309A814-5371-6CAE-0C77-8FEFFD3248C0}"/>
          </ac:spMkLst>
        </pc:spChg>
        <pc:picChg chg="add del mod">
          <ac:chgData name="Ramya" userId="ff4590ac061746ab" providerId="LiveId" clId="{33E6347D-40CA-4DB4-AA0A-A3663982F821}" dt="2022-10-20T05:44:17.958" v="5" actId="21"/>
          <ac:picMkLst>
            <pc:docMk/>
            <pc:sldMk cId="1750080266" sldId="274"/>
            <ac:picMk id="4" creationId="{C7420D0A-CF05-0B3E-16BE-6D264D417E3B}"/>
          </ac:picMkLst>
        </pc:picChg>
        <pc:picChg chg="add mod">
          <ac:chgData name="Ramya" userId="ff4590ac061746ab" providerId="LiveId" clId="{33E6347D-40CA-4DB4-AA0A-A3663982F821}" dt="2022-10-20T05:45:22.939" v="13" actId="14100"/>
          <ac:picMkLst>
            <pc:docMk/>
            <pc:sldMk cId="1750080266" sldId="274"/>
            <ac:picMk id="5" creationId="{D3543E1E-9EE9-7A44-80EF-9CE273E3C585}"/>
          </ac:picMkLst>
        </pc:picChg>
      </pc:sldChg>
      <pc:sldChg chg="addSp delSp modSp new mod">
        <pc:chgData name="Ramya" userId="ff4590ac061746ab" providerId="LiveId" clId="{33E6347D-40CA-4DB4-AA0A-A3663982F821}" dt="2022-10-20T05:44:38.870" v="9" actId="14100"/>
        <pc:sldMkLst>
          <pc:docMk/>
          <pc:sldMk cId="1266674560" sldId="275"/>
        </pc:sldMkLst>
        <pc:spChg chg="del">
          <ac:chgData name="Ramya" userId="ff4590ac061746ab" providerId="LiveId" clId="{33E6347D-40CA-4DB4-AA0A-A3663982F821}" dt="2022-10-20T05:44:26.311" v="6" actId="478"/>
          <ac:spMkLst>
            <pc:docMk/>
            <pc:sldMk cId="1266674560" sldId="275"/>
            <ac:spMk id="2" creationId="{099D77A9-02C8-644C-1552-F2B4D3DB879B}"/>
          </ac:spMkLst>
        </pc:spChg>
        <pc:spChg chg="del">
          <ac:chgData name="Ramya" userId="ff4590ac061746ab" providerId="LiveId" clId="{33E6347D-40CA-4DB4-AA0A-A3663982F821}" dt="2022-10-20T05:44:32.070" v="7" actId="478"/>
          <ac:spMkLst>
            <pc:docMk/>
            <pc:sldMk cId="1266674560" sldId="275"/>
            <ac:spMk id="3" creationId="{624B2FFD-DB2F-283B-3D94-E4B8A4633BC7}"/>
          </ac:spMkLst>
        </pc:spChg>
        <pc:picChg chg="add mod">
          <ac:chgData name="Ramya" userId="ff4590ac061746ab" providerId="LiveId" clId="{33E6347D-40CA-4DB4-AA0A-A3663982F821}" dt="2022-10-20T05:44:38.870" v="9" actId="14100"/>
          <ac:picMkLst>
            <pc:docMk/>
            <pc:sldMk cId="1266674560" sldId="275"/>
            <ac:picMk id="4" creationId="{5CB432F6-A911-D9C6-A2EF-6FBFCBAF138C}"/>
          </ac:picMkLst>
        </pc:picChg>
      </pc:sldChg>
      <pc:sldChg chg="addSp delSp modSp mod">
        <pc:chgData name="Ramya" userId="ff4590ac061746ab" providerId="LiveId" clId="{33E6347D-40CA-4DB4-AA0A-A3663982F821}" dt="2022-10-20T07:27:25.007" v="89" actId="14100"/>
        <pc:sldMkLst>
          <pc:docMk/>
          <pc:sldMk cId="0" sldId="276"/>
        </pc:sldMkLst>
        <pc:spChg chg="mod">
          <ac:chgData name="Ramya" userId="ff4590ac061746ab" providerId="LiveId" clId="{33E6347D-40CA-4DB4-AA0A-A3663982F821}" dt="2022-10-20T07:21:32.175" v="53" actId="14100"/>
          <ac:spMkLst>
            <pc:docMk/>
            <pc:sldMk cId="0" sldId="276"/>
            <ac:spMk id="2" creationId="{00000000-0000-0000-0000-000000000000}"/>
          </ac:spMkLst>
        </pc:spChg>
        <pc:spChg chg="del">
          <ac:chgData name="Ramya" userId="ff4590ac061746ab" providerId="LiveId" clId="{33E6347D-40CA-4DB4-AA0A-A3663982F821}" dt="2022-10-20T07:17:14.118" v="28" actId="21"/>
          <ac:spMkLst>
            <pc:docMk/>
            <pc:sldMk cId="0" sldId="276"/>
            <ac:spMk id="3" creationId="{00000000-0000-0000-0000-000000000000}"/>
          </ac:spMkLst>
        </pc:spChg>
        <pc:picChg chg="add del mod">
          <ac:chgData name="Ramya" userId="ff4590ac061746ab" providerId="LiveId" clId="{33E6347D-40CA-4DB4-AA0A-A3663982F821}" dt="2022-10-20T07:20:45.299" v="42" actId="478"/>
          <ac:picMkLst>
            <pc:docMk/>
            <pc:sldMk cId="0" sldId="276"/>
            <ac:picMk id="5" creationId="{6CB87B3D-3668-166A-4A44-40A4518410D2}"/>
          </ac:picMkLst>
        </pc:picChg>
        <pc:picChg chg="add del mod">
          <ac:chgData name="Ramya" userId="ff4590ac061746ab" providerId="LiveId" clId="{33E6347D-40CA-4DB4-AA0A-A3663982F821}" dt="2022-10-20T07:20:45.299" v="42" actId="478"/>
          <ac:picMkLst>
            <pc:docMk/>
            <pc:sldMk cId="0" sldId="276"/>
            <ac:picMk id="7" creationId="{655E8BCC-99CC-B115-E9D0-2541EF6FCCF7}"/>
          </ac:picMkLst>
        </pc:picChg>
        <pc:picChg chg="add del mod">
          <ac:chgData name="Ramya" userId="ff4590ac061746ab" providerId="LiveId" clId="{33E6347D-40CA-4DB4-AA0A-A3663982F821}" dt="2022-10-20T07:20:45.299" v="42" actId="478"/>
          <ac:picMkLst>
            <pc:docMk/>
            <pc:sldMk cId="0" sldId="276"/>
            <ac:picMk id="9" creationId="{AAC09F64-AFBE-9A77-0C98-5B3CE0776C59}"/>
          </ac:picMkLst>
        </pc:picChg>
        <pc:picChg chg="add mod">
          <ac:chgData name="Ramya" userId="ff4590ac061746ab" providerId="LiveId" clId="{33E6347D-40CA-4DB4-AA0A-A3663982F821}" dt="2022-10-20T07:26:50.354" v="83" actId="14100"/>
          <ac:picMkLst>
            <pc:docMk/>
            <pc:sldMk cId="0" sldId="276"/>
            <ac:picMk id="11" creationId="{DA0D3B1E-2458-725E-B725-839011319348}"/>
          </ac:picMkLst>
        </pc:picChg>
        <pc:picChg chg="add del mod">
          <ac:chgData name="Ramya" userId="ff4590ac061746ab" providerId="LiveId" clId="{33E6347D-40CA-4DB4-AA0A-A3663982F821}" dt="2022-10-20T07:22:56.800" v="70" actId="478"/>
          <ac:picMkLst>
            <pc:docMk/>
            <pc:sldMk cId="0" sldId="276"/>
            <ac:picMk id="13" creationId="{1997430B-3EDC-E0AD-30DE-7EA6BE663B7A}"/>
          </ac:picMkLst>
        </pc:picChg>
        <pc:picChg chg="add del mod">
          <ac:chgData name="Ramya" userId="ff4590ac061746ab" providerId="LiveId" clId="{33E6347D-40CA-4DB4-AA0A-A3663982F821}" dt="2022-10-20T07:23:01.702" v="71" actId="478"/>
          <ac:picMkLst>
            <pc:docMk/>
            <pc:sldMk cId="0" sldId="276"/>
            <ac:picMk id="15" creationId="{BB1A4629-15CF-90B0-5984-CFD28653CDCE}"/>
          </ac:picMkLst>
        </pc:picChg>
        <pc:picChg chg="add mod">
          <ac:chgData name="Ramya" userId="ff4590ac061746ab" providerId="LiveId" clId="{33E6347D-40CA-4DB4-AA0A-A3663982F821}" dt="2022-10-20T07:27:20.250" v="88" actId="14100"/>
          <ac:picMkLst>
            <pc:docMk/>
            <pc:sldMk cId="0" sldId="276"/>
            <ac:picMk id="17" creationId="{19BF4B61-DD36-C852-B98A-D7FDC044EC19}"/>
          </ac:picMkLst>
        </pc:picChg>
        <pc:picChg chg="add mod">
          <ac:chgData name="Ramya" userId="ff4590ac061746ab" providerId="LiveId" clId="{33E6347D-40CA-4DB4-AA0A-A3663982F821}" dt="2022-10-20T07:27:25.007" v="89" actId="14100"/>
          <ac:picMkLst>
            <pc:docMk/>
            <pc:sldMk cId="0" sldId="276"/>
            <ac:picMk id="19" creationId="{1B1F3083-F8A6-2D58-32FF-FE9A831F9A60}"/>
          </ac:picMkLst>
        </pc:picChg>
      </pc:sldChg>
      <pc:sldChg chg="addSp delSp modSp new mod">
        <pc:chgData name="Ramya" userId="ff4590ac061746ab" providerId="LiveId" clId="{33E6347D-40CA-4DB4-AA0A-A3663982F821}" dt="2022-10-20T07:30:01.332" v="101" actId="14100"/>
        <pc:sldMkLst>
          <pc:docMk/>
          <pc:sldMk cId="1044445735" sldId="277"/>
        </pc:sldMkLst>
        <pc:spChg chg="del mod">
          <ac:chgData name="Ramya" userId="ff4590ac061746ab" providerId="LiveId" clId="{33E6347D-40CA-4DB4-AA0A-A3663982F821}" dt="2022-10-20T07:28:43.056" v="92" actId="478"/>
          <ac:spMkLst>
            <pc:docMk/>
            <pc:sldMk cId="1044445735" sldId="277"/>
            <ac:spMk id="2" creationId="{AC34336D-D77C-C0BA-5887-13205665603A}"/>
          </ac:spMkLst>
        </pc:spChg>
        <pc:spChg chg="del">
          <ac:chgData name="Ramya" userId="ff4590ac061746ab" providerId="LiveId" clId="{33E6347D-40CA-4DB4-AA0A-A3663982F821}" dt="2022-10-20T07:28:33.949" v="90" actId="478"/>
          <ac:spMkLst>
            <pc:docMk/>
            <pc:sldMk cId="1044445735" sldId="277"/>
            <ac:spMk id="3" creationId="{FA87698C-DD26-BC98-24FC-31D9BB578705}"/>
          </ac:spMkLst>
        </pc:spChg>
        <pc:picChg chg="add del mod">
          <ac:chgData name="Ramya" userId="ff4590ac061746ab" providerId="LiveId" clId="{33E6347D-40CA-4DB4-AA0A-A3663982F821}" dt="2022-10-20T07:29:09.701" v="96" actId="478"/>
          <ac:picMkLst>
            <pc:docMk/>
            <pc:sldMk cId="1044445735" sldId="277"/>
            <ac:picMk id="5" creationId="{AED20442-7923-C936-5A87-8863FA7078D8}"/>
          </ac:picMkLst>
        </pc:picChg>
        <pc:picChg chg="add mod">
          <ac:chgData name="Ramya" userId="ff4590ac061746ab" providerId="LiveId" clId="{33E6347D-40CA-4DB4-AA0A-A3663982F821}" dt="2022-10-20T07:30:01.332" v="101" actId="14100"/>
          <ac:picMkLst>
            <pc:docMk/>
            <pc:sldMk cId="1044445735" sldId="277"/>
            <ac:picMk id="7" creationId="{38ED668F-F1A2-77D8-BE4F-E7F04D57465E}"/>
          </ac:picMkLst>
        </pc:picChg>
      </pc:sldChg>
      <pc:sldChg chg="addSp delSp modSp new mod chgLayout">
        <pc:chgData name="Ramya" userId="ff4590ac061746ab" providerId="LiveId" clId="{33E6347D-40CA-4DB4-AA0A-A3663982F821}" dt="2022-10-20T07:35:41.555" v="129" actId="20577"/>
        <pc:sldMkLst>
          <pc:docMk/>
          <pc:sldMk cId="1967160702" sldId="278"/>
        </pc:sldMkLst>
        <pc:spChg chg="del">
          <ac:chgData name="Ramya" userId="ff4590ac061746ab" providerId="LiveId" clId="{33E6347D-40CA-4DB4-AA0A-A3663982F821}" dt="2022-10-20T07:33:10.060" v="106" actId="478"/>
          <ac:spMkLst>
            <pc:docMk/>
            <pc:sldMk cId="1967160702" sldId="278"/>
            <ac:spMk id="2" creationId="{142532AD-1FF2-7016-CEA7-7F6A3D664ED8}"/>
          </ac:spMkLst>
        </pc:spChg>
        <pc:spChg chg="del">
          <ac:chgData name="Ramya" userId="ff4590ac061746ab" providerId="LiveId" clId="{33E6347D-40CA-4DB4-AA0A-A3663982F821}" dt="2022-10-20T07:33:12.574" v="107" actId="478"/>
          <ac:spMkLst>
            <pc:docMk/>
            <pc:sldMk cId="1967160702" sldId="278"/>
            <ac:spMk id="3" creationId="{4D41A63C-CD95-82B4-0961-91E993212420}"/>
          </ac:spMkLst>
        </pc:spChg>
        <pc:spChg chg="add del mod">
          <ac:chgData name="Ramya" userId="ff4590ac061746ab" providerId="LiveId" clId="{33E6347D-40CA-4DB4-AA0A-A3663982F821}" dt="2022-10-20T07:33:32.580" v="110" actId="478"/>
          <ac:spMkLst>
            <pc:docMk/>
            <pc:sldMk cId="1967160702" sldId="278"/>
            <ac:spMk id="4" creationId="{A9A45C51-FADC-A245-8C7C-41F5568F3F06}"/>
          </ac:spMkLst>
        </pc:spChg>
        <pc:spChg chg="add del mod">
          <ac:chgData name="Ramya" userId="ff4590ac061746ab" providerId="LiveId" clId="{33E6347D-40CA-4DB4-AA0A-A3663982F821}" dt="2022-10-20T07:33:27.472" v="109" actId="478"/>
          <ac:spMkLst>
            <pc:docMk/>
            <pc:sldMk cId="1967160702" sldId="278"/>
            <ac:spMk id="5" creationId="{26DA6353-FCD1-4B69-9A8B-EA11F47C00D1}"/>
          </ac:spMkLst>
        </pc:spChg>
        <pc:spChg chg="add del mod">
          <ac:chgData name="Ramya" userId="ff4590ac061746ab" providerId="LiveId" clId="{33E6347D-40CA-4DB4-AA0A-A3663982F821}" dt="2022-10-20T07:33:56.938" v="112" actId="478"/>
          <ac:spMkLst>
            <pc:docMk/>
            <pc:sldMk cId="1967160702" sldId="278"/>
            <ac:spMk id="6" creationId="{E93D921C-BBA5-B191-D59A-718CD7F7C2D7}"/>
          </ac:spMkLst>
        </pc:spChg>
        <pc:spChg chg="add mod">
          <ac:chgData name="Ramya" userId="ff4590ac061746ab" providerId="LiveId" clId="{33E6347D-40CA-4DB4-AA0A-A3663982F821}" dt="2022-10-20T07:35:41.555" v="129" actId="20577"/>
          <ac:spMkLst>
            <pc:docMk/>
            <pc:sldMk cId="1967160702" sldId="278"/>
            <ac:spMk id="7" creationId="{23DEB732-23C3-9BF0-6E4B-19545A2C52D6}"/>
          </ac:spMkLst>
        </pc:spChg>
      </pc:sldChg>
      <pc:sldChg chg="delSp modSp new del mod">
        <pc:chgData name="Ramya" userId="ff4590ac061746ab" providerId="LiveId" clId="{33E6347D-40CA-4DB4-AA0A-A3663982F821}" dt="2022-10-20T07:17:03.496" v="27" actId="2696"/>
        <pc:sldMkLst>
          <pc:docMk/>
          <pc:sldMk cId="3826835785" sldId="278"/>
        </pc:sldMkLst>
        <pc:spChg chg="del">
          <ac:chgData name="Ramya" userId="ff4590ac061746ab" providerId="LiveId" clId="{33E6347D-40CA-4DB4-AA0A-A3663982F821}" dt="2022-10-20T07:16:10.801" v="24" actId="478"/>
          <ac:spMkLst>
            <pc:docMk/>
            <pc:sldMk cId="3826835785" sldId="278"/>
            <ac:spMk id="2" creationId="{262DEAB0-4A50-1AFD-0144-ED9802CBE25C}"/>
          </ac:spMkLst>
        </pc:spChg>
        <pc:spChg chg="del mod">
          <ac:chgData name="Ramya" userId="ff4590ac061746ab" providerId="LiveId" clId="{33E6347D-40CA-4DB4-AA0A-A3663982F821}" dt="2022-10-20T07:16:28.630" v="26" actId="478"/>
          <ac:spMkLst>
            <pc:docMk/>
            <pc:sldMk cId="3826835785" sldId="278"/>
            <ac:spMk id="3" creationId="{B99D76E0-109C-6468-B504-A30A1049BF11}"/>
          </ac:spMkLst>
        </pc:spChg>
      </pc:sldChg>
      <pc:sldChg chg="addSp delSp modSp new mod chgLayout">
        <pc:chgData name="Ramya" userId="ff4590ac061746ab" providerId="LiveId" clId="{33E6347D-40CA-4DB4-AA0A-A3663982F821}" dt="2022-10-20T07:35:57.096" v="132" actId="20577"/>
        <pc:sldMkLst>
          <pc:docMk/>
          <pc:sldMk cId="1980594773" sldId="279"/>
        </pc:sldMkLst>
        <pc:spChg chg="del">
          <ac:chgData name="Ramya" userId="ff4590ac061746ab" providerId="LiveId" clId="{33E6347D-40CA-4DB4-AA0A-A3663982F821}" dt="2022-10-20T07:31:04.754" v="105" actId="478"/>
          <ac:spMkLst>
            <pc:docMk/>
            <pc:sldMk cId="1980594773" sldId="279"/>
            <ac:spMk id="2" creationId="{CD1D7ED0-68DC-7B2D-3AEB-F083FA20E158}"/>
          </ac:spMkLst>
        </pc:spChg>
        <pc:spChg chg="del">
          <ac:chgData name="Ramya" userId="ff4590ac061746ab" providerId="LiveId" clId="{33E6347D-40CA-4DB4-AA0A-A3663982F821}" dt="2022-10-20T07:31:02.690" v="104" actId="478"/>
          <ac:spMkLst>
            <pc:docMk/>
            <pc:sldMk cId="1980594773" sldId="279"/>
            <ac:spMk id="3" creationId="{6B5F2494-6576-1B09-89D1-5AD2D390B324}"/>
          </ac:spMkLst>
        </pc:spChg>
        <pc:spChg chg="add del mod">
          <ac:chgData name="Ramya" userId="ff4590ac061746ab" providerId="LiveId" clId="{33E6347D-40CA-4DB4-AA0A-A3663982F821}" dt="2022-10-20T07:34:47.933" v="120" actId="478"/>
          <ac:spMkLst>
            <pc:docMk/>
            <pc:sldMk cId="1980594773" sldId="279"/>
            <ac:spMk id="4" creationId="{79D99B82-C257-1150-C89B-0C39B3F690E2}"/>
          </ac:spMkLst>
        </pc:spChg>
        <pc:spChg chg="add mod">
          <ac:chgData name="Ramya" userId="ff4590ac061746ab" providerId="LiveId" clId="{33E6347D-40CA-4DB4-AA0A-A3663982F821}" dt="2022-10-20T07:35:57.096" v="132" actId="20577"/>
          <ac:spMkLst>
            <pc:docMk/>
            <pc:sldMk cId="1980594773" sldId="279"/>
            <ac:spMk id="5" creationId="{9864B6EB-499C-1EB2-1CE9-5CBC8F59F888}"/>
          </ac:spMkLst>
        </pc:spChg>
      </pc:sldChg>
      <pc:sldChg chg="add del">
        <pc:chgData name="Ramya" userId="ff4590ac061746ab" providerId="LiveId" clId="{33E6347D-40CA-4DB4-AA0A-A3663982F821}" dt="2022-10-20T07:53:31.479" v="143" actId="2696"/>
        <pc:sldMkLst>
          <pc:docMk/>
          <pc:sldMk cId="2131626324" sldId="280"/>
        </pc:sldMkLst>
      </pc:sldChg>
      <pc:sldChg chg="modSp new mod">
        <pc:chgData name="Ramya" userId="ff4590ac061746ab" providerId="LiveId" clId="{33E6347D-40CA-4DB4-AA0A-A3663982F821}" dt="2022-10-20T08:02:17.076" v="216" actId="255"/>
        <pc:sldMkLst>
          <pc:docMk/>
          <pc:sldMk cId="3840922472" sldId="280"/>
        </pc:sldMkLst>
        <pc:spChg chg="mod">
          <ac:chgData name="Ramya" userId="ff4590ac061746ab" providerId="LiveId" clId="{33E6347D-40CA-4DB4-AA0A-A3663982F821}" dt="2022-10-20T08:02:11.799" v="215" actId="255"/>
          <ac:spMkLst>
            <pc:docMk/>
            <pc:sldMk cId="3840922472" sldId="280"/>
            <ac:spMk id="2" creationId="{66806154-CD2E-D75F-5595-4123EB31B1C1}"/>
          </ac:spMkLst>
        </pc:spChg>
        <pc:spChg chg="mod">
          <ac:chgData name="Ramya" userId="ff4590ac061746ab" providerId="LiveId" clId="{33E6347D-40CA-4DB4-AA0A-A3663982F821}" dt="2022-10-20T08:02:17.076" v="216" actId="255"/>
          <ac:spMkLst>
            <pc:docMk/>
            <pc:sldMk cId="3840922472" sldId="280"/>
            <ac:spMk id="3" creationId="{46488136-E415-F87B-36E0-D8D2EF70C2D6}"/>
          </ac:spMkLst>
        </pc:spChg>
      </pc:sldChg>
      <pc:sldChg chg="addSp modSp new mod ord">
        <pc:chgData name="Ramya" userId="ff4590ac061746ab" providerId="LiveId" clId="{33E6347D-40CA-4DB4-AA0A-A3663982F821}" dt="2022-10-20T08:03:27.380" v="219" actId="14100"/>
        <pc:sldMkLst>
          <pc:docMk/>
          <pc:sldMk cId="868837805" sldId="281"/>
        </pc:sldMkLst>
        <pc:spChg chg="mod">
          <ac:chgData name="Ramya" userId="ff4590ac061746ab" providerId="LiveId" clId="{33E6347D-40CA-4DB4-AA0A-A3663982F821}" dt="2022-10-20T08:03:27.380" v="219" actId="14100"/>
          <ac:spMkLst>
            <pc:docMk/>
            <pc:sldMk cId="868837805" sldId="281"/>
            <ac:spMk id="2" creationId="{C013ED11-D59F-A7F5-E486-3020749C127C}"/>
          </ac:spMkLst>
        </pc:spChg>
        <pc:spChg chg="mod">
          <ac:chgData name="Ramya" userId="ff4590ac061746ab" providerId="LiveId" clId="{33E6347D-40CA-4DB4-AA0A-A3663982F821}" dt="2022-10-20T07:59:27.543" v="186"/>
          <ac:spMkLst>
            <pc:docMk/>
            <pc:sldMk cId="868837805" sldId="281"/>
            <ac:spMk id="3" creationId="{6A1BBD62-FD4C-F44A-E617-4842214FCC6A}"/>
          </ac:spMkLst>
        </pc:spChg>
        <pc:picChg chg="add mod">
          <ac:chgData name="Ramya" userId="ff4590ac061746ab" providerId="LiveId" clId="{33E6347D-40CA-4DB4-AA0A-A3663982F821}" dt="2022-10-20T08:00:23.116" v="192" actId="14100"/>
          <ac:picMkLst>
            <pc:docMk/>
            <pc:sldMk cId="868837805" sldId="281"/>
            <ac:picMk id="4" creationId="{52F35808-A317-BCA5-97B3-9F5FF38B8F29}"/>
          </ac:picMkLst>
        </pc:picChg>
      </pc:sldChg>
      <pc:sldChg chg="modSp new mod">
        <pc:chgData name="Ramya" userId="ff4590ac061746ab" providerId="LiveId" clId="{33E6347D-40CA-4DB4-AA0A-A3663982F821}" dt="2022-10-20T08:02:00.908" v="214" actId="255"/>
        <pc:sldMkLst>
          <pc:docMk/>
          <pc:sldMk cId="3479270125" sldId="282"/>
        </pc:sldMkLst>
        <pc:spChg chg="mod">
          <ac:chgData name="Ramya" userId="ff4590ac061746ab" providerId="LiveId" clId="{33E6347D-40CA-4DB4-AA0A-A3663982F821}" dt="2022-10-20T08:01:47.879" v="212" actId="14100"/>
          <ac:spMkLst>
            <pc:docMk/>
            <pc:sldMk cId="3479270125" sldId="282"/>
            <ac:spMk id="2" creationId="{D9DB697E-F830-23B1-55FD-93E30CB3CC40}"/>
          </ac:spMkLst>
        </pc:spChg>
        <pc:spChg chg="mod">
          <ac:chgData name="Ramya" userId="ff4590ac061746ab" providerId="LiveId" clId="{33E6347D-40CA-4DB4-AA0A-A3663982F821}" dt="2022-10-20T08:02:00.908" v="214" actId="255"/>
          <ac:spMkLst>
            <pc:docMk/>
            <pc:sldMk cId="3479270125" sldId="282"/>
            <ac:spMk id="3" creationId="{D66C2F6A-CE10-087B-2068-8B4A594DAA04}"/>
          </ac:spMkLst>
        </pc:spChg>
      </pc:sldChg>
      <pc:sldChg chg="delSp modSp new mod">
        <pc:chgData name="Ramya" userId="ff4590ac061746ab" providerId="LiveId" clId="{33E6347D-40CA-4DB4-AA0A-A3663982F821}" dt="2022-10-20T08:08:26.286" v="313" actId="20577"/>
        <pc:sldMkLst>
          <pc:docMk/>
          <pc:sldMk cId="641536907" sldId="283"/>
        </pc:sldMkLst>
        <pc:spChg chg="del">
          <ac:chgData name="Ramya" userId="ff4590ac061746ab" providerId="LiveId" clId="{33E6347D-40CA-4DB4-AA0A-A3663982F821}" dt="2022-10-20T08:04:38.094" v="223" actId="478"/>
          <ac:spMkLst>
            <pc:docMk/>
            <pc:sldMk cId="641536907" sldId="283"/>
            <ac:spMk id="2" creationId="{83C0954A-FADD-D073-5873-929C817D0FED}"/>
          </ac:spMkLst>
        </pc:spChg>
        <pc:spChg chg="mod">
          <ac:chgData name="Ramya" userId="ff4590ac061746ab" providerId="LiveId" clId="{33E6347D-40CA-4DB4-AA0A-A3663982F821}" dt="2022-10-20T08:08:26.286" v="313" actId="20577"/>
          <ac:spMkLst>
            <pc:docMk/>
            <pc:sldMk cId="641536907" sldId="283"/>
            <ac:spMk id="3" creationId="{7D678A70-0ECD-EAAC-98C4-4C105F091A20}"/>
          </ac:spMkLst>
        </pc:spChg>
      </pc:sldChg>
      <pc:sldChg chg="delSp modSp new mod">
        <pc:chgData name="Ramya" userId="ff4590ac061746ab" providerId="LiveId" clId="{33E6347D-40CA-4DB4-AA0A-A3663982F821}" dt="2022-10-20T08:18:14.707" v="558" actId="20577"/>
        <pc:sldMkLst>
          <pc:docMk/>
          <pc:sldMk cId="1076923519" sldId="284"/>
        </pc:sldMkLst>
        <pc:spChg chg="del">
          <ac:chgData name="Ramya" userId="ff4590ac061746ab" providerId="LiveId" clId="{33E6347D-40CA-4DB4-AA0A-A3663982F821}" dt="2022-10-20T08:08:35.049" v="314" actId="478"/>
          <ac:spMkLst>
            <pc:docMk/>
            <pc:sldMk cId="1076923519" sldId="284"/>
            <ac:spMk id="2" creationId="{BCD98A0E-AA72-E51F-D2E6-0068C75CF0B5}"/>
          </ac:spMkLst>
        </pc:spChg>
        <pc:spChg chg="mod">
          <ac:chgData name="Ramya" userId="ff4590ac061746ab" providerId="LiveId" clId="{33E6347D-40CA-4DB4-AA0A-A3663982F821}" dt="2022-10-20T08:18:14.707" v="558" actId="20577"/>
          <ac:spMkLst>
            <pc:docMk/>
            <pc:sldMk cId="1076923519" sldId="284"/>
            <ac:spMk id="3" creationId="{AEC588B7-0AE0-B1D6-F755-D2526D7728E9}"/>
          </ac:spMkLst>
        </pc:spChg>
      </pc:sldChg>
      <pc:sldChg chg="addSp delSp modSp new mod">
        <pc:chgData name="Ramya" userId="ff4590ac061746ab" providerId="LiveId" clId="{33E6347D-40CA-4DB4-AA0A-A3663982F821}" dt="2022-10-20T08:31:54.290" v="568" actId="14100"/>
        <pc:sldMkLst>
          <pc:docMk/>
          <pc:sldMk cId="2863435402" sldId="285"/>
        </pc:sldMkLst>
        <pc:spChg chg="del mod">
          <ac:chgData name="Ramya" userId="ff4590ac061746ab" providerId="LiveId" clId="{33E6347D-40CA-4DB4-AA0A-A3663982F821}" dt="2022-10-20T08:31:23.058" v="561" actId="478"/>
          <ac:spMkLst>
            <pc:docMk/>
            <pc:sldMk cId="2863435402" sldId="285"/>
            <ac:spMk id="2" creationId="{B20E0BF8-D61F-EF98-57F0-650CB83B3A11}"/>
          </ac:spMkLst>
        </pc:spChg>
        <pc:spChg chg="del">
          <ac:chgData name="Ramya" userId="ff4590ac061746ab" providerId="LiveId" clId="{33E6347D-40CA-4DB4-AA0A-A3663982F821}" dt="2022-10-20T08:31:24.282" v="562" actId="478"/>
          <ac:spMkLst>
            <pc:docMk/>
            <pc:sldMk cId="2863435402" sldId="285"/>
            <ac:spMk id="3" creationId="{A04ECA4E-11CD-04D8-9AC5-D3A9BADA169D}"/>
          </ac:spMkLst>
        </pc:spChg>
        <pc:picChg chg="add mod">
          <ac:chgData name="Ramya" userId="ff4590ac061746ab" providerId="LiveId" clId="{33E6347D-40CA-4DB4-AA0A-A3663982F821}" dt="2022-10-20T08:31:54.290" v="568" actId="14100"/>
          <ac:picMkLst>
            <pc:docMk/>
            <pc:sldMk cId="2863435402" sldId="285"/>
            <ac:picMk id="5" creationId="{B247497E-BD2A-A272-1FB9-0D4F7EAF1F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0A0ADC-EFEB-45A4-AE90-424316522264}" type="datetimeFigureOut">
              <a:rPr lang="en-US" smtClean="0"/>
              <a:pPr/>
              <a:t>10/20/2022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518D6-5F8C-47FF-A346-D135917CA9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9518D6-5F8C-47FF-A346-D135917CA9F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8EF7C56-225C-4408-9EE6-C813B29DF50C}" type="datetimeFigureOut">
              <a:rPr lang="en-US" smtClean="0"/>
              <a:pPr/>
              <a:t>10/20/2022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3DE52FD-EDE5-45F6-A8A9-1FDD579AB0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EF7C56-225C-4408-9EE6-C813B29DF50C}"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E52FD-EDE5-45F6-A8A9-1FDD579AB0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EF7C56-225C-4408-9EE6-C813B29DF50C}"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DE52FD-EDE5-45F6-A8A9-1FDD579AB0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8EF7C56-225C-4408-9EE6-C813B29DF50C}" type="datetimeFigureOut">
              <a:rPr lang="en-US" smtClean="0"/>
              <a:pPr/>
              <a:t>10/20/2022</a:t>
            </a:fld>
            <a:endParaRPr lang="en-US"/>
          </a:p>
        </p:txBody>
      </p:sp>
      <p:sp>
        <p:nvSpPr>
          <p:cNvPr id="9" name="Slide Number Placeholder 8"/>
          <p:cNvSpPr>
            <a:spLocks noGrp="1"/>
          </p:cNvSpPr>
          <p:nvPr>
            <p:ph type="sldNum" sz="quarter" idx="15"/>
          </p:nvPr>
        </p:nvSpPr>
        <p:spPr/>
        <p:txBody>
          <a:bodyPr rtlCol="0"/>
          <a:lstStyle/>
          <a:p>
            <a:fld id="{03DE52FD-EDE5-45F6-A8A9-1FDD579AB0F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8EF7C56-225C-4408-9EE6-C813B29DF50C}" type="datetimeFigureOut">
              <a:rPr lang="en-US" smtClean="0"/>
              <a:pPr/>
              <a:t>10/20/2022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3DE52FD-EDE5-45F6-A8A9-1FDD579AB0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8EF7C56-225C-4408-9EE6-C813B29DF50C}"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DE52FD-EDE5-45F6-A8A9-1FDD579AB0F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8EF7C56-225C-4408-9EE6-C813B29DF50C}" type="datetimeFigureOut">
              <a:rPr lang="en-US" smtClean="0"/>
              <a:pPr/>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DE52FD-EDE5-45F6-A8A9-1FDD579AB0F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8EF7C56-225C-4408-9EE6-C813B29DF50C}" type="datetimeFigureOut">
              <a:rPr lang="en-US" smtClean="0"/>
              <a:pPr/>
              <a:t>10/20/2022</a:t>
            </a:fld>
            <a:endParaRPr lang="en-US"/>
          </a:p>
        </p:txBody>
      </p:sp>
      <p:sp>
        <p:nvSpPr>
          <p:cNvPr id="7" name="Slide Number Placeholder 6"/>
          <p:cNvSpPr>
            <a:spLocks noGrp="1"/>
          </p:cNvSpPr>
          <p:nvPr>
            <p:ph type="sldNum" sz="quarter" idx="11"/>
          </p:nvPr>
        </p:nvSpPr>
        <p:spPr/>
        <p:txBody>
          <a:bodyPr rtlCol="0"/>
          <a:lstStyle/>
          <a:p>
            <a:fld id="{03DE52FD-EDE5-45F6-A8A9-1FDD579AB0F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F7C56-225C-4408-9EE6-C813B29DF50C}" type="datetimeFigureOut">
              <a:rPr lang="en-US" smtClean="0"/>
              <a:pPr/>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DE52FD-EDE5-45F6-A8A9-1FDD579AB0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8EF7C56-225C-4408-9EE6-C813B29DF50C}" type="datetimeFigureOut">
              <a:rPr lang="en-US" smtClean="0"/>
              <a:pPr/>
              <a:t>10/20/2022</a:t>
            </a:fld>
            <a:endParaRPr lang="en-US"/>
          </a:p>
        </p:txBody>
      </p:sp>
      <p:sp>
        <p:nvSpPr>
          <p:cNvPr id="22" name="Slide Number Placeholder 21"/>
          <p:cNvSpPr>
            <a:spLocks noGrp="1"/>
          </p:cNvSpPr>
          <p:nvPr>
            <p:ph type="sldNum" sz="quarter" idx="15"/>
          </p:nvPr>
        </p:nvSpPr>
        <p:spPr/>
        <p:txBody>
          <a:bodyPr rtlCol="0"/>
          <a:lstStyle/>
          <a:p>
            <a:fld id="{03DE52FD-EDE5-45F6-A8A9-1FDD579AB0F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8EF7C56-225C-4408-9EE6-C813B29DF50C}" type="datetimeFigureOut">
              <a:rPr lang="en-US" smtClean="0"/>
              <a:pPr/>
              <a:t>10/20/2022</a:t>
            </a:fld>
            <a:endParaRPr lang="en-US"/>
          </a:p>
        </p:txBody>
      </p:sp>
      <p:sp>
        <p:nvSpPr>
          <p:cNvPr id="18" name="Slide Number Placeholder 17"/>
          <p:cNvSpPr>
            <a:spLocks noGrp="1"/>
          </p:cNvSpPr>
          <p:nvPr>
            <p:ph type="sldNum" sz="quarter" idx="11"/>
          </p:nvPr>
        </p:nvSpPr>
        <p:spPr/>
        <p:txBody>
          <a:bodyPr rtlCol="0"/>
          <a:lstStyle/>
          <a:p>
            <a:fld id="{03DE52FD-EDE5-45F6-A8A9-1FDD579AB0F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8EF7C56-225C-4408-9EE6-C813B29DF50C}" type="datetimeFigureOut">
              <a:rPr lang="en-US" smtClean="0"/>
              <a:pPr/>
              <a:t>10/20/2022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3DE52FD-EDE5-45F6-A8A9-1FDD579AB0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D1F8F5-314A-3A5A-90F9-0322A4BF0191}"/>
              </a:ext>
            </a:extLst>
          </p:cNvPr>
          <p:cNvSpPr>
            <a:spLocks noGrp="1"/>
          </p:cNvSpPr>
          <p:nvPr>
            <p:ph type="title"/>
          </p:nvPr>
        </p:nvSpPr>
        <p:spPr>
          <a:xfrm>
            <a:off x="2051720" y="764704"/>
            <a:ext cx="6172200" cy="1592198"/>
          </a:xfrm>
        </p:spPr>
        <p:txBody>
          <a:bodyPr>
            <a:normAutofit/>
          </a:bodyPr>
          <a:lstStyle/>
          <a:p>
            <a:r>
              <a:rPr lang="en-US" sz="3600" dirty="0">
                <a:solidFill>
                  <a:schemeClr val="accent6">
                    <a:lumMod val="75000"/>
                  </a:schemeClr>
                </a:solidFill>
              </a:rPr>
              <a:t>SMART AGRICULTURE SYSTEM</a:t>
            </a:r>
            <a:endParaRPr lang="en-IN" sz="3600" dirty="0">
              <a:solidFill>
                <a:schemeClr val="accent6">
                  <a:lumMod val="75000"/>
                </a:schemeClr>
              </a:solidFill>
            </a:endParaRPr>
          </a:p>
        </p:txBody>
      </p:sp>
      <p:pic>
        <p:nvPicPr>
          <p:cNvPr id="8" name="Picture 7">
            <a:extLst>
              <a:ext uri="{FF2B5EF4-FFF2-40B4-BE49-F238E27FC236}">
                <a16:creationId xmlns:a16="http://schemas.microsoft.com/office/drawing/2014/main" id="{AE7CDD16-385A-849E-F0BF-F1F76FEA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484" y="2882903"/>
            <a:ext cx="6048672" cy="29483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3315" y="-144484"/>
            <a:ext cx="6172200" cy="653458"/>
          </a:xfrm>
        </p:spPr>
        <p:txBody>
          <a:bodyPr/>
          <a:lstStyle/>
          <a:p>
            <a:pPr algn="ctr"/>
            <a:r>
              <a:rPr lang="en-US" dirty="0"/>
              <a:t>Rain sensor</a:t>
            </a:r>
          </a:p>
        </p:txBody>
      </p:sp>
      <p:sp>
        <p:nvSpPr>
          <p:cNvPr id="8" name="Subtitle 7">
            <a:extLst>
              <a:ext uri="{FF2B5EF4-FFF2-40B4-BE49-F238E27FC236}">
                <a16:creationId xmlns:a16="http://schemas.microsoft.com/office/drawing/2014/main" id="{4375F24F-3D1A-4546-74B7-2C46F0E787C3}"/>
              </a:ext>
            </a:extLst>
          </p:cNvPr>
          <p:cNvSpPr>
            <a:spLocks noGrp="1"/>
          </p:cNvSpPr>
          <p:nvPr>
            <p:ph type="subTitle" idx="1"/>
          </p:nvPr>
        </p:nvSpPr>
        <p:spPr>
          <a:xfrm>
            <a:off x="2286000" y="3828970"/>
            <a:ext cx="6172200" cy="2545952"/>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 A raindrop sensor </a:t>
            </a:r>
            <a:r>
              <a:rPr lang="en-IN" i="1" dirty="0">
                <a:solidFill>
                  <a:srgbClr val="000000"/>
                </a:solidFill>
                <a:latin typeface="Times New Roman" panose="02020603050405020304" pitchFamily="18" charset="0"/>
                <a:ea typeface="Times New Roman" panose="02020603050405020304" pitchFamily="18" charset="0"/>
              </a:rPr>
              <a:t>is basically</a:t>
            </a:r>
            <a:r>
              <a:rPr lang="en-IN" sz="1800" dirty="0">
                <a:solidFill>
                  <a:srgbClr val="000000"/>
                </a:solidFill>
                <a:effectLst/>
                <a:latin typeface="Times New Roman" panose="02020603050405020304" pitchFamily="18" charset="0"/>
                <a:ea typeface="Times New Roman" panose="02020603050405020304" pitchFamily="18" charset="0"/>
              </a:rPr>
              <a:t> a board on which nickel is coated in the form of lines. It works on the principle of resistance.</a:t>
            </a:r>
          </a:p>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we  apply a voltage between two strips ,it will be an open circuit never the less, when we expose this surface to the rain, the water that falls closes the circuit between the strips and different voltage can be measured.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7" name="Content Placeholder 3" descr="https://components101.com/sites/default/files/component_pin/Raindrop-Sensor.jpg">
            <a:extLst>
              <a:ext uri="{FF2B5EF4-FFF2-40B4-BE49-F238E27FC236}">
                <a16:creationId xmlns:a16="http://schemas.microsoft.com/office/drawing/2014/main" id="{E143AA24-17EB-C373-7D49-08804E4FC212}"/>
              </a:ext>
            </a:extLst>
          </p:cNvPr>
          <p:cNvPicPr>
            <a:picLocks noGrp="1"/>
          </p:cNvPicPr>
          <p:nvPr>
            <p:ph sz="quarter" idx="4294967295"/>
          </p:nvPr>
        </p:nvPicPr>
        <p:blipFill>
          <a:blip r:embed="rId2"/>
          <a:srcRect/>
          <a:stretch>
            <a:fillRect/>
          </a:stretch>
        </p:blipFill>
        <p:spPr bwMode="auto">
          <a:xfrm>
            <a:off x="2699792" y="764704"/>
            <a:ext cx="4889500" cy="28085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3543E1E-9EE9-7A44-80EF-9CE273E3C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980728"/>
            <a:ext cx="4363938" cy="368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08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327270"/>
            <a:ext cx="6172200" cy="581450"/>
          </a:xfrm>
        </p:spPr>
        <p:txBody>
          <a:bodyPr/>
          <a:lstStyle/>
          <a:p>
            <a:pPr algn="ctr"/>
            <a:r>
              <a:rPr lang="en-US" dirty="0"/>
              <a:t>L293D( Motor Driving IC)</a:t>
            </a:r>
          </a:p>
        </p:txBody>
      </p:sp>
      <p:sp>
        <p:nvSpPr>
          <p:cNvPr id="8" name="Subtitle 7">
            <a:extLst>
              <a:ext uri="{FF2B5EF4-FFF2-40B4-BE49-F238E27FC236}">
                <a16:creationId xmlns:a16="http://schemas.microsoft.com/office/drawing/2014/main" id="{73652822-50E3-75EB-93DC-2717699B35CA}"/>
              </a:ext>
            </a:extLst>
          </p:cNvPr>
          <p:cNvSpPr>
            <a:spLocks noGrp="1"/>
          </p:cNvSpPr>
          <p:nvPr>
            <p:ph type="subTitle" idx="1"/>
          </p:nvPr>
        </p:nvSpPr>
        <p:spPr>
          <a:xfrm>
            <a:off x="2341042" y="4306376"/>
            <a:ext cx="6334472" cy="2225866"/>
          </a:xfrm>
        </p:spPr>
        <p:txBody>
          <a:bodyPr>
            <a:normAutofit/>
          </a:bodyPr>
          <a:lstStyle/>
          <a:p>
            <a:r>
              <a:rPr lang="en-IN" sz="2000" dirty="0">
                <a:effectLst/>
                <a:latin typeface="Times New Roman" panose="02020603050405020304" pitchFamily="18" charset="0"/>
                <a:ea typeface="Times New Roman" panose="02020603050405020304" pitchFamily="18" charset="0"/>
              </a:rPr>
              <a:t>L293D IC is an integrated circuit chip which is usually used to control motors in autonomous robots. They act as an interface between raspberry pi in circuit and the motors in the circuit.   These ICs are designed to control 2 DC motors simultaneously</a:t>
            </a:r>
            <a:endParaRPr lang="en-IN" sz="2000" dirty="0"/>
          </a:p>
        </p:txBody>
      </p:sp>
      <p:pic>
        <p:nvPicPr>
          <p:cNvPr id="6" name="Content Placeholder 3" descr="L293D-Pinout.png">
            <a:extLst>
              <a:ext uri="{FF2B5EF4-FFF2-40B4-BE49-F238E27FC236}">
                <a16:creationId xmlns:a16="http://schemas.microsoft.com/office/drawing/2014/main" id="{E146C193-557E-FB5C-A227-E1D96C2B65B3}"/>
              </a:ext>
            </a:extLst>
          </p:cNvPr>
          <p:cNvPicPr>
            <a:picLocks noGrp="1"/>
          </p:cNvPicPr>
          <p:nvPr>
            <p:ph sz="quarter" idx="4294967295"/>
          </p:nvPr>
        </p:nvPicPr>
        <p:blipFill>
          <a:blip r:embed="rId2"/>
          <a:stretch>
            <a:fillRect/>
          </a:stretch>
        </p:blipFill>
        <p:spPr>
          <a:xfrm>
            <a:off x="3203848" y="1124744"/>
            <a:ext cx="3384550" cy="28082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14402"/>
            <a:ext cx="6172200" cy="581450"/>
          </a:xfrm>
        </p:spPr>
        <p:txBody>
          <a:bodyPr>
            <a:normAutofit/>
          </a:bodyPr>
          <a:lstStyle/>
          <a:p>
            <a:pPr algn="ctr"/>
            <a:r>
              <a:rPr lang="en-US" dirty="0"/>
              <a:t>Temperature Sensor(LM35)</a:t>
            </a:r>
          </a:p>
        </p:txBody>
      </p:sp>
      <p:sp>
        <p:nvSpPr>
          <p:cNvPr id="7" name="Subtitle 6">
            <a:extLst>
              <a:ext uri="{FF2B5EF4-FFF2-40B4-BE49-F238E27FC236}">
                <a16:creationId xmlns:a16="http://schemas.microsoft.com/office/drawing/2014/main" id="{8564BB3A-9C5A-5148-3109-2F84671104E3}"/>
              </a:ext>
            </a:extLst>
          </p:cNvPr>
          <p:cNvSpPr>
            <a:spLocks noGrp="1"/>
          </p:cNvSpPr>
          <p:nvPr>
            <p:ph type="subTitle" idx="1"/>
          </p:nvPr>
        </p:nvSpPr>
        <p:spPr>
          <a:xfrm>
            <a:off x="2286000" y="3212976"/>
            <a:ext cx="6172200" cy="3161946"/>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LM35 is a temperature measuring device having an </a:t>
            </a:r>
            <a:r>
              <a:rPr lang="en-IN" sz="1800" dirty="0" err="1">
                <a:solidFill>
                  <a:srgbClr val="000000"/>
                </a:solidFill>
                <a:effectLst/>
                <a:latin typeface="Times New Roman" panose="02020603050405020304" pitchFamily="18" charset="0"/>
                <a:ea typeface="Times New Roman" panose="02020603050405020304" pitchFamily="18" charset="0"/>
              </a:rPr>
              <a:t>analog</a:t>
            </a:r>
            <a:r>
              <a:rPr lang="en-IN" sz="1800" dirty="0">
                <a:solidFill>
                  <a:srgbClr val="000000"/>
                </a:solidFill>
                <a:effectLst/>
                <a:latin typeface="Times New Roman" panose="02020603050405020304" pitchFamily="18" charset="0"/>
                <a:ea typeface="Times New Roman" panose="02020603050405020304" pitchFamily="18" charset="0"/>
              </a:rPr>
              <a:t> output.</a:t>
            </a:r>
          </a:p>
          <a:p>
            <a:r>
              <a:rPr lang="en-IN" sz="1800" dirty="0">
                <a:solidFill>
                  <a:srgbClr val="000000"/>
                </a:solidFill>
                <a:effectLst/>
                <a:latin typeface="Times New Roman" panose="02020603050405020304" pitchFamily="18" charset="0"/>
                <a:ea typeface="Times New Roman" panose="02020603050405020304" pitchFamily="18" charset="0"/>
              </a:rPr>
              <a:t>As temperature increases, output voltage  also increase. </a:t>
            </a:r>
            <a:r>
              <a:rPr lang="en-IN" sz="1800" dirty="0" err="1">
                <a:solidFill>
                  <a:srgbClr val="000000"/>
                </a:solidFill>
                <a:effectLst/>
                <a:latin typeface="Times New Roman" panose="02020603050405020304" pitchFamily="18" charset="0"/>
                <a:ea typeface="Times New Roman" panose="02020603050405020304" pitchFamily="18" charset="0"/>
              </a:rPr>
              <a:t>tput</a:t>
            </a:r>
            <a:r>
              <a:rPr lang="en-IN" sz="1800" dirty="0">
                <a:solidFill>
                  <a:srgbClr val="000000"/>
                </a:solidFill>
                <a:effectLst/>
                <a:latin typeface="Times New Roman" panose="02020603050405020304" pitchFamily="18" charset="0"/>
                <a:ea typeface="Times New Roman" panose="02020603050405020304" pitchFamily="18" charset="0"/>
              </a:rPr>
              <a:t> voltage proportional to the temperature </a:t>
            </a:r>
            <a:endParaRPr lang="en-IN" dirty="0"/>
          </a:p>
        </p:txBody>
      </p:sp>
      <p:pic>
        <p:nvPicPr>
          <p:cNvPr id="6" name="Content Placeholder 5" descr="download (1).jpg">
            <a:extLst>
              <a:ext uri="{FF2B5EF4-FFF2-40B4-BE49-F238E27FC236}">
                <a16:creationId xmlns:a16="http://schemas.microsoft.com/office/drawing/2014/main" id="{85BD70EB-8931-5FE7-210B-F4274F9D27CC}"/>
              </a:ext>
            </a:extLst>
          </p:cNvPr>
          <p:cNvPicPr>
            <a:picLocks/>
          </p:cNvPicPr>
          <p:nvPr/>
        </p:nvPicPr>
        <p:blipFill>
          <a:blip r:embed="rId2"/>
          <a:stretch>
            <a:fillRect/>
          </a:stretch>
        </p:blipFill>
        <p:spPr>
          <a:xfrm>
            <a:off x="2627784" y="908720"/>
            <a:ext cx="3456384"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99" y="460398"/>
            <a:ext cx="6172200" cy="581450"/>
          </a:xfrm>
        </p:spPr>
        <p:txBody>
          <a:bodyPr/>
          <a:lstStyle/>
          <a:p>
            <a:pPr algn="ctr"/>
            <a:r>
              <a:rPr lang="en-US" dirty="0"/>
              <a:t>ADC</a:t>
            </a:r>
          </a:p>
        </p:txBody>
      </p:sp>
      <p:sp>
        <p:nvSpPr>
          <p:cNvPr id="11" name="Subtitle 10">
            <a:extLst>
              <a:ext uri="{FF2B5EF4-FFF2-40B4-BE49-F238E27FC236}">
                <a16:creationId xmlns:a16="http://schemas.microsoft.com/office/drawing/2014/main" id="{F43C556E-99DD-0B2B-E44E-931506C03246}"/>
              </a:ext>
            </a:extLst>
          </p:cNvPr>
          <p:cNvSpPr>
            <a:spLocks noGrp="1"/>
          </p:cNvSpPr>
          <p:nvPr>
            <p:ph type="subTitle" idx="1"/>
          </p:nvPr>
        </p:nvSpPr>
        <p:spPr>
          <a:xfrm>
            <a:off x="2286000" y="4437112"/>
            <a:ext cx="6172200" cy="1937810"/>
          </a:xfrm>
        </p:spPr>
        <p:txBody>
          <a:bodyPr/>
          <a:lstStyle/>
          <a:p>
            <a:r>
              <a:rPr lang="en-IN" sz="1800" dirty="0">
                <a:effectLst/>
                <a:latin typeface="Times New Roman" panose="02020603050405020304" pitchFamily="18" charset="0"/>
                <a:ea typeface="Times New Roman" panose="02020603050405020304" pitchFamily="18" charset="0"/>
              </a:rPr>
              <a:t>The PCF8591 is a single-chip, 8-bit CMOS data acquisition device with four </a:t>
            </a:r>
            <a:r>
              <a:rPr lang="en-IN" sz="1800" dirty="0" err="1">
                <a:effectLst/>
                <a:latin typeface="Times New Roman" panose="02020603050405020304" pitchFamily="18" charset="0"/>
                <a:ea typeface="Times New Roman" panose="02020603050405020304" pitchFamily="18" charset="0"/>
              </a:rPr>
              <a:t>analog</a:t>
            </a:r>
            <a:r>
              <a:rPr lang="en-IN" sz="1800" dirty="0">
                <a:effectLst/>
                <a:latin typeface="Times New Roman" panose="02020603050405020304" pitchFamily="18" charset="0"/>
                <a:ea typeface="Times New Roman" panose="02020603050405020304" pitchFamily="18" charset="0"/>
              </a:rPr>
              <a:t> inputs, one </a:t>
            </a:r>
            <a:r>
              <a:rPr lang="en-IN" sz="1800" dirty="0" err="1">
                <a:effectLst/>
                <a:latin typeface="Times New Roman" panose="02020603050405020304" pitchFamily="18" charset="0"/>
                <a:ea typeface="Times New Roman" panose="02020603050405020304" pitchFamily="18" charset="0"/>
              </a:rPr>
              <a:t>analog</a:t>
            </a:r>
            <a:r>
              <a:rPr lang="en-IN" sz="1800" dirty="0">
                <a:effectLst/>
                <a:latin typeface="Times New Roman" panose="02020603050405020304" pitchFamily="18" charset="0"/>
                <a:ea typeface="Times New Roman" panose="02020603050405020304" pitchFamily="18" charset="0"/>
              </a:rPr>
              <a:t> output and a serial I2C-bus interface. </a:t>
            </a:r>
          </a:p>
          <a:p>
            <a:r>
              <a:rPr lang="en-IN" sz="1800" dirty="0">
                <a:effectLst/>
                <a:latin typeface="Times New Roman" panose="02020603050405020304" pitchFamily="18" charset="0"/>
                <a:ea typeface="Times New Roman" panose="02020603050405020304" pitchFamily="18" charset="0"/>
              </a:rPr>
              <a:t>The functions of the device include </a:t>
            </a:r>
            <a:r>
              <a:rPr lang="en-IN" sz="1800" dirty="0" err="1">
                <a:effectLst/>
                <a:latin typeface="Times New Roman" panose="02020603050405020304" pitchFamily="18" charset="0"/>
                <a:ea typeface="Times New Roman" panose="02020603050405020304" pitchFamily="18" charset="0"/>
              </a:rPr>
              <a:t>analog</a:t>
            </a:r>
            <a:r>
              <a:rPr lang="en-IN" sz="1800" dirty="0">
                <a:effectLst/>
                <a:latin typeface="Times New Roman" panose="02020603050405020304" pitchFamily="18" charset="0"/>
                <a:ea typeface="Times New Roman" panose="02020603050405020304" pitchFamily="18" charset="0"/>
              </a:rPr>
              <a:t> input multiplexing</a:t>
            </a:r>
            <a:endParaRPr lang="en-IN" dirty="0">
              <a:latin typeface="Times New Roman" panose="02020603050405020304" pitchFamily="18" charset="0"/>
              <a:ea typeface="Times New Roman" panose="02020603050405020304" pitchFamily="18" charset="0"/>
            </a:endParaRPr>
          </a:p>
          <a:p>
            <a:r>
              <a:rPr lang="en-IN" dirty="0">
                <a:latin typeface="Times New Roman" panose="02020603050405020304" pitchFamily="18" charset="0"/>
                <a:ea typeface="Times New Roman" panose="02020603050405020304" pitchFamily="18" charset="0"/>
              </a:rPr>
              <a:t>b</a:t>
            </a:r>
            <a:r>
              <a:rPr lang="en-IN" sz="1800" dirty="0">
                <a:effectLst/>
                <a:latin typeface="Times New Roman" panose="02020603050405020304" pitchFamily="18" charset="0"/>
                <a:ea typeface="Times New Roman" panose="02020603050405020304" pitchFamily="18" charset="0"/>
              </a:rPr>
              <a:t>ased on 3 address lines( A0, A1, A2) </a:t>
            </a:r>
          </a:p>
          <a:p>
            <a:endParaRPr lang="en-IN" dirty="0"/>
          </a:p>
        </p:txBody>
      </p:sp>
      <p:pic>
        <p:nvPicPr>
          <p:cNvPr id="10" name="Content Placeholder 3" descr="pcf8591-pinout.png">
            <a:extLst>
              <a:ext uri="{FF2B5EF4-FFF2-40B4-BE49-F238E27FC236}">
                <a16:creationId xmlns:a16="http://schemas.microsoft.com/office/drawing/2014/main" id="{BB874B2B-0859-88F8-07AD-20671CF75D86}"/>
              </a:ext>
            </a:extLst>
          </p:cNvPr>
          <p:cNvPicPr>
            <a:picLocks noGrp="1"/>
          </p:cNvPicPr>
          <p:nvPr>
            <p:ph sz="quarter" idx="4294967295"/>
          </p:nvPr>
        </p:nvPicPr>
        <p:blipFill>
          <a:blip r:embed="rId3"/>
          <a:stretch>
            <a:fillRect/>
          </a:stretch>
        </p:blipFill>
        <p:spPr>
          <a:xfrm>
            <a:off x="3604418" y="1160460"/>
            <a:ext cx="3535363" cy="3024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ED11-D59F-A7F5-E486-3020749C127C}"/>
              </a:ext>
            </a:extLst>
          </p:cNvPr>
          <p:cNvSpPr>
            <a:spLocks noGrp="1"/>
          </p:cNvSpPr>
          <p:nvPr>
            <p:ph type="title"/>
          </p:nvPr>
        </p:nvSpPr>
        <p:spPr>
          <a:xfrm>
            <a:off x="457200" y="274638"/>
            <a:ext cx="7467600" cy="1143000"/>
          </a:xfrm>
        </p:spPr>
        <p:txBody>
          <a:bodyPr/>
          <a:lstStyle/>
          <a:p>
            <a:r>
              <a:rPr lang="en-IN" dirty="0"/>
              <a:t>Software Requirements</a:t>
            </a:r>
            <a:br>
              <a:rPr lang="en-IN" dirty="0"/>
            </a:br>
            <a:r>
              <a:rPr lang="en-IN" dirty="0"/>
              <a:t>i2c</a:t>
            </a:r>
          </a:p>
        </p:txBody>
      </p:sp>
      <p:sp>
        <p:nvSpPr>
          <p:cNvPr id="3" name="Content Placeholder 2">
            <a:extLst>
              <a:ext uri="{FF2B5EF4-FFF2-40B4-BE49-F238E27FC236}">
                <a16:creationId xmlns:a16="http://schemas.microsoft.com/office/drawing/2014/main" id="{6A1BBD62-FD4C-F44A-E617-4842214FCC6A}"/>
              </a:ext>
            </a:extLst>
          </p:cNvPr>
          <p:cNvSpPr>
            <a:spLocks noGrp="1"/>
          </p:cNvSpPr>
          <p:nvPr>
            <p:ph sz="quarter"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I2C (Inter Integrated Circuit) is a synchronous serial protocol that communicates data between two devices. It is a master-slave protocol which may have one master or many master generally used for communication over short distance. The I2C device has 7-bit or 10-bit unique address. So, to access these devices, master should address them by the 7-bit or 10-bit unique address. I2C is used in many applications like reading RTC (Real time clock), accessing external EEPROM memory. It is also used in sensor modules like gyro, magnetometer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etc.It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also called as Two Wire Interface (TWI) protocol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2F35808-A317-BCA5-97B3-9F5FF38B8F29}"/>
              </a:ext>
            </a:extLst>
          </p:cNvPr>
          <p:cNvPicPr>
            <a:picLocks noChangeAspect="1"/>
          </p:cNvPicPr>
          <p:nvPr/>
        </p:nvPicPr>
        <p:blipFill>
          <a:blip r:embed="rId2"/>
          <a:stretch>
            <a:fillRect/>
          </a:stretch>
        </p:blipFill>
        <p:spPr>
          <a:xfrm>
            <a:off x="2123728" y="4149080"/>
            <a:ext cx="3456384" cy="2324872"/>
          </a:xfrm>
          <a:prstGeom prst="rect">
            <a:avLst/>
          </a:prstGeom>
        </p:spPr>
      </p:pic>
    </p:spTree>
    <p:extLst>
      <p:ext uri="{BB962C8B-B14F-4D97-AF65-F5344CB8AC3E}">
        <p14:creationId xmlns:p14="http://schemas.microsoft.com/office/powerpoint/2010/main" val="86883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6154-CD2E-D75F-5595-4123EB31B1C1}"/>
              </a:ext>
            </a:extLst>
          </p:cNvPr>
          <p:cNvSpPr>
            <a:spLocks noGrp="1"/>
          </p:cNvSpPr>
          <p:nvPr>
            <p:ph type="title"/>
          </p:nvPr>
        </p:nvSpPr>
        <p:spPr/>
        <p:txBody>
          <a:bodyPr>
            <a:normAutofit/>
          </a:bodyPr>
          <a:lstStyle/>
          <a:p>
            <a:r>
              <a:rPr lang="en-IN" sz="3600" dirty="0"/>
              <a:t>Putty</a:t>
            </a:r>
          </a:p>
        </p:txBody>
      </p:sp>
      <p:sp>
        <p:nvSpPr>
          <p:cNvPr id="3" name="Content Placeholder 2">
            <a:extLst>
              <a:ext uri="{FF2B5EF4-FFF2-40B4-BE49-F238E27FC236}">
                <a16:creationId xmlns:a16="http://schemas.microsoft.com/office/drawing/2014/main" id="{46488136-E415-F87B-36E0-D8D2EF70C2D6}"/>
              </a:ext>
            </a:extLst>
          </p:cNvPr>
          <p:cNvSpPr>
            <a:spLocks noGrp="1"/>
          </p:cNvSpPr>
          <p:nvPr>
            <p:ph sz="quarter" idx="1"/>
          </p:nvPr>
        </p:nvSpPr>
        <p:spPr/>
        <p:txBody>
          <a:bodyPr/>
          <a:lstStyle/>
          <a:p>
            <a:pPr>
              <a:lnSpc>
                <a:spcPct val="107000"/>
              </a:lnSpc>
              <a:spcAft>
                <a:spcPts val="80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80340" algn="just">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PUTTY is a free and open-source terminal emulator, serial console and network file transfer application. It supports several network protocols, including SCP, SSH, Telnet, rlogin, and raw socket connection. It can also connect to a serial port.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0922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697E-F830-23B1-55FD-93E30CB3CC40}"/>
              </a:ext>
            </a:extLst>
          </p:cNvPr>
          <p:cNvSpPr>
            <a:spLocks noGrp="1"/>
          </p:cNvSpPr>
          <p:nvPr>
            <p:ph type="title"/>
          </p:nvPr>
        </p:nvSpPr>
        <p:spPr>
          <a:xfrm>
            <a:off x="457200" y="274638"/>
            <a:ext cx="7467600" cy="634082"/>
          </a:xfrm>
        </p:spPr>
        <p:txBody>
          <a:bodyPr/>
          <a:lstStyle/>
          <a:p>
            <a:r>
              <a:rPr lang="en-IN" dirty="0"/>
              <a:t>MQTT</a:t>
            </a:r>
          </a:p>
        </p:txBody>
      </p:sp>
      <p:sp>
        <p:nvSpPr>
          <p:cNvPr id="3" name="Content Placeholder 2">
            <a:extLst>
              <a:ext uri="{FF2B5EF4-FFF2-40B4-BE49-F238E27FC236}">
                <a16:creationId xmlns:a16="http://schemas.microsoft.com/office/drawing/2014/main" id="{D66C2F6A-CE10-087B-2068-8B4A594DAA04}"/>
              </a:ext>
            </a:extLst>
          </p:cNvPr>
          <p:cNvSpPr>
            <a:spLocks noGrp="1"/>
          </p:cNvSpPr>
          <p:nvPr>
            <p:ph sz="quarter" idx="1"/>
          </p:nvPr>
        </p:nvSpPr>
        <p:spPr>
          <a:xfrm>
            <a:off x="457200" y="1124744"/>
            <a:ext cx="7467600" cy="5349208"/>
          </a:xfrm>
        </p:spPr>
        <p:txBody>
          <a:bodyPr/>
          <a:lstStyle/>
          <a:p>
            <a:pPr marL="90170" indent="-90170" algn="just">
              <a:lnSpc>
                <a:spcPct val="115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MQTT ( Message Queue Telemetry Transport) is a lightweight, publish-subscribe, machine to machine network protocol for Message queue/Message queuing service. It is designed for connections with remote locations that have devices with resource constraints or limited network bandwidth. It must run over a transport protocol that provides ordered, lossless, bi-directional connections—typically.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90170" indent="-90170" algn="just">
              <a:lnSpc>
                <a:spcPct val="115000"/>
              </a:lnSpc>
              <a:spcAft>
                <a:spcPts val="8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The MQTT protocol defines two types of network entities: a message broker and a number of   clients. An MQTT broker is a server that receives all messages from the clients and then routes the messages to the appropriate destination clients. An MQTT client is any device (from a micro controller up to a fully-fledged server) that runs an MQTT library and connects to an MQTT broker over a network.</a:t>
            </a:r>
            <a:endParaRPr lang="en-IN" sz="2000" dirty="0"/>
          </a:p>
        </p:txBody>
      </p:sp>
    </p:spTree>
    <p:extLst>
      <p:ext uri="{BB962C8B-B14F-4D97-AF65-F5344CB8AC3E}">
        <p14:creationId xmlns:p14="http://schemas.microsoft.com/office/powerpoint/2010/main" val="3479270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7467600" cy="559441"/>
          </a:xfrm>
        </p:spPr>
        <p:txBody>
          <a:bodyPr>
            <a:normAutofit fontScale="90000"/>
          </a:bodyPr>
          <a:lstStyle/>
          <a:p>
            <a:r>
              <a:rPr lang="en-US" sz="4000" dirty="0"/>
              <a:t>Working</a:t>
            </a:r>
          </a:p>
        </p:txBody>
      </p:sp>
      <p:pic>
        <p:nvPicPr>
          <p:cNvPr id="6" name="Picture 5">
            <a:extLst>
              <a:ext uri="{FF2B5EF4-FFF2-40B4-BE49-F238E27FC236}">
                <a16:creationId xmlns:a16="http://schemas.microsoft.com/office/drawing/2014/main" id="{84B58ACA-B323-6B82-342F-392A70DBE8B7}"/>
              </a:ext>
            </a:extLst>
          </p:cNvPr>
          <p:cNvPicPr>
            <a:picLocks noChangeAspect="1"/>
          </p:cNvPicPr>
          <p:nvPr/>
        </p:nvPicPr>
        <p:blipFill>
          <a:blip r:embed="rId2"/>
          <a:stretch>
            <a:fillRect/>
          </a:stretch>
        </p:blipFill>
        <p:spPr>
          <a:xfrm>
            <a:off x="457200" y="1156490"/>
            <a:ext cx="7931224" cy="49368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3DEB732-23C3-9BF0-6E4B-19545A2C52D6}"/>
              </a:ext>
            </a:extLst>
          </p:cNvPr>
          <p:cNvSpPr>
            <a:spLocks noGrp="1"/>
          </p:cNvSpPr>
          <p:nvPr>
            <p:ph type="subTitle" idx="1"/>
          </p:nvPr>
        </p:nvSpPr>
        <p:spPr>
          <a:xfrm>
            <a:off x="2286000" y="332656"/>
            <a:ext cx="6462464" cy="6042266"/>
          </a:xfrm>
        </p:spPr>
        <p:txBody>
          <a:bodyPr>
            <a:normAutofit/>
          </a:bodyPr>
          <a:lstStyle/>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Circuit connections are made as shown. Generally the motor is on in normal condition to complete the water demand of crops. </a:t>
            </a:r>
          </a:p>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As the Rain sensor is switching device activated by rainfall (It works on the principle of resistance), Rain sensor module allows to measure moisture via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analog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output pins and it provides digital output when a threshold of moisture exceeds. </a:t>
            </a:r>
          </a:p>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When the Threshold of moisture exceeds, The Rain sensor gives 0 as digital output as a result the motor turns off to save the water. </a:t>
            </a:r>
          </a:p>
          <a:p>
            <a:pPr algn="just">
              <a:lnSpc>
                <a:spcPct val="150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it checks the water content in the soil using Soil moisture sensor.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716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7467600" cy="1143000"/>
          </a:xfrm>
        </p:spPr>
        <p:txBody>
          <a:bodyPr/>
          <a:lstStyle/>
          <a:p>
            <a:pPr algn="l"/>
            <a:r>
              <a:rPr lang="en-US" dirty="0"/>
              <a:t>ABSTRACT:</a:t>
            </a:r>
          </a:p>
        </p:txBody>
      </p:sp>
      <p:sp>
        <p:nvSpPr>
          <p:cNvPr id="3" name="Content Placeholder 2"/>
          <p:cNvSpPr>
            <a:spLocks noGrp="1"/>
          </p:cNvSpPr>
          <p:nvPr>
            <p:ph sz="quarter" idx="1"/>
          </p:nvPr>
        </p:nvSpPr>
        <p:spPr/>
        <p:txBody>
          <a:bodyPr>
            <a:normAutofit lnSpcReduction="10000"/>
          </a:bodyPr>
          <a:lstStyle/>
          <a:p>
            <a:r>
              <a:rPr lang="en-US" sz="2800" dirty="0"/>
              <a:t>Agriculture plays vital role in the development of economy in the country. In India about 70% of population depends upon farming.</a:t>
            </a:r>
          </a:p>
          <a:p>
            <a:r>
              <a:rPr lang="en-US" sz="2800" dirty="0"/>
              <a:t>One of the solution to this problem is smart agriculture by modernizing the current traditional methods of agriculture.</a:t>
            </a:r>
          </a:p>
          <a:p>
            <a:r>
              <a:rPr lang="en-US" sz="2800" dirty="0"/>
              <a:t>The highlighting features of this project includes smart control and intelligent decision making based on field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864B6EB-499C-1EB2-1CE9-5CBC8F59F888}"/>
              </a:ext>
            </a:extLst>
          </p:cNvPr>
          <p:cNvSpPr>
            <a:spLocks noGrp="1"/>
          </p:cNvSpPr>
          <p:nvPr>
            <p:ph type="subTitle" idx="1"/>
          </p:nvPr>
        </p:nvSpPr>
        <p:spPr>
          <a:xfrm>
            <a:off x="2286000" y="188640"/>
            <a:ext cx="6172200" cy="6186282"/>
          </a:xfrm>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Soil moisture sensor measures the water content of soil using the time or frequency of a pulse travelling between or returning to electrodes.</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If the Soil moisture sensor detects the water content in soil then it sends the signal to turn off the motor, else it sends signal to turn on the motor.</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Then it checks the surrounding temperature using the LM35 temperature sensor which works on the basic principle (As temperature increases the voltage across a diode increases at a known rate) diode.</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LM35 contains a p-n junction diode inside it. By amplifying the voltage change, we can easily generate a voltage signal that is directly proportional to surrounding temperature.</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From the data received from the sensors ,We  determine the crops.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0594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78A70-0ECD-EAAC-98C4-4C105F091A20}"/>
              </a:ext>
            </a:extLst>
          </p:cNvPr>
          <p:cNvSpPr>
            <a:spLocks noGrp="1"/>
          </p:cNvSpPr>
          <p:nvPr>
            <p:ph sz="quarter" idx="1"/>
          </p:nvPr>
        </p:nvSpPr>
        <p:spPr>
          <a:xfrm>
            <a:off x="457200" y="44624"/>
            <a:ext cx="7467600" cy="6429328"/>
          </a:xfrm>
        </p:spPr>
        <p:txBody>
          <a:bodyPr>
            <a:normAutofit fontScale="77500" lnSpcReduction="20000"/>
          </a:bodyPr>
          <a:lstStyle/>
          <a:p>
            <a:r>
              <a:rPr lang="en-IN" sz="1800" dirty="0"/>
              <a:t>import </a:t>
            </a:r>
            <a:r>
              <a:rPr lang="en-IN" sz="1800" dirty="0" err="1"/>
              <a:t>paho.mqtt.client</a:t>
            </a:r>
            <a:r>
              <a:rPr lang="en-IN" sz="1800" dirty="0"/>
              <a:t> as </a:t>
            </a:r>
            <a:r>
              <a:rPr lang="en-IN" sz="1800" dirty="0" err="1"/>
              <a:t>mqttimport</a:t>
            </a:r>
            <a:r>
              <a:rPr lang="en-IN" sz="1800" dirty="0"/>
              <a:t> </a:t>
            </a:r>
          </a:p>
          <a:p>
            <a:r>
              <a:rPr lang="en-IN" sz="1800" dirty="0" err="1"/>
              <a:t>RPi.GPIO</a:t>
            </a:r>
            <a:r>
              <a:rPr lang="en-IN" sz="1800" dirty="0"/>
              <a:t> as GPIO</a:t>
            </a:r>
          </a:p>
          <a:p>
            <a:r>
              <a:rPr lang="en-IN" sz="1800" dirty="0"/>
              <a:t>import </a:t>
            </a:r>
            <a:r>
              <a:rPr lang="en-IN" sz="1800" dirty="0" err="1"/>
              <a:t>smbusimport</a:t>
            </a:r>
            <a:r>
              <a:rPr lang="en-IN" sz="1800" dirty="0"/>
              <a:t> time as t</a:t>
            </a:r>
          </a:p>
          <a:p>
            <a:r>
              <a:rPr lang="en-IN" sz="1800" dirty="0" err="1"/>
              <a:t>mqttc</a:t>
            </a:r>
            <a:r>
              <a:rPr lang="en-IN" sz="1800" dirty="0"/>
              <a:t>=</a:t>
            </a:r>
            <a:r>
              <a:rPr lang="en-IN" sz="1800" dirty="0" err="1"/>
              <a:t>mqtt.Client</a:t>
            </a:r>
            <a:r>
              <a:rPr lang="en-IN" sz="1800" dirty="0"/>
              <a:t>()</a:t>
            </a:r>
          </a:p>
          <a:p>
            <a:r>
              <a:rPr lang="en-IN" sz="1800" dirty="0" err="1"/>
              <a:t>mqttc.connect</a:t>
            </a:r>
            <a:r>
              <a:rPr lang="en-IN" sz="1800" dirty="0"/>
              <a:t>("test.mosquitto.org",1883,60)</a:t>
            </a:r>
          </a:p>
          <a:p>
            <a:r>
              <a:rPr lang="en-IN" sz="1800" dirty="0" err="1"/>
              <a:t>mqttc.loop_start</a:t>
            </a:r>
            <a:r>
              <a:rPr lang="en-IN" sz="1800" dirty="0"/>
              <a:t>()</a:t>
            </a:r>
          </a:p>
          <a:p>
            <a:r>
              <a:rPr lang="en-IN" sz="1800" dirty="0" err="1"/>
              <a:t>GPIO.setmode</a:t>
            </a:r>
            <a:r>
              <a:rPr lang="en-IN" sz="1800" dirty="0"/>
              <a:t>(GPIO.BOARD)</a:t>
            </a:r>
          </a:p>
          <a:p>
            <a:r>
              <a:rPr lang="en-IN" sz="1800" dirty="0" err="1"/>
              <a:t>GPIO.setup</a:t>
            </a:r>
            <a:r>
              <a:rPr lang="en-IN" sz="1800" dirty="0"/>
              <a:t>(26,GPIO.OUT)</a:t>
            </a:r>
          </a:p>
          <a:p>
            <a:r>
              <a:rPr lang="en-IN" sz="1800" dirty="0" err="1"/>
              <a:t>GPIO.setup</a:t>
            </a:r>
            <a:r>
              <a:rPr lang="en-IN" sz="1800" dirty="0"/>
              <a:t>(32,GPIO.OUT)</a:t>
            </a:r>
          </a:p>
          <a:p>
            <a:r>
              <a:rPr lang="en-IN" sz="1800" dirty="0" err="1"/>
              <a:t>GPIO.setup</a:t>
            </a:r>
            <a:r>
              <a:rPr lang="en-IN" sz="1800" dirty="0"/>
              <a:t>(36,GPIO.OUT)</a:t>
            </a:r>
          </a:p>
          <a:p>
            <a:r>
              <a:rPr lang="en-IN" sz="1800" dirty="0"/>
              <a:t>Motor1A = 18 #24</a:t>
            </a:r>
          </a:p>
          <a:p>
            <a:r>
              <a:rPr lang="en-IN" sz="1800" dirty="0"/>
              <a:t>Motor1B = 16 #23</a:t>
            </a:r>
          </a:p>
          <a:p>
            <a:r>
              <a:rPr lang="en-IN" sz="1800" dirty="0"/>
              <a:t>Motor1E = 22 #25</a:t>
            </a:r>
          </a:p>
          <a:p>
            <a:r>
              <a:rPr lang="en-IN" sz="1800" dirty="0"/>
              <a:t>bus = </a:t>
            </a:r>
            <a:r>
              <a:rPr lang="en-IN" sz="1800" dirty="0" err="1"/>
              <a:t>smbus.SMBus</a:t>
            </a:r>
            <a:r>
              <a:rPr lang="en-IN" sz="1800" dirty="0"/>
              <a:t>(1)</a:t>
            </a:r>
          </a:p>
          <a:p>
            <a:r>
              <a:rPr lang="en-IN" sz="1800" dirty="0"/>
              <a:t>ADDRESS1 = 0x48</a:t>
            </a:r>
          </a:p>
          <a:p>
            <a:r>
              <a:rPr lang="en-IN" sz="1800" dirty="0"/>
              <a:t>def reading1(): </a:t>
            </a:r>
          </a:p>
          <a:p>
            <a:r>
              <a:rPr lang="en-IN" sz="1800" dirty="0"/>
              <a:t>  a= </a:t>
            </a:r>
            <a:r>
              <a:rPr lang="en-IN" sz="1800" dirty="0" err="1"/>
              <a:t>bus.read_byte</a:t>
            </a:r>
            <a:r>
              <a:rPr lang="en-IN" sz="1800" dirty="0"/>
              <a:t>(ADDRESS1) </a:t>
            </a:r>
          </a:p>
          <a:p>
            <a:r>
              <a:rPr lang="en-IN" sz="1800" dirty="0"/>
              <a:t>  return a</a:t>
            </a:r>
          </a:p>
          <a:p>
            <a:r>
              <a:rPr lang="en-IN" sz="1800" dirty="0" err="1"/>
              <a:t>GPIO.setup</a:t>
            </a:r>
            <a:r>
              <a:rPr lang="en-IN" sz="1800" dirty="0"/>
              <a:t>(31,GPIO.IN)</a:t>
            </a:r>
          </a:p>
          <a:p>
            <a:r>
              <a:rPr lang="en-IN" sz="1800" dirty="0" err="1"/>
              <a:t>GPIO.setup</a:t>
            </a:r>
            <a:r>
              <a:rPr lang="en-IN" sz="1800" dirty="0"/>
              <a:t>(33,GPIO.IN)</a:t>
            </a:r>
          </a:p>
          <a:p>
            <a:r>
              <a:rPr lang="en-IN" sz="1800" dirty="0" err="1"/>
              <a:t>GPIO.setup</a:t>
            </a:r>
            <a:r>
              <a:rPr lang="en-IN" sz="1800" dirty="0"/>
              <a:t>(Motor1A,GPIO.OUT)</a:t>
            </a:r>
          </a:p>
          <a:p>
            <a:r>
              <a:rPr lang="en-IN" sz="1800" dirty="0" err="1"/>
              <a:t>GPIO.setup</a:t>
            </a:r>
            <a:r>
              <a:rPr lang="en-IN" sz="1800" dirty="0"/>
              <a:t>(Motor1B,GPIO.OUT)</a:t>
            </a:r>
          </a:p>
          <a:p>
            <a:r>
              <a:rPr lang="en-IN" sz="1800" dirty="0" err="1"/>
              <a:t>GPIO.setup</a:t>
            </a:r>
            <a:r>
              <a:rPr lang="en-IN" sz="1800" dirty="0"/>
              <a:t>(Motor1E,GPIO.OUT)</a:t>
            </a:r>
          </a:p>
          <a:p>
            <a:r>
              <a:rPr lang="en-IN" sz="1800" dirty="0"/>
              <a:t>x="Motor on“</a:t>
            </a:r>
          </a:p>
          <a:p>
            <a:r>
              <a:rPr lang="en-IN" sz="1800" dirty="0"/>
              <a:t>y="Motor off"</a:t>
            </a:r>
          </a:p>
        </p:txBody>
      </p:sp>
    </p:spTree>
    <p:extLst>
      <p:ext uri="{BB962C8B-B14F-4D97-AF65-F5344CB8AC3E}">
        <p14:creationId xmlns:p14="http://schemas.microsoft.com/office/powerpoint/2010/main" val="64153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588B7-0AE0-B1D6-F755-D2526D7728E9}"/>
              </a:ext>
            </a:extLst>
          </p:cNvPr>
          <p:cNvSpPr>
            <a:spLocks noGrp="1"/>
          </p:cNvSpPr>
          <p:nvPr>
            <p:ph sz="quarter" idx="1"/>
          </p:nvPr>
        </p:nvSpPr>
        <p:spPr>
          <a:xfrm>
            <a:off x="467544" y="116632"/>
            <a:ext cx="8064896" cy="6385920"/>
          </a:xfrm>
        </p:spPr>
        <p:txBody>
          <a:bodyPr>
            <a:normAutofit fontScale="77500" lnSpcReduction="20000"/>
          </a:bodyPr>
          <a:lstStyle/>
          <a:p>
            <a:r>
              <a:rPr lang="en-IN" sz="1400" dirty="0"/>
              <a:t>while True:</a:t>
            </a:r>
          </a:p>
          <a:p>
            <a:r>
              <a:rPr lang="en-IN" sz="1400" dirty="0"/>
              <a:t>  temp = reading1() </a:t>
            </a:r>
          </a:p>
          <a:p>
            <a:r>
              <a:rPr lang="en-IN" sz="1400" dirty="0"/>
              <a:t>  temp = float(temp)  </a:t>
            </a:r>
          </a:p>
          <a:p>
            <a:r>
              <a:rPr lang="en-IN" sz="1400" dirty="0"/>
              <a:t>  temperature = ((temp / 256)* 5.13 * 1000/10)  </a:t>
            </a:r>
          </a:p>
          <a:p>
            <a:r>
              <a:rPr lang="en-IN" sz="1400" dirty="0"/>
              <a:t>  temperature = int(temperature)  </a:t>
            </a:r>
          </a:p>
          <a:p>
            <a:r>
              <a:rPr lang="en-IN" sz="1400" dirty="0"/>
              <a:t>  if </a:t>
            </a:r>
            <a:r>
              <a:rPr lang="en-IN" sz="1400" dirty="0" err="1"/>
              <a:t>GPIO.input</a:t>
            </a:r>
            <a:r>
              <a:rPr lang="en-IN" sz="1400" dirty="0"/>
              <a:t>(31)==1:    </a:t>
            </a:r>
          </a:p>
          <a:p>
            <a:r>
              <a:rPr lang="en-IN" sz="1400" dirty="0"/>
              <a:t>    if </a:t>
            </a:r>
            <a:r>
              <a:rPr lang="en-IN" sz="1400" dirty="0" err="1"/>
              <a:t>GPIO.input</a:t>
            </a:r>
            <a:r>
              <a:rPr lang="en-IN" sz="1400" dirty="0"/>
              <a:t>(33)==1:    </a:t>
            </a:r>
          </a:p>
          <a:p>
            <a:r>
              <a:rPr lang="en-IN" sz="1400" dirty="0"/>
              <a:t>    </a:t>
            </a:r>
            <a:r>
              <a:rPr lang="en-IN" sz="1400" dirty="0" err="1"/>
              <a:t>GPIO.output</a:t>
            </a:r>
            <a:r>
              <a:rPr lang="en-IN" sz="1400" dirty="0"/>
              <a:t>(Motor1A,GPIO.HIGH)   </a:t>
            </a:r>
          </a:p>
          <a:p>
            <a:r>
              <a:rPr lang="en-IN" sz="1400" dirty="0"/>
              <a:t>    </a:t>
            </a:r>
            <a:r>
              <a:rPr lang="en-IN" sz="1400" dirty="0" err="1"/>
              <a:t>GPIO.output</a:t>
            </a:r>
            <a:r>
              <a:rPr lang="en-IN" sz="1400" dirty="0"/>
              <a:t>(Motor1B,GPIO.LOW)     </a:t>
            </a:r>
          </a:p>
          <a:p>
            <a:r>
              <a:rPr lang="en-IN" sz="1400" dirty="0"/>
              <a:t>    </a:t>
            </a:r>
            <a:r>
              <a:rPr lang="en-IN" sz="1400" dirty="0" err="1"/>
              <a:t>GPIO.output</a:t>
            </a:r>
            <a:r>
              <a:rPr lang="en-IN" sz="1400" dirty="0"/>
              <a:t>(Motor1E,GPIO.HIGH)</a:t>
            </a:r>
          </a:p>
          <a:p>
            <a:r>
              <a:rPr lang="en-IN" sz="1400" dirty="0"/>
              <a:t>    (</a:t>
            </a:r>
            <a:r>
              <a:rPr lang="en-IN" sz="1400" dirty="0" err="1"/>
              <a:t>result,mid</a:t>
            </a:r>
            <a:r>
              <a:rPr lang="en-IN" sz="1400" dirty="0"/>
              <a:t>)=</a:t>
            </a:r>
            <a:r>
              <a:rPr lang="en-IN" sz="1400" dirty="0" err="1"/>
              <a:t>mqttc.publish</a:t>
            </a:r>
            <a:r>
              <a:rPr lang="en-IN" sz="1400" dirty="0"/>
              <a:t>("</a:t>
            </a:r>
            <a:r>
              <a:rPr lang="en-IN" sz="1400" dirty="0" err="1"/>
              <a:t>paho</a:t>
            </a:r>
            <a:r>
              <a:rPr lang="en-IN" sz="1400" dirty="0"/>
              <a:t>/old123","*Rain not detected\n*Soil is             dry\n*temperature in degree </a:t>
            </a:r>
            <a:r>
              <a:rPr lang="en-IN" sz="1400" dirty="0" err="1"/>
              <a:t>celsius</a:t>
            </a:r>
            <a:r>
              <a:rPr lang="en-IN" sz="1400" dirty="0"/>
              <a:t>= %</a:t>
            </a:r>
            <a:r>
              <a:rPr lang="en-IN" sz="1400" dirty="0" err="1"/>
              <a:t>d'C</a:t>
            </a:r>
            <a:r>
              <a:rPr lang="en-IN" sz="1400" dirty="0"/>
              <a:t>\n*Motor on"%temperature,2)   </a:t>
            </a:r>
          </a:p>
          <a:p>
            <a:r>
              <a:rPr lang="en-IN" sz="1400" dirty="0"/>
              <a:t>    print("*Rain not detected \n*Soil is dry")     </a:t>
            </a:r>
          </a:p>
          <a:p>
            <a:r>
              <a:rPr lang="en-IN" sz="1400" dirty="0"/>
              <a:t>    print("*temperature in degree </a:t>
            </a:r>
            <a:r>
              <a:rPr lang="en-IN" sz="1400" dirty="0" err="1"/>
              <a:t>celsius</a:t>
            </a:r>
            <a:r>
              <a:rPr lang="en-IN" sz="1400" dirty="0"/>
              <a:t>= %</a:t>
            </a:r>
            <a:r>
              <a:rPr lang="en-IN" sz="1400" dirty="0" err="1"/>
              <a:t>d'C"%temperature</a:t>
            </a:r>
            <a:r>
              <a:rPr lang="en-IN" sz="1400" dirty="0"/>
              <a:t>) </a:t>
            </a:r>
          </a:p>
          <a:p>
            <a:r>
              <a:rPr lang="en-IN" sz="1400" dirty="0"/>
              <a:t>    print("*Motor on")  </a:t>
            </a:r>
          </a:p>
          <a:p>
            <a:r>
              <a:rPr lang="en-IN" sz="1400" dirty="0"/>
              <a:t>   else:    </a:t>
            </a:r>
          </a:p>
          <a:p>
            <a:r>
              <a:rPr lang="en-IN" sz="1400" dirty="0"/>
              <a:t>     </a:t>
            </a:r>
            <a:r>
              <a:rPr lang="en-IN" sz="1400" dirty="0" err="1"/>
              <a:t>GPIO.output</a:t>
            </a:r>
            <a:r>
              <a:rPr lang="en-IN" sz="1400" dirty="0"/>
              <a:t>(Motor1E,GPIO.LOW)      </a:t>
            </a:r>
          </a:p>
          <a:p>
            <a:r>
              <a:rPr lang="en-IN" sz="1400" dirty="0"/>
              <a:t>    (</a:t>
            </a:r>
            <a:r>
              <a:rPr lang="en-IN" sz="1400" dirty="0" err="1"/>
              <a:t>result,mid</a:t>
            </a:r>
            <a:r>
              <a:rPr lang="en-IN" sz="1400" dirty="0"/>
              <a:t>)=</a:t>
            </a:r>
            <a:r>
              <a:rPr lang="en-IN" sz="1400" dirty="0" err="1"/>
              <a:t>mqttc.publish</a:t>
            </a:r>
            <a:r>
              <a:rPr lang="en-IN" sz="1400" dirty="0"/>
              <a:t>("</a:t>
            </a:r>
            <a:r>
              <a:rPr lang="en-IN" sz="1400" dirty="0" err="1"/>
              <a:t>paho</a:t>
            </a:r>
            <a:r>
              <a:rPr lang="en-IN" sz="1400" dirty="0"/>
              <a:t>/old123","*Rain not detected\n*Soil is wet\n*temperature    in degree </a:t>
            </a:r>
            <a:r>
              <a:rPr lang="en-IN" sz="1400" dirty="0" err="1"/>
              <a:t>celsius</a:t>
            </a:r>
            <a:r>
              <a:rPr lang="en-IN" sz="1400" dirty="0"/>
              <a:t>= %</a:t>
            </a:r>
            <a:r>
              <a:rPr lang="en-IN" sz="1400" dirty="0" err="1"/>
              <a:t>d'C</a:t>
            </a:r>
            <a:r>
              <a:rPr lang="en-IN" sz="1400" dirty="0"/>
              <a:t>\n*Motor off"%temperature,2)</a:t>
            </a:r>
          </a:p>
          <a:p>
            <a:r>
              <a:rPr lang="en-IN" sz="1400" dirty="0"/>
              <a:t>    print("*Rain not detected \n*Soil is wet ")      </a:t>
            </a:r>
          </a:p>
          <a:p>
            <a:r>
              <a:rPr lang="en-IN" sz="1400" dirty="0"/>
              <a:t>    print("*temperature in degree </a:t>
            </a:r>
            <a:r>
              <a:rPr lang="en-IN" sz="1400" dirty="0" err="1"/>
              <a:t>celsius</a:t>
            </a:r>
            <a:r>
              <a:rPr lang="en-IN" sz="1400" dirty="0"/>
              <a:t>= %</a:t>
            </a:r>
            <a:r>
              <a:rPr lang="en-IN" sz="1400" dirty="0" err="1"/>
              <a:t>d'C"%temperature</a:t>
            </a:r>
            <a:r>
              <a:rPr lang="en-IN" sz="1400" dirty="0"/>
              <a:t>)   </a:t>
            </a:r>
          </a:p>
          <a:p>
            <a:r>
              <a:rPr lang="en-IN" sz="1400" dirty="0"/>
              <a:t>    print("*Motor off")  </a:t>
            </a:r>
          </a:p>
          <a:p>
            <a:r>
              <a:rPr lang="en-IN" sz="1400" dirty="0"/>
              <a:t>else:   </a:t>
            </a:r>
          </a:p>
          <a:p>
            <a:r>
              <a:rPr lang="en-IN" sz="1400" dirty="0"/>
              <a:t>   </a:t>
            </a:r>
            <a:r>
              <a:rPr lang="en-IN" sz="1400" dirty="0" err="1"/>
              <a:t>GPIO.output</a:t>
            </a:r>
            <a:r>
              <a:rPr lang="en-IN" sz="1400" dirty="0"/>
              <a:t>(Motor1E,GPIO.LOW) </a:t>
            </a:r>
          </a:p>
          <a:p>
            <a:r>
              <a:rPr lang="en-IN" sz="1400" dirty="0"/>
              <a:t>   (</a:t>
            </a:r>
            <a:r>
              <a:rPr lang="en-IN" sz="1400" dirty="0" err="1"/>
              <a:t>result,mid</a:t>
            </a:r>
            <a:r>
              <a:rPr lang="en-IN" sz="1400" dirty="0"/>
              <a:t>)=</a:t>
            </a:r>
            <a:r>
              <a:rPr lang="en-IN" sz="1400" dirty="0" err="1"/>
              <a:t>mqttc.publish</a:t>
            </a:r>
            <a:r>
              <a:rPr lang="en-IN" sz="1400" dirty="0"/>
              <a:t>("</a:t>
            </a:r>
            <a:r>
              <a:rPr lang="en-IN" sz="1400" dirty="0" err="1"/>
              <a:t>paho</a:t>
            </a:r>
            <a:r>
              <a:rPr lang="en-IN" sz="1400" dirty="0"/>
              <a:t>/old123","*Rain is detected\n*temperature </a:t>
            </a:r>
          </a:p>
          <a:p>
            <a:r>
              <a:rPr lang="en-IN" sz="1400" dirty="0"/>
              <a:t>in degree </a:t>
            </a:r>
            <a:r>
              <a:rPr lang="en-IN" sz="1400" dirty="0" err="1"/>
              <a:t>celsius</a:t>
            </a:r>
            <a:r>
              <a:rPr lang="en-IN" sz="1400" dirty="0"/>
              <a:t>= %</a:t>
            </a:r>
            <a:r>
              <a:rPr lang="en-IN" sz="1400" dirty="0" err="1"/>
              <a:t>d'C</a:t>
            </a:r>
            <a:r>
              <a:rPr lang="en-IN" sz="1400" dirty="0"/>
              <a:t>\n*Motor off"%temperature,2)    print("*Rain is detected")   </a:t>
            </a:r>
          </a:p>
          <a:p>
            <a:r>
              <a:rPr lang="en-IN" sz="1400" dirty="0"/>
              <a:t>   print("*temperature in degree </a:t>
            </a:r>
            <a:r>
              <a:rPr lang="en-IN" sz="1400" dirty="0" err="1"/>
              <a:t>celsius</a:t>
            </a:r>
            <a:r>
              <a:rPr lang="en-IN" sz="1400" dirty="0"/>
              <a:t> is %</a:t>
            </a:r>
            <a:r>
              <a:rPr lang="en-IN" sz="1400" dirty="0" err="1"/>
              <a:t>d'C"%temperature</a:t>
            </a:r>
            <a:r>
              <a:rPr lang="en-IN" sz="1400" dirty="0"/>
              <a:t>)   </a:t>
            </a:r>
          </a:p>
          <a:p>
            <a:r>
              <a:rPr lang="en-IN" sz="1400" dirty="0"/>
              <a:t>   print("*Motor off")  </a:t>
            </a:r>
          </a:p>
          <a:p>
            <a:r>
              <a:rPr lang="en-IN" sz="1400" dirty="0"/>
              <a:t>   print("\n\n") </a:t>
            </a:r>
          </a:p>
          <a:p>
            <a:pPr marL="0" indent="0">
              <a:buNone/>
            </a:pPr>
            <a:r>
              <a:rPr lang="en-IN" sz="1400" dirty="0"/>
              <a:t>     </a:t>
            </a:r>
            <a:r>
              <a:rPr lang="en-IN" sz="1400" dirty="0" err="1"/>
              <a:t>t.sleep</a:t>
            </a:r>
            <a:r>
              <a:rPr lang="en-IN" sz="1400" dirty="0"/>
              <a:t>(2)</a:t>
            </a:r>
          </a:p>
        </p:txBody>
      </p:sp>
    </p:spTree>
    <p:extLst>
      <p:ext uri="{BB962C8B-B14F-4D97-AF65-F5344CB8AC3E}">
        <p14:creationId xmlns:p14="http://schemas.microsoft.com/office/powerpoint/2010/main" val="1076923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r>
              <a:rPr lang="en-US" dirty="0"/>
              <a:t>Result</a:t>
            </a:r>
          </a:p>
        </p:txBody>
      </p:sp>
      <p:pic>
        <p:nvPicPr>
          <p:cNvPr id="11" name="Picture 10">
            <a:extLst>
              <a:ext uri="{FF2B5EF4-FFF2-40B4-BE49-F238E27FC236}">
                <a16:creationId xmlns:a16="http://schemas.microsoft.com/office/drawing/2014/main" id="{DA0D3B1E-2458-725E-B725-839011319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018" y="1180366"/>
            <a:ext cx="2595489" cy="4960338"/>
          </a:xfrm>
          <a:prstGeom prst="rect">
            <a:avLst/>
          </a:prstGeom>
        </p:spPr>
      </p:pic>
      <p:pic>
        <p:nvPicPr>
          <p:cNvPr id="17" name="Picture 16">
            <a:extLst>
              <a:ext uri="{FF2B5EF4-FFF2-40B4-BE49-F238E27FC236}">
                <a16:creationId xmlns:a16="http://schemas.microsoft.com/office/drawing/2014/main" id="{19BF4B61-DD36-C852-B98A-D7FDC044E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180365"/>
            <a:ext cx="2595489" cy="4960336"/>
          </a:xfrm>
          <a:prstGeom prst="rect">
            <a:avLst/>
          </a:prstGeom>
        </p:spPr>
      </p:pic>
      <p:pic>
        <p:nvPicPr>
          <p:cNvPr id="19" name="Picture 18">
            <a:extLst>
              <a:ext uri="{FF2B5EF4-FFF2-40B4-BE49-F238E27FC236}">
                <a16:creationId xmlns:a16="http://schemas.microsoft.com/office/drawing/2014/main" id="{1B1F3083-F8A6-2D58-32FF-FE9A831F9A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4507" y="1180364"/>
            <a:ext cx="2595490" cy="496033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ED668F-F1A2-77D8-BE4F-E7F04D574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90525"/>
            <a:ext cx="6912768" cy="6076950"/>
          </a:xfrm>
          <a:prstGeom prst="rect">
            <a:avLst/>
          </a:prstGeom>
        </p:spPr>
      </p:pic>
    </p:spTree>
    <p:extLst>
      <p:ext uri="{BB962C8B-B14F-4D97-AF65-F5344CB8AC3E}">
        <p14:creationId xmlns:p14="http://schemas.microsoft.com/office/powerpoint/2010/main" val="104444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pic>
        <p:nvPicPr>
          <p:cNvPr id="4" name="Picture 3"/>
          <p:cNvPicPr/>
          <p:nvPr/>
        </p:nvPicPr>
        <p:blipFill>
          <a:blip r:embed="rId2"/>
          <a:srcRect l="30601" t="27116" r="23922" b="22249"/>
          <a:stretch>
            <a:fillRect/>
          </a:stretch>
        </p:blipFill>
        <p:spPr bwMode="auto">
          <a:xfrm>
            <a:off x="1071538" y="2071678"/>
            <a:ext cx="5802630" cy="36118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82660"/>
          </a:xfrm>
        </p:spPr>
        <p:txBody>
          <a:bodyPr>
            <a:normAutofit/>
          </a:bodyPr>
          <a:lstStyle/>
          <a:p>
            <a:pPr algn="l"/>
            <a:r>
              <a:rPr lang="en-US" dirty="0"/>
              <a:t>COMPONENTS:</a:t>
            </a:r>
            <a:br>
              <a:rPr lang="en-US" dirty="0"/>
            </a:br>
            <a:endParaRPr lang="en-US" sz="2800" dirty="0"/>
          </a:p>
        </p:txBody>
      </p:sp>
      <p:sp>
        <p:nvSpPr>
          <p:cNvPr id="3" name="Content Placeholder 2"/>
          <p:cNvSpPr>
            <a:spLocks noGrp="1"/>
          </p:cNvSpPr>
          <p:nvPr>
            <p:ph sz="quarter" idx="1"/>
          </p:nvPr>
        </p:nvSpPr>
        <p:spPr>
          <a:xfrm>
            <a:off x="611560" y="1415316"/>
            <a:ext cx="8229600" cy="4554551"/>
          </a:xfrm>
        </p:spPr>
        <p:txBody>
          <a:bodyPr>
            <a:normAutofit/>
          </a:bodyPr>
          <a:lstStyle/>
          <a:p>
            <a:pPr>
              <a:buNone/>
            </a:pPr>
            <a:r>
              <a:rPr lang="en-US" dirty="0"/>
              <a:t>Hardware Requirements:</a:t>
            </a:r>
          </a:p>
          <a:p>
            <a:r>
              <a:rPr lang="en-US" dirty="0"/>
              <a:t>Raspberry pi 3B</a:t>
            </a:r>
          </a:p>
          <a:p>
            <a:r>
              <a:rPr lang="en-US" dirty="0"/>
              <a:t>LM35 (Temperature Sensor)</a:t>
            </a:r>
          </a:p>
          <a:p>
            <a:r>
              <a:rPr lang="en-US" dirty="0"/>
              <a:t>Soil Moisture Sensor </a:t>
            </a:r>
          </a:p>
          <a:p>
            <a:r>
              <a:rPr lang="en-US" dirty="0"/>
              <a:t>Rain Sensor</a:t>
            </a:r>
          </a:p>
          <a:p>
            <a:r>
              <a:rPr lang="en-US" dirty="0"/>
              <a:t>L293D IC</a:t>
            </a:r>
          </a:p>
          <a:p>
            <a:r>
              <a:rPr lang="en-US" dirty="0"/>
              <a:t>PCF8591 IC</a:t>
            </a:r>
          </a:p>
          <a:p>
            <a:pPr>
              <a:buNone/>
            </a:pPr>
            <a:r>
              <a:rPr lang="en-US" dirty="0"/>
              <a:t>Software Requirements:</a:t>
            </a:r>
          </a:p>
          <a:p>
            <a:r>
              <a:rPr lang="en-US" dirty="0"/>
              <a:t>PUTTY</a:t>
            </a:r>
          </a:p>
          <a:p>
            <a:r>
              <a:rPr lang="en-US" dirty="0"/>
              <a:t>MQTT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3">
                                            <p:txEl>
                                              <p:pRg st="3" end="3"/>
                                            </p:txEl>
                                          </p:spTgt>
                                        </p:tgtEl>
                                      </p:cBhvr>
                                    </p:animEffect>
                                    <p:animScale>
                                      <p:cBhvr>
                                        <p:cTn id="27" dur="250" autoRev="1" fill="hold"/>
                                        <p:tgtEl>
                                          <p:spTgt spid="3">
                                            <p:txEl>
                                              <p:pRg st="3" end="3"/>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3">
                                            <p:txEl>
                                              <p:pRg st="4" end="4"/>
                                            </p:txEl>
                                          </p:spTgt>
                                        </p:tgtEl>
                                      </p:cBhvr>
                                    </p:animEffect>
                                    <p:animScale>
                                      <p:cBhvr>
                                        <p:cTn id="32" dur="250" autoRev="1" fill="hold"/>
                                        <p:tgtEl>
                                          <p:spTgt spid="3">
                                            <p:txEl>
                                              <p:pRg st="4" end="4"/>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3">
                                            <p:txEl>
                                              <p:pRg st="5" end="5"/>
                                            </p:txEl>
                                          </p:spTgt>
                                        </p:tgtEl>
                                      </p:cBhvr>
                                    </p:animEffect>
                                    <p:animScale>
                                      <p:cBhvr>
                                        <p:cTn id="37" dur="250" autoRev="1" fill="hold"/>
                                        <p:tgtEl>
                                          <p:spTgt spid="3">
                                            <p:txEl>
                                              <p:pRg st="5" end="5"/>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nodeType="clickEffect">
                                  <p:stCondLst>
                                    <p:cond delay="0"/>
                                  </p:stCondLst>
                                  <p:childTnLst>
                                    <p:animEffect transition="out" filter="fade">
                                      <p:cBhvr>
                                        <p:cTn id="41" dur="500" tmFilter="0, 0; .2, .5; .8, .5; 1, 0"/>
                                        <p:tgtEl>
                                          <p:spTgt spid="3">
                                            <p:txEl>
                                              <p:pRg st="6" end="6"/>
                                            </p:txEl>
                                          </p:spTgt>
                                        </p:tgtEl>
                                      </p:cBhvr>
                                    </p:animEffect>
                                    <p:animScale>
                                      <p:cBhvr>
                                        <p:cTn id="42" dur="250" autoRev="1" fill="hold"/>
                                        <p:tgtEl>
                                          <p:spTgt spid="3">
                                            <p:txEl>
                                              <p:pRg st="6" end="6"/>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3">
                                            <p:txEl>
                                              <p:pRg st="8" end="8"/>
                                            </p:txEl>
                                          </p:spTgt>
                                        </p:tgtEl>
                                      </p:cBhvr>
                                    </p:animEffect>
                                    <p:animScale>
                                      <p:cBhvr>
                                        <p:cTn id="52" dur="250" autoRev="1" fill="hold"/>
                                        <p:tgtEl>
                                          <p:spTgt spid="3">
                                            <p:txEl>
                                              <p:pRg st="8" end="8"/>
                                            </p:txEl>
                                          </p:spTgt>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3">
                                            <p:txEl>
                                              <p:pRg st="9" end="9"/>
                                            </p:txEl>
                                          </p:spTgt>
                                        </p:tgtEl>
                                      </p:cBhvr>
                                    </p:animEffect>
                                    <p:animScale>
                                      <p:cBhvr>
                                        <p:cTn id="57" dur="250" autoRev="1" fill="hold"/>
                                        <p:tgtEl>
                                          <p:spTgt spid="3">
                                            <p:txEl>
                                              <p:pRg st="9" end="9"/>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615302"/>
            <a:ext cx="5958408" cy="581450"/>
          </a:xfrm>
        </p:spPr>
        <p:txBody>
          <a:bodyPr/>
          <a:lstStyle/>
          <a:p>
            <a:pPr algn="ctr"/>
            <a:r>
              <a:rPr lang="en-US" dirty="0"/>
              <a:t>RASPBERRY PI</a:t>
            </a:r>
          </a:p>
        </p:txBody>
      </p:sp>
      <p:sp>
        <p:nvSpPr>
          <p:cNvPr id="3" name="Subtitle 2">
            <a:extLst>
              <a:ext uri="{FF2B5EF4-FFF2-40B4-BE49-F238E27FC236}">
                <a16:creationId xmlns:a16="http://schemas.microsoft.com/office/drawing/2014/main" id="{EF1AA843-8774-2219-EB71-DDB27F92A3B0}"/>
              </a:ext>
            </a:extLst>
          </p:cNvPr>
          <p:cNvSpPr>
            <a:spLocks noGrp="1"/>
          </p:cNvSpPr>
          <p:nvPr>
            <p:ph type="subTitle" idx="1"/>
          </p:nvPr>
        </p:nvSpPr>
        <p:spPr>
          <a:xfrm>
            <a:off x="2195736" y="4357156"/>
            <a:ext cx="6840760" cy="1952164"/>
          </a:xfrm>
        </p:spPr>
        <p:txBody>
          <a:bodyPr>
            <a:normAutofit fontScale="25000" lnSpcReduction="20000"/>
          </a:bodyPr>
          <a:lstStyle/>
          <a:p>
            <a:pPr algn="just">
              <a:lnSpc>
                <a:spcPct val="115000"/>
              </a:lnSpc>
              <a:spcAft>
                <a:spcPts val="800"/>
              </a:spcAft>
            </a:pPr>
            <a:r>
              <a:rPr lang="en-IN" sz="9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Raspberry Pi is the name of a series of single-board computers made by the Raspberry Pi Foundation, a UK charity that aims to educate people in computing and create easier access to computing education.</a:t>
            </a:r>
            <a:endParaRPr lang="en-US" sz="9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9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9600" b="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800"/>
              </a:spcAft>
            </a:pPr>
            <a:r>
              <a:rPr lang="en-IN" sz="1800" b="1" u="none" strike="noStrike" dirty="0">
                <a:effectLst/>
                <a:latin typeface="Arial Black" panose="020B0A040201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descr="download.jpg"/>
          <p:cNvPicPr/>
          <p:nvPr/>
        </p:nvPicPr>
        <p:blipFill>
          <a:blip r:embed="rId2"/>
          <a:stretch>
            <a:fillRect/>
          </a:stretch>
        </p:blipFill>
        <p:spPr>
          <a:xfrm>
            <a:off x="2843808" y="1196752"/>
            <a:ext cx="4357718" cy="31604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mph" presetSubtype="0" nodeType="clickEffect">
                                  <p:stCondLst>
                                    <p:cond delay="0"/>
                                  </p:stCondLst>
                                  <p:iterate type="lt">
                                    <p:tmAbs val="25"/>
                                  </p:iterate>
                                  <p:childTnLst>
                                    <p:set>
                                      <p:cBhvr override="childStyle">
                                        <p:cTn id="16"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89C3C1-E919-9DE5-8C83-3AAB23C64307}"/>
              </a:ext>
            </a:extLst>
          </p:cNvPr>
          <p:cNvSpPr>
            <a:spLocks noGrp="1"/>
          </p:cNvSpPr>
          <p:nvPr>
            <p:ph sz="quarter" idx="1"/>
          </p:nvPr>
        </p:nvSpPr>
        <p:spPr>
          <a:xfrm>
            <a:off x="457200" y="548680"/>
            <a:ext cx="7467600" cy="5925272"/>
          </a:xfrm>
        </p:spPr>
        <p:txBody>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Raspberry Pi 3B is a very cheap computer that runs Linux, but it also provides a set of GPIO (general purpose input/output) pins, allowing you to control electronic components for physical computing and explore the Internet of Things (IOT) such as home automation, Edge computing and many other industrial applications</a:t>
            </a:r>
            <a:endParaRPr lang="en-IN" dirty="0"/>
          </a:p>
        </p:txBody>
      </p:sp>
    </p:spTree>
    <p:extLst>
      <p:ext uri="{BB962C8B-B14F-4D97-AF65-F5344CB8AC3E}">
        <p14:creationId xmlns:p14="http://schemas.microsoft.com/office/powerpoint/2010/main" val="2361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47497E-BD2A-A272-1FB9-0D4F7EAF1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620688"/>
            <a:ext cx="7515381" cy="5256584"/>
          </a:xfrm>
          <a:prstGeom prst="rect">
            <a:avLst/>
          </a:prstGeom>
        </p:spPr>
      </p:pic>
    </p:spTree>
    <p:extLst>
      <p:ext uri="{BB962C8B-B14F-4D97-AF65-F5344CB8AC3E}">
        <p14:creationId xmlns:p14="http://schemas.microsoft.com/office/powerpoint/2010/main" val="286343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84E207-99CA-0864-5A20-7FB96DF13CEC}"/>
              </a:ext>
            </a:extLst>
          </p:cNvPr>
          <p:cNvSpPr>
            <a:spLocks noGrp="1"/>
          </p:cNvSpPr>
          <p:nvPr>
            <p:ph type="ctrTitle"/>
          </p:nvPr>
        </p:nvSpPr>
        <p:spPr>
          <a:xfrm>
            <a:off x="2341984" y="-315416"/>
            <a:ext cx="6172200" cy="1048151"/>
          </a:xfrm>
        </p:spPr>
        <p:txBody>
          <a:bodyPr/>
          <a:lstStyle/>
          <a:p>
            <a:r>
              <a:rPr lang="en-US" dirty="0"/>
              <a:t>Soil Moisture Sensor</a:t>
            </a:r>
            <a:endParaRPr lang="en-IN" dirty="0"/>
          </a:p>
        </p:txBody>
      </p:sp>
      <p:sp>
        <p:nvSpPr>
          <p:cNvPr id="6" name="Subtitle 5">
            <a:extLst>
              <a:ext uri="{FF2B5EF4-FFF2-40B4-BE49-F238E27FC236}">
                <a16:creationId xmlns:a16="http://schemas.microsoft.com/office/drawing/2014/main" id="{4CCB7850-7A50-CFCB-C951-DA087F2F581A}"/>
              </a:ext>
            </a:extLst>
          </p:cNvPr>
          <p:cNvSpPr>
            <a:spLocks noGrp="1"/>
          </p:cNvSpPr>
          <p:nvPr>
            <p:ph type="subTitle" idx="1"/>
          </p:nvPr>
        </p:nvSpPr>
        <p:spPr>
          <a:xfrm>
            <a:off x="2123728" y="3136225"/>
            <a:ext cx="6172200" cy="3161947"/>
          </a:xfrm>
        </p:spPr>
        <p:txBody>
          <a:bodyPr/>
          <a:lstStyle/>
          <a:p>
            <a:r>
              <a:rPr lang="en-IN" sz="2000" dirty="0">
                <a:effectLst/>
                <a:latin typeface="Times New Roman" panose="02020603050405020304" pitchFamily="18" charset="0"/>
                <a:ea typeface="Times New Roman" panose="02020603050405020304" pitchFamily="18" charset="0"/>
              </a:rPr>
              <a:t>Soil moisture sensor is a sensor which senses the moisture content of the soil. </a:t>
            </a:r>
          </a:p>
          <a:p>
            <a:endParaRPr lang="en-IN" sz="2000" dirty="0">
              <a:latin typeface="Times New Roman" panose="02020603050405020304" pitchFamily="18" charset="0"/>
            </a:endParaRPr>
          </a:p>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When the soil is dry, the current will not pass through it and so it will act as open circuit. Hence the output is said to maximum. When the soil is wet, the current will pass from one terminal to the other and the circuit is said to be short and the output will be zero.</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2" name="Content Placeholder 3" descr="SoilMoistureSensor_image (2).jpg">
            <a:extLst>
              <a:ext uri="{FF2B5EF4-FFF2-40B4-BE49-F238E27FC236}">
                <a16:creationId xmlns:a16="http://schemas.microsoft.com/office/drawing/2014/main" id="{691851EA-BAA8-8D16-0F04-0050E4BFD058}"/>
              </a:ext>
            </a:extLst>
          </p:cNvPr>
          <p:cNvPicPr>
            <a:picLocks noGrp="1"/>
          </p:cNvPicPr>
          <p:nvPr>
            <p:ph sz="quarter" idx="4294967295"/>
          </p:nvPr>
        </p:nvPicPr>
        <p:blipFill>
          <a:blip r:embed="rId2" cstate="print"/>
          <a:srcRect l="5037" t="17427" r="4773" b="14523"/>
          <a:stretch>
            <a:fillRect/>
          </a:stretch>
        </p:blipFill>
        <p:spPr>
          <a:xfrm>
            <a:off x="3419872" y="908721"/>
            <a:ext cx="3888432" cy="20162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CB432F6-A911-D9C6-A2EF-6FBFCBAF1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81643"/>
            <a:ext cx="4104503" cy="439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674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200</TotalTime>
  <Words>1553</Words>
  <Application>Microsoft Office PowerPoint</Application>
  <PresentationFormat>On-screen Show (4:3)</PresentationFormat>
  <Paragraphs>114</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 Black</vt:lpstr>
      <vt:lpstr>Calibri</vt:lpstr>
      <vt:lpstr>Century Schoolbook</vt:lpstr>
      <vt:lpstr>Times New Roman</vt:lpstr>
      <vt:lpstr>Wingdings</vt:lpstr>
      <vt:lpstr>Wingdings 2</vt:lpstr>
      <vt:lpstr>Oriel</vt:lpstr>
      <vt:lpstr>SMART AGRICULTURE SYSTEM</vt:lpstr>
      <vt:lpstr>ABSTRACT:</vt:lpstr>
      <vt:lpstr>INTRODUCTION:</vt:lpstr>
      <vt:lpstr>COMPONENTS: </vt:lpstr>
      <vt:lpstr>RASPBERRY PI</vt:lpstr>
      <vt:lpstr>PowerPoint Presentation</vt:lpstr>
      <vt:lpstr>PowerPoint Presentation</vt:lpstr>
      <vt:lpstr>Soil Moisture Sensor</vt:lpstr>
      <vt:lpstr>PowerPoint Presentation</vt:lpstr>
      <vt:lpstr>Rain sensor</vt:lpstr>
      <vt:lpstr>PowerPoint Presentation</vt:lpstr>
      <vt:lpstr>L293D( Motor Driving IC)</vt:lpstr>
      <vt:lpstr>Temperature Sensor(LM35)</vt:lpstr>
      <vt:lpstr>ADC</vt:lpstr>
      <vt:lpstr>Software Requirements i2c</vt:lpstr>
      <vt:lpstr>Putty</vt:lpstr>
      <vt:lpstr>MQTT</vt:lpstr>
      <vt:lpstr>Working</vt:lpstr>
      <vt:lpstr>PowerPoint Presentation</vt:lpstr>
      <vt:lpstr>PowerPoint Presentation</vt:lpstr>
      <vt:lpstr>PowerPoint Presentation</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Ramya</cp:lastModifiedBy>
  <cp:revision>7</cp:revision>
  <dcterms:created xsi:type="dcterms:W3CDTF">2022-10-19T04:56:21Z</dcterms:created>
  <dcterms:modified xsi:type="dcterms:W3CDTF">2022-10-20T08:32:03Z</dcterms:modified>
</cp:coreProperties>
</file>