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7" r:id="rId2"/>
    <p:sldId id="258" r:id="rId3"/>
    <p:sldId id="260" r:id="rId4"/>
    <p:sldId id="261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702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37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6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06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880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887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4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6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7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2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7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47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14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67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7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2B801-2F00-4A2A-B32C-365D79AB9AE5}" type="datetimeFigureOut">
              <a:rPr lang="en-IN" smtClean="0"/>
              <a:t>18-10-2022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305CCE-B4C6-44B9-B526-79852EEE9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5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nfluence.hbkworld.com/display/NCODESPACE/Aqira+Release+Proce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bkworld.com/display/NCODESPACE/Aqira+Release+Process" TargetMode="External"/><Relationship Id="rId2" Type="http://schemas.openxmlformats.org/officeDocument/2006/relationships/hyperlink" Target="https://confluence.hbkworld.com/display/NCODESPACE/Aqira+Development+Proc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hbkworld.com/display/NCODESPACE/Important+Services" TargetMode="External"/><Relationship Id="rId5" Type="http://schemas.openxmlformats.org/officeDocument/2006/relationships/hyperlink" Target="https://confluence.hbkworld.com/display/NCODESPACE/Container+Environment+Information" TargetMode="External"/><Relationship Id="rId4" Type="http://schemas.openxmlformats.org/officeDocument/2006/relationships/hyperlink" Target="https://confluence.hbkworld.com/display/NCODESPACE/Aqira+Infrastru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032-8E0B-4C8A-91A0-3234D5C9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7" y="140784"/>
            <a:ext cx="10463350" cy="1280890"/>
          </a:xfrm>
        </p:spPr>
        <p:txBody>
          <a:bodyPr/>
          <a:lstStyle/>
          <a:p>
            <a:r>
              <a:rPr lang="en-US" dirty="0" err="1"/>
              <a:t>Aqira</a:t>
            </a:r>
            <a:r>
              <a:rPr lang="en-US" dirty="0"/>
              <a:t> SVN Repositories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491B-C200-428A-BB70-C1A9C66B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650" y="1208368"/>
            <a:ext cx="10463350" cy="564963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SVN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FDA127-A213-406B-85F6-28CE375B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67" y="1571625"/>
            <a:ext cx="6695217" cy="5286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12B1B5-E983-4CB3-A915-2696F6C1D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" t="-381" r="33287" b="381"/>
          <a:stretch/>
        </p:blipFill>
        <p:spPr>
          <a:xfrm>
            <a:off x="7752577" y="1550625"/>
            <a:ext cx="434363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032-8E0B-4C8A-91A0-3234D5C9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7" y="140784"/>
            <a:ext cx="10463350" cy="1280890"/>
          </a:xfrm>
        </p:spPr>
        <p:txBody>
          <a:bodyPr/>
          <a:lstStyle/>
          <a:p>
            <a:r>
              <a:rPr lang="en-US" dirty="0" err="1"/>
              <a:t>Aqira</a:t>
            </a:r>
            <a:r>
              <a:rPr lang="en-US" dirty="0"/>
              <a:t> SVN Repositories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491B-C200-428A-BB70-C1A9C66B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8" y="1685109"/>
            <a:ext cx="10463350" cy="503210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SVN</a:t>
            </a:r>
            <a:r>
              <a:rPr lang="en-US" dirty="0"/>
              <a:t>:</a:t>
            </a:r>
          </a:p>
          <a:p>
            <a:r>
              <a:rPr lang="en-IN" dirty="0"/>
              <a:t>Trunk branch for main code</a:t>
            </a:r>
          </a:p>
          <a:p>
            <a:r>
              <a:rPr lang="en-IN" dirty="0"/>
              <a:t>Developers create separate branches from trunk branch to work on user story within branches directory corresponding to their name directory</a:t>
            </a:r>
          </a:p>
          <a:p>
            <a:r>
              <a:rPr lang="en-IN" dirty="0"/>
              <a:t>The trunk code is cloned to releases directory at the time of release.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BB1EC-0358-4F85-89BA-93F7FBF2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42" y="3714979"/>
            <a:ext cx="4876800" cy="291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4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C5BC-BAF3-4E04-AF6C-5881F989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549" y="209006"/>
            <a:ext cx="9728063" cy="1031965"/>
          </a:xfrm>
        </p:spPr>
        <p:txBody>
          <a:bodyPr/>
          <a:lstStyle/>
          <a:p>
            <a:r>
              <a:rPr lang="en-US" dirty="0"/>
              <a:t>Jenkins Nightly trunk build job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80A2C6-1590-4A45-8038-1758E4C0C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2" y="1240971"/>
            <a:ext cx="9728200" cy="4327054"/>
          </a:xfrm>
        </p:spPr>
      </p:pic>
    </p:spTree>
    <p:extLst>
      <p:ext uri="{BB962C8B-B14F-4D97-AF65-F5344CB8AC3E}">
        <p14:creationId xmlns:p14="http://schemas.microsoft.com/office/powerpoint/2010/main" val="307327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2B96-6116-4442-B22C-046E4BD1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342" y="166910"/>
            <a:ext cx="9656270" cy="1280890"/>
          </a:xfrm>
        </p:spPr>
        <p:txBody>
          <a:bodyPr/>
          <a:lstStyle/>
          <a:p>
            <a:r>
              <a:rPr lang="en-US" dirty="0"/>
              <a:t>Jenkins Regression Tests Job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2FD75-C39F-4D63-83E2-0177607BA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745" y="1149622"/>
            <a:ext cx="8423464" cy="4859338"/>
          </a:xfrm>
        </p:spPr>
      </p:pic>
    </p:spTree>
    <p:extLst>
      <p:ext uri="{BB962C8B-B14F-4D97-AF65-F5344CB8AC3E}">
        <p14:creationId xmlns:p14="http://schemas.microsoft.com/office/powerpoint/2010/main" val="291656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4324-4594-47DD-94E4-9A75873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281"/>
            <a:ext cx="10051101" cy="1280890"/>
          </a:xfrm>
        </p:spPr>
        <p:txBody>
          <a:bodyPr/>
          <a:lstStyle/>
          <a:p>
            <a:r>
              <a:rPr lang="en-US" dirty="0" err="1"/>
              <a:t>Aqira</a:t>
            </a:r>
            <a:r>
              <a:rPr lang="en-US" dirty="0"/>
              <a:t> Release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2294-8B50-4A5C-A2C6-81F5F570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317171"/>
            <a:ext cx="10051101" cy="5281530"/>
          </a:xfrm>
        </p:spPr>
        <p:txBody>
          <a:bodyPr/>
          <a:lstStyle/>
          <a:p>
            <a:r>
              <a:rPr lang="en-US" dirty="0"/>
              <a:t>We mainly follow the below document for the </a:t>
            </a:r>
            <a:r>
              <a:rPr lang="en-US" dirty="0" err="1"/>
              <a:t>Aqira</a:t>
            </a:r>
            <a:r>
              <a:rPr lang="en-US" dirty="0"/>
              <a:t> release process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https://confluence.hbkworld.com/display/NCODESPACE/Aqira+Release+Process</a:t>
            </a:r>
            <a:endParaRPr lang="en-IN" dirty="0"/>
          </a:p>
          <a:p>
            <a:r>
              <a:rPr lang="en-IN" dirty="0"/>
              <a:t>We create a dummy release to ensure everything is working fine before the actual release </a:t>
            </a:r>
          </a:p>
          <a:p>
            <a:r>
              <a:rPr lang="en-IN" dirty="0"/>
              <a:t>If there is an error/addition/update to the dummy release/release we make the changes to the release branch and after the release we merge it to the trunk branches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FFB67-A796-4869-A5AE-23DFEB85C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17" y="3615396"/>
            <a:ext cx="8943975" cy="29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2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4AD2-8D04-4B77-92C1-45F2926B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93036"/>
            <a:ext cx="8911687" cy="1280890"/>
          </a:xfrm>
        </p:spPr>
        <p:txBody>
          <a:bodyPr/>
          <a:lstStyle/>
          <a:p>
            <a:r>
              <a:rPr lang="en-US" dirty="0" err="1"/>
              <a:t>Aqira</a:t>
            </a:r>
            <a:r>
              <a:rPr lang="en-US" dirty="0"/>
              <a:t> Development Process</a:t>
            </a:r>
            <a:endParaRPr lang="en-IN" dirty="0"/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88150297-1A6E-40C5-A420-E0CB76DF1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1081" y="864515"/>
            <a:ext cx="10286233" cy="580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03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78C0-E27A-464F-9455-C0F6493A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1596"/>
            <a:ext cx="8911687" cy="1280890"/>
          </a:xfrm>
        </p:spPr>
        <p:txBody>
          <a:bodyPr/>
          <a:lstStyle/>
          <a:p>
            <a:r>
              <a:rPr lang="en-US" dirty="0"/>
              <a:t>Important Confluence 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48FE-4153-4EF2-9277-382BFA60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863" y="1127760"/>
            <a:ext cx="10290587" cy="5628644"/>
          </a:xfrm>
        </p:spPr>
        <p:txBody>
          <a:bodyPr/>
          <a:lstStyle/>
          <a:p>
            <a:r>
              <a:rPr lang="en-US" dirty="0" err="1"/>
              <a:t>Aqira</a:t>
            </a:r>
            <a:r>
              <a:rPr lang="en-US" dirty="0"/>
              <a:t> Development Process: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https://confluence.hbkworld.com/display/NCODESPACE/Aqira+Development+Process</a:t>
            </a:r>
            <a:r>
              <a:rPr lang="en-US" dirty="0"/>
              <a:t>s</a:t>
            </a:r>
          </a:p>
          <a:p>
            <a:r>
              <a:rPr lang="en-US" dirty="0" err="1"/>
              <a:t>Aqira</a:t>
            </a:r>
            <a:r>
              <a:rPr lang="en-US" dirty="0"/>
              <a:t> Release process: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https://confluence.hbkworld.com/display/NCODESPACE/Aqira+Release+Process</a:t>
            </a:r>
            <a:endParaRPr lang="en-IN" dirty="0"/>
          </a:p>
          <a:p>
            <a:r>
              <a:rPr lang="en-US" dirty="0" err="1"/>
              <a:t>Aqira</a:t>
            </a:r>
            <a:r>
              <a:rPr lang="en-US" dirty="0"/>
              <a:t> Infrastructure: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https://confluence.hbkworld.com/display/NCODESPACE/Aqira+Infrastructure</a:t>
            </a:r>
            <a:endParaRPr lang="en-US" dirty="0"/>
          </a:p>
          <a:p>
            <a:r>
              <a:rPr lang="en-US" dirty="0"/>
              <a:t>Environment information: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https://confluence.hbkworld.com/display/NCODESPACE/Container+Environment+Information</a:t>
            </a:r>
            <a:endParaRPr lang="en-US" dirty="0"/>
          </a:p>
          <a:p>
            <a:r>
              <a:rPr lang="en-US" dirty="0"/>
              <a:t>Important </a:t>
            </a:r>
            <a:r>
              <a:rPr lang="en-US" dirty="0" err="1"/>
              <a:t>Aqira</a:t>
            </a:r>
            <a:r>
              <a:rPr lang="en-US" dirty="0"/>
              <a:t> Services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https://confluence.hbkworld.com/display/NCODESPACE/Important+Services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1819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1586</TotalTime>
  <Words>242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Aqira SVN Repositories</vt:lpstr>
      <vt:lpstr>Aqira SVN Repositories</vt:lpstr>
      <vt:lpstr>Jenkins Nightly trunk build job</vt:lpstr>
      <vt:lpstr>Jenkins Regression Tests Job</vt:lpstr>
      <vt:lpstr>Aqira Release process</vt:lpstr>
      <vt:lpstr>Aqira Development Process</vt:lpstr>
      <vt:lpstr>Important Confluence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Workflows</dc:title>
  <dc:creator>Naveen Goyal</dc:creator>
  <cp:lastModifiedBy>Naveen Goyal</cp:lastModifiedBy>
  <cp:revision>4</cp:revision>
  <dcterms:created xsi:type="dcterms:W3CDTF">2022-10-18T06:16:19Z</dcterms:created>
  <dcterms:modified xsi:type="dcterms:W3CDTF">2022-10-19T08:43:01Z</dcterms:modified>
</cp:coreProperties>
</file>