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19"/>
  </p:notesMasterIdLst>
  <p:handoutMasterIdLst>
    <p:handoutMasterId r:id="rId20"/>
  </p:handoutMasterIdLst>
  <p:sldIdLst>
    <p:sldId id="268" r:id="rId5"/>
    <p:sldId id="324" r:id="rId6"/>
    <p:sldId id="332" r:id="rId7"/>
    <p:sldId id="310" r:id="rId8"/>
    <p:sldId id="261" r:id="rId9"/>
    <p:sldId id="333" r:id="rId10"/>
    <p:sldId id="334" r:id="rId11"/>
    <p:sldId id="325" r:id="rId12"/>
    <p:sldId id="337" r:id="rId13"/>
    <p:sldId id="338" r:id="rId14"/>
    <p:sldId id="339" r:id="rId15"/>
    <p:sldId id="340" r:id="rId16"/>
    <p:sldId id="341" r:id="rId17"/>
    <p:sldId id="34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7" autoAdjust="0"/>
  </p:normalViewPr>
  <p:slideViewPr>
    <p:cSldViewPr snapToGrid="0">
      <p:cViewPr varScale="1">
        <p:scale>
          <a:sx n="62" d="100"/>
          <a:sy n="62" d="100"/>
        </p:scale>
        <p:origin x="828" y="5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962F03-D7DC-CB6C-79F9-6EDB31BEAE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8D0420-EBB5-D564-54DE-341AD5F02B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AD50C4-F1A5-A448-9E63-11D939CA9B7B}" type="datetimeFigureOut">
              <a:rPr lang="en-US" smtClean="0"/>
              <a:t>8/13/2024</a:t>
            </a:fld>
            <a:endParaRPr lang="en-US" dirty="0"/>
          </a:p>
        </p:txBody>
      </p:sp>
      <p:sp>
        <p:nvSpPr>
          <p:cNvPr id="4" name="Footer Placeholder 3">
            <a:extLst>
              <a:ext uri="{FF2B5EF4-FFF2-40B4-BE49-F238E27FC236}">
                <a16:creationId xmlns:a16="http://schemas.microsoft.com/office/drawing/2014/main" id="{B05F5A34-0F73-44B8-F88C-ACF0104FF4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9DC5854-4E8A-EB36-303D-1E97CBF232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260AD6-267C-A84D-8EB9-DEB2595DCFBC}" type="slidenum">
              <a:rPr lang="en-US" smtClean="0"/>
              <a:t>‹#›</a:t>
            </a:fld>
            <a:endParaRPr lang="en-US" dirty="0"/>
          </a:p>
        </p:txBody>
      </p:sp>
    </p:spTree>
    <p:extLst>
      <p:ext uri="{BB962C8B-B14F-4D97-AF65-F5344CB8AC3E}">
        <p14:creationId xmlns:p14="http://schemas.microsoft.com/office/powerpoint/2010/main" val="3688130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8/13/2024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a:t>
            </a:fld>
            <a:endParaRPr lang="en-US" dirty="0"/>
          </a:p>
        </p:txBody>
      </p:sp>
    </p:spTree>
    <p:extLst>
      <p:ext uri="{BB962C8B-B14F-4D97-AF65-F5344CB8AC3E}">
        <p14:creationId xmlns:p14="http://schemas.microsoft.com/office/powerpoint/2010/main" val="2292282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2</a:t>
            </a:fld>
            <a:endParaRPr lang="en-US" dirty="0"/>
          </a:p>
        </p:txBody>
      </p:sp>
    </p:spTree>
    <p:extLst>
      <p:ext uri="{BB962C8B-B14F-4D97-AF65-F5344CB8AC3E}">
        <p14:creationId xmlns:p14="http://schemas.microsoft.com/office/powerpoint/2010/main" val="219661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4</a:t>
            </a:fld>
            <a:endParaRPr lang="en-US" dirty="0"/>
          </a:p>
        </p:txBody>
      </p:sp>
    </p:spTree>
    <p:extLst>
      <p:ext uri="{BB962C8B-B14F-4D97-AF65-F5344CB8AC3E}">
        <p14:creationId xmlns:p14="http://schemas.microsoft.com/office/powerpoint/2010/main" val="509189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5</a:t>
            </a:fld>
            <a:endParaRPr lang="en-US" dirty="0"/>
          </a:p>
        </p:txBody>
      </p:sp>
    </p:spTree>
    <p:extLst>
      <p:ext uri="{BB962C8B-B14F-4D97-AF65-F5344CB8AC3E}">
        <p14:creationId xmlns:p14="http://schemas.microsoft.com/office/powerpoint/2010/main" val="3157934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8</a:t>
            </a:fld>
            <a:endParaRPr lang="en-US" dirty="0"/>
          </a:p>
        </p:txBody>
      </p:sp>
    </p:spTree>
    <p:extLst>
      <p:ext uri="{BB962C8B-B14F-4D97-AF65-F5344CB8AC3E}">
        <p14:creationId xmlns:p14="http://schemas.microsoft.com/office/powerpoint/2010/main" val="4198010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10</a:t>
            </a:fld>
            <a:endParaRPr lang="en-US" dirty="0"/>
          </a:p>
        </p:txBody>
      </p:sp>
    </p:spTree>
    <p:extLst>
      <p:ext uri="{BB962C8B-B14F-4D97-AF65-F5344CB8AC3E}">
        <p14:creationId xmlns:p14="http://schemas.microsoft.com/office/powerpoint/2010/main" val="4045727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val="1"/>
              </a:ext>
            </a:extLst>
          </p:cNvPr>
          <p:cNvGrpSpPr/>
          <p:nvPr userDrawn="1"/>
        </p:nvGrpSpPr>
        <p:grpSpPr>
          <a:xfrm>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799" y="685799"/>
            <a:ext cx="10058397"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5" name="Table Placeholder 4">
            <a:extLst>
              <a:ext uri="{FF2B5EF4-FFF2-40B4-BE49-F238E27FC236}">
                <a16:creationId xmlns:a16="http://schemas.microsoft.com/office/drawing/2014/main" id="{FDB2F69B-2054-2B19-B5CA-CB02C02F9006}"/>
              </a:ext>
            </a:extLst>
          </p:cNvPr>
          <p:cNvSpPr>
            <a:spLocks noGrp="1"/>
          </p:cNvSpPr>
          <p:nvPr>
            <p:ph type="tbl" sz="quarter" idx="12"/>
          </p:nvPr>
        </p:nvSpPr>
        <p:spPr>
          <a:xfrm>
            <a:off x="685800" y="2103438"/>
            <a:ext cx="10820400" cy="3702050"/>
          </a:xfrm>
        </p:spPr>
        <p:txBody>
          <a:bodyPr/>
          <a:lstStyle>
            <a:lvl1pPr marL="0" indent="0" algn="ctr">
              <a:buNone/>
              <a:defRPr/>
            </a:lvl1pPr>
          </a:lstStyle>
          <a:p>
            <a:r>
              <a:rPr lang="en-US" dirty="0"/>
              <a:t>Click icon to add table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C5CD5D5A-0193-F076-B3BC-8B80744EFDC4}"/>
              </a:ext>
            </a:extLst>
          </p:cNvPr>
          <p:cNvSpPr>
            <a:spLocks noGrp="1"/>
          </p:cNvSpPr>
          <p:nvPr>
            <p:ph type="dt" sz="half" idx="13"/>
          </p:nvPr>
        </p:nvSpPr>
        <p:spPr/>
        <p:txBody>
          <a:bodyPr/>
          <a:lstStyle/>
          <a:p>
            <a:fld id="{88FD4BCE-35F6-425E-BEE7-07902E8BBFFC}" type="datetimeFigureOut">
              <a:rPr lang="en-US" smtClean="0"/>
              <a:pPr/>
              <a:t>8/13/2024</a:t>
            </a:fld>
            <a:endParaRPr lang="en-US" dirty="0"/>
          </a:p>
        </p:txBody>
      </p:sp>
      <p:sp>
        <p:nvSpPr>
          <p:cNvPr id="4" name="Footer Placeholder 3">
            <a:extLst>
              <a:ext uri="{FF2B5EF4-FFF2-40B4-BE49-F238E27FC236}">
                <a16:creationId xmlns:a16="http://schemas.microsoft.com/office/drawing/2014/main" id="{C704FF8D-2D04-5E87-990C-B171F1B47A96}"/>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411637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Image">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FB062180-6901-78B5-8F7B-76665DF86085}"/>
              </a:ext>
              <a:ext uri="{C183D7F6-B498-43B3-948B-1728B52AA6E4}">
                <adec:decorative xmlns:adec="http://schemas.microsoft.com/office/drawing/2017/decorative"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E5909B6-3BD3-89A6-C532-2485920A25E0}"/>
              </a:ext>
              <a:ext uri="{C183D7F6-B498-43B3-948B-1728B52AA6E4}">
                <adec:decorative xmlns:adec="http://schemas.microsoft.com/office/drawing/2017/decorative"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a16="http://schemas.microsoft.com/office/drawing/2014/main" id="{D1324873-CBF5-A3C4-2FED-7A74AB030421}"/>
              </a:ext>
              <a:ext uri="{C183D7F6-B498-43B3-948B-1728B52AA6E4}">
                <adec:decorative xmlns:adec="http://schemas.microsoft.com/office/drawing/2017/decorative"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24273D7-57D0-754C-B3BD-00D85865C8DA}"/>
              </a:ext>
            </a:extLst>
          </p:cNvPr>
          <p:cNvSpPr>
            <a:spLocks noGrp="1"/>
          </p:cNvSpPr>
          <p:nvPr>
            <p:ph type="pic" sz="quarter" idx="10"/>
          </p:nvPr>
        </p:nvSpPr>
        <p:spPr>
          <a:xfrm>
            <a:off x="3523091" y="3427812"/>
            <a:ext cx="5143494" cy="3430188"/>
          </a:xfrm>
          <a:custGeom>
            <a:avLst/>
            <a:gdLst>
              <a:gd name="connsiteX0" fmla="*/ 922627 w 5143494"/>
              <a:gd name="connsiteY0" fmla="*/ 0 h 3430188"/>
              <a:gd name="connsiteX1" fmla="*/ 955285 w 5143494"/>
              <a:gd name="connsiteY1" fmla="*/ 29682 h 3430188"/>
              <a:gd name="connsiteX2" fmla="*/ 2591894 w 5143494"/>
              <a:gd name="connsiteY2" fmla="*/ 617209 h 3430188"/>
              <a:gd name="connsiteX3" fmla="*/ 4228502 w 5143494"/>
              <a:gd name="connsiteY3" fmla="*/ 29682 h 3430188"/>
              <a:gd name="connsiteX4" fmla="*/ 4240798 w 5143494"/>
              <a:gd name="connsiteY4" fmla="*/ 18506 h 3430188"/>
              <a:gd name="connsiteX5" fmla="*/ 4390247 w 5143494"/>
              <a:gd name="connsiteY5" fmla="*/ 157278 h 3430188"/>
              <a:gd name="connsiteX6" fmla="*/ 5143494 w 5143494"/>
              <a:gd name="connsiteY6" fmla="*/ 2015180 h 3430188"/>
              <a:gd name="connsiteX7" fmla="*/ 4833098 w 5143494"/>
              <a:gd name="connsiteY7" fmla="*/ 3267589 h 3430188"/>
              <a:gd name="connsiteX8" fmla="*/ 4736412 w 5143494"/>
              <a:gd name="connsiteY8" fmla="*/ 3430188 h 3430188"/>
              <a:gd name="connsiteX9" fmla="*/ 407083 w 5143494"/>
              <a:gd name="connsiteY9" fmla="*/ 3430188 h 3430188"/>
              <a:gd name="connsiteX10" fmla="*/ 310396 w 5143494"/>
              <a:gd name="connsiteY10" fmla="*/ 3267589 h 3430188"/>
              <a:gd name="connsiteX11" fmla="*/ 0 w 5143494"/>
              <a:gd name="connsiteY11" fmla="*/ 2015180 h 3430188"/>
              <a:gd name="connsiteX12" fmla="*/ 753247 w 5143494"/>
              <a:gd name="connsiteY12" fmla="*/ 157278 h 3430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3494" h="3430188">
                <a:moveTo>
                  <a:pt x="922627" y="0"/>
                </a:moveTo>
                <a:lnTo>
                  <a:pt x="955285" y="29682"/>
                </a:lnTo>
                <a:cubicBezTo>
                  <a:pt x="1400036" y="396722"/>
                  <a:pt x="1970216" y="617209"/>
                  <a:pt x="2591894" y="617209"/>
                </a:cubicBezTo>
                <a:cubicBezTo>
                  <a:pt x="3213572" y="617209"/>
                  <a:pt x="3783752" y="396722"/>
                  <a:pt x="4228502" y="29682"/>
                </a:cubicBezTo>
                <a:lnTo>
                  <a:pt x="4240798" y="18506"/>
                </a:lnTo>
                <a:lnTo>
                  <a:pt x="4390247" y="157278"/>
                </a:lnTo>
                <a:cubicBezTo>
                  <a:pt x="4855642" y="632756"/>
                  <a:pt x="5143494" y="1289624"/>
                  <a:pt x="5143494" y="2015180"/>
                </a:cubicBezTo>
                <a:cubicBezTo>
                  <a:pt x="5143494" y="2468653"/>
                  <a:pt x="5031052" y="2895294"/>
                  <a:pt x="4833098" y="3267589"/>
                </a:cubicBezTo>
                <a:lnTo>
                  <a:pt x="4736412" y="3430188"/>
                </a:lnTo>
                <a:lnTo>
                  <a:pt x="407083" y="3430188"/>
                </a:lnTo>
                <a:lnTo>
                  <a:pt x="310396" y="3267589"/>
                </a:lnTo>
                <a:cubicBezTo>
                  <a:pt x="112443" y="2895294"/>
                  <a:pt x="0" y="2468653"/>
                  <a:pt x="0" y="2015180"/>
                </a:cubicBezTo>
                <a:cubicBezTo>
                  <a:pt x="0" y="1289624"/>
                  <a:pt x="287853" y="632756"/>
                  <a:pt x="753247" y="157278"/>
                </a:cubicBezTo>
                <a:close/>
              </a:path>
            </a:pathLst>
          </a:custGeom>
          <a:noFill/>
        </p:spPr>
        <p:txBody>
          <a:bodyPr wrap="square" tIns="914400">
            <a:noAutofit/>
          </a:bodyPr>
          <a:lstStyle>
            <a:lvl1pPr marL="0" indent="0" algn="ctr">
              <a:buNone/>
              <a:defRPr/>
            </a:lvl1pPr>
          </a:lstStyle>
          <a:p>
            <a:r>
              <a:rPr lang="en-US" dirty="0"/>
              <a:t>Click icon to add picture</a:t>
            </a:r>
          </a:p>
        </p:txBody>
      </p:sp>
      <p:sp>
        <p:nvSpPr>
          <p:cNvPr id="2" name="Title 1"/>
          <p:cNvSpPr>
            <a:spLocks noGrp="1"/>
          </p:cNvSpPr>
          <p:nvPr>
            <p:ph type="ctrTitle" hasCustomPrompt="1"/>
          </p:nvPr>
        </p:nvSpPr>
        <p:spPr>
          <a:xfrm>
            <a:off x="685799" y="685798"/>
            <a:ext cx="10058400" cy="326644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Tree>
    <p:extLst>
      <p:ext uri="{BB962C8B-B14F-4D97-AF65-F5344CB8AC3E}">
        <p14:creationId xmlns:p14="http://schemas.microsoft.com/office/powerpoint/2010/main" val="984867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12" name="Graphic 6">
            <a:extLst>
              <a:ext uri="{FF2B5EF4-FFF2-40B4-BE49-F238E27FC236}">
                <a16:creationId xmlns:a16="http://schemas.microsoft.com/office/drawing/2014/main" id="{BB199B51-3DFF-3DF2-E402-55A5DA84946E}"/>
              </a:ext>
            </a:extLst>
          </p:cNvPr>
          <p:cNvSpPr/>
          <p:nvPr userDrawn="1"/>
        </p:nvSpPr>
        <p:spPr>
          <a:xfrm>
            <a:off x="7010400" y="0"/>
            <a:ext cx="5175265" cy="6859269"/>
          </a:xfrm>
          <a:custGeom>
            <a:avLst/>
            <a:gdLst>
              <a:gd name="connsiteX0" fmla="*/ 0 w 5175265"/>
              <a:gd name="connsiteY0" fmla="*/ 0 h 6859269"/>
              <a:gd name="connsiteX1" fmla="*/ 0 w 5175265"/>
              <a:gd name="connsiteY1" fmla="*/ 6407150 h 6859269"/>
              <a:gd name="connsiteX2" fmla="*/ 4494943 w 5175265"/>
              <a:gd name="connsiteY2" fmla="*/ 6407150 h 6859269"/>
              <a:gd name="connsiteX3" fmla="*/ 4505078 w 5175265"/>
              <a:gd name="connsiteY3" fmla="*/ 6417310 h 6859269"/>
              <a:gd name="connsiteX4" fmla="*/ 4494943 w 5175265"/>
              <a:gd name="connsiteY4" fmla="*/ 6427470 h 6859269"/>
              <a:gd name="connsiteX5" fmla="*/ 0 w 5175265"/>
              <a:gd name="connsiteY5" fmla="*/ 6427470 h 6859269"/>
              <a:gd name="connsiteX6" fmla="*/ 0 w 5175265"/>
              <a:gd name="connsiteY6" fmla="*/ 6859270 h 6859269"/>
              <a:gd name="connsiteX7" fmla="*/ 5175266 w 5175265"/>
              <a:gd name="connsiteY7" fmla="*/ 6859270 h 6859269"/>
              <a:gd name="connsiteX8" fmla="*/ 5175266 w 5175265"/>
              <a:gd name="connsiteY8" fmla="*/ 0 h 6859269"/>
              <a:gd name="connsiteX9" fmla="*/ 0 w 5175265"/>
              <a:gd name="connsiteY9" fmla="*/ 0 h 6859269"/>
              <a:gd name="connsiteX10" fmla="*/ 4491143 w 5175265"/>
              <a:gd name="connsiteY10" fmla="*/ 1362710 h 6859269"/>
              <a:gd name="connsiteX11" fmla="*/ 4364453 w 5175265"/>
              <a:gd name="connsiteY11" fmla="*/ 1362710 h 6859269"/>
              <a:gd name="connsiteX12" fmla="*/ 4364453 w 5175265"/>
              <a:gd name="connsiteY12" fmla="*/ 895350 h 6859269"/>
              <a:gd name="connsiteX13" fmla="*/ 3826023 w 5175265"/>
              <a:gd name="connsiteY13" fmla="*/ 1435100 h 6859269"/>
              <a:gd name="connsiteX14" fmla="*/ 3736073 w 5175265"/>
              <a:gd name="connsiteY14" fmla="*/ 1344930 h 6859269"/>
              <a:gd name="connsiteX15" fmla="*/ 4261835 w 5175265"/>
              <a:gd name="connsiteY15" fmla="*/ 817880 h 6859269"/>
              <a:gd name="connsiteX16" fmla="*/ 3807019 w 5175265"/>
              <a:gd name="connsiteY16" fmla="*/ 817880 h 6859269"/>
              <a:gd name="connsiteX17" fmla="*/ 3807019 w 5175265"/>
              <a:gd name="connsiteY17" fmla="*/ 690880 h 6859269"/>
              <a:gd name="connsiteX18" fmla="*/ 4364453 w 5175265"/>
              <a:gd name="connsiteY18" fmla="*/ 690880 h 6859269"/>
              <a:gd name="connsiteX19" fmla="*/ 4482274 w 5175265"/>
              <a:gd name="connsiteY19" fmla="*/ 690880 h 6859269"/>
              <a:gd name="connsiteX20" fmla="*/ 4491143 w 5175265"/>
              <a:gd name="connsiteY20" fmla="*/ 690880 h 6859269"/>
              <a:gd name="connsiteX21" fmla="*/ 4491143 w 5175265"/>
              <a:gd name="connsiteY21" fmla="*/ 1362710 h 685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75265" h="6859269">
                <a:moveTo>
                  <a:pt x="0" y="0"/>
                </a:moveTo>
                <a:lnTo>
                  <a:pt x="0" y="6407150"/>
                </a:lnTo>
                <a:lnTo>
                  <a:pt x="4494943" y="6407150"/>
                </a:lnTo>
                <a:cubicBezTo>
                  <a:pt x="4500011" y="6407150"/>
                  <a:pt x="4505078" y="6410960"/>
                  <a:pt x="4505078" y="6417310"/>
                </a:cubicBezTo>
                <a:cubicBezTo>
                  <a:pt x="4505078" y="6423660"/>
                  <a:pt x="4501278" y="6427470"/>
                  <a:pt x="4494943" y="6427470"/>
                </a:cubicBezTo>
                <a:lnTo>
                  <a:pt x="0" y="6427470"/>
                </a:lnTo>
                <a:lnTo>
                  <a:pt x="0" y="6859270"/>
                </a:lnTo>
                <a:lnTo>
                  <a:pt x="5175266" y="6859270"/>
                </a:lnTo>
                <a:lnTo>
                  <a:pt x="5175266" y="0"/>
                </a:lnTo>
                <a:lnTo>
                  <a:pt x="0" y="0"/>
                </a:lnTo>
                <a:close/>
                <a:moveTo>
                  <a:pt x="4491143" y="1362710"/>
                </a:moveTo>
                <a:lnTo>
                  <a:pt x="4364453" y="1362710"/>
                </a:lnTo>
                <a:lnTo>
                  <a:pt x="4364453" y="895350"/>
                </a:lnTo>
                <a:lnTo>
                  <a:pt x="3826023" y="1435100"/>
                </a:lnTo>
                <a:lnTo>
                  <a:pt x="3736073" y="1344930"/>
                </a:lnTo>
                <a:lnTo>
                  <a:pt x="4261835" y="817880"/>
                </a:lnTo>
                <a:lnTo>
                  <a:pt x="3807019" y="817880"/>
                </a:lnTo>
                <a:lnTo>
                  <a:pt x="3807019" y="690880"/>
                </a:lnTo>
                <a:lnTo>
                  <a:pt x="4364453" y="690880"/>
                </a:lnTo>
                <a:lnTo>
                  <a:pt x="4482274" y="690880"/>
                </a:lnTo>
                <a:lnTo>
                  <a:pt x="4491143" y="690880"/>
                </a:lnTo>
                <a:lnTo>
                  <a:pt x="4491143" y="1362710"/>
                </a:lnTo>
                <a:close/>
              </a:path>
            </a:pathLst>
          </a:custGeom>
          <a:solidFill>
            <a:schemeClr val="accent1">
              <a:lumMod val="60000"/>
              <a:lumOff val="40000"/>
            </a:schemeClr>
          </a:solidFill>
          <a:ln w="12669"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677334" y="694944"/>
            <a:ext cx="9584266" cy="1387852"/>
          </a:xfrm>
        </p:spPr>
        <p:txBody>
          <a:bodyPr lIns="0" tIns="0" rIns="457200" bIns="0">
            <a:noAutofit/>
          </a:bodyPr>
          <a:lstStyle>
            <a:lvl1pPr>
              <a:lnSpc>
                <a:spcPts val="4500"/>
              </a:lnSpc>
              <a:defRPr sz="4000"/>
            </a:lvl1pPr>
          </a:lstStyle>
          <a:p>
            <a:r>
              <a:rPr lang="en-US" dirty="0"/>
              <a:t>Click to add title</a:t>
            </a:r>
          </a:p>
        </p:txBody>
      </p:sp>
      <p:cxnSp>
        <p:nvCxnSpPr>
          <p:cNvPr id="3" name="Straight Connector 2">
            <a:extLst>
              <a:ext uri="{FF2B5EF4-FFF2-40B4-BE49-F238E27FC236}">
                <a16:creationId xmlns:a16="http://schemas.microsoft.com/office/drawing/2014/main" id="{94F37D59-BF08-6CEE-197E-A579E47015D7}"/>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BC225B1-A420-C658-9FD7-067B9FEFF745}"/>
              </a:ext>
            </a:extLst>
          </p:cNvPr>
          <p:cNvSpPr>
            <a:spLocks noGrp="1"/>
          </p:cNvSpPr>
          <p:nvPr>
            <p:ph sz="quarter" idx="12" hasCustomPrompt="1"/>
          </p:nvPr>
        </p:nvSpPr>
        <p:spPr>
          <a:xfrm>
            <a:off x="677334" y="2552698"/>
            <a:ext cx="5964766" cy="3083217"/>
          </a:xfrm>
        </p:spPr>
        <p:txBody>
          <a:bodyPr lIns="91440">
            <a:noAutofit/>
          </a:bodyPr>
          <a:lstStyle>
            <a:lvl1pPr marL="457200" indent="-457200">
              <a:spcBef>
                <a:spcPts val="1600"/>
              </a:spcBef>
              <a:buSzPct val="100000"/>
              <a:buFont typeface="+mj-lt"/>
              <a:buAutoNum type="arabicPeriod"/>
              <a:defRPr sz="1800"/>
            </a:lvl1pPr>
            <a:lvl2pPr marL="800100" indent="-342900">
              <a:spcBef>
                <a:spcPts val="1600"/>
              </a:spcBef>
              <a:buSzPct val="100000"/>
              <a:buFont typeface="+mj-lt"/>
              <a:buAutoNum type="alphaLcPeriod"/>
              <a:defRPr sz="1600"/>
            </a:lvl2pPr>
            <a:lvl3pPr marL="1257300" indent="-342900">
              <a:spcBef>
                <a:spcPts val="1600"/>
              </a:spcBef>
              <a:buSzPct val="100000"/>
              <a:buFont typeface="+mj-lt"/>
              <a:buAutoNum type="arabicParenR"/>
              <a:defRPr sz="1400"/>
            </a:lvl3pPr>
            <a:lvl4pPr marL="1600200" indent="-228600">
              <a:spcBef>
                <a:spcPts val="1600"/>
              </a:spcBef>
              <a:buSzPct val="100000"/>
              <a:buFont typeface="+mj-lt"/>
              <a:buAutoNum type="alphaLcParenR"/>
              <a:defRPr sz="1200"/>
            </a:lvl4pPr>
            <a:lvl5pPr marL="2057400" indent="-228600">
              <a:spcBef>
                <a:spcPts val="1600"/>
              </a:spcBef>
              <a:buSzPct val="100000"/>
              <a:buFont typeface="+mj-lt"/>
              <a:buAutoNum type="romanLcPeriod"/>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665F9D66-4BCE-5466-BE42-19F154C5BF73}"/>
              </a:ext>
            </a:extLst>
          </p:cNvPr>
          <p:cNvSpPr>
            <a:spLocks noGrp="1"/>
          </p:cNvSpPr>
          <p:nvPr>
            <p:ph sz="quarter" idx="13" hasCustomPrompt="1"/>
          </p:nvPr>
        </p:nvSpPr>
        <p:spPr>
          <a:xfrm>
            <a:off x="7656513" y="2552699"/>
            <a:ext cx="3842913" cy="3083216"/>
          </a:xfrm>
        </p:spPr>
        <p:txBody>
          <a:bodyPr>
            <a:noAutofit/>
          </a:bodyPr>
          <a:lstStyle>
            <a:lvl1pPr marL="457200" indent="-457200">
              <a:lnSpc>
                <a:spcPts val="2400"/>
              </a:lnSpc>
              <a:spcBef>
                <a:spcPts val="2800"/>
              </a:spcBef>
              <a:defRPr sz="2400"/>
            </a:lvl1pPr>
            <a:lvl2pPr>
              <a:lnSpc>
                <a:spcPts val="2400"/>
              </a:lnSpc>
              <a:spcBef>
                <a:spcPts val="2800"/>
              </a:spcBef>
              <a:defRPr sz="2000"/>
            </a:lvl2pPr>
            <a:lvl3pPr>
              <a:lnSpc>
                <a:spcPts val="2400"/>
              </a:lnSpc>
              <a:spcBef>
                <a:spcPts val="2800"/>
              </a:spcBef>
              <a:defRPr sz="1800"/>
            </a:lvl3pPr>
            <a:lvl4pPr>
              <a:lnSpc>
                <a:spcPts val="2400"/>
              </a:lnSpc>
              <a:spcBef>
                <a:spcPts val="2800"/>
              </a:spcBef>
              <a:defRPr sz="1600"/>
            </a:lvl4pPr>
            <a:lvl5pPr>
              <a:lnSpc>
                <a:spcPts val="2400"/>
              </a:lnSpc>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4" name="Date Placeholder 3">
            <a:extLst>
              <a:ext uri="{FF2B5EF4-FFF2-40B4-BE49-F238E27FC236}">
                <a16:creationId xmlns:a16="http://schemas.microsoft.com/office/drawing/2014/main" id="{A3673DFC-848F-3CB1-23EC-9E1D65E48756}"/>
              </a:ext>
            </a:extLst>
          </p:cNvPr>
          <p:cNvSpPr>
            <a:spLocks noGrp="1"/>
          </p:cNvSpPr>
          <p:nvPr>
            <p:ph type="dt" sz="half" idx="14"/>
          </p:nvPr>
        </p:nvSpPr>
        <p:spPr/>
        <p:txBody>
          <a:bodyPr/>
          <a:lstStyle/>
          <a:p>
            <a:fld id="{88FD4BCE-35F6-425E-BEE7-07902E8BBFFC}" type="datetimeFigureOut">
              <a:rPr lang="en-US" smtClean="0"/>
              <a:pPr/>
              <a:t>8/13/2024</a:t>
            </a:fld>
            <a:endParaRPr lang="en-US" dirty="0"/>
          </a:p>
        </p:txBody>
      </p:sp>
      <p:sp>
        <p:nvSpPr>
          <p:cNvPr id="5" name="Footer Placeholder 4">
            <a:extLst>
              <a:ext uri="{FF2B5EF4-FFF2-40B4-BE49-F238E27FC236}">
                <a16:creationId xmlns:a16="http://schemas.microsoft.com/office/drawing/2014/main" id="{4F699A12-3443-5523-F408-1CF310CF2509}"/>
              </a:ext>
            </a:extLst>
          </p:cNvPr>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2173387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val="1"/>
              </a:ext>
            </a:extLst>
          </p:cNvPr>
          <p:cNvGrpSpPr/>
          <p:nvPr userDrawn="1"/>
        </p:nvGrpSpPr>
        <p:grpSpPr>
          <a:xfrm flipH="1">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800" y="685799"/>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57798"/>
            <a:ext cx="10820397" cy="911425"/>
          </a:xfrm>
        </p:spPr>
        <p:txBody>
          <a:bodyPr lIns="0" tIns="0" rIns="0" bIns="0" anchor="b" anchorCtr="0">
            <a:normAutofit/>
          </a:bodyPr>
          <a:lstStyle>
            <a:lvl1pPr marL="0" indent="0" algn="l">
              <a:buNone/>
              <a:defRPr sz="33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09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75CBD89-63D9-CB44-E4AE-7915C4D78502}"/>
              </a:ext>
            </a:extLst>
          </p:cNvPr>
          <p:cNvSpPr>
            <a:spLocks noGrp="1"/>
          </p:cNvSpPr>
          <p:nvPr>
            <p:ph type="dt" sz="half" idx="12"/>
          </p:nvPr>
        </p:nvSpPr>
        <p:spPr/>
        <p:txBody>
          <a:bodyPr/>
          <a:lstStyle/>
          <a:p>
            <a:fld id="{88FD4BCE-35F6-425E-BEE7-07902E8BBFFC}" type="datetimeFigureOut">
              <a:rPr lang="en-US" smtClean="0"/>
              <a:pPr/>
              <a:t>8/13/2024</a:t>
            </a:fld>
            <a:endParaRPr lang="en-US" dirty="0"/>
          </a:p>
        </p:txBody>
      </p:sp>
      <p:sp>
        <p:nvSpPr>
          <p:cNvPr id="5" name="Footer Placeholder 4">
            <a:extLst>
              <a:ext uri="{FF2B5EF4-FFF2-40B4-BE49-F238E27FC236}">
                <a16:creationId xmlns:a16="http://schemas.microsoft.com/office/drawing/2014/main" id="{D48E4793-C529-931D-7D27-4D1661042409}"/>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191396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297680" cy="5468112"/>
          </a:xfrm>
        </p:spPr>
        <p:txBody>
          <a:bodyPr lIns="0" tIns="0" rIns="0" bIns="0" anchor="t" anchorCtr="0">
            <a:normAutofit/>
          </a:bodyPr>
          <a:lstStyle>
            <a:lvl1pPr marL="457200" indent="-457200">
              <a:lnSpc>
                <a:spcPts val="3000"/>
              </a:lnSpc>
              <a:spcBef>
                <a:spcPts val="2800"/>
              </a:spcBef>
              <a:buSzPct val="100000"/>
              <a:buFont typeface="+mj-lt"/>
              <a:buAutoNum type="arabicPeriod"/>
              <a:defRPr sz="2400"/>
            </a:lvl1pPr>
            <a:lvl2pPr marL="914400" indent="-457200">
              <a:lnSpc>
                <a:spcPts val="3000"/>
              </a:lnSpc>
              <a:spcBef>
                <a:spcPts val="2800"/>
              </a:spcBef>
              <a:buSzPct val="100000"/>
              <a:buFont typeface="+mj-lt"/>
              <a:buAutoNum type="alphaLcPeriod"/>
              <a:defRPr sz="2000"/>
            </a:lvl2pPr>
            <a:lvl3pPr marL="1257300" indent="-342900">
              <a:lnSpc>
                <a:spcPts val="3000"/>
              </a:lnSpc>
              <a:spcBef>
                <a:spcPts val="2800"/>
              </a:spcBef>
              <a:buSzPct val="100000"/>
              <a:buFont typeface="+mj-lt"/>
              <a:buAutoNum type="arabicParenR"/>
              <a:defRPr sz="1800"/>
            </a:lvl3pPr>
            <a:lvl4pPr marL="1714500" indent="-342900">
              <a:lnSpc>
                <a:spcPts val="3000"/>
              </a:lnSpc>
              <a:spcBef>
                <a:spcPts val="2800"/>
              </a:spcBef>
              <a:buSzPct val="100000"/>
              <a:buFont typeface="+mj-lt"/>
              <a:buAutoNum type="alphaLcParenR"/>
              <a:defRPr sz="1600"/>
            </a:lvl4pPr>
            <a:lvl5pPr marL="2171700" indent="-342900">
              <a:lnSpc>
                <a:spcPts val="3000"/>
              </a:lnSpc>
              <a:spcBef>
                <a:spcPts val="2800"/>
              </a:spcBef>
              <a:buSzPct val="100000"/>
              <a:buFont typeface="+mj-lt"/>
              <a:buAutoNum type="romanLcPeriod"/>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24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Title 1">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FB062180-6901-78B5-8F7B-76665DF86085}"/>
              </a:ext>
              <a:ext uri="{C183D7F6-B498-43B3-948B-1728B52AA6E4}">
                <adec:decorative xmlns:adec="http://schemas.microsoft.com/office/drawing/2017/decorative"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E5909B6-3BD3-89A6-C532-2485920A25E0}"/>
              </a:ext>
              <a:ext uri="{C183D7F6-B498-43B3-948B-1728B52AA6E4}">
                <adec:decorative xmlns:adec="http://schemas.microsoft.com/office/drawing/2017/decorative"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a16="http://schemas.microsoft.com/office/drawing/2014/main" id="{D1324873-CBF5-A3C4-2FED-7A74AB030421}"/>
              </a:ext>
              <a:ext uri="{C183D7F6-B498-43B3-948B-1728B52AA6E4}">
                <adec:decorative xmlns:adec="http://schemas.microsoft.com/office/drawing/2017/decorative"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hasCustomPrompt="1"/>
          </p:nvPr>
        </p:nvSpPr>
        <p:spPr>
          <a:xfrm>
            <a:off x="685799" y="685798"/>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67956"/>
            <a:ext cx="10058400" cy="914400"/>
          </a:xfrm>
        </p:spPr>
        <p:txBody>
          <a:bodyPr lIns="0" tIns="0" rIns="0" bIns="0" anchor="b"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20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572000" cy="5468112"/>
          </a:xfrm>
        </p:spPr>
        <p:txBody>
          <a:bodyPr lIns="0" tIns="0" rIns="0" bIns="0" anchor="t" anchorCtr="0"/>
          <a:lstStyle>
            <a:lvl1pPr marL="0" indent="0">
              <a:lnSpc>
                <a:spcPts val="2400"/>
              </a:lnSpc>
              <a:spcBef>
                <a:spcPts val="1000"/>
              </a:spcBef>
              <a:buNone/>
              <a:defRPr/>
            </a:lvl1pPr>
            <a:lvl2pPr marL="742950" indent="-285750">
              <a:lnSpc>
                <a:spcPts val="2400"/>
              </a:lnSpc>
              <a:spcBef>
                <a:spcPts val="1000"/>
              </a:spcBef>
              <a:buFont typeface="Wingdings 3" panose="05040102010807070707" pitchFamily="18" charset="2"/>
              <a:buChar char="u"/>
              <a:defRPr/>
            </a:lvl2pPr>
            <a:lvl3pPr marL="1200150" indent="-285750">
              <a:lnSpc>
                <a:spcPts val="2400"/>
              </a:lnSpc>
              <a:spcBef>
                <a:spcPts val="1000"/>
              </a:spcBef>
              <a:buFont typeface="Wingdings 3" panose="05040102010807070707" pitchFamily="18" charset="2"/>
              <a:buChar char="u"/>
              <a:defRPr/>
            </a:lvl3pPr>
            <a:lvl4pPr marL="1543050" indent="-171450">
              <a:lnSpc>
                <a:spcPts val="2400"/>
              </a:lnSpc>
              <a:spcBef>
                <a:spcPts val="1000"/>
              </a:spcBef>
              <a:buFont typeface="Wingdings 3" panose="05040102010807070707" pitchFamily="18" charset="2"/>
              <a:buChar char="u"/>
              <a:defRPr/>
            </a:lvl4pPr>
            <a:lvl5pPr marL="2000250" indent="-171450">
              <a:lnSpc>
                <a:spcPts val="2400"/>
              </a:lnSpc>
              <a:spcBef>
                <a:spcPts val="1000"/>
              </a:spcBef>
              <a:buFont typeface="Wingdings 3" panose="05040102010807070707" pitchFamily="18" charset="2"/>
              <a:buChar char="u"/>
              <a:defRPr/>
            </a:lvl5pPr>
          </a:lstStyle>
          <a:p>
            <a:pPr marL="0" marR="0" lvl="0" indent="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None/>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xfrm>
            <a:off x="685800" y="5953968"/>
            <a:ext cx="365760" cy="365760"/>
          </a:xfrm>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02681981-ACA6-F321-B526-C400A1D9E74F}"/>
              </a:ext>
            </a:extLst>
          </p:cNvPr>
          <p:cNvSpPr>
            <a:spLocks noGrp="1"/>
          </p:cNvSpPr>
          <p:nvPr>
            <p:ph type="dt" sz="half" idx="12"/>
          </p:nvPr>
        </p:nvSpPr>
        <p:spPr/>
        <p:txBody>
          <a:bodyPr/>
          <a:lstStyle/>
          <a:p>
            <a:fld id="{88FD4BCE-35F6-425E-BEE7-07902E8BBFFC}" type="datetimeFigureOut">
              <a:rPr lang="en-US" smtClean="0"/>
              <a:pPr/>
              <a:t>8/13/2024</a:t>
            </a:fld>
            <a:endParaRPr lang="en-US" dirty="0"/>
          </a:p>
        </p:txBody>
      </p:sp>
      <p:sp>
        <p:nvSpPr>
          <p:cNvPr id="6" name="Footer Placeholder 5">
            <a:extLst>
              <a:ext uri="{FF2B5EF4-FFF2-40B4-BE49-F238E27FC236}">
                <a16:creationId xmlns:a16="http://schemas.microsoft.com/office/drawing/2014/main" id="{CC86D413-D12F-D4FC-0369-637417A8ACAF}"/>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02256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Title and Image">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585531A5-E0BC-2493-B1DF-7FDEBBD00DF4}"/>
              </a:ext>
              <a:ext uri="{C183D7F6-B498-43B3-948B-1728B52AA6E4}">
                <adec:decorative xmlns:adec="http://schemas.microsoft.com/office/drawing/2017/decorative" val="1"/>
              </a:ext>
            </a:extLst>
          </p:cNvPr>
          <p:cNvGrpSpPr/>
          <p:nvPr userDrawn="1"/>
        </p:nvGrpSpPr>
        <p:grpSpPr>
          <a:xfrm flipH="1">
            <a:off x="0" y="856093"/>
            <a:ext cx="5791637" cy="5145815"/>
            <a:chOff x="6400363" y="856093"/>
            <a:chExt cx="5791637" cy="5145815"/>
          </a:xfrm>
        </p:grpSpPr>
        <p:sp>
          <p:nvSpPr>
            <p:cNvPr id="21" name="Oval 20">
              <a:extLst>
                <a:ext uri="{FF2B5EF4-FFF2-40B4-BE49-F238E27FC236}">
                  <a16:creationId xmlns:a16="http://schemas.microsoft.com/office/drawing/2014/main" id="{59204924-0071-7102-F00E-8494C96FA10C}"/>
                </a:ext>
              </a:extLst>
            </p:cNvPr>
            <p:cNvSpPr/>
            <p:nvPr userDrawn="1"/>
          </p:nvSpPr>
          <p:spPr>
            <a:xfrm flipH="1">
              <a:off x="6400363" y="856093"/>
              <a:ext cx="5145815" cy="5145815"/>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EC3D4C6F-59E1-AAC8-F730-988C9DA079C9}"/>
                </a:ext>
              </a:extLst>
            </p:cNvPr>
            <p:cNvSpPr/>
            <p:nvPr userDrawn="1"/>
          </p:nvSpPr>
          <p:spPr>
            <a:xfrm flipH="1">
              <a:off x="10319220" y="953697"/>
              <a:ext cx="1872780" cy="4949246"/>
            </a:xfrm>
            <a:custGeom>
              <a:avLst/>
              <a:gdLst>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403694 h 4949246"/>
                <a:gd name="connsiteX8" fmla="*/ 688294 w 1872780"/>
                <a:gd name="connsiteY8" fmla="*/ 311361 h 4949246"/>
                <a:gd name="connsiteX9" fmla="*/ 526273 w 1872780"/>
                <a:gd name="connsiteY9" fmla="*/ 212931 h 4949246"/>
                <a:gd name="connsiteX10" fmla="*/ 95108 w 1872780"/>
                <a:gd name="connsiteY10" fmla="*/ 27645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820319 w 1872780"/>
                <a:gd name="connsiteY7" fmla="*/ 335236 h 4949246"/>
                <a:gd name="connsiteX8" fmla="*/ 688294 w 1872780"/>
                <a:gd name="connsiteY8" fmla="*/ 311361 h 4949246"/>
                <a:gd name="connsiteX9" fmla="*/ 526273 w 1872780"/>
                <a:gd name="connsiteY9" fmla="*/ 212931 h 4949246"/>
                <a:gd name="connsiteX10" fmla="*/ 95108 w 1872780"/>
                <a:gd name="connsiteY10" fmla="*/ 27645 h 4949246"/>
                <a:gd name="connsiteX11" fmla="*/ 0 w 1872780"/>
                <a:gd name="connsiteY11" fmla="*/ 0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311361 h 4949246"/>
                <a:gd name="connsiteX8" fmla="*/ 526273 w 1872780"/>
                <a:gd name="connsiteY8" fmla="*/ 212931 h 4949246"/>
                <a:gd name="connsiteX9" fmla="*/ 95108 w 1872780"/>
                <a:gd name="connsiteY9" fmla="*/ 27645 h 4949246"/>
                <a:gd name="connsiteX10" fmla="*/ 0 w 1872780"/>
                <a:gd name="connsiteY10" fmla="*/ 0 h 49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72780" h="4949246">
                  <a:moveTo>
                    <a:pt x="0" y="0"/>
                  </a:moveTo>
                  <a:lnTo>
                    <a:pt x="0" y="4949246"/>
                  </a:lnTo>
                  <a:lnTo>
                    <a:pt x="64976" y="4932538"/>
                  </a:lnTo>
                  <a:cubicBezTo>
                    <a:pt x="1112326" y="4606779"/>
                    <a:pt x="1872780" y="3629848"/>
                    <a:pt x="1872780" y="2475303"/>
                  </a:cubicBezTo>
                  <a:cubicBezTo>
                    <a:pt x="1872780" y="1676003"/>
                    <a:pt x="1508302" y="961831"/>
                    <a:pt x="936480" y="489922"/>
                  </a:cubicBezTo>
                  <a:lnTo>
                    <a:pt x="816865" y="400475"/>
                  </a:lnTo>
                  <a:lnTo>
                    <a:pt x="816865" y="403694"/>
                  </a:lnTo>
                  <a:lnTo>
                    <a:pt x="688294" y="311361"/>
                  </a:lnTo>
                  <a:lnTo>
                    <a:pt x="526273" y="212931"/>
                  </a:lnTo>
                  <a:cubicBezTo>
                    <a:pt x="389561" y="138665"/>
                    <a:pt x="245366" y="76429"/>
                    <a:pt x="95108" y="27645"/>
                  </a:cubicBezTo>
                  <a:lnTo>
                    <a:pt x="0" y="0"/>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23">
              <a:extLst>
                <a:ext uri="{FF2B5EF4-FFF2-40B4-BE49-F238E27FC236}">
                  <a16:creationId xmlns:a16="http://schemas.microsoft.com/office/drawing/2014/main" id="{1884E397-4075-3615-C87B-9D22754DFD4C}"/>
                </a:ext>
              </a:extLst>
            </p:cNvPr>
            <p:cNvSpPr/>
            <p:nvPr userDrawn="1"/>
          </p:nvSpPr>
          <p:spPr>
            <a:xfrm flipH="1">
              <a:off x="103192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p:nvPr>
        </p:nvSpPr>
        <p:spPr>
          <a:xfrm>
            <a:off x="2283137" y="400925"/>
            <a:ext cx="8913947" cy="4061745"/>
          </a:xfrm>
        </p:spPr>
        <p:txBody>
          <a:bodyPr lIns="0" tIns="0" rIns="0" bIns="0" anchor="b" anchorCtr="0">
            <a:noAutofit/>
          </a:bodyPr>
          <a:lstStyle>
            <a:lvl1pPr algn="l">
              <a:lnSpc>
                <a:spcPct val="100000"/>
              </a:lnSpc>
              <a:defRPr sz="7500" b="1" cap="none" spc="50" baseline="0">
                <a:solidFill>
                  <a:schemeClr val="tx1">
                    <a:lumMod val="85000"/>
                    <a:lumOff val="15000"/>
                  </a:schemeClr>
                </a:solidFill>
              </a:defRPr>
            </a:lvl1pPr>
          </a:lstStyle>
          <a:p>
            <a:endParaRPr lang="en-US" dirty="0"/>
          </a:p>
        </p:txBody>
      </p:sp>
      <p:sp>
        <p:nvSpPr>
          <p:cNvPr id="3" name="Subtitle 2"/>
          <p:cNvSpPr>
            <a:spLocks noGrp="1"/>
          </p:cNvSpPr>
          <p:nvPr>
            <p:ph type="subTitle" idx="1" hasCustomPrompt="1"/>
          </p:nvPr>
        </p:nvSpPr>
        <p:spPr>
          <a:xfrm>
            <a:off x="2283140" y="4519311"/>
            <a:ext cx="8913949" cy="1657202"/>
          </a:xfrm>
        </p:spPr>
        <p:txBody>
          <a:bodyPr lIns="0" tIns="0" rIns="0" bIns="0" anchor="t"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9" name="Picture Placeholder 8">
            <a:extLst>
              <a:ext uri="{FF2B5EF4-FFF2-40B4-BE49-F238E27FC236}">
                <a16:creationId xmlns:a16="http://schemas.microsoft.com/office/drawing/2014/main" id="{E08CADAB-C836-336D-DC60-E20AAE3199B4}"/>
              </a:ext>
              <a:ext uri="{C183D7F6-B498-43B3-948B-1728B52AA6E4}">
                <adec:decorative xmlns:adec="http://schemas.microsoft.com/office/drawing/2017/decorative" val="0"/>
              </a:ext>
            </a:extLst>
          </p:cNvPr>
          <p:cNvSpPr>
            <a:spLocks noGrp="1"/>
          </p:cNvSpPr>
          <p:nvPr>
            <p:ph type="pic" sz="quarter" idx="10"/>
          </p:nvPr>
        </p:nvSpPr>
        <p:spPr>
          <a:xfrm>
            <a:off x="2" y="972878"/>
            <a:ext cx="1264455" cy="4926287"/>
          </a:xfrm>
          <a:custGeom>
            <a:avLst/>
            <a:gdLst>
              <a:gd name="connsiteX0" fmla="*/ 0 w 1264455"/>
              <a:gd name="connsiteY0" fmla="*/ 0 h 4926287"/>
              <a:gd name="connsiteX1" fmla="*/ 53564 w 1264455"/>
              <a:gd name="connsiteY1" fmla="*/ 0 h 4926287"/>
              <a:gd name="connsiteX2" fmla="*/ 184430 w 1264455"/>
              <a:gd name="connsiteY2" fmla="*/ 42338 h 4926287"/>
              <a:gd name="connsiteX3" fmla="*/ 1264455 w 1264455"/>
              <a:gd name="connsiteY3" fmla="*/ 797216 h 4926287"/>
              <a:gd name="connsiteX4" fmla="*/ 1245431 w 1264455"/>
              <a:gd name="connsiteY4" fmla="*/ 818786 h 4926287"/>
              <a:gd name="connsiteX5" fmla="*/ 646813 w 1264455"/>
              <a:gd name="connsiteY5" fmla="*/ 2455489 h 4926287"/>
              <a:gd name="connsiteX6" fmla="*/ 1245431 w 1264455"/>
              <a:gd name="connsiteY6" fmla="*/ 4092193 h 4926287"/>
              <a:gd name="connsiteX7" fmla="*/ 1264455 w 1264455"/>
              <a:gd name="connsiteY7" fmla="*/ 4113762 h 4926287"/>
              <a:gd name="connsiteX8" fmla="*/ 362544 w 1264455"/>
              <a:gd name="connsiteY8" fmla="*/ 4796931 h 4926287"/>
              <a:gd name="connsiteX9" fmla="*/ 201663 w 1264455"/>
              <a:gd name="connsiteY9" fmla="*/ 4862847 h 4926287"/>
              <a:gd name="connsiteX10" fmla="*/ 166695 w 1264455"/>
              <a:gd name="connsiteY10" fmla="*/ 4875645 h 4926287"/>
              <a:gd name="connsiteX11" fmla="*/ 49533 w 1264455"/>
              <a:gd name="connsiteY11" fmla="*/ 4913551 h 4926287"/>
              <a:gd name="connsiteX12" fmla="*/ 0 w 1264455"/>
              <a:gd name="connsiteY12" fmla="*/ 4926287 h 492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4455" h="4926287">
                <a:moveTo>
                  <a:pt x="0" y="0"/>
                </a:moveTo>
                <a:lnTo>
                  <a:pt x="53564" y="0"/>
                </a:lnTo>
                <a:lnTo>
                  <a:pt x="184430" y="42338"/>
                </a:lnTo>
                <a:cubicBezTo>
                  <a:pt x="607635" y="197310"/>
                  <a:pt x="979255" y="460836"/>
                  <a:pt x="1264455" y="797216"/>
                </a:cubicBezTo>
                <a:lnTo>
                  <a:pt x="1245431" y="818786"/>
                </a:lnTo>
                <a:cubicBezTo>
                  <a:pt x="871295" y="1264121"/>
                  <a:pt x="646813" y="1833796"/>
                  <a:pt x="646813" y="2455489"/>
                </a:cubicBezTo>
                <a:cubicBezTo>
                  <a:pt x="646813" y="3077183"/>
                  <a:pt x="871295" y="3648126"/>
                  <a:pt x="1245431" y="4092193"/>
                </a:cubicBezTo>
                <a:lnTo>
                  <a:pt x="1264455" y="4113762"/>
                </a:lnTo>
                <a:cubicBezTo>
                  <a:pt x="1019998" y="4403040"/>
                  <a:pt x="712048" y="4638079"/>
                  <a:pt x="362544" y="4796931"/>
                </a:cubicBezTo>
                <a:lnTo>
                  <a:pt x="201663" y="4862847"/>
                </a:lnTo>
                <a:lnTo>
                  <a:pt x="166695" y="4875645"/>
                </a:lnTo>
                <a:lnTo>
                  <a:pt x="49533" y="4913551"/>
                </a:lnTo>
                <a:lnTo>
                  <a:pt x="0" y="4926287"/>
                </a:lnTo>
                <a:close/>
              </a:path>
            </a:pathLst>
          </a:custGeom>
          <a:noFill/>
        </p:spPr>
        <p:txBody>
          <a:bodyPr wrap="square" lIns="0" tIns="1005840">
            <a:noAutofit/>
          </a:bodyPr>
          <a:lstStyle>
            <a:lvl1pPr marL="0" indent="0" algn="ctr">
              <a:buNone/>
              <a:defRPr sz="1400"/>
            </a:lvl1pPr>
          </a:lstStyle>
          <a:p>
            <a:r>
              <a:rPr lang="en-US" dirty="0"/>
              <a:t>Click icon to add picture</a:t>
            </a:r>
          </a:p>
        </p:txBody>
      </p:sp>
    </p:spTree>
    <p:extLst>
      <p:ext uri="{BB962C8B-B14F-4D97-AF65-F5344CB8AC3E}">
        <p14:creationId xmlns:p14="http://schemas.microsoft.com/office/powerpoint/2010/main" val="356100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7334" y="694944"/>
            <a:ext cx="3931919" cy="2763442"/>
          </a:xfrm>
        </p:spPr>
        <p:txBody>
          <a:bodyPr lIns="0" tIns="0" rIns="0" bIns="0">
            <a:noAutofit/>
          </a:bodyPr>
          <a:lstStyle>
            <a:lvl1pPr>
              <a:lnSpc>
                <a:spcPts val="4500"/>
              </a:lnSpc>
              <a:defRPr sz="4000"/>
            </a:lvl1pPr>
          </a:lstStyle>
          <a:p>
            <a:endParaRPr lang="en-US" dirty="0"/>
          </a:p>
        </p:txBody>
      </p:sp>
      <p:sp>
        <p:nvSpPr>
          <p:cNvPr id="5" name="Subtitle 2">
            <a:extLst>
              <a:ext uri="{FF2B5EF4-FFF2-40B4-BE49-F238E27FC236}">
                <a16:creationId xmlns:a16="http://schemas.microsoft.com/office/drawing/2014/main" id="{19D2F740-9D68-14D7-A2BD-C7AF3ED65878}"/>
              </a:ext>
            </a:extLst>
          </p:cNvPr>
          <p:cNvSpPr>
            <a:spLocks noGrp="1"/>
          </p:cNvSpPr>
          <p:nvPr>
            <p:ph type="subTitle" idx="12" hasCustomPrompt="1"/>
          </p:nvPr>
        </p:nvSpPr>
        <p:spPr>
          <a:xfrm>
            <a:off x="5753101" y="694944"/>
            <a:ext cx="4805362" cy="1211575"/>
          </a:xfrm>
        </p:spPr>
        <p:txBody>
          <a:bodyPr lIns="0" tIns="0" rIns="0" bIns="0" anchor="t" anchorCtr="0">
            <a:normAutofit/>
          </a:bodyPr>
          <a:lstStyle>
            <a:lvl1pPr marL="0" indent="0" algn="l">
              <a:buNone/>
              <a:defRPr sz="2800" b="1" cap="all" baseline="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3" y="3607903"/>
            <a:ext cx="3931920" cy="2572122"/>
          </a:xfrm>
          <a:prstGeom prst="rect">
            <a:avLst/>
          </a:prstGeom>
        </p:spPr>
        <p:txBody>
          <a:bodyPr vert="horz" lIns="0" tIns="0" rIns="0" bIns="0" rtlCol="0">
            <a:normAutofit/>
          </a:bodyPr>
          <a:lstStyle>
            <a:lvl1pPr marL="0" indent="0">
              <a:lnSpc>
                <a:spcPts val="2400"/>
              </a:lnSpc>
              <a:buNone/>
              <a:defRPr/>
            </a:lvl1pPr>
            <a:lvl2pPr>
              <a:lnSpc>
                <a:spcPts val="2400"/>
              </a:lnSpc>
              <a:defRPr/>
            </a:lvl2pPr>
            <a:lvl3pPr>
              <a:lnSpc>
                <a:spcPts val="2400"/>
              </a:lnSpc>
              <a:defRPr/>
            </a:lvl3pPr>
            <a:lvl4pPr>
              <a:lnSpc>
                <a:spcPts val="2400"/>
              </a:lnSpc>
              <a:defRPr/>
            </a:lvl4pPr>
            <a:lvl5pPr>
              <a:lnSpc>
                <a:spcPts val="2400"/>
              </a:lnSpc>
              <a:defRPr/>
            </a:lvl5pPr>
          </a:lstStyle>
          <a:p>
            <a:pPr marL="342900" marR="0" lvl="0" indent="-34290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5753101" y="2157413"/>
            <a:ext cx="5753098" cy="4005643"/>
          </a:xfrm>
        </p:spPr>
        <p:txBody>
          <a:bodyPr lIns="0" tIns="0" rIns="0" bIns="0" anchor="t" anchorCtr="0"/>
          <a:lstStyle>
            <a:lvl1pPr marL="0" indent="0">
              <a:lnSpc>
                <a:spcPts val="3000"/>
              </a:lnSpc>
              <a:spcBef>
                <a:spcPts val="2800"/>
              </a:spcBef>
              <a:buNone/>
              <a:defRPr/>
            </a:lvl1pPr>
            <a:lvl2pPr marL="742950" indent="-285750">
              <a:lnSpc>
                <a:spcPts val="3000"/>
              </a:lnSpc>
              <a:spcBef>
                <a:spcPts val="2800"/>
              </a:spcBef>
              <a:buFont typeface="Wingdings 3" panose="05040102010807070707" pitchFamily="18" charset="2"/>
              <a:buChar char="u"/>
              <a:defRPr/>
            </a:lvl2pPr>
            <a:lvl3pPr marL="1200150" indent="-285750">
              <a:lnSpc>
                <a:spcPts val="3000"/>
              </a:lnSpc>
              <a:spcBef>
                <a:spcPts val="2800"/>
              </a:spcBef>
              <a:buFont typeface="Wingdings 3" panose="05040102010807070707" pitchFamily="18" charset="2"/>
              <a:buChar char="u"/>
              <a:defRPr/>
            </a:lvl3pPr>
            <a:lvl4pPr marL="1543050" indent="-171450">
              <a:lnSpc>
                <a:spcPts val="3000"/>
              </a:lnSpc>
              <a:spcBef>
                <a:spcPts val="2800"/>
              </a:spcBef>
              <a:buFont typeface="Wingdings 3" panose="05040102010807070707" pitchFamily="18" charset="2"/>
              <a:buChar char="u"/>
              <a:defRPr/>
            </a:lvl4pPr>
            <a:lvl5pPr marL="2000250" indent="-171450">
              <a:lnSpc>
                <a:spcPts val="3000"/>
              </a:lnSpc>
              <a:spcBef>
                <a:spcPts val="28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BA300139-9769-561C-12A0-4A466D0741A2}"/>
              </a:ext>
            </a:extLst>
          </p:cNvPr>
          <p:cNvSpPr>
            <a:spLocks noGrp="1"/>
          </p:cNvSpPr>
          <p:nvPr>
            <p:ph type="dt" sz="half" idx="15"/>
          </p:nvPr>
        </p:nvSpPr>
        <p:spPr/>
        <p:txBody>
          <a:bodyPr/>
          <a:lstStyle/>
          <a:p>
            <a:fld id="{88FD4BCE-35F6-425E-BEE7-07902E8BBFFC}" type="datetimeFigureOut">
              <a:rPr lang="en-US" smtClean="0"/>
              <a:pPr/>
              <a:t>8/13/2024</a:t>
            </a:fld>
            <a:endParaRPr lang="en-US" dirty="0"/>
          </a:p>
        </p:txBody>
      </p:sp>
      <p:sp>
        <p:nvSpPr>
          <p:cNvPr id="10" name="Footer Placeholder 9">
            <a:extLst>
              <a:ext uri="{FF2B5EF4-FFF2-40B4-BE49-F238E27FC236}">
                <a16:creationId xmlns:a16="http://schemas.microsoft.com/office/drawing/2014/main" id="{F4BEE22E-6B38-F772-940C-BDD74D402C17}"/>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396079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 name="Title 1"/>
          <p:cNvSpPr>
            <a:spLocks noGrp="1"/>
          </p:cNvSpPr>
          <p:nvPr>
            <p:ph type="title"/>
          </p:nvPr>
        </p:nvSpPr>
        <p:spPr>
          <a:xfrm>
            <a:off x="677334" y="694944"/>
            <a:ext cx="5880629" cy="1690444"/>
          </a:xfrm>
        </p:spPr>
        <p:txBody>
          <a:bodyPr lIns="0" tIns="0" rIns="0" bIns="0">
            <a:noAutofit/>
          </a:bodyPr>
          <a:lstStyle>
            <a:lvl1pPr>
              <a:lnSpc>
                <a:spcPts val="4500"/>
              </a:lnSpc>
              <a:defRPr sz="4000"/>
            </a:lvl1pPr>
          </a:lstStyle>
          <a:p>
            <a:endParaRPr lang="en-US" dirty="0"/>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4" y="2476239"/>
            <a:ext cx="5880629" cy="3237948"/>
          </a:xfrm>
          <a:prstGeom prst="rect">
            <a:avLst/>
          </a:prstGeom>
        </p:spPr>
        <p:txBody>
          <a:bodyPr vert="horz" lIns="0" tIns="0" rIns="0" bIns="0" rtlCol="0">
            <a:normAutofit/>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Picture Placeholder 17">
            <a:extLst>
              <a:ext uri="{FF2B5EF4-FFF2-40B4-BE49-F238E27FC236}">
                <a16:creationId xmlns:a16="http://schemas.microsoft.com/office/drawing/2014/main" id="{1AD12D1E-D950-DF90-FC1D-F9BFC8962A8B}"/>
              </a:ext>
            </a:extLst>
          </p:cNvPr>
          <p:cNvSpPr>
            <a:spLocks noGrp="1"/>
          </p:cNvSpPr>
          <p:nvPr>
            <p:ph type="pic" sz="quarter" idx="15"/>
          </p:nvPr>
        </p:nvSpPr>
        <p:spPr>
          <a:xfrm>
            <a:off x="7018338" y="0"/>
            <a:ext cx="5173662" cy="6858000"/>
          </a:xfrm>
          <a:custGeom>
            <a:avLst/>
            <a:gdLst>
              <a:gd name="connsiteX0" fmla="*/ 3805872 w 5173662"/>
              <a:gd name="connsiteY0" fmla="*/ 690240 h 6858000"/>
              <a:gd name="connsiteX1" fmla="*/ 3805872 w 5173662"/>
              <a:gd name="connsiteY1" fmla="*/ 818256 h 6858000"/>
              <a:gd name="connsiteX2" fmla="*/ 4262100 w 5173662"/>
              <a:gd name="connsiteY2" fmla="*/ 818256 h 6858000"/>
              <a:gd name="connsiteX3" fmla="*/ 3729696 w 5173662"/>
              <a:gd name="connsiteY3" fmla="*/ 1350660 h 6858000"/>
              <a:gd name="connsiteX4" fmla="*/ 3820217 w 5173662"/>
              <a:gd name="connsiteY4" fmla="*/ 1441181 h 6858000"/>
              <a:gd name="connsiteX5" fmla="*/ 4360085 w 5173662"/>
              <a:gd name="connsiteY5" fmla="*/ 901313 h 6858000"/>
              <a:gd name="connsiteX6" fmla="*/ 4360085 w 5173662"/>
              <a:gd name="connsiteY6" fmla="*/ 1365882 h 6858000"/>
              <a:gd name="connsiteX7" fmla="*/ 4488101 w 5173662"/>
              <a:gd name="connsiteY7" fmla="*/ 1365882 h 6858000"/>
              <a:gd name="connsiteX8" fmla="*/ 4488101 w 5173662"/>
              <a:gd name="connsiteY8" fmla="*/ 818256 h 6858000"/>
              <a:gd name="connsiteX9" fmla="*/ 4488102 w 5173662"/>
              <a:gd name="connsiteY9" fmla="*/ 818256 h 6858000"/>
              <a:gd name="connsiteX10" fmla="*/ 4488102 w 5173662"/>
              <a:gd name="connsiteY10" fmla="*/ 690240 h 6858000"/>
              <a:gd name="connsiteX11" fmla="*/ 4488101 w 5173662"/>
              <a:gd name="connsiteY11" fmla="*/ 690240 h 6858000"/>
              <a:gd name="connsiteX12" fmla="*/ 4360085 w 5173662"/>
              <a:gd name="connsiteY12" fmla="*/ 690240 h 6858000"/>
              <a:gd name="connsiteX13" fmla="*/ 0 w 5173662"/>
              <a:gd name="connsiteY13" fmla="*/ 0 h 6858000"/>
              <a:gd name="connsiteX14" fmla="*/ 5173662 w 5173662"/>
              <a:gd name="connsiteY14" fmla="*/ 0 h 6858000"/>
              <a:gd name="connsiteX15" fmla="*/ 5173662 w 5173662"/>
              <a:gd name="connsiteY15" fmla="*/ 6858000 h 6858000"/>
              <a:gd name="connsiteX16" fmla="*/ 0 w 5173662"/>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73662" h="6858000">
                <a:moveTo>
                  <a:pt x="3805872" y="690240"/>
                </a:moveTo>
                <a:lnTo>
                  <a:pt x="3805872" y="818256"/>
                </a:lnTo>
                <a:lnTo>
                  <a:pt x="4262100" y="818256"/>
                </a:lnTo>
                <a:lnTo>
                  <a:pt x="3729696" y="1350660"/>
                </a:lnTo>
                <a:lnTo>
                  <a:pt x="3820217" y="1441181"/>
                </a:lnTo>
                <a:lnTo>
                  <a:pt x="4360085" y="901313"/>
                </a:lnTo>
                <a:lnTo>
                  <a:pt x="4360085" y="1365882"/>
                </a:lnTo>
                <a:lnTo>
                  <a:pt x="4488101" y="1365882"/>
                </a:lnTo>
                <a:lnTo>
                  <a:pt x="4488101" y="818256"/>
                </a:lnTo>
                <a:lnTo>
                  <a:pt x="4488102" y="818256"/>
                </a:lnTo>
                <a:lnTo>
                  <a:pt x="4488102" y="690240"/>
                </a:lnTo>
                <a:lnTo>
                  <a:pt x="4488101" y="690240"/>
                </a:lnTo>
                <a:lnTo>
                  <a:pt x="4360085" y="690240"/>
                </a:lnTo>
                <a:close/>
                <a:moveTo>
                  <a:pt x="0" y="0"/>
                </a:moveTo>
                <a:lnTo>
                  <a:pt x="5173662" y="0"/>
                </a:lnTo>
                <a:lnTo>
                  <a:pt x="5173662" y="6858000"/>
                </a:lnTo>
                <a:lnTo>
                  <a:pt x="0" y="6858000"/>
                </a:lnTo>
                <a:close/>
              </a:path>
            </a:pathLst>
          </a:custGeom>
        </p:spPr>
        <p:txBody>
          <a:bodyPr wrap="square">
            <a:noAutofit/>
          </a:bodyPr>
          <a:lstStyle>
            <a:lvl1pPr marL="0" indent="0" algn="ctr">
              <a:buNone/>
              <a:defRPr/>
            </a:lvl1pPr>
          </a:lstStyle>
          <a:p>
            <a:r>
              <a:rPr lang="en-US" dirty="0"/>
              <a:t>Click icon to add picture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E6EFE9-69CE-71E1-5B5B-E344DFB9DFFC}"/>
              </a:ext>
            </a:extLst>
          </p:cNvPr>
          <p:cNvSpPr>
            <a:spLocks noGrp="1"/>
          </p:cNvSpPr>
          <p:nvPr>
            <p:ph type="dt" sz="half" idx="16"/>
          </p:nvPr>
        </p:nvSpPr>
        <p:spPr/>
        <p:txBody>
          <a:bodyPr/>
          <a:lstStyle/>
          <a:p>
            <a:fld id="{88FD4BCE-35F6-425E-BEE7-07902E8BBFFC}" type="datetimeFigureOut">
              <a:rPr lang="en-US" smtClean="0"/>
              <a:pPr/>
              <a:t>8/13/2024</a:t>
            </a:fld>
            <a:endParaRPr lang="en-US" dirty="0"/>
          </a:p>
        </p:txBody>
      </p:sp>
      <p:sp>
        <p:nvSpPr>
          <p:cNvPr id="4" name="Footer Placeholder 3">
            <a:extLst>
              <a:ext uri="{FF2B5EF4-FFF2-40B4-BE49-F238E27FC236}">
                <a16:creationId xmlns:a16="http://schemas.microsoft.com/office/drawing/2014/main" id="{C50CF949-C78F-45EC-4CDE-5D1B002F0073}"/>
              </a:ext>
            </a:extLst>
          </p:cNvPr>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225715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862641"/>
            <a:ext cx="4339805" cy="2566357"/>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99E1EFA6-BBF1-0CF2-B2A5-354FA4442608}"/>
              </a:ext>
            </a:extLst>
          </p:cNvPr>
          <p:cNvSpPr>
            <a:spLocks noGrp="1"/>
          </p:cNvSpPr>
          <p:nvPr>
            <p:ph idx="12" hasCustomPrompt="1"/>
          </p:nvPr>
        </p:nvSpPr>
        <p:spPr>
          <a:xfrm>
            <a:off x="5753101" y="3657818"/>
            <a:ext cx="4339805" cy="2734053"/>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5F8106A4-B5DE-575D-F7FC-30617899BB50}"/>
              </a:ext>
            </a:extLst>
          </p:cNvPr>
          <p:cNvSpPr>
            <a:spLocks noGrp="1"/>
          </p:cNvSpPr>
          <p:nvPr>
            <p:ph type="dt" sz="half" idx="13"/>
          </p:nvPr>
        </p:nvSpPr>
        <p:spPr/>
        <p:txBody>
          <a:bodyPr/>
          <a:lstStyle/>
          <a:p>
            <a:fld id="{88FD4BCE-35F6-425E-BEE7-07902E8BBFFC}" type="datetimeFigureOut">
              <a:rPr lang="en-US" smtClean="0"/>
              <a:pPr/>
              <a:t>8/13/2024</a:t>
            </a:fld>
            <a:endParaRPr lang="en-US" dirty="0"/>
          </a:p>
        </p:txBody>
      </p:sp>
      <p:sp>
        <p:nvSpPr>
          <p:cNvPr id="7" name="Footer Placeholder 6">
            <a:extLst>
              <a:ext uri="{FF2B5EF4-FFF2-40B4-BE49-F238E27FC236}">
                <a16:creationId xmlns:a16="http://schemas.microsoft.com/office/drawing/2014/main" id="{6D562560-6E8E-BE71-34A7-27F566AA4B37}"/>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1792403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10" name="Content Placeholder 9">
            <a:extLst>
              <a:ext uri="{FF2B5EF4-FFF2-40B4-BE49-F238E27FC236}">
                <a16:creationId xmlns:a16="http://schemas.microsoft.com/office/drawing/2014/main" id="{6C166B37-A875-10F1-3052-1F5C0DBA005F}"/>
              </a:ext>
            </a:extLst>
          </p:cNvPr>
          <p:cNvSpPr>
            <a:spLocks noGrp="1"/>
          </p:cNvSpPr>
          <p:nvPr>
            <p:ph sz="quarter" idx="13" hasCustomPrompt="1"/>
          </p:nvPr>
        </p:nvSpPr>
        <p:spPr>
          <a:xfrm>
            <a:off x="686741" y="2140864"/>
            <a:ext cx="3797114" cy="3494753"/>
          </a:xfrm>
        </p:spPr>
        <p:txBody>
          <a:bodyPr lIns="91440">
            <a:normAutofit/>
          </a:bodyPr>
          <a:lstStyle>
            <a:lvl1pPr>
              <a:spcBef>
                <a:spcPts val="2800"/>
              </a:spcBef>
              <a:defRPr sz="2400"/>
            </a:lvl1pPr>
            <a:lvl2pPr>
              <a:spcBef>
                <a:spcPts val="2800"/>
              </a:spcBef>
              <a:defRPr sz="2000"/>
            </a:lvl2pPr>
            <a:lvl3pPr>
              <a:spcBef>
                <a:spcPts val="2800"/>
              </a:spcBef>
              <a:defRPr sz="1800"/>
            </a:lvl3pPr>
            <a:lvl4pPr>
              <a:spcBef>
                <a:spcPts val="2800"/>
              </a:spcBef>
              <a:defRPr sz="1600"/>
            </a:lvl4pPr>
            <a:lvl5pPr>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16CC85AA-22A1-34BB-C21E-8EEC11334A98}"/>
              </a:ext>
            </a:extLst>
          </p:cNvPr>
          <p:cNvSpPr>
            <a:spLocks noGrp="1"/>
          </p:cNvSpPr>
          <p:nvPr>
            <p:ph type="tbl" sz="quarter" idx="14"/>
          </p:nvPr>
        </p:nvSpPr>
        <p:spPr>
          <a:xfrm>
            <a:off x="5054600" y="2103438"/>
            <a:ext cx="6451600" cy="3532187"/>
          </a:xfrm>
        </p:spPr>
        <p:txBody>
          <a:bodyPr/>
          <a:lstStyle>
            <a:lvl1pPr marL="0" indent="0" algn="ctr">
              <a:buNone/>
              <a:defRPr/>
            </a:lvl1pPr>
          </a:lstStyle>
          <a:p>
            <a:r>
              <a:rPr lang="en-US" dirty="0"/>
              <a:t>Click icon to add table</a:t>
            </a:r>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3" name="Date Placeholder 2">
            <a:extLst>
              <a:ext uri="{FF2B5EF4-FFF2-40B4-BE49-F238E27FC236}">
                <a16:creationId xmlns:a16="http://schemas.microsoft.com/office/drawing/2014/main" id="{1016CDA2-E91D-329D-7637-2B7A71AB4DE7}"/>
              </a:ext>
            </a:extLst>
          </p:cNvPr>
          <p:cNvSpPr>
            <a:spLocks noGrp="1"/>
          </p:cNvSpPr>
          <p:nvPr>
            <p:ph type="dt" sz="half" idx="15"/>
          </p:nvPr>
        </p:nvSpPr>
        <p:spPr/>
        <p:txBody>
          <a:bodyPr/>
          <a:lstStyle/>
          <a:p>
            <a:fld id="{88FD4BCE-35F6-425E-BEE7-07902E8BBFFC}" type="datetimeFigureOut">
              <a:rPr lang="en-US" smtClean="0"/>
              <a:pPr/>
              <a:t>8/13/2024</a:t>
            </a:fld>
            <a:endParaRPr lang="en-US" dirty="0"/>
          </a:p>
        </p:txBody>
      </p:sp>
      <p:sp>
        <p:nvSpPr>
          <p:cNvPr id="4" name="Footer Placeholder 3">
            <a:extLst>
              <a:ext uri="{FF2B5EF4-FFF2-40B4-BE49-F238E27FC236}">
                <a16:creationId xmlns:a16="http://schemas.microsoft.com/office/drawing/2014/main" id="{75DC0597-1B00-EE50-9A1B-7B2CD5D3EEA9}"/>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243130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94946"/>
            <a:ext cx="3793387" cy="2734054"/>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5571744" y="1926775"/>
            <a:ext cx="5862526" cy="423627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85800" y="5943600"/>
            <a:ext cx="365760" cy="365760"/>
          </a:xfrm>
          <a:prstGeom prst="ellipse">
            <a:avLst/>
          </a:prstGeom>
          <a:solidFill>
            <a:schemeClr val="accent1">
              <a:lumMod val="40000"/>
              <a:lumOff val="60000"/>
            </a:schemeClr>
          </a:solidFill>
        </p:spPr>
        <p:txBody>
          <a:bodyPr vert="horz" lIns="0" tIns="0" rIns="0" bIns="0" rtlCol="0" anchor="ctr" anchorCtr="0"/>
          <a:lstStyle>
            <a:lvl1pPr algn="ctr">
              <a:defRPr sz="1000" b="1">
                <a:solidFill>
                  <a:schemeClr val="tx1">
                    <a:lumMod val="85000"/>
                    <a:lumOff val="15000"/>
                  </a:schemeClr>
                </a:solidFill>
              </a:defRPr>
            </a:lvl1pPr>
          </a:lstStyle>
          <a:p>
            <a:fld id="{D57F1E4F-1CFF-5643-939E-217C01CDF565}" type="slidenum">
              <a:rPr lang="en-US" smtClean="0"/>
              <a:pPr/>
              <a:t>‹#›</a:t>
            </a:fld>
            <a:endParaRPr lang="en-US" dirty="0"/>
          </a:p>
        </p:txBody>
      </p:sp>
      <p:grpSp>
        <p:nvGrpSpPr>
          <p:cNvPr id="7" name="Group 6">
            <a:extLst>
              <a:ext uri="{FF2B5EF4-FFF2-40B4-BE49-F238E27FC236}">
                <a16:creationId xmlns:a16="http://schemas.microsoft.com/office/drawing/2014/main" id="{5F71F1EA-20C8-8269-4328-9CFD833A93B4}"/>
              </a:ext>
            </a:extLst>
          </p:cNvPr>
          <p:cNvGrpSpPr/>
          <p:nvPr userDrawn="1"/>
        </p:nvGrpSpPr>
        <p:grpSpPr>
          <a:xfrm>
            <a:off x="10838266" y="752719"/>
            <a:ext cx="602728" cy="596004"/>
            <a:chOff x="11118823" y="513726"/>
            <a:chExt cx="602728" cy="596004"/>
          </a:xfrm>
        </p:grpSpPr>
        <p:cxnSp>
          <p:nvCxnSpPr>
            <p:cNvPr id="8" name="Straight Connector 7">
              <a:extLst>
                <a:ext uri="{FF2B5EF4-FFF2-40B4-BE49-F238E27FC236}">
                  <a16:creationId xmlns:a16="http://schemas.microsoft.com/office/drawing/2014/main" id="{93C92664-11DA-FCCE-2DBA-5940FD85729D}"/>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335C2E-70C2-3AA2-D2F6-9837BEB891AF}"/>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37E2B3B-D823-D184-ED44-A72BCBB8C1A4}"/>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05B05127-A3EE-BCA6-38E9-FEE0E6134EFE}"/>
              </a:ext>
            </a:extLst>
          </p:cNvPr>
          <p:cNvCxnSpPr>
            <a:cxnSpLocks/>
          </p:cNvCxnSpPr>
          <p:nvPr userDrawn="1"/>
        </p:nvCxnSpPr>
        <p:spPr>
          <a:xfrm>
            <a:off x="685800" y="6413944"/>
            <a:ext cx="3862978"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201E98D2-F38D-1ACF-2990-1F02733759A1}"/>
              </a:ext>
            </a:extLst>
          </p:cNvPr>
          <p:cNvSpPr>
            <a:spLocks noGrp="1"/>
          </p:cNvSpPr>
          <p:nvPr>
            <p:ph type="dt" sz="half" idx="2"/>
          </p:nvPr>
        </p:nvSpPr>
        <p:spPr>
          <a:xfrm>
            <a:off x="8691070" y="6356350"/>
            <a:ext cx="2743200" cy="365125"/>
          </a:xfrm>
          <a:prstGeom prst="rect">
            <a:avLst/>
          </a:prstGeom>
        </p:spPr>
        <p:txBody>
          <a:bodyPr vert="horz" lIns="91440" tIns="45720" rIns="91440" bIns="45720" rtlCol="0" anchor="ctr"/>
          <a:lstStyle>
            <a:lvl1pPr algn="r">
              <a:defRPr sz="1000">
                <a:solidFill>
                  <a:schemeClr val="tx1">
                    <a:tint val="82000"/>
                  </a:schemeClr>
                </a:solidFill>
              </a:defRPr>
            </a:lvl1pPr>
          </a:lstStyle>
          <a:p>
            <a:fld id="{88FD4BCE-35F6-425E-BEE7-07902E8BBFFC}" type="datetimeFigureOut">
              <a:rPr lang="en-US" smtClean="0"/>
              <a:pPr/>
              <a:t>8/13/2024</a:t>
            </a:fld>
            <a:endParaRPr lang="en-US" dirty="0"/>
          </a:p>
        </p:txBody>
      </p:sp>
      <p:sp>
        <p:nvSpPr>
          <p:cNvPr id="5" name="Footer Placeholder 4">
            <a:extLst>
              <a:ext uri="{FF2B5EF4-FFF2-40B4-BE49-F238E27FC236}">
                <a16:creationId xmlns:a16="http://schemas.microsoft.com/office/drawing/2014/main" id="{C29DE75F-DF1E-1625-34E8-3AEB1503F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82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93" r:id="rId2"/>
    <p:sldLayoutId id="2147483669" r:id="rId3"/>
    <p:sldLayoutId id="2147483668" r:id="rId4"/>
    <p:sldLayoutId id="2147483689" r:id="rId5"/>
    <p:sldLayoutId id="2147483690" r:id="rId6"/>
    <p:sldLayoutId id="2147483691" r:id="rId7"/>
    <p:sldLayoutId id="2147483694" r:id="rId8"/>
    <p:sldLayoutId id="2147483695" r:id="rId9"/>
    <p:sldLayoutId id="2147483670" r:id="rId10"/>
    <p:sldLayoutId id="2147483696" r:id="rId11"/>
    <p:sldLayoutId id="2147483678" r:id="rId12"/>
    <p:sldLayoutId id="2147483677" r:id="rId13"/>
    <p:sldLayoutId id="2147483671" r:id="rId14"/>
  </p:sldLayoutIdLst>
  <p:hf sldNum="0" hdr="0" ftr="0" dt="0"/>
  <p:txStyles>
    <p:titleStyle>
      <a:lvl1pPr algn="l" defTabSz="457200" rtl="0" eaLnBrk="1" latinLnBrk="0" hangingPunct="1">
        <a:lnSpc>
          <a:spcPts val="4500"/>
        </a:lnSpc>
        <a:spcBef>
          <a:spcPct val="0"/>
        </a:spcBef>
        <a:buNone/>
        <a:defRPr sz="40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800" kern="1200">
          <a:solidFill>
            <a:schemeClr val="tx1">
              <a:lumMod val="85000"/>
              <a:lumOff val="15000"/>
            </a:schemeClr>
          </a:solidFill>
          <a:latin typeface="+mn-lt"/>
          <a:ea typeface="+mn-ea"/>
          <a:cs typeface="+mn-cs"/>
        </a:defRPr>
      </a:lvl1pPr>
      <a:lvl2pPr marL="742950" indent="-28575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600" kern="1200">
          <a:solidFill>
            <a:schemeClr val="tx1">
              <a:lumMod val="85000"/>
              <a:lumOff val="15000"/>
            </a:schemeClr>
          </a:solidFill>
          <a:latin typeface="+mn-lt"/>
          <a:ea typeface="+mn-ea"/>
          <a:cs typeface="+mn-cs"/>
        </a:defRPr>
      </a:lvl2pPr>
      <a:lvl3pPr marL="11430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400" kern="1200">
          <a:solidFill>
            <a:schemeClr val="tx1">
              <a:lumMod val="85000"/>
              <a:lumOff val="15000"/>
            </a:schemeClr>
          </a:solidFill>
          <a:latin typeface="+mn-lt"/>
          <a:ea typeface="+mn-ea"/>
          <a:cs typeface="+mn-cs"/>
        </a:defRPr>
      </a:lvl3pPr>
      <a:lvl4pPr marL="16002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4pPr>
      <a:lvl5pPr marL="20574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db-2504800392755858.18.azuredatabricks.net/?o=2504800392755858#notebook/2304496830808254/dashboard/12c216bc-acba-46b2-9f39-255b0d51cbf9/present"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14DB-AE04-43EA-0022-86BA29BBD1F8}"/>
              </a:ext>
            </a:extLst>
          </p:cNvPr>
          <p:cNvSpPr>
            <a:spLocks noGrp="1"/>
          </p:cNvSpPr>
          <p:nvPr>
            <p:ph type="ctrTitle"/>
          </p:nvPr>
        </p:nvSpPr>
        <p:spPr>
          <a:xfrm>
            <a:off x="813798" y="2216648"/>
            <a:ext cx="10564403" cy="2743201"/>
          </a:xfrm>
        </p:spPr>
        <p:txBody>
          <a:bodyPr/>
          <a:lstStyle/>
          <a:p>
            <a:pPr algn="ctr"/>
            <a:r>
              <a:rPr lang="en-US" dirty="0">
                <a:solidFill>
                  <a:schemeClr val="accent6">
                    <a:lumMod val="75000"/>
                  </a:schemeClr>
                </a:solidFill>
              </a:rPr>
              <a:t>Credit Card Approval Analysis</a:t>
            </a:r>
          </a:p>
        </p:txBody>
      </p:sp>
      <p:sp>
        <p:nvSpPr>
          <p:cNvPr id="3" name="Title 1">
            <a:extLst>
              <a:ext uri="{FF2B5EF4-FFF2-40B4-BE49-F238E27FC236}">
                <a16:creationId xmlns:a16="http://schemas.microsoft.com/office/drawing/2014/main" id="{13293672-3CF3-32BB-6733-B33F7B6E8052}"/>
              </a:ext>
            </a:extLst>
          </p:cNvPr>
          <p:cNvSpPr txBox="1">
            <a:spLocks/>
          </p:cNvSpPr>
          <p:nvPr/>
        </p:nvSpPr>
        <p:spPr>
          <a:xfrm>
            <a:off x="6688904" y="5944456"/>
            <a:ext cx="6153793" cy="733748"/>
          </a:xfrm>
          <a:prstGeom prst="rect">
            <a:avLst/>
          </a:prstGeom>
        </p:spPr>
        <p:txBody>
          <a:bodyPr vert="horz" lIns="0" tIns="0" rIns="0" bIns="0" rtlCol="0" anchor="t" anchorCtr="0">
            <a:noAutofit/>
          </a:bodyPr>
          <a:lstStyle>
            <a:lvl1pPr algn="l" defTabSz="457200" rtl="0" eaLnBrk="1" latinLnBrk="0" hangingPunct="1">
              <a:lnSpc>
                <a:spcPct val="100000"/>
              </a:lnSpc>
              <a:spcBef>
                <a:spcPct val="0"/>
              </a:spcBef>
              <a:buNone/>
              <a:defRPr sz="7500" b="1" kern="1200" cap="none" spc="50" baseline="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a:solidFill>
                  <a:schemeClr val="accent6">
                    <a:lumMod val="75000"/>
                  </a:schemeClr>
                </a:solidFill>
              </a:rPr>
              <a:t>281772 |Naveen Rajan</a:t>
            </a:r>
          </a:p>
        </p:txBody>
      </p:sp>
    </p:spTree>
    <p:extLst>
      <p:ext uri="{BB962C8B-B14F-4D97-AF65-F5344CB8AC3E}">
        <p14:creationId xmlns:p14="http://schemas.microsoft.com/office/powerpoint/2010/main" val="1978693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718430" y="2770324"/>
            <a:ext cx="3812473" cy="2007159"/>
          </a:xfrm>
          <a:noFill/>
        </p:spPr>
        <p:txBody>
          <a:bodyPr>
            <a:noAutofit/>
          </a:bodyPr>
          <a:lstStyle/>
          <a:p>
            <a:r>
              <a:rPr lang="en-US" dirty="0"/>
              <a:t>Key Insights</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331861" y="962071"/>
            <a:ext cx="5466278" cy="5895929"/>
          </a:xfrm>
          <a:noFill/>
        </p:spPr>
        <p:txBody>
          <a:bodyPr>
            <a:normAutofit/>
          </a:bodyPr>
          <a:lstStyle/>
          <a:p>
            <a:pPr marL="285750" indent="-285750">
              <a:buFont typeface="Wingdings" panose="05000000000000000000" pitchFamily="2" charset="2"/>
              <a:buChar char="Ø"/>
            </a:pPr>
            <a:r>
              <a:rPr lang="en-US" dirty="0"/>
              <a:t>Lower-income jobs often have better payment behavior than higher-income roles </a:t>
            </a:r>
          </a:p>
          <a:p>
            <a:pPr marL="285750" indent="-285750">
              <a:buFont typeface="Wingdings" panose="05000000000000000000" pitchFamily="2" charset="2"/>
              <a:buChar char="Ø"/>
            </a:pPr>
            <a:r>
              <a:rPr lang="en-US" dirty="0"/>
              <a:t>Property Owners may indicate low risk to credit issuers</a:t>
            </a:r>
          </a:p>
          <a:p>
            <a:pPr marL="285750" indent="-285750">
              <a:buFont typeface="Wingdings" panose="05000000000000000000" pitchFamily="2" charset="2"/>
              <a:buChar char="Ø"/>
            </a:pPr>
            <a:r>
              <a:rPr lang="en-US" dirty="0"/>
              <a:t>Higher education levels are linked to fewer overdue payments and more on-time payments.</a:t>
            </a:r>
          </a:p>
          <a:p>
            <a:pPr marL="285750" indent="-285750">
              <a:buFont typeface="Wingdings" panose="05000000000000000000" pitchFamily="2" charset="2"/>
              <a:buChar char="Ø"/>
            </a:pPr>
            <a:r>
              <a:rPr lang="en-US" dirty="0"/>
              <a:t>Effective communication is vital for understanding payment obligations.</a:t>
            </a:r>
          </a:p>
          <a:p>
            <a:pPr marL="285750" indent="-285750">
              <a:buFont typeface="Wingdings" panose="05000000000000000000" pitchFamily="2" charset="2"/>
              <a:buChar char="Ø"/>
            </a:pPr>
            <a:r>
              <a:rPr lang="en-US" dirty="0"/>
              <a:t>Marital status should be prioritized, as many individuals are classified as high risk.</a:t>
            </a:r>
          </a:p>
          <a:p>
            <a:pPr marL="285750" indent="-285750">
              <a:buFont typeface="Wingdings" panose="05000000000000000000" pitchFamily="2" charset="2"/>
              <a:buChar char="Ø"/>
            </a:pPr>
            <a:r>
              <a:rPr lang="en-US" dirty="0"/>
              <a:t>Customers aged 26-55 category show better payment behavior.</a:t>
            </a:r>
          </a:p>
        </p:txBody>
      </p:sp>
    </p:spTree>
    <p:extLst>
      <p:ext uri="{BB962C8B-B14F-4D97-AF65-F5344CB8AC3E}">
        <p14:creationId xmlns:p14="http://schemas.microsoft.com/office/powerpoint/2010/main" val="4051516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FE6B-F352-1217-2A10-26D1F760DDEC}"/>
              </a:ext>
            </a:extLst>
          </p:cNvPr>
          <p:cNvSpPr>
            <a:spLocks noGrp="1"/>
          </p:cNvSpPr>
          <p:nvPr>
            <p:ph type="title"/>
          </p:nvPr>
        </p:nvSpPr>
        <p:spPr>
          <a:xfrm>
            <a:off x="328012" y="2977246"/>
            <a:ext cx="4737147" cy="4308571"/>
          </a:xfrm>
        </p:spPr>
        <p:txBody>
          <a:bodyPr/>
          <a:lstStyle/>
          <a:p>
            <a:r>
              <a:rPr lang="en-US" dirty="0"/>
              <a:t>Future Initiatives</a:t>
            </a:r>
            <a:endParaRPr lang="en-IN" dirty="0"/>
          </a:p>
        </p:txBody>
      </p:sp>
      <p:sp>
        <p:nvSpPr>
          <p:cNvPr id="3" name="Content Placeholder 2">
            <a:extLst>
              <a:ext uri="{FF2B5EF4-FFF2-40B4-BE49-F238E27FC236}">
                <a16:creationId xmlns:a16="http://schemas.microsoft.com/office/drawing/2014/main" id="{89AFE83F-CF90-FA32-C2A1-F628CD00F90E}"/>
              </a:ext>
            </a:extLst>
          </p:cNvPr>
          <p:cNvSpPr>
            <a:spLocks noGrp="1"/>
          </p:cNvSpPr>
          <p:nvPr>
            <p:ph idx="1"/>
          </p:nvPr>
        </p:nvSpPr>
        <p:spPr/>
        <p:txBody>
          <a:bodyPr/>
          <a:lstStyle/>
          <a:p>
            <a:pPr marL="285750" indent="-285750">
              <a:buFont typeface="Wingdings" panose="05000000000000000000" pitchFamily="2" charset="2"/>
              <a:buChar char="ü"/>
            </a:pPr>
            <a:r>
              <a:rPr lang="en-US" dirty="0"/>
              <a:t>Create rewards for timely payments</a:t>
            </a:r>
          </a:p>
          <a:p>
            <a:pPr marL="285750" indent="-285750">
              <a:buFont typeface="Wingdings" panose="05000000000000000000" pitchFamily="2" charset="2"/>
              <a:buChar char="ü"/>
            </a:pPr>
            <a:r>
              <a:rPr lang="en-US" dirty="0"/>
              <a:t>Develop financial literacy programs to enhance strengths in Low Skill Laborers</a:t>
            </a:r>
          </a:p>
          <a:p>
            <a:pPr marL="285750" indent="-285750">
              <a:buFont typeface="Wingdings" panose="05000000000000000000" pitchFamily="2" charset="2"/>
              <a:buChar char="ü"/>
            </a:pPr>
            <a:r>
              <a:rPr lang="en-US" dirty="0"/>
              <a:t>Regular reminders about payment due dates can help customers avoid late fees</a:t>
            </a:r>
          </a:p>
          <a:p>
            <a:pPr marL="285750" indent="-285750">
              <a:buFont typeface="Wingdings" panose="05000000000000000000" pitchFamily="2" charset="2"/>
              <a:buChar char="ü"/>
            </a:pPr>
            <a:r>
              <a:rPr lang="en-US" dirty="0"/>
              <a:t>Give customer support to older adults</a:t>
            </a:r>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3927143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8FCF-6215-8C40-E877-1DDAAE022397}"/>
              </a:ext>
            </a:extLst>
          </p:cNvPr>
          <p:cNvSpPr>
            <a:spLocks noGrp="1"/>
          </p:cNvSpPr>
          <p:nvPr>
            <p:ph type="title"/>
          </p:nvPr>
        </p:nvSpPr>
        <p:spPr>
          <a:xfrm>
            <a:off x="893091" y="2842243"/>
            <a:ext cx="3789177" cy="4572000"/>
          </a:xfrm>
        </p:spPr>
        <p:txBody>
          <a:bodyPr/>
          <a:lstStyle/>
          <a:p>
            <a:r>
              <a:rPr lang="en-US" dirty="0"/>
              <a:t>Challenges</a:t>
            </a:r>
            <a:endParaRPr lang="en-IN" dirty="0"/>
          </a:p>
        </p:txBody>
      </p:sp>
      <p:sp>
        <p:nvSpPr>
          <p:cNvPr id="3" name="Content Placeholder 2">
            <a:extLst>
              <a:ext uri="{FF2B5EF4-FFF2-40B4-BE49-F238E27FC236}">
                <a16:creationId xmlns:a16="http://schemas.microsoft.com/office/drawing/2014/main" id="{1B047EB0-9B98-2B0B-B15B-C90C6E2369C5}"/>
              </a:ext>
            </a:extLst>
          </p:cNvPr>
          <p:cNvSpPr>
            <a:spLocks noGrp="1"/>
          </p:cNvSpPr>
          <p:nvPr>
            <p:ph idx="1"/>
          </p:nvPr>
        </p:nvSpPr>
        <p:spPr>
          <a:xfrm>
            <a:off x="5691456" y="1804554"/>
            <a:ext cx="4572000" cy="5468112"/>
          </a:xfrm>
        </p:spPr>
        <p:txBody>
          <a:bodyPr/>
          <a:lstStyle/>
          <a:p>
            <a:pPr marL="285750" indent="-285750">
              <a:buFont typeface="Arial" panose="020B0604020202020204" pitchFamily="34" charset="0"/>
              <a:buChar char="•"/>
            </a:pPr>
            <a:r>
              <a:rPr lang="en-US" sz="2400" dirty="0"/>
              <a:t>Data cleaning</a:t>
            </a:r>
            <a:r>
              <a:rPr lang="en-IN" sz="2400" dirty="0"/>
              <a:t> and classifying data’s based on Risk level </a:t>
            </a:r>
          </a:p>
          <a:p>
            <a:pPr marL="285750" indent="-285750">
              <a:buFont typeface="Arial" panose="020B0604020202020204" pitchFamily="34" charset="0"/>
              <a:buChar char="•"/>
            </a:pPr>
            <a:r>
              <a:rPr lang="en-IN" sz="2400" dirty="0"/>
              <a:t>Pipeline Running Stage</a:t>
            </a:r>
          </a:p>
          <a:p>
            <a:endParaRPr lang="en-US" dirty="0"/>
          </a:p>
        </p:txBody>
      </p:sp>
    </p:spTree>
    <p:extLst>
      <p:ext uri="{BB962C8B-B14F-4D97-AF65-F5344CB8AC3E}">
        <p14:creationId xmlns:p14="http://schemas.microsoft.com/office/powerpoint/2010/main" val="30122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81F299B-D36E-1625-E2BE-E59C8B9C47F1}"/>
              </a:ext>
            </a:extLst>
          </p:cNvPr>
          <p:cNvSpPr>
            <a:spLocks noGrp="1"/>
          </p:cNvSpPr>
          <p:nvPr>
            <p:ph type="subTitle" idx="1"/>
          </p:nvPr>
        </p:nvSpPr>
        <p:spPr>
          <a:xfrm>
            <a:off x="1481756" y="933630"/>
            <a:ext cx="8913949" cy="812977"/>
          </a:xfrm>
        </p:spPr>
        <p:txBody>
          <a:bodyPr/>
          <a:lstStyle/>
          <a:p>
            <a:r>
              <a:rPr lang="en-US" dirty="0"/>
              <a:t>Conclusion</a:t>
            </a:r>
          </a:p>
          <a:p>
            <a:endParaRPr lang="en-IN" dirty="0"/>
          </a:p>
        </p:txBody>
      </p:sp>
      <p:sp>
        <p:nvSpPr>
          <p:cNvPr id="5" name="Subtitle 2">
            <a:extLst>
              <a:ext uri="{FF2B5EF4-FFF2-40B4-BE49-F238E27FC236}">
                <a16:creationId xmlns:a16="http://schemas.microsoft.com/office/drawing/2014/main" id="{85481068-A86D-7E34-82CB-68D7AF6CB9F3}"/>
              </a:ext>
            </a:extLst>
          </p:cNvPr>
          <p:cNvSpPr txBox="1">
            <a:spLocks/>
          </p:cNvSpPr>
          <p:nvPr/>
        </p:nvSpPr>
        <p:spPr>
          <a:xfrm>
            <a:off x="1553675" y="1771797"/>
            <a:ext cx="8913949" cy="2625541"/>
          </a:xfrm>
          <a:prstGeom prst="rect">
            <a:avLst/>
          </a:prstGeom>
        </p:spPr>
        <p:txBody>
          <a:bodyPr vert="horz" lIns="0" tIns="0" rIns="0" bIns="0" rtlCol="0" anchor="t" anchorCtr="0">
            <a:normAutofit/>
          </a:bodyPr>
          <a:lstStyle>
            <a:lvl1pPr marL="0" indent="0" algn="l" defTabSz="457200" rtl="0" eaLnBrk="1" latinLnBrk="0" hangingPunct="1">
              <a:spcBef>
                <a:spcPts val="1000"/>
              </a:spcBef>
              <a:spcAft>
                <a:spcPts val="0"/>
              </a:spcAft>
              <a:buClr>
                <a:schemeClr val="tx1">
                  <a:lumMod val="85000"/>
                  <a:lumOff val="15000"/>
                </a:schemeClr>
              </a:buClr>
              <a:buSzPct val="80000"/>
              <a:buFont typeface="Wingdings 3" charset="2"/>
              <a:buNone/>
              <a:defRPr sz="3600" b="1" kern="1200">
                <a:solidFill>
                  <a:schemeClr val="tx1">
                    <a:lumMod val="85000"/>
                    <a:lumOff val="15000"/>
                  </a:schemeClr>
                </a:solidFill>
                <a:latin typeface="+mn-lt"/>
                <a:ea typeface="+mn-ea"/>
                <a:cs typeface="+mn-cs"/>
              </a:defRPr>
            </a:lvl1pPr>
            <a:lvl2pPr marL="457200" indent="0" algn="ctr" defTabSz="457200" rtl="0" eaLnBrk="1" latinLnBrk="0" hangingPunct="1">
              <a:spcBef>
                <a:spcPts val="1000"/>
              </a:spcBef>
              <a:spcAft>
                <a:spcPts val="0"/>
              </a:spcAft>
              <a:buClr>
                <a:schemeClr val="tx1">
                  <a:lumMod val="85000"/>
                  <a:lumOff val="15000"/>
                </a:schemeClr>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tx1">
                  <a:lumMod val="85000"/>
                  <a:lumOff val="15000"/>
                </a:schemeClr>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tx1">
                  <a:lumMod val="85000"/>
                  <a:lumOff val="15000"/>
                </a:schemeClr>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tx1">
                  <a:lumMod val="85000"/>
                  <a:lumOff val="15000"/>
                </a:schemeClr>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r>
              <a:rPr lang="en-US" sz="2000" b="0" dirty="0"/>
              <a:t>In conclusion, the data provides valuable insights into how income, occupation, education, and payment behavior are interconnected, enabling credit card companies to make more informed decisions.</a:t>
            </a:r>
          </a:p>
          <a:p>
            <a:pPr algn="just"/>
            <a:r>
              <a:rPr lang="en-US" sz="2000" b="0" dirty="0"/>
              <a:t>To enhance the credit approval process, it is crucial for companies to implement strategies that improve data analysis, develop personalized products, and strengthen communication with customers. By doing so, they can create a more inclusive and effective credit approval system that benefits both borrowers and lenders.</a:t>
            </a:r>
          </a:p>
        </p:txBody>
      </p:sp>
    </p:spTree>
    <p:extLst>
      <p:ext uri="{BB962C8B-B14F-4D97-AF65-F5344CB8AC3E}">
        <p14:creationId xmlns:p14="http://schemas.microsoft.com/office/powerpoint/2010/main" val="3639174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8F1B-2E24-BA18-72F0-C5B710359753}"/>
              </a:ext>
            </a:extLst>
          </p:cNvPr>
          <p:cNvSpPr>
            <a:spLocks noGrp="1"/>
          </p:cNvSpPr>
          <p:nvPr>
            <p:ph type="ctrTitle"/>
          </p:nvPr>
        </p:nvSpPr>
        <p:spPr>
          <a:xfrm>
            <a:off x="3346806" y="2596792"/>
            <a:ext cx="10058397" cy="4572000"/>
          </a:xfrm>
        </p:spPr>
        <p:txBody>
          <a:bodyPr/>
          <a:lstStyle/>
          <a:p>
            <a:r>
              <a:rPr lang="en-US" dirty="0"/>
              <a:t>THANK YOU</a:t>
            </a:r>
            <a:endParaRPr lang="en-IN" dirty="0"/>
          </a:p>
        </p:txBody>
      </p:sp>
    </p:spTree>
    <p:extLst>
      <p:ext uri="{BB962C8B-B14F-4D97-AF65-F5344CB8AC3E}">
        <p14:creationId xmlns:p14="http://schemas.microsoft.com/office/powerpoint/2010/main" val="2774543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48F2-D2C6-2AC5-DB3B-C7AB67FC8A33}"/>
              </a:ext>
            </a:extLst>
          </p:cNvPr>
          <p:cNvSpPr>
            <a:spLocks noGrp="1"/>
          </p:cNvSpPr>
          <p:nvPr>
            <p:ph type="title"/>
          </p:nvPr>
        </p:nvSpPr>
        <p:spPr>
          <a:xfrm>
            <a:off x="677334" y="694944"/>
            <a:ext cx="3789177" cy="4572000"/>
          </a:xfrm>
        </p:spPr>
        <p:txBody>
          <a:bodyPr/>
          <a:lstStyle/>
          <a:p>
            <a:r>
              <a:rPr lang="en-US" dirty="0"/>
              <a:t>Contents</a:t>
            </a:r>
          </a:p>
        </p:txBody>
      </p:sp>
      <p:sp>
        <p:nvSpPr>
          <p:cNvPr id="5" name="Content Placeholder 4">
            <a:extLst>
              <a:ext uri="{FF2B5EF4-FFF2-40B4-BE49-F238E27FC236}">
                <a16:creationId xmlns:a16="http://schemas.microsoft.com/office/drawing/2014/main" id="{E7FA86E3-B05F-1FAF-FE02-9EF319E0708B}"/>
              </a:ext>
            </a:extLst>
          </p:cNvPr>
          <p:cNvSpPr>
            <a:spLocks noGrp="1"/>
          </p:cNvSpPr>
          <p:nvPr>
            <p:ph idx="1"/>
          </p:nvPr>
        </p:nvSpPr>
        <p:spPr>
          <a:xfrm>
            <a:off x="5753100" y="441789"/>
            <a:ext cx="4942297" cy="5721268"/>
          </a:xfrm>
        </p:spPr>
        <p:txBody>
          <a:bodyPr>
            <a:normAutofit/>
          </a:bodyPr>
          <a:lstStyle/>
          <a:p>
            <a:r>
              <a:rPr lang="en-US" dirty="0"/>
              <a:t>Introduction</a:t>
            </a:r>
          </a:p>
          <a:p>
            <a:r>
              <a:rPr lang="en-US" dirty="0"/>
              <a:t>Data Overview</a:t>
            </a:r>
          </a:p>
          <a:p>
            <a:r>
              <a:rPr lang="en-US" dirty="0"/>
              <a:t>Data Transformation</a:t>
            </a:r>
          </a:p>
          <a:p>
            <a:r>
              <a:rPr lang="en-US" dirty="0"/>
              <a:t>Visualization</a:t>
            </a:r>
          </a:p>
          <a:p>
            <a:r>
              <a:rPr lang="en-US" dirty="0"/>
              <a:t>Key Insights</a:t>
            </a:r>
          </a:p>
          <a:p>
            <a:r>
              <a:rPr lang="en-US" dirty="0"/>
              <a:t>Future initiatives</a:t>
            </a:r>
          </a:p>
          <a:p>
            <a:r>
              <a:rPr lang="en-US" dirty="0"/>
              <a:t>Challenges</a:t>
            </a:r>
          </a:p>
          <a:p>
            <a:r>
              <a:rPr lang="en-US" dirty="0"/>
              <a:t>Conclusion</a:t>
            </a:r>
          </a:p>
        </p:txBody>
      </p:sp>
    </p:spTree>
    <p:extLst>
      <p:ext uri="{BB962C8B-B14F-4D97-AF65-F5344CB8AC3E}">
        <p14:creationId xmlns:p14="http://schemas.microsoft.com/office/powerpoint/2010/main" val="375926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7603A-9CF2-9674-F79E-CEC3F78B9C2B}"/>
              </a:ext>
            </a:extLst>
          </p:cNvPr>
          <p:cNvSpPr>
            <a:spLocks noGrp="1"/>
          </p:cNvSpPr>
          <p:nvPr>
            <p:ph type="ctrTitle"/>
          </p:nvPr>
        </p:nvSpPr>
        <p:spPr/>
        <p:txBody>
          <a:bodyPr/>
          <a:lstStyle/>
          <a:p>
            <a:r>
              <a:rPr lang="en-US" dirty="0"/>
              <a:t>		</a:t>
            </a:r>
            <a:br>
              <a:rPr lang="en-US" dirty="0"/>
            </a:br>
            <a:r>
              <a:rPr lang="en-US" dirty="0"/>
              <a:t>			</a:t>
            </a:r>
            <a:br>
              <a:rPr lang="en-US" dirty="0"/>
            </a:br>
            <a:r>
              <a:rPr lang="en-US" dirty="0"/>
              <a:t>					Introduction</a:t>
            </a:r>
            <a:endParaRPr lang="en-IN" dirty="0"/>
          </a:p>
        </p:txBody>
      </p:sp>
    </p:spTree>
    <p:extLst>
      <p:ext uri="{BB962C8B-B14F-4D97-AF65-F5344CB8AC3E}">
        <p14:creationId xmlns:p14="http://schemas.microsoft.com/office/powerpoint/2010/main" val="2261810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5CC0-8736-1DCB-1F83-598FE73C1B55}"/>
              </a:ext>
            </a:extLst>
          </p:cNvPr>
          <p:cNvSpPr>
            <a:spLocks noGrp="1"/>
          </p:cNvSpPr>
          <p:nvPr>
            <p:ph type="ctrTitle"/>
          </p:nvPr>
        </p:nvSpPr>
        <p:spPr>
          <a:xfrm>
            <a:off x="911831" y="1516826"/>
            <a:ext cx="3125913" cy="958067"/>
          </a:xfrm>
        </p:spPr>
        <p:txBody>
          <a:bodyPr/>
          <a:lstStyle/>
          <a:p>
            <a:r>
              <a:rPr lang="en-US" sz="4000" dirty="0"/>
              <a:t>OBJECTIVE</a:t>
            </a:r>
          </a:p>
        </p:txBody>
      </p:sp>
      <p:sp>
        <p:nvSpPr>
          <p:cNvPr id="7" name="TextBox 6">
            <a:extLst>
              <a:ext uri="{FF2B5EF4-FFF2-40B4-BE49-F238E27FC236}">
                <a16:creationId xmlns:a16="http://schemas.microsoft.com/office/drawing/2014/main" id="{983DC466-CECB-7781-14F9-16AD4EB0A5D9}"/>
              </a:ext>
            </a:extLst>
          </p:cNvPr>
          <p:cNvSpPr txBox="1"/>
          <p:nvPr/>
        </p:nvSpPr>
        <p:spPr>
          <a:xfrm>
            <a:off x="911831" y="2690650"/>
            <a:ext cx="9578084" cy="1815882"/>
          </a:xfrm>
          <a:prstGeom prst="rect">
            <a:avLst/>
          </a:prstGeom>
          <a:noFill/>
        </p:spPr>
        <p:txBody>
          <a:bodyPr wrap="square">
            <a:spAutoFit/>
          </a:bodyPr>
          <a:lstStyle/>
          <a:p>
            <a:pPr marL="342900" indent="-342900">
              <a:buFont typeface="Arial" panose="020B0604020202020204" pitchFamily="34" charset="0"/>
              <a:buChar char="•"/>
            </a:pPr>
            <a:r>
              <a:rPr lang="en-US" sz="2800" dirty="0">
                <a:solidFill>
                  <a:schemeClr val="tx1"/>
                </a:solidFill>
              </a:rPr>
              <a:t>Identify the key demographic and financial factors that significantly influence credit card approval decisions.</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Visualization of the analysis</a:t>
            </a:r>
            <a:endParaRPr lang="en-IN" sz="2800" dirty="0">
              <a:solidFill>
                <a:schemeClr val="tx1"/>
              </a:solidFill>
            </a:endParaRPr>
          </a:p>
        </p:txBody>
      </p:sp>
    </p:spTree>
    <p:extLst>
      <p:ext uri="{BB962C8B-B14F-4D97-AF65-F5344CB8AC3E}">
        <p14:creationId xmlns:p14="http://schemas.microsoft.com/office/powerpoint/2010/main" val="118832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595140" y="2266892"/>
            <a:ext cx="3750829" cy="1462628"/>
          </a:xfrm>
          <a:noFill/>
        </p:spPr>
        <p:txBody>
          <a:bodyPr>
            <a:noAutofit/>
          </a:bodyPr>
          <a:lstStyle/>
          <a:p>
            <a:r>
              <a:rPr lang="en-IN" dirty="0"/>
              <a:t>ETL</a:t>
            </a:r>
            <a:br>
              <a:rPr lang="en-IN" dirty="0"/>
            </a:br>
            <a:r>
              <a:rPr lang="en-IN" dirty="0"/>
              <a:t>Pipeline</a:t>
            </a:r>
            <a:endParaRPr lang="en-US" dirty="0"/>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753101" y="694945"/>
            <a:ext cx="4572000" cy="5468112"/>
          </a:xfrm>
          <a:noFill/>
        </p:spPr>
        <p:txBody>
          <a:bodyPr>
            <a:normAutofit/>
          </a:bodyPr>
          <a:lstStyle/>
          <a:p>
            <a:r>
              <a:rPr lang="en-US" sz="2000" b="1" dirty="0"/>
              <a:t>Source</a:t>
            </a:r>
            <a:r>
              <a:rPr lang="en-US" sz="2000" dirty="0"/>
              <a:t> 			</a:t>
            </a:r>
            <a:r>
              <a:rPr lang="en-US" dirty="0"/>
              <a:t>	: 	GitHub  , Azure 							SQL  Database ,							Azure Data Lake</a:t>
            </a:r>
          </a:p>
          <a:p>
            <a:endParaRPr lang="en-US" dirty="0"/>
          </a:p>
          <a:p>
            <a:r>
              <a:rPr lang="en-US" sz="2000" b="1" dirty="0"/>
              <a:t>Landing</a:t>
            </a:r>
            <a:r>
              <a:rPr lang="en-US" dirty="0"/>
              <a:t> </a:t>
            </a:r>
            <a:r>
              <a:rPr lang="en-US" sz="2000" b="1" dirty="0"/>
              <a:t>Zone</a:t>
            </a:r>
            <a:r>
              <a:rPr lang="en-US" dirty="0"/>
              <a:t> 		:	</a:t>
            </a:r>
            <a:r>
              <a:rPr lang="en-US" dirty="0" err="1"/>
              <a:t>CosmosDB</a:t>
            </a:r>
            <a:endParaRPr lang="en-US" dirty="0"/>
          </a:p>
          <a:p>
            <a:endParaRPr lang="en-US" dirty="0"/>
          </a:p>
          <a:p>
            <a:r>
              <a:rPr lang="en-US" sz="2000" b="1" dirty="0"/>
              <a:t>Transformation &amp;</a:t>
            </a:r>
          </a:p>
          <a:p>
            <a:r>
              <a:rPr lang="en-US" sz="2000" b="1" dirty="0"/>
              <a:t>Optimization      	</a:t>
            </a:r>
            <a:r>
              <a:rPr lang="en-US" dirty="0"/>
              <a:t>:	Databricks</a:t>
            </a:r>
          </a:p>
          <a:p>
            <a:endParaRPr lang="en-US" dirty="0"/>
          </a:p>
          <a:p>
            <a:r>
              <a:rPr lang="en-US" sz="2000" b="1" dirty="0"/>
              <a:t>Visualization</a:t>
            </a:r>
            <a:r>
              <a:rPr lang="en-US" dirty="0"/>
              <a:t> 		:	Databricks</a:t>
            </a:r>
          </a:p>
          <a:p>
            <a:endParaRPr lang="en-US" dirty="0"/>
          </a:p>
        </p:txBody>
      </p:sp>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diagram of a notebook&#10;&#10;Description automatically generated">
            <a:extLst>
              <a:ext uri="{FF2B5EF4-FFF2-40B4-BE49-F238E27FC236}">
                <a16:creationId xmlns:a16="http://schemas.microsoft.com/office/drawing/2014/main" id="{5B86E7C3-BFD3-A566-422C-CBCA43FF3E6F}"/>
              </a:ext>
            </a:extLst>
          </p:cNvPr>
          <p:cNvPicPr>
            <a:picLocks noChangeAspect="1"/>
          </p:cNvPicPr>
          <p:nvPr/>
        </p:nvPicPr>
        <p:blipFill>
          <a:blip r:embed="rId2"/>
          <a:stretch>
            <a:fillRect/>
          </a:stretch>
        </p:blipFill>
        <p:spPr>
          <a:xfrm>
            <a:off x="688368" y="1417834"/>
            <a:ext cx="10996384" cy="5085707"/>
          </a:xfrm>
          <a:prstGeom prst="rect">
            <a:avLst/>
          </a:prstGeom>
        </p:spPr>
      </p:pic>
      <p:sp>
        <p:nvSpPr>
          <p:cNvPr id="11" name="Title 1">
            <a:extLst>
              <a:ext uri="{FF2B5EF4-FFF2-40B4-BE49-F238E27FC236}">
                <a16:creationId xmlns:a16="http://schemas.microsoft.com/office/drawing/2014/main" id="{E2FF1EC7-0D85-BABA-CCFA-87268E2401C5}"/>
              </a:ext>
            </a:extLst>
          </p:cNvPr>
          <p:cNvSpPr>
            <a:spLocks noGrp="1"/>
          </p:cNvSpPr>
          <p:nvPr>
            <p:ph type="ctrTitle"/>
          </p:nvPr>
        </p:nvSpPr>
        <p:spPr>
          <a:xfrm>
            <a:off x="-1549257" y="-65497"/>
            <a:ext cx="10564403" cy="839912"/>
          </a:xfrm>
        </p:spPr>
        <p:txBody>
          <a:bodyPr/>
          <a:lstStyle/>
          <a:p>
            <a:pPr algn="ctr"/>
            <a:r>
              <a:rPr lang="en-US" sz="3600" dirty="0">
                <a:solidFill>
                  <a:schemeClr val="accent6">
                    <a:lumMod val="75000"/>
                  </a:schemeClr>
                </a:solidFill>
              </a:rPr>
              <a:t>Azure Data Factory Pipeline</a:t>
            </a:r>
          </a:p>
        </p:txBody>
      </p:sp>
      <p:sp>
        <p:nvSpPr>
          <p:cNvPr id="13" name="Rectangle 12">
            <a:extLst>
              <a:ext uri="{FF2B5EF4-FFF2-40B4-BE49-F238E27FC236}">
                <a16:creationId xmlns:a16="http://schemas.microsoft.com/office/drawing/2014/main" id="{21CC97CF-4C29-AE91-043D-848215991490}"/>
              </a:ext>
            </a:extLst>
          </p:cNvPr>
          <p:cNvSpPr/>
          <p:nvPr/>
        </p:nvSpPr>
        <p:spPr>
          <a:xfrm>
            <a:off x="4849402" y="3960687"/>
            <a:ext cx="1089061" cy="2825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
            <a:extLst>
              <a:ext uri="{FF2B5EF4-FFF2-40B4-BE49-F238E27FC236}">
                <a16:creationId xmlns:a16="http://schemas.microsoft.com/office/drawing/2014/main" id="{ACA68EA9-6CB5-6102-5AEC-99FB01186974}"/>
              </a:ext>
            </a:extLst>
          </p:cNvPr>
          <p:cNvSpPr txBox="1">
            <a:spLocks/>
          </p:cNvSpPr>
          <p:nvPr/>
        </p:nvSpPr>
        <p:spPr>
          <a:xfrm>
            <a:off x="4849402" y="3960687"/>
            <a:ext cx="1876355" cy="257710"/>
          </a:xfrm>
          <a:prstGeom prst="rect">
            <a:avLst/>
          </a:prstGeom>
        </p:spPr>
        <p:txBody>
          <a:bodyPr vert="horz" lIns="0" tIns="0" rIns="0" bIns="0" rtlCol="0" anchor="b" anchorCtr="0">
            <a:noAutofit/>
          </a:bodyPr>
          <a:lstStyle>
            <a:lvl1pPr algn="l" defTabSz="457200" rtl="0" eaLnBrk="1" latinLnBrk="0" hangingPunct="1">
              <a:lnSpc>
                <a:spcPct val="100000"/>
              </a:lnSpc>
              <a:spcBef>
                <a:spcPct val="0"/>
              </a:spcBef>
              <a:buNone/>
              <a:defRPr sz="7500" b="1" kern="1200" cap="none" spc="50" baseline="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chemeClr val="tx1">
                    <a:lumMod val="65000"/>
                    <a:lumOff val="35000"/>
                  </a:schemeClr>
                </a:solidFill>
              </a:rPr>
              <a:t>Transformation</a:t>
            </a:r>
          </a:p>
        </p:txBody>
      </p:sp>
      <p:sp>
        <p:nvSpPr>
          <p:cNvPr id="16" name="Rectangle 15">
            <a:extLst>
              <a:ext uri="{FF2B5EF4-FFF2-40B4-BE49-F238E27FC236}">
                <a16:creationId xmlns:a16="http://schemas.microsoft.com/office/drawing/2014/main" id="{C0D01631-7AC4-BF10-A756-2FDDB1D1CFFD}"/>
              </a:ext>
            </a:extLst>
          </p:cNvPr>
          <p:cNvSpPr/>
          <p:nvPr/>
        </p:nvSpPr>
        <p:spPr>
          <a:xfrm>
            <a:off x="8383712" y="3960687"/>
            <a:ext cx="1089061" cy="2825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itle 1">
            <a:extLst>
              <a:ext uri="{FF2B5EF4-FFF2-40B4-BE49-F238E27FC236}">
                <a16:creationId xmlns:a16="http://schemas.microsoft.com/office/drawing/2014/main" id="{6C5B254D-781F-DC02-3D7E-98F24C1E7B94}"/>
              </a:ext>
            </a:extLst>
          </p:cNvPr>
          <p:cNvSpPr txBox="1">
            <a:spLocks/>
          </p:cNvSpPr>
          <p:nvPr/>
        </p:nvSpPr>
        <p:spPr>
          <a:xfrm>
            <a:off x="8223142" y="3957263"/>
            <a:ext cx="1876355" cy="257710"/>
          </a:xfrm>
          <a:prstGeom prst="rect">
            <a:avLst/>
          </a:prstGeom>
        </p:spPr>
        <p:txBody>
          <a:bodyPr vert="horz" lIns="0" tIns="0" rIns="0" bIns="0" rtlCol="0" anchor="b" anchorCtr="0">
            <a:noAutofit/>
          </a:bodyPr>
          <a:lstStyle>
            <a:lvl1pPr algn="l" defTabSz="457200" rtl="0" eaLnBrk="1" latinLnBrk="0" hangingPunct="1">
              <a:lnSpc>
                <a:spcPct val="100000"/>
              </a:lnSpc>
              <a:spcBef>
                <a:spcPct val="0"/>
              </a:spcBef>
              <a:buNone/>
              <a:defRPr sz="7500" b="1" kern="1200" cap="none" spc="50" baseline="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dirty="0">
                <a:solidFill>
                  <a:schemeClr val="tx1">
                    <a:lumMod val="65000"/>
                    <a:lumOff val="35000"/>
                  </a:schemeClr>
                </a:solidFill>
              </a:rPr>
              <a:t>Visualization</a:t>
            </a:r>
          </a:p>
        </p:txBody>
      </p:sp>
    </p:spTree>
    <p:extLst>
      <p:ext uri="{BB962C8B-B14F-4D97-AF65-F5344CB8AC3E}">
        <p14:creationId xmlns:p14="http://schemas.microsoft.com/office/powerpoint/2010/main" val="231359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A17EB330-A54C-E148-6F4B-ED4D84DAAE49}"/>
              </a:ext>
            </a:extLst>
          </p:cNvPr>
          <p:cNvPicPr>
            <a:picLocks noChangeAspect="1"/>
          </p:cNvPicPr>
          <p:nvPr/>
        </p:nvPicPr>
        <p:blipFill>
          <a:blip r:embed="rId2"/>
          <a:stretch>
            <a:fillRect/>
          </a:stretch>
        </p:blipFill>
        <p:spPr>
          <a:xfrm>
            <a:off x="688384" y="588195"/>
            <a:ext cx="10815232" cy="5681609"/>
          </a:xfrm>
          <a:prstGeom prst="rect">
            <a:avLst/>
          </a:prstGeom>
        </p:spPr>
      </p:pic>
    </p:spTree>
    <p:extLst>
      <p:ext uri="{BB962C8B-B14F-4D97-AF65-F5344CB8AC3E}">
        <p14:creationId xmlns:p14="http://schemas.microsoft.com/office/powerpoint/2010/main" val="489932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EEC6127-908D-01C6-5422-BC2838C6323F}"/>
              </a:ext>
            </a:extLst>
          </p:cNvPr>
          <p:cNvSpPr>
            <a:spLocks noGrp="1"/>
          </p:cNvSpPr>
          <p:nvPr>
            <p:ph type="subTitle" idx="1"/>
          </p:nvPr>
        </p:nvSpPr>
        <p:spPr>
          <a:xfrm>
            <a:off x="1902996" y="972877"/>
            <a:ext cx="5823170" cy="1153874"/>
          </a:xfrm>
        </p:spPr>
        <p:txBody>
          <a:bodyPr anchor="t" anchorCtr="0">
            <a:normAutofit fontScale="62500" lnSpcReduction="20000"/>
          </a:bodyPr>
          <a:lstStyle/>
          <a:p>
            <a:r>
              <a:rPr lang="en-US" sz="7600" dirty="0"/>
              <a:t>Data Transformation</a:t>
            </a:r>
            <a:r>
              <a:rPr lang="en-US" dirty="0"/>
              <a:t>	</a:t>
            </a:r>
          </a:p>
        </p:txBody>
      </p:sp>
      <p:pic>
        <p:nvPicPr>
          <p:cNvPr id="22" name="Picture Placeholder 21" descr="A person typing on a computer">
            <a:extLst>
              <a:ext uri="{FF2B5EF4-FFF2-40B4-BE49-F238E27FC236}">
                <a16:creationId xmlns:a16="http://schemas.microsoft.com/office/drawing/2014/main" id="{BB5EA285-56AA-74C5-2380-BA7A6930FA7F}"/>
              </a:ext>
            </a:extLst>
          </p:cNvPr>
          <p:cNvPicPr>
            <a:picLocks noGrp="1" noChangeAspect="1"/>
          </p:cNvPicPr>
          <p:nvPr>
            <p:ph type="pic" sz="quarter" idx="10"/>
          </p:nvPr>
        </p:nvPicPr>
        <p:blipFill>
          <a:blip r:embed="rId3">
            <a:duotone>
              <a:schemeClr val="accent1">
                <a:shade val="45000"/>
                <a:satMod val="135000"/>
              </a:schemeClr>
              <a:prstClr val="white"/>
            </a:duotone>
          </a:blip>
          <a:srcRect l="41445" r="41445"/>
          <a:stretch/>
        </p:blipFill>
        <p:spPr>
          <a:xfrm>
            <a:off x="2" y="972878"/>
            <a:ext cx="1264455" cy="4926287"/>
          </a:xfrm>
        </p:spPr>
      </p:pic>
      <p:sp>
        <p:nvSpPr>
          <p:cNvPr id="7" name="TextBox 6">
            <a:extLst>
              <a:ext uri="{FF2B5EF4-FFF2-40B4-BE49-F238E27FC236}">
                <a16:creationId xmlns:a16="http://schemas.microsoft.com/office/drawing/2014/main" id="{B945AA15-9AAD-6AF1-6504-8BF9359E3A64}"/>
              </a:ext>
            </a:extLst>
          </p:cNvPr>
          <p:cNvSpPr txBox="1"/>
          <p:nvPr/>
        </p:nvSpPr>
        <p:spPr>
          <a:xfrm>
            <a:off x="2021440" y="2126751"/>
            <a:ext cx="6097712" cy="2585323"/>
          </a:xfrm>
          <a:prstGeom prst="rect">
            <a:avLst/>
          </a:prstGeom>
          <a:noFill/>
        </p:spPr>
        <p:txBody>
          <a:bodyPr wrap="square">
            <a:spAutoFit/>
          </a:bodyPr>
          <a:lstStyle/>
          <a:p>
            <a:pPr marL="342900" indent="-342900">
              <a:buFont typeface="Arial" panose="020B0604020202020204" pitchFamily="34" charset="0"/>
              <a:buChar char="•"/>
            </a:pPr>
            <a:r>
              <a:rPr lang="en-US" sz="1800" dirty="0"/>
              <a:t>Replacing Null values </a:t>
            </a:r>
          </a:p>
          <a:p>
            <a:endParaRPr lang="en-US" sz="1800" dirty="0"/>
          </a:p>
          <a:p>
            <a:pPr marL="342900" indent="-342900">
              <a:buFont typeface="Arial" panose="020B0604020202020204" pitchFamily="34" charset="0"/>
              <a:buChar char="•"/>
            </a:pPr>
            <a:r>
              <a:rPr lang="en-US" dirty="0"/>
              <a:t>Deriving New Columns </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dirty="0"/>
              <a:t>Renaming the Columns </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dirty="0"/>
              <a:t>Dropping the columns with same values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Joining the data's</a:t>
            </a:r>
            <a:endParaRPr lang="en-US" sz="1800" dirty="0"/>
          </a:p>
        </p:txBody>
      </p:sp>
    </p:spTree>
    <p:extLst>
      <p:ext uri="{BB962C8B-B14F-4D97-AF65-F5344CB8AC3E}">
        <p14:creationId xmlns:p14="http://schemas.microsoft.com/office/powerpoint/2010/main" val="3317929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0C785-2128-E63F-728A-2AA3666F4AA6}"/>
              </a:ext>
            </a:extLst>
          </p:cNvPr>
          <p:cNvSpPr>
            <a:spLocks noGrp="1"/>
          </p:cNvSpPr>
          <p:nvPr>
            <p:ph type="ctrTitle"/>
          </p:nvPr>
        </p:nvSpPr>
        <p:spPr>
          <a:xfrm flipH="1">
            <a:off x="1571946" y="1989427"/>
            <a:ext cx="1684961" cy="445548"/>
          </a:xfrm>
        </p:spPr>
        <p:txBody>
          <a:bodyPr/>
          <a:lstStyle/>
          <a:p>
            <a:r>
              <a:rPr lang="en-IN" sz="2400" dirty="0">
                <a:solidFill>
                  <a:schemeClr val="accent5">
                    <a:lumMod val="75000"/>
                  </a:schemeClr>
                </a:solidFill>
                <a:hlinkClick r:id="rId2">
                  <a:extLst>
                    <a:ext uri="{A12FA001-AC4F-418D-AE19-62706E023703}">
                      <ahyp:hlinkClr xmlns:ahyp="http://schemas.microsoft.com/office/drawing/2018/hyperlinkcolor" val="tx"/>
                    </a:ext>
                  </a:extLst>
                </a:hlinkClick>
              </a:rPr>
              <a:t>Click Here</a:t>
            </a:r>
            <a:endParaRPr lang="en-IN" sz="2400" dirty="0">
              <a:solidFill>
                <a:schemeClr val="accent5">
                  <a:lumMod val="75000"/>
                </a:schemeClr>
              </a:solidFill>
            </a:endParaRPr>
          </a:p>
        </p:txBody>
      </p:sp>
      <p:sp>
        <p:nvSpPr>
          <p:cNvPr id="4" name="TextBox 3">
            <a:extLst>
              <a:ext uri="{FF2B5EF4-FFF2-40B4-BE49-F238E27FC236}">
                <a16:creationId xmlns:a16="http://schemas.microsoft.com/office/drawing/2014/main" id="{CA115DD8-E7A0-1FA9-5F84-41FF5444F89A}"/>
              </a:ext>
            </a:extLst>
          </p:cNvPr>
          <p:cNvSpPr txBox="1"/>
          <p:nvPr/>
        </p:nvSpPr>
        <p:spPr>
          <a:xfrm>
            <a:off x="1456361" y="1068780"/>
            <a:ext cx="6097712" cy="707886"/>
          </a:xfrm>
          <a:prstGeom prst="rect">
            <a:avLst/>
          </a:prstGeom>
          <a:noFill/>
        </p:spPr>
        <p:txBody>
          <a:bodyPr wrap="square">
            <a:spAutoFit/>
          </a:bodyPr>
          <a:lstStyle/>
          <a:p>
            <a:r>
              <a:rPr lang="en-US" sz="4000" b="1" dirty="0"/>
              <a:t>Visualization</a:t>
            </a:r>
            <a:endParaRPr lang="en-IN" sz="4000" b="1" dirty="0"/>
          </a:p>
        </p:txBody>
      </p:sp>
      <p:pic>
        <p:nvPicPr>
          <p:cNvPr id="5" name="Picture 4">
            <a:extLst>
              <a:ext uri="{FF2B5EF4-FFF2-40B4-BE49-F238E27FC236}">
                <a16:creationId xmlns:a16="http://schemas.microsoft.com/office/drawing/2014/main" id="{51001909-76C3-625D-8781-844A5CC60515}"/>
              </a:ext>
            </a:extLst>
          </p:cNvPr>
          <p:cNvPicPr>
            <a:picLocks noChangeAspect="1"/>
          </p:cNvPicPr>
          <p:nvPr/>
        </p:nvPicPr>
        <p:blipFill>
          <a:blip r:embed="rId3"/>
          <a:stretch>
            <a:fillRect/>
          </a:stretch>
        </p:blipFill>
        <p:spPr>
          <a:xfrm>
            <a:off x="5434303" y="712697"/>
            <a:ext cx="3584332" cy="5432606"/>
          </a:xfrm>
          <a:prstGeom prst="rect">
            <a:avLst/>
          </a:prstGeom>
        </p:spPr>
      </p:pic>
    </p:spTree>
    <p:extLst>
      <p:ext uri="{BB962C8B-B14F-4D97-AF65-F5344CB8AC3E}">
        <p14:creationId xmlns:p14="http://schemas.microsoft.com/office/powerpoint/2010/main" val="26254544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9" id="{F0446A71-0E2F-4374-B5F7-68CC97B41AC5}" vid="{5F7109B1-5E17-45DE-A450-61A147814B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1327D3-DCD7-48E9-B949-338A92714FA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0C90279-38E5-4D6A-8DA9-FD0F4A6A4865}">
  <ds:schemaRefs>
    <ds:schemaRef ds:uri="http://schemas.microsoft.com/sharepoint/v3/contenttype/forms"/>
  </ds:schemaRefs>
</ds:datastoreItem>
</file>

<file path=customXml/itemProps3.xml><?xml version="1.0" encoding="utf-8"?>
<ds:datastoreItem xmlns:ds="http://schemas.openxmlformats.org/officeDocument/2006/customXml" ds:itemID="{BC12BCE2-01D6-4B33-89B2-2B0465DCDD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3786</TotalTime>
  <Words>347</Words>
  <Application>Microsoft Office PowerPoint</Application>
  <PresentationFormat>Widescreen</PresentationFormat>
  <Paragraphs>65</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Calibri</vt:lpstr>
      <vt:lpstr>Trebuchet MS</vt:lpstr>
      <vt:lpstr>Wingdings</vt:lpstr>
      <vt:lpstr>Wingdings 3</vt:lpstr>
      <vt:lpstr>Facet</vt:lpstr>
      <vt:lpstr>Credit Card Approval Analysis</vt:lpstr>
      <vt:lpstr>Contents</vt:lpstr>
      <vt:lpstr>            Introduction</vt:lpstr>
      <vt:lpstr>OBJECTIVE</vt:lpstr>
      <vt:lpstr>ETL Pipeline</vt:lpstr>
      <vt:lpstr>Azure Data Factory Pipeline</vt:lpstr>
      <vt:lpstr>PowerPoint Presentation</vt:lpstr>
      <vt:lpstr>PowerPoint Presentation</vt:lpstr>
      <vt:lpstr>Click Here</vt:lpstr>
      <vt:lpstr>Key Insights</vt:lpstr>
      <vt:lpstr>Future Initiatives</vt:lpstr>
      <vt:lpstr>Challenges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Budget  Meeting</dc:title>
  <dc:creator>Naveen Rajan(UST,IN)</dc:creator>
  <cp:lastModifiedBy>Naveen Rajan(UST,IN)</cp:lastModifiedBy>
  <cp:revision>8</cp:revision>
  <dcterms:created xsi:type="dcterms:W3CDTF">2024-01-19T19:15:36Z</dcterms:created>
  <dcterms:modified xsi:type="dcterms:W3CDTF">2024-08-15T05:28:36Z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