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kendra khedekar" initials="lk" lastIdx="1" clrIdx="0">
    <p:extLst>
      <p:ext uri="{19B8F6BF-5375-455C-9EA6-DF929625EA0E}">
        <p15:presenceInfo xmlns:p15="http://schemas.microsoft.com/office/powerpoint/2012/main" userId="4e7b37fbe848c3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jangoproject.co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/>
          <p:nvPr/>
        </p:nvSpPr>
        <p:spPr>
          <a:xfrm>
            <a:off x="3669348" y="992277"/>
            <a:ext cx="4853304" cy="23577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676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3000"/>
              </a:lnSpc>
              <a:tabLst/>
            </a:pPr>
            <a:r>
              <a:rPr sz="5400" b="1" kern="0" spc="-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Introduction</a:t>
            </a:r>
            <a:endParaRPr lang="Verdana" altLang="Verdana" sz="5400" dirty="0"/>
          </a:p>
          <a:p>
            <a:pPr marL="2028189" algn="l" rtl="0" eaLnBrk="0">
              <a:lnSpc>
                <a:spcPct val="100000"/>
              </a:lnSpc>
              <a:spcBef>
                <a:spcPts val="1033"/>
              </a:spcBef>
              <a:tabLst/>
            </a:pPr>
            <a:r>
              <a:rPr sz="5400" b="1" kern="0" spc="-4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endParaRPr lang="Verdana" altLang="Verdana" sz="5400" dirty="0"/>
          </a:p>
          <a:p>
            <a:pPr marL="1097280" algn="l" rtl="0" eaLnBrk="0">
              <a:lnSpc>
                <a:spcPct val="84000"/>
              </a:lnSpc>
              <a:spcBef>
                <a:spcPts val="16"/>
              </a:spcBef>
              <a:tabLst/>
            </a:pPr>
            <a:r>
              <a:rPr sz="5400" b="1" kern="0" spc="-9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Django</a:t>
            </a:r>
            <a:endParaRPr lang="Verdana" altLang="Verdana" sz="5400" dirty="0"/>
          </a:p>
        </p:txBody>
      </p:sp>
      <p:sp>
        <p:nvSpPr>
          <p:cNvPr id="8" name="textbox 30">
            <a:extLst>
              <a:ext uri="{FF2B5EF4-FFF2-40B4-BE49-F238E27FC236}">
                <a16:creationId xmlns:a16="http://schemas.microsoft.com/office/drawing/2014/main" id="{A82AA4D5-3EC8-23D2-5553-198EB8CF2D66}"/>
              </a:ext>
            </a:extLst>
          </p:cNvPr>
          <p:cNvSpPr/>
          <p:nvPr/>
        </p:nvSpPr>
        <p:spPr>
          <a:xfrm>
            <a:off x="1066856" y="4148501"/>
            <a:ext cx="2602492" cy="41991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6976"/>
              </a:lnSpc>
              <a:tabLst/>
            </a:pPr>
            <a:endParaRPr lang="en-IN" altLang="Arial" sz="100" dirty="0"/>
          </a:p>
          <a:p>
            <a:pPr marL="12700" indent="8889" algn="l" rtl="0" eaLnBrk="0">
              <a:lnSpc>
                <a:spcPct val="97000"/>
              </a:lnSpc>
              <a:tabLst/>
            </a:pPr>
            <a:r>
              <a:rPr lang="en-IN" sz="2400" b="1" kern="0" spc="-30" dirty="0">
                <a:latin typeface="Verdana"/>
                <a:ea typeface="Verdana"/>
                <a:cs typeface="Verdana"/>
              </a:rPr>
              <a:t>Presented by –</a:t>
            </a:r>
          </a:p>
        </p:txBody>
      </p:sp>
      <p:sp>
        <p:nvSpPr>
          <p:cNvPr id="10" name="textbox 30">
            <a:extLst>
              <a:ext uri="{FF2B5EF4-FFF2-40B4-BE49-F238E27FC236}">
                <a16:creationId xmlns:a16="http://schemas.microsoft.com/office/drawing/2014/main" id="{B53FD0BE-D1FE-C7E8-D734-2310B6559CEF}"/>
              </a:ext>
            </a:extLst>
          </p:cNvPr>
          <p:cNvSpPr/>
          <p:nvPr/>
        </p:nvSpPr>
        <p:spPr>
          <a:xfrm>
            <a:off x="1066856" y="4593500"/>
            <a:ext cx="2602492" cy="41991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indent="8889" algn="l" rtl="0" eaLnBrk="0">
              <a:lnSpc>
                <a:spcPct val="97000"/>
              </a:lnSpc>
              <a:tabLst/>
            </a:pPr>
            <a:r>
              <a:rPr lang="en-IN" sz="1400" b="1" kern="0" spc="-30" dirty="0">
                <a:solidFill>
                  <a:schemeClr val="accent1"/>
                </a:solidFill>
                <a:latin typeface="Verdana"/>
                <a:ea typeface="Verdana"/>
                <a:cs typeface="Verdana"/>
              </a:rPr>
              <a:t>Lokendra Khedekar</a:t>
            </a:r>
          </a:p>
          <a:p>
            <a:pPr marL="12700" indent="8889" algn="l" rtl="0" eaLnBrk="0">
              <a:lnSpc>
                <a:spcPct val="97000"/>
              </a:lnSpc>
              <a:tabLst/>
            </a:pPr>
            <a:r>
              <a:rPr lang="en-IN" sz="1400" b="1" kern="0" spc="-30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</a:rPr>
              <a:t>0801IT211046</a:t>
            </a:r>
          </a:p>
        </p:txBody>
      </p:sp>
      <p:sp>
        <p:nvSpPr>
          <p:cNvPr id="11" name="textbox 30">
            <a:extLst>
              <a:ext uri="{FF2B5EF4-FFF2-40B4-BE49-F238E27FC236}">
                <a16:creationId xmlns:a16="http://schemas.microsoft.com/office/drawing/2014/main" id="{341A31A3-68A1-7F93-00AB-F62B723B24EB}"/>
              </a:ext>
            </a:extLst>
          </p:cNvPr>
          <p:cNvSpPr/>
          <p:nvPr/>
        </p:nvSpPr>
        <p:spPr>
          <a:xfrm>
            <a:off x="1066856" y="5023506"/>
            <a:ext cx="2602492" cy="41991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indent="8889" algn="l" rtl="0" eaLnBrk="0">
              <a:lnSpc>
                <a:spcPct val="97000"/>
              </a:lnSpc>
              <a:tabLst/>
            </a:pPr>
            <a:r>
              <a:rPr lang="en-IN" sz="1400" b="1" kern="0" spc="-30" dirty="0">
                <a:solidFill>
                  <a:schemeClr val="accent1"/>
                </a:solidFill>
                <a:latin typeface="Verdana"/>
                <a:ea typeface="Verdana"/>
                <a:cs typeface="Verdana"/>
              </a:rPr>
              <a:t>Naveen Kumar Jatav</a:t>
            </a:r>
          </a:p>
          <a:p>
            <a:pPr marL="12700" indent="8889" algn="l" rtl="0" eaLnBrk="0">
              <a:lnSpc>
                <a:spcPct val="97000"/>
              </a:lnSpc>
              <a:tabLst/>
            </a:pPr>
            <a:r>
              <a:rPr lang="en-IN" sz="1400" b="1" kern="0" spc="-30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</a:rPr>
              <a:t>0801IT211054</a:t>
            </a:r>
          </a:p>
        </p:txBody>
      </p:sp>
      <p:sp>
        <p:nvSpPr>
          <p:cNvPr id="12" name="textbox 30">
            <a:extLst>
              <a:ext uri="{FF2B5EF4-FFF2-40B4-BE49-F238E27FC236}">
                <a16:creationId xmlns:a16="http://schemas.microsoft.com/office/drawing/2014/main" id="{8B865644-3FD4-9461-CF98-277341487DC3}"/>
              </a:ext>
            </a:extLst>
          </p:cNvPr>
          <p:cNvSpPr/>
          <p:nvPr/>
        </p:nvSpPr>
        <p:spPr>
          <a:xfrm>
            <a:off x="1066856" y="5461714"/>
            <a:ext cx="2602492" cy="41991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indent="8889" algn="l" rtl="0" eaLnBrk="0">
              <a:lnSpc>
                <a:spcPct val="97000"/>
              </a:lnSpc>
              <a:tabLst/>
            </a:pPr>
            <a:r>
              <a:rPr lang="en-IN" sz="1400" b="1" kern="0" spc="-30" dirty="0">
                <a:solidFill>
                  <a:schemeClr val="accent1"/>
                </a:solidFill>
                <a:latin typeface="Verdana"/>
                <a:ea typeface="Verdana"/>
                <a:cs typeface="Verdana"/>
              </a:rPr>
              <a:t>Harsh Raj Sharma</a:t>
            </a:r>
          </a:p>
          <a:p>
            <a:pPr marL="12700" indent="8889" algn="l" rtl="0" eaLnBrk="0">
              <a:lnSpc>
                <a:spcPct val="97000"/>
              </a:lnSpc>
              <a:tabLst/>
            </a:pPr>
            <a:r>
              <a:rPr lang="en-IN" sz="1400" b="1" kern="0" spc="-30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</a:rPr>
              <a:t>0801IT211034</a:t>
            </a:r>
          </a:p>
        </p:txBody>
      </p:sp>
      <p:sp>
        <p:nvSpPr>
          <p:cNvPr id="13" name="textbox 30">
            <a:extLst>
              <a:ext uri="{FF2B5EF4-FFF2-40B4-BE49-F238E27FC236}">
                <a16:creationId xmlns:a16="http://schemas.microsoft.com/office/drawing/2014/main" id="{EC33172A-8788-25D6-AEFC-016485B62A63}"/>
              </a:ext>
            </a:extLst>
          </p:cNvPr>
          <p:cNvSpPr/>
          <p:nvPr/>
        </p:nvSpPr>
        <p:spPr>
          <a:xfrm>
            <a:off x="8522652" y="4117856"/>
            <a:ext cx="2602492" cy="41991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6976"/>
              </a:lnSpc>
              <a:tabLst/>
            </a:pPr>
            <a:endParaRPr lang="en-IN" altLang="Arial" sz="100" dirty="0"/>
          </a:p>
          <a:p>
            <a:pPr marL="12700" indent="8889" algn="l" rtl="0" eaLnBrk="0">
              <a:lnSpc>
                <a:spcPct val="97000"/>
              </a:lnSpc>
              <a:tabLst/>
            </a:pPr>
            <a:r>
              <a:rPr lang="en-IN" sz="2400" b="1" kern="0" spc="-30" dirty="0">
                <a:latin typeface="Verdana"/>
                <a:ea typeface="Verdana"/>
                <a:cs typeface="Verdana"/>
              </a:rPr>
              <a:t>Guided by –</a:t>
            </a:r>
          </a:p>
        </p:txBody>
      </p:sp>
      <p:sp>
        <p:nvSpPr>
          <p:cNvPr id="14" name="textbox 30">
            <a:extLst>
              <a:ext uri="{FF2B5EF4-FFF2-40B4-BE49-F238E27FC236}">
                <a16:creationId xmlns:a16="http://schemas.microsoft.com/office/drawing/2014/main" id="{B49011F7-381B-923D-B1B9-EC20CC2ED38B}"/>
              </a:ext>
            </a:extLst>
          </p:cNvPr>
          <p:cNvSpPr/>
          <p:nvPr/>
        </p:nvSpPr>
        <p:spPr>
          <a:xfrm>
            <a:off x="8522652" y="4603594"/>
            <a:ext cx="2602492" cy="41991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indent="8889" algn="l" rtl="0" eaLnBrk="0">
              <a:lnSpc>
                <a:spcPct val="97000"/>
              </a:lnSpc>
              <a:tabLst/>
            </a:pPr>
            <a:r>
              <a:rPr lang="en-IN" sz="1400" b="1" kern="0" spc="-30" dirty="0" err="1">
                <a:solidFill>
                  <a:schemeClr val="accent1"/>
                </a:solidFill>
                <a:latin typeface="Verdana"/>
                <a:ea typeface="Verdana"/>
                <a:cs typeface="Verdana"/>
              </a:rPr>
              <a:t>Dr.</a:t>
            </a:r>
            <a:r>
              <a:rPr lang="en-IN" sz="1400" b="1" kern="0" spc="-30" dirty="0">
                <a:solidFill>
                  <a:schemeClr val="accent1"/>
                </a:solidFill>
                <a:latin typeface="Verdana"/>
                <a:ea typeface="Verdana"/>
                <a:cs typeface="Verdana"/>
              </a:rPr>
              <a:t> Lalit Purohit Sir</a:t>
            </a:r>
          </a:p>
          <a:p>
            <a:pPr marL="12700" indent="8889" algn="l" rtl="0" eaLnBrk="0">
              <a:lnSpc>
                <a:spcPct val="97000"/>
              </a:lnSpc>
              <a:tabLst/>
            </a:pPr>
            <a:r>
              <a:rPr lang="en-IN" sz="1400" b="1" kern="0" spc="-30" dirty="0">
                <a:solidFill>
                  <a:schemeClr val="accent1"/>
                </a:solidFill>
                <a:latin typeface="Verdana"/>
                <a:ea typeface="Verdana"/>
                <a:cs typeface="Verdana"/>
              </a:rPr>
              <a:t>Mr. Upendra Singh Sir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table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206791"/>
              </p:ext>
            </p:extLst>
          </p:nvPr>
        </p:nvGraphicFramePr>
        <p:xfrm>
          <a:off x="281940" y="1159764"/>
          <a:ext cx="11629390" cy="648970"/>
        </p:xfrm>
        <a:graphic>
          <a:graphicData uri="http://schemas.openxmlformats.org/drawingml/2006/table">
            <a:tbl>
              <a:tblPr/>
              <a:tblGrid>
                <a:gridCol w="1162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9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499109" algn="l" rtl="0" eaLnBrk="0">
                        <a:lnSpc>
                          <a:spcPct val="84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pip</a:t>
                      </a:r>
                      <a:r>
                        <a:rPr sz="2400" b="1" kern="0" spc="20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install</a:t>
                      </a:r>
                      <a:r>
                        <a:rPr sz="2400" b="1" kern="0" spc="1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30" dirty="0" err="1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django</a:t>
                      </a:r>
                      <a:endParaRPr lang="Verdana" altLang="Verdana" sz="24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F4B1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4B1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4B1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4B1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815F4F4-C316-8E47-7848-0D82D8A25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76" y="2476114"/>
            <a:ext cx="11118647" cy="19057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79"/>
          <p:cNvSpPr/>
          <p:nvPr/>
        </p:nvSpPr>
        <p:spPr>
          <a:xfrm>
            <a:off x="384155" y="1206873"/>
            <a:ext cx="11217909" cy="891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4512"/>
              </a:lnSpc>
              <a:tabLst/>
            </a:pPr>
            <a:endParaRPr lang="Arial" altLang="Arial" sz="100" dirty="0"/>
          </a:p>
          <a:p>
            <a:pPr marL="12700" indent="-635" algn="l" rtl="0" eaLnBrk="0">
              <a:lnSpc>
                <a:spcPct val="95000"/>
              </a:lnSpc>
              <a:tabLst/>
            </a:pPr>
            <a:r>
              <a:rPr sz="2000" b="1" kern="0" spc="-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After</a:t>
            </a:r>
            <a:r>
              <a:rPr sz="2000" b="1" kern="0" spc="3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installing</a:t>
            </a:r>
            <a:r>
              <a:rPr sz="2000" b="1" kern="0" spc="3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Django</a:t>
            </a:r>
            <a:r>
              <a:rPr sz="20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,</a:t>
            </a:r>
            <a:r>
              <a:rPr sz="2000" b="1" kern="0" spc="1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we</a:t>
            </a:r>
            <a:r>
              <a:rPr sz="2000" b="1" kern="0" spc="3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need</a:t>
            </a:r>
            <a:r>
              <a:rPr sz="2000" b="1" kern="0" spc="2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r>
              <a:rPr sz="2000" b="1" kern="0" spc="1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verify</a:t>
            </a:r>
            <a:r>
              <a:rPr sz="2000" b="1" kern="0" spc="2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r>
              <a:rPr sz="2000" b="1" kern="0" spc="3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installation.</a:t>
            </a:r>
            <a:r>
              <a:rPr sz="2000" b="1" kern="0" spc="2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Open</a:t>
            </a:r>
            <a:r>
              <a:rPr sz="2000" b="1" kern="0" spc="2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terminal</a:t>
            </a:r>
            <a:r>
              <a:rPr sz="2000" b="1" kern="0" spc="2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and</a:t>
            </a:r>
            <a:r>
              <a:rPr sz="20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write</a:t>
            </a:r>
            <a:r>
              <a:rPr sz="2000" b="1" kern="0" spc="6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python3</a:t>
            </a:r>
            <a:r>
              <a:rPr sz="2000" b="1" kern="0" spc="6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and</a:t>
            </a:r>
            <a:r>
              <a:rPr sz="2000" b="1" kern="0" spc="6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press</a:t>
            </a:r>
            <a:r>
              <a:rPr sz="2000" b="1" kern="0" spc="6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enter.</a:t>
            </a:r>
            <a:r>
              <a:rPr sz="2000" b="1" kern="0" spc="6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It</a:t>
            </a:r>
            <a:r>
              <a:rPr sz="2000" b="1" kern="0" spc="5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will</a:t>
            </a:r>
            <a:r>
              <a:rPr sz="2000" b="1" kern="0" spc="6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display</a:t>
            </a:r>
            <a:r>
              <a:rPr sz="20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0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python</a:t>
            </a:r>
            <a:r>
              <a:rPr sz="2000" b="1" kern="0" spc="6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shell</a:t>
            </a:r>
            <a:r>
              <a:rPr sz="2000" b="1" kern="0" spc="5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where</a:t>
            </a:r>
            <a:r>
              <a:rPr sz="2000" b="1" kern="0" spc="5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we</a:t>
            </a:r>
            <a:r>
              <a:rPr sz="2000" b="1" kern="0" spc="6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can</a:t>
            </a:r>
            <a:r>
              <a:rPr sz="20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verify</a:t>
            </a:r>
            <a:r>
              <a:rPr sz="2000" b="1" kern="0" spc="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django</a:t>
            </a:r>
            <a:r>
              <a:rPr sz="2000" b="1" kern="0" spc="1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inst</a:t>
            </a:r>
            <a:r>
              <a:rPr sz="2000" b="1" kern="0" spc="-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allation.</a:t>
            </a:r>
            <a:endParaRPr lang="Verdana" altLang="Verdana" sz="2000" dirty="0"/>
          </a:p>
        </p:txBody>
      </p:sp>
      <p:sp>
        <p:nvSpPr>
          <p:cNvPr id="180" name="textbox 180"/>
          <p:cNvSpPr/>
          <p:nvPr/>
        </p:nvSpPr>
        <p:spPr>
          <a:xfrm>
            <a:off x="3130356" y="261887"/>
            <a:ext cx="5939154" cy="4349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93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4000"/>
              </a:lnSpc>
              <a:tabLst/>
            </a:pPr>
            <a:r>
              <a:rPr sz="3200" b="1" kern="0" spc="-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Verify</a:t>
            </a:r>
            <a:r>
              <a:rPr sz="3200" b="1" kern="0" spc="28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3200" b="1" kern="0" spc="-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Django</a:t>
            </a:r>
            <a:r>
              <a:rPr sz="3200" b="1" kern="0" spc="18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3200" b="1" kern="0" spc="-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Insta</a:t>
            </a:r>
            <a:r>
              <a:rPr sz="3200" b="1" kern="0" spc="-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llation</a:t>
            </a:r>
            <a:endParaRPr lang="Verdana" altLang="Verdana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9D23D-9D3B-DA0B-0751-F011DC7F3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14" y="2588077"/>
            <a:ext cx="10105571" cy="16818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box 183"/>
          <p:cNvSpPr/>
          <p:nvPr/>
        </p:nvSpPr>
        <p:spPr>
          <a:xfrm>
            <a:off x="635953" y="1060291"/>
            <a:ext cx="10920094" cy="4742257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5598"/>
              </a:lnSpc>
              <a:tabLst/>
            </a:pPr>
            <a:endParaRPr lang="en-IN" altLang="Arial" sz="100" dirty="0"/>
          </a:p>
          <a:p>
            <a:pPr marL="12700" indent="5080" algn="l" rtl="0" eaLnBrk="0">
              <a:lnSpc>
                <a:spcPct val="95000"/>
              </a:lnSpc>
              <a:tabLst/>
            </a:pPr>
            <a:r>
              <a:rPr lang="en-IN" sz="2400" b="1" kern="0" spc="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 project is our website.</a:t>
            </a:r>
            <a:br>
              <a:rPr lang="en-IN" sz="2400" b="1" kern="0" spc="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</a:br>
            <a:br>
              <a:rPr lang="en-IN" sz="2400" b="1" kern="0" spc="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</a:br>
            <a:r>
              <a:rPr lang="en-IN" sz="2400" b="1" kern="0" spc="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Projects contain the configuration information for</a:t>
            </a:r>
          </a:p>
          <a:p>
            <a:pPr marL="12700" indent="5080" algn="l" rtl="0" eaLnBrk="0">
              <a:lnSpc>
                <a:spcPct val="95000"/>
              </a:lnSpc>
              <a:tabLst/>
            </a:pPr>
            <a:r>
              <a:rPr lang="en-IN" sz="2400" b="1" kern="0" spc="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our site.</a:t>
            </a:r>
            <a:br>
              <a:rPr lang="en-IN" sz="2400" b="1" kern="0" spc="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</a:br>
            <a:br>
              <a:rPr lang="en-IN" sz="2400" b="1" kern="0" spc="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</a:br>
            <a:r>
              <a:rPr lang="en-IN" sz="2400" b="1" kern="0" spc="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Create a project:</a:t>
            </a:r>
          </a:p>
          <a:p>
            <a:pPr marL="12700" indent="5080" algn="l" rtl="0" eaLnBrk="0">
              <a:lnSpc>
                <a:spcPct val="95000"/>
              </a:lnSpc>
              <a:tabLst/>
            </a:pPr>
            <a:r>
              <a:rPr lang="en-IN" sz="2400" b="1" kern="0" spc="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django-admin.py </a:t>
            </a:r>
            <a:r>
              <a:rPr lang="en-IN" sz="2400" b="1" kern="0" spc="70" dirty="0" err="1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startproject</a:t>
            </a:r>
            <a:r>
              <a:rPr lang="en-IN" sz="2400" b="1" kern="0" spc="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[PROJECT_NAME]</a:t>
            </a:r>
            <a:br>
              <a:rPr lang="en-IN" sz="2400" b="1" kern="0" spc="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</a:br>
            <a:br>
              <a:rPr lang="en-IN" sz="2400" b="1" kern="0" spc="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</a:br>
            <a:r>
              <a:rPr lang="en-IN" sz="2400" b="1" kern="0" spc="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Projects contain 3 files:</a:t>
            </a:r>
          </a:p>
          <a:p>
            <a:pPr marL="12700" indent="5080" algn="l" rtl="0" eaLnBrk="0">
              <a:lnSpc>
                <a:spcPct val="95000"/>
              </a:lnSpc>
              <a:tabLst/>
            </a:pPr>
            <a:r>
              <a:rPr lang="en-IN" sz="2400" b="1" kern="0" spc="70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</a:rPr>
              <a:t>• settings.py </a:t>
            </a:r>
            <a:r>
              <a:rPr lang="en-IN" sz="2400" b="1" kern="0" spc="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- configuration information for your project</a:t>
            </a:r>
          </a:p>
          <a:p>
            <a:pPr marL="12700" indent="5080" algn="l" rtl="0" eaLnBrk="0">
              <a:lnSpc>
                <a:spcPct val="95000"/>
              </a:lnSpc>
              <a:tabLst/>
            </a:pPr>
            <a:r>
              <a:rPr lang="en-IN" sz="2400" b="1" kern="0" spc="70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</a:rPr>
              <a:t>• urls.py </a:t>
            </a:r>
            <a:r>
              <a:rPr lang="en-IN" sz="2400" b="1" kern="0" spc="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- URL routes defined by your project</a:t>
            </a:r>
          </a:p>
          <a:p>
            <a:pPr marL="12700" indent="5080" algn="l" rtl="0" eaLnBrk="0">
              <a:lnSpc>
                <a:spcPct val="95000"/>
              </a:lnSpc>
              <a:tabLst/>
            </a:pPr>
            <a:r>
              <a:rPr lang="en-IN" sz="2400" b="1" kern="0" spc="70" dirty="0">
                <a:solidFill>
                  <a:schemeClr val="bg1">
                    <a:lumMod val="50000"/>
                  </a:schemeClr>
                </a:solidFill>
                <a:latin typeface="Verdana"/>
                <a:ea typeface="Verdana"/>
                <a:cs typeface="Verdana"/>
              </a:rPr>
              <a:t>• manage.py </a:t>
            </a:r>
            <a:r>
              <a:rPr lang="en-IN" sz="2400" b="1" kern="0" spc="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- alias of django-admin.py tuned to your project</a:t>
            </a:r>
            <a:endParaRPr lang="en-IN" altLang="Verdana" sz="2400" dirty="0"/>
          </a:p>
        </p:txBody>
      </p:sp>
      <p:sp>
        <p:nvSpPr>
          <p:cNvPr id="185" name="textbox 185"/>
          <p:cNvSpPr/>
          <p:nvPr/>
        </p:nvSpPr>
        <p:spPr>
          <a:xfrm>
            <a:off x="4402324" y="258183"/>
            <a:ext cx="3391534" cy="4349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99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4000"/>
              </a:lnSpc>
              <a:tabLst/>
            </a:pPr>
            <a:r>
              <a:rPr sz="3200" b="1" kern="0" spc="-5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Django</a:t>
            </a:r>
            <a:r>
              <a:rPr sz="3200" b="1" kern="0" spc="35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3200" b="1" kern="0" spc="-5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Project</a:t>
            </a:r>
            <a:endParaRPr lang="Verdana" altLang="Verdana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box 188"/>
          <p:cNvSpPr/>
          <p:nvPr/>
        </p:nvSpPr>
        <p:spPr>
          <a:xfrm>
            <a:off x="309778" y="-12700"/>
            <a:ext cx="11895455" cy="14706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84000"/>
              </a:lnSpc>
              <a:tabLst/>
            </a:pPr>
            <a:endParaRPr lang="Arial" altLang="Arial" sz="1000" dirty="0"/>
          </a:p>
          <a:p>
            <a:pPr marL="3079114" algn="l" rtl="0" eaLnBrk="0">
              <a:lnSpc>
                <a:spcPct val="84000"/>
              </a:lnSpc>
              <a:spcBef>
                <a:spcPts val="2"/>
              </a:spcBef>
              <a:tabLst/>
            </a:pPr>
            <a:r>
              <a:rPr sz="3200" b="1" kern="0" spc="-4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Django</a:t>
            </a:r>
            <a:r>
              <a:rPr sz="3200" b="1" kern="0" spc="27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3200" b="1" kern="0" spc="-4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Proj</a:t>
            </a:r>
            <a:r>
              <a:rPr sz="3200" b="1" kern="0" spc="-5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ect</a:t>
            </a:r>
            <a:r>
              <a:rPr sz="3200" b="1" kern="0" spc="30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3200" b="1" kern="0" spc="-5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Example</a:t>
            </a:r>
            <a:r>
              <a:rPr sz="3200" b="1" kern="0" spc="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          </a:t>
            </a:r>
            <a:endParaRPr lang="Verdana" altLang="Verdana" sz="3200" dirty="0"/>
          </a:p>
          <a:p>
            <a:pPr algn="l" rtl="0" eaLnBrk="0">
              <a:lnSpc>
                <a:spcPct val="12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600" dirty="0"/>
          </a:p>
          <a:p>
            <a:pPr marL="12700" algn="l" rtl="0" eaLnBrk="0">
              <a:lnSpc>
                <a:spcPct val="84000"/>
              </a:lnSpc>
              <a:spcBef>
                <a:spcPts val="2"/>
              </a:spcBef>
              <a:tabLst/>
            </a:pP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Here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,</a:t>
            </a:r>
            <a:r>
              <a:rPr sz="2400" b="1" kern="0" spc="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we</a:t>
            </a:r>
            <a:r>
              <a:rPr sz="2400" b="1" kern="0" spc="1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are</a:t>
            </a:r>
            <a:r>
              <a:rPr sz="2400" b="1" kern="0" spc="1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creating</a:t>
            </a:r>
            <a:r>
              <a:rPr sz="2400" b="1" kern="0" spc="1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r>
              <a:rPr sz="2400" b="1" kern="0" spc="2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roject</a:t>
            </a:r>
            <a:r>
              <a:rPr sz="2400" b="1" kern="0" spc="1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 err="1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djang</a:t>
            </a:r>
            <a:r>
              <a:rPr lang="en-IN"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app</a:t>
            </a:r>
            <a:r>
              <a:rPr sz="2400" b="1" kern="0" spc="1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</a:t>
            </a:r>
            <a:r>
              <a:rPr sz="2400" b="1" kern="0" spc="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r>
              <a:rPr sz="2400" b="1" kern="0" spc="1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current</a:t>
            </a:r>
            <a:r>
              <a:rPr sz="2400" b="1" kern="0" spc="1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directory.</a:t>
            </a:r>
            <a:endParaRPr lang="Verdana" altLang="Verdana" sz="2400" dirty="0"/>
          </a:p>
        </p:txBody>
      </p:sp>
      <p:graphicFrame>
        <p:nvGraphicFramePr>
          <p:cNvPr id="191" name="table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702362"/>
              </p:ext>
            </p:extLst>
          </p:nvPr>
        </p:nvGraphicFramePr>
        <p:xfrm>
          <a:off x="184404" y="1819655"/>
          <a:ext cx="11630659" cy="648970"/>
        </p:xfrm>
        <a:graphic>
          <a:graphicData uri="http://schemas.openxmlformats.org/drawingml/2006/table">
            <a:tbl>
              <a:tblPr/>
              <a:tblGrid>
                <a:gridCol w="11630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9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6868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22579" algn="l" rtl="0" eaLnBrk="0">
                        <a:lnSpc>
                          <a:spcPct val="84000"/>
                        </a:lnSpc>
                        <a:tabLst/>
                      </a:pPr>
                      <a:r>
                        <a:rPr sz="2400" b="1" kern="0" spc="-10" dirty="0" err="1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django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-</a:t>
                      </a:r>
                      <a:r>
                        <a:rPr sz="24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admin</a:t>
                      </a:r>
                      <a:r>
                        <a:rPr sz="2400" b="1" kern="0" spc="10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10" dirty="0" err="1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start</a:t>
                      </a:r>
                      <a:r>
                        <a:rPr sz="2400" b="1" kern="0" spc="-20" dirty="0" err="1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project</a:t>
                      </a:r>
                      <a:r>
                        <a:rPr sz="2400" b="1" kern="0" spc="8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20" dirty="0" err="1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djang</a:t>
                      </a:r>
                      <a:r>
                        <a:rPr lang="en-IN"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o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app</a:t>
                      </a:r>
                      <a:endParaRPr lang="Verdana" altLang="Verdana" sz="24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FFE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E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E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2" name="picture 1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905066" y="535480"/>
            <a:ext cx="1286933" cy="4186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2B829D-B71A-BFA9-1CC2-5CC5E11AB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52" y="3038145"/>
            <a:ext cx="11087695" cy="22093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box 203"/>
          <p:cNvSpPr/>
          <p:nvPr/>
        </p:nvSpPr>
        <p:spPr>
          <a:xfrm>
            <a:off x="694740" y="1285747"/>
            <a:ext cx="10770234" cy="2161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241"/>
              </a:lnSpc>
              <a:tabLst/>
            </a:pPr>
            <a:endParaRPr lang="Arial" altLang="Arial" sz="100" dirty="0"/>
          </a:p>
          <a:p>
            <a:pPr marL="20320" indent="13970" algn="l" rtl="0" eaLnBrk="0">
              <a:lnSpc>
                <a:spcPct val="96000"/>
              </a:lnSpc>
              <a:tabLst/>
            </a:pP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Django</a:t>
            </a:r>
            <a:r>
              <a:rPr sz="2400" b="1" kern="0" spc="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project</a:t>
            </a:r>
            <a:r>
              <a:rPr sz="2400" b="1" kern="0" spc="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has</a:t>
            </a:r>
            <a:r>
              <a:rPr sz="2400" b="1" kern="0" spc="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r>
              <a:rPr sz="2400" b="1" kern="0" spc="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built-in</a:t>
            </a:r>
            <a:r>
              <a:rPr sz="2400" b="1" kern="0" spc="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development</a:t>
            </a:r>
            <a:r>
              <a:rPr sz="2400" b="1" kern="0" spc="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server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which</a:t>
            </a:r>
            <a:r>
              <a:rPr sz="2400" b="1" kern="0" spc="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is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used</a:t>
            </a:r>
            <a:r>
              <a:rPr sz="2400" b="1" kern="0" spc="7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r>
              <a:rPr sz="2400" b="1" kern="0" spc="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run</a:t>
            </a:r>
            <a:r>
              <a:rPr sz="2400" b="1" kern="0" spc="7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application</a:t>
            </a:r>
            <a:r>
              <a:rPr sz="2400" b="1" kern="0" spc="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instantly</a:t>
            </a:r>
            <a:r>
              <a:rPr sz="2400" b="1" kern="0" spc="7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without</a:t>
            </a:r>
            <a:r>
              <a:rPr sz="2400" b="1" kern="0" spc="7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any</a:t>
            </a:r>
            <a:r>
              <a:rPr sz="2400" b="1" kern="0" spc="7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ex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ternal</a:t>
            </a:r>
            <a:r>
              <a:rPr sz="2400" b="1" kern="0" spc="7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web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server.</a:t>
            </a:r>
            <a:r>
              <a:rPr sz="2400" b="1" kern="0" spc="8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It</a:t>
            </a:r>
            <a:r>
              <a:rPr sz="2400" b="1" kern="0" spc="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means</a:t>
            </a:r>
            <a:r>
              <a:rPr sz="2400" b="1" kern="0" spc="7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we</a:t>
            </a:r>
            <a:r>
              <a:rPr sz="2400" b="1" kern="0" spc="7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don't</a:t>
            </a:r>
            <a:r>
              <a:rPr sz="2400" b="1" kern="0" spc="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need</a:t>
            </a:r>
            <a:r>
              <a:rPr sz="2400" b="1" kern="0" spc="7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of</a:t>
            </a:r>
            <a:r>
              <a:rPr sz="2400" b="1" kern="0" spc="6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Apache</a:t>
            </a:r>
            <a:r>
              <a:rPr sz="2400" b="1" kern="0" spc="7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or</a:t>
            </a:r>
            <a:r>
              <a:rPr sz="2400" b="1" kern="0" spc="7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another</a:t>
            </a:r>
            <a:r>
              <a:rPr sz="2400" b="1" kern="0" spc="7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web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server</a:t>
            </a:r>
            <a:r>
              <a:rPr sz="2400" b="1" kern="0" spc="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r>
              <a:rPr sz="2400" b="1" kern="0" spc="1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run</a:t>
            </a:r>
            <a:r>
              <a:rPr sz="2400" b="1" kern="0" spc="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r>
              <a:rPr sz="2400" b="1" kern="0" spc="1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application</a:t>
            </a:r>
            <a:r>
              <a:rPr sz="2400" b="1" kern="0" spc="1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</a:t>
            </a:r>
            <a:r>
              <a:rPr sz="2400" b="1" kern="0" spc="1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developmen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</a:t>
            </a:r>
            <a:r>
              <a:rPr sz="2400" b="1" kern="0" spc="2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mode.</a:t>
            </a:r>
            <a:endParaRPr lang="Verdana" altLang="Verdana" sz="24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600" dirty="0"/>
          </a:p>
          <a:p>
            <a:pPr marL="12700" algn="l" rtl="0" eaLnBrk="0">
              <a:lnSpc>
                <a:spcPct val="84000"/>
              </a:lnSpc>
              <a:spcBef>
                <a:spcPts val="6"/>
              </a:spcBef>
              <a:tabLst/>
            </a:pP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r>
              <a:rPr sz="2400" b="1" kern="0" spc="2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run</a:t>
            </a:r>
            <a:r>
              <a:rPr sz="2400" b="1" kern="0" spc="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r>
              <a:rPr sz="2400" b="1" kern="0" spc="1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application,</a:t>
            </a:r>
            <a:r>
              <a:rPr sz="2400" b="1" kern="0" spc="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we</a:t>
            </a:r>
            <a:r>
              <a:rPr sz="2400" b="1" kern="0" spc="1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can</a:t>
            </a:r>
            <a:r>
              <a:rPr sz="2400" b="1" kern="0" spc="1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use</a:t>
            </a:r>
            <a:r>
              <a:rPr sz="2400" b="1" kern="0" spc="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r>
              <a:rPr sz="2400" b="1" kern="0" spc="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following</a:t>
            </a:r>
            <a:r>
              <a:rPr sz="2400" b="1" kern="0" spc="1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command.</a:t>
            </a:r>
            <a:endParaRPr lang="Verdana" altLang="Verdana" sz="2400" dirty="0"/>
          </a:p>
        </p:txBody>
      </p:sp>
      <p:graphicFrame>
        <p:nvGraphicFramePr>
          <p:cNvPr id="205" name="table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023078"/>
              </p:ext>
            </p:extLst>
          </p:nvPr>
        </p:nvGraphicFramePr>
        <p:xfrm>
          <a:off x="281940" y="3723132"/>
          <a:ext cx="11629390" cy="648970"/>
        </p:xfrm>
        <a:graphic>
          <a:graphicData uri="http://schemas.openxmlformats.org/drawingml/2006/table">
            <a:tbl>
              <a:tblPr/>
              <a:tblGrid>
                <a:gridCol w="1162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9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369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288925" algn="l" rtl="0" eaLnBrk="0">
                        <a:lnSpc>
                          <a:spcPct val="84000"/>
                        </a:lnSpc>
                        <a:tabLst/>
                      </a:pP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python</a:t>
                      </a:r>
                      <a:r>
                        <a:rPr sz="2400" b="1" kern="0" spc="2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manage</a:t>
                      </a:r>
                      <a:r>
                        <a:rPr sz="2400" b="1" kern="0" spc="-4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.</a:t>
                      </a: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py</a:t>
                      </a:r>
                      <a:r>
                        <a:rPr sz="2400" b="1" kern="0" spc="18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runs</a:t>
                      </a:r>
                      <a:r>
                        <a:rPr sz="2400" b="1" kern="0" spc="-4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erver</a:t>
                      </a:r>
                      <a:endParaRPr lang="Verdana" altLang="Verdana" sz="24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7" name="textbox 207"/>
          <p:cNvSpPr/>
          <p:nvPr/>
        </p:nvSpPr>
        <p:spPr>
          <a:xfrm>
            <a:off x="3716172" y="209168"/>
            <a:ext cx="4740275" cy="3321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40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4000"/>
              </a:lnSpc>
              <a:tabLst/>
            </a:pPr>
            <a:r>
              <a:rPr sz="2400" b="1" kern="0" spc="-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Running</a:t>
            </a:r>
            <a:r>
              <a:rPr sz="2400" b="1" kern="0" spc="9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r>
              <a:rPr sz="2400" b="1" kern="0" spc="24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Dja</a:t>
            </a:r>
            <a:r>
              <a:rPr sz="2400" b="1" kern="0" spc="-4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ngo</a:t>
            </a:r>
            <a:r>
              <a:rPr sz="2400" b="1" kern="0" spc="19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Project</a:t>
            </a:r>
            <a:endParaRPr lang="Verdana" altLang="Verdana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680E58-8010-EDB3-4BC1-207A73101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96" y="2180565"/>
            <a:ext cx="11106407" cy="249686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box 212"/>
          <p:cNvSpPr/>
          <p:nvPr/>
        </p:nvSpPr>
        <p:spPr>
          <a:xfrm>
            <a:off x="557885" y="884046"/>
            <a:ext cx="11101705" cy="59175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42"/>
              </a:lnSpc>
              <a:tabLst/>
            </a:pPr>
            <a:endParaRPr lang="Arial" altLang="Arial" sz="100" dirty="0"/>
          </a:p>
          <a:p>
            <a:pPr marL="12700" indent="2540" algn="l" rtl="0" eaLnBrk="0">
              <a:lnSpc>
                <a:spcPct val="92000"/>
              </a:lnSpc>
              <a:tabLst/>
            </a:pPr>
            <a:r>
              <a:rPr lang="en-IN"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server</a:t>
            </a:r>
            <a:r>
              <a:rPr sz="2400" b="1" kern="0" spc="5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has</a:t>
            </a:r>
            <a:r>
              <a:rPr sz="2400" b="1" kern="0" spc="5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started</a:t>
            </a:r>
            <a:r>
              <a:rPr sz="2400" b="1" kern="0" spc="4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and</a:t>
            </a:r>
            <a:r>
              <a:rPr sz="2400" b="1" kern="0" spc="4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can</a:t>
            </a:r>
            <a:r>
              <a:rPr sz="2400" b="1" kern="0" spc="5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be</a:t>
            </a:r>
            <a:r>
              <a:rPr sz="2400" b="1" kern="0" spc="4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accessed</a:t>
            </a:r>
            <a:r>
              <a:rPr sz="2400" b="1" kern="0" spc="4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at</a:t>
            </a:r>
            <a:r>
              <a:rPr sz="2400" b="1" kern="0" spc="5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loca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lhost</a:t>
            </a:r>
            <a:r>
              <a:rPr sz="2400" b="1" kern="0" spc="4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with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port</a:t>
            </a:r>
            <a:r>
              <a:rPr sz="2400" b="1" kern="0" spc="7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8000.</a:t>
            </a:r>
            <a:r>
              <a:rPr sz="2400" b="1" kern="0" spc="7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Let's</a:t>
            </a:r>
            <a:r>
              <a:rPr sz="2400" b="1" kern="0" spc="6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access</a:t>
            </a:r>
            <a:r>
              <a:rPr sz="2400" b="1" kern="0" spc="7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it</a:t>
            </a:r>
            <a:r>
              <a:rPr sz="2400" b="1" kern="0" spc="6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using</a:t>
            </a:r>
            <a:r>
              <a:rPr sz="2400" b="1" kern="0" spc="5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r>
              <a:rPr sz="2400" b="1" kern="0" spc="7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browser,</a:t>
            </a:r>
            <a:r>
              <a:rPr sz="2400" b="1" kern="0" spc="7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it</a:t>
            </a:r>
            <a:r>
              <a:rPr sz="2400" b="1" kern="0" spc="7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looks</a:t>
            </a:r>
            <a:r>
              <a:rPr sz="2400" b="1" kern="0" spc="7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like</a:t>
            </a:r>
            <a:r>
              <a:rPr sz="2400" b="1" kern="0" spc="5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endParaRPr lang="Verdana" altLang="Verdana" sz="2400" dirty="0"/>
          </a:p>
          <a:p>
            <a:pPr marL="12700" algn="l" rtl="0" eaLnBrk="0">
              <a:lnSpc>
                <a:spcPct val="100000"/>
              </a:lnSpc>
              <a:spcBef>
                <a:spcPts val="456"/>
              </a:spcBef>
              <a:tabLst/>
            </a:pP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below.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        </a:t>
            </a:r>
            <a:endParaRPr lang="Verdana" altLang="Verdana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C1472-C90B-D9EF-9317-76D1A4CCC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156" y="1771135"/>
            <a:ext cx="7301162" cy="49715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6"/>
          <p:cNvSpPr/>
          <p:nvPr/>
        </p:nvSpPr>
        <p:spPr>
          <a:xfrm>
            <a:off x="3591105" y="2400579"/>
            <a:ext cx="5073650" cy="21799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9543"/>
              </a:lnSpc>
              <a:tabLst/>
            </a:pPr>
            <a:endParaRPr lang="Arial" altLang="Arial" sz="100" dirty="0"/>
          </a:p>
          <a:p>
            <a:pPr marL="966469" algn="l" rtl="0" eaLnBrk="0">
              <a:lnSpc>
                <a:spcPct val="82000"/>
              </a:lnSpc>
              <a:tabLst/>
            </a:pPr>
            <a:r>
              <a:rPr sz="5400" b="1" kern="0" spc="-9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DJANGO</a:t>
            </a:r>
            <a:endParaRPr lang="Verdana" altLang="Verdana" sz="5400" dirty="0"/>
          </a:p>
          <a:p>
            <a:pPr marL="12700" algn="l" rtl="0" eaLnBrk="0">
              <a:lnSpc>
                <a:spcPct val="82000"/>
              </a:lnSpc>
              <a:spcBef>
                <a:spcPts val="519"/>
              </a:spcBef>
              <a:tabLst/>
            </a:pPr>
            <a:r>
              <a:rPr sz="5400" b="1" kern="0" spc="-7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MODELS</a:t>
            </a:r>
            <a:r>
              <a:rPr sz="5400" b="1" kern="0" spc="9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5400" b="1" kern="0" spc="-7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AND</a:t>
            </a:r>
            <a:endParaRPr lang="Verdana" altLang="Verdana" sz="5400" dirty="0"/>
          </a:p>
          <a:p>
            <a:pPr marL="512444" algn="l" rtl="0" eaLnBrk="0">
              <a:lnSpc>
                <a:spcPct val="82000"/>
              </a:lnSpc>
              <a:spcBef>
                <a:spcPts val="521"/>
              </a:spcBef>
              <a:tabLst/>
            </a:pPr>
            <a:r>
              <a:rPr sz="5400" b="1" kern="0" spc="-6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DATABASE</a:t>
            </a:r>
            <a:endParaRPr lang="Verdana" altLang="Verdana" sz="5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2"/>
          <p:cNvGrpSpPr/>
          <p:nvPr/>
        </p:nvGrpSpPr>
        <p:grpSpPr>
          <a:xfrm rot="21600000">
            <a:off x="624840" y="1548384"/>
            <a:ext cx="5260848" cy="2679191"/>
            <a:chOff x="0" y="0"/>
            <a:chExt cx="5260848" cy="2679191"/>
          </a:xfrm>
        </p:grpSpPr>
        <p:pic>
          <p:nvPicPr>
            <p:cNvPr id="219" name="picture 2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5260848" cy="2679191"/>
            </a:xfrm>
            <a:prstGeom prst="rect">
              <a:avLst/>
            </a:prstGeom>
          </p:spPr>
        </p:pic>
        <p:sp>
          <p:nvSpPr>
            <p:cNvPr id="220" name="rect"/>
            <p:cNvSpPr/>
            <p:nvPr/>
          </p:nvSpPr>
          <p:spPr>
            <a:xfrm>
              <a:off x="115823" y="77723"/>
              <a:ext cx="5033771" cy="1173479"/>
            </a:xfrm>
            <a:prstGeom prst="rect">
              <a:avLst/>
            </a:prstGeom>
            <a:solidFill>
              <a:srgbClr val="4472C4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1" name="rect"/>
            <p:cNvSpPr/>
            <p:nvPr/>
          </p:nvSpPr>
          <p:spPr>
            <a:xfrm>
              <a:off x="115823" y="1432559"/>
              <a:ext cx="5033771" cy="1173479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2" name="textbox 222"/>
            <p:cNvSpPr/>
            <p:nvPr/>
          </p:nvSpPr>
          <p:spPr>
            <a:xfrm>
              <a:off x="2150475" y="539389"/>
              <a:ext cx="2201545" cy="168402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3341"/>
                </a:lnSpc>
                <a:tabLst/>
              </a:pPr>
              <a:endParaRPr lang="Arial" altLang="Arial" sz="100" dirty="0"/>
            </a:p>
            <a:p>
              <a:pPr algn="r" rtl="0" eaLnBrk="0">
                <a:lnSpc>
                  <a:spcPts val="2847"/>
                </a:lnSpc>
                <a:tabLst/>
              </a:pPr>
              <a:r>
                <a:rPr sz="2300" b="1" kern="0" spc="-100" dirty="0">
                  <a:solidFill>
                    <a:srgbClr val="FFFFFF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What</a:t>
              </a:r>
              <a:r>
                <a:rPr sz="2300" b="1" kern="0" spc="0" dirty="0">
                  <a:solidFill>
                    <a:srgbClr val="FFFFFF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 </a:t>
              </a:r>
              <a:r>
                <a:rPr sz="2300" b="1" kern="0" spc="-100" dirty="0">
                  <a:solidFill>
                    <a:srgbClr val="FFFFFF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is</a:t>
              </a:r>
              <a:r>
                <a:rPr sz="2300" b="1" kern="0" spc="-30" dirty="0">
                  <a:solidFill>
                    <a:srgbClr val="FFFFFF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 </a:t>
              </a:r>
              <a:r>
                <a:rPr sz="2300" b="1" kern="0" spc="-100" dirty="0">
                  <a:solidFill>
                    <a:srgbClr val="FFFFFF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Model</a:t>
              </a:r>
              <a:endParaRPr lang="Verdana" altLang="Verdana" sz="2300" dirty="0"/>
            </a:p>
            <a:p>
              <a:pPr algn="l" rtl="0" eaLnBrk="0">
                <a:lnSpc>
                  <a:spcPct val="119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9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9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9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9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6000"/>
                </a:lnSpc>
                <a:tabLst/>
              </a:pPr>
              <a:endParaRPr lang="Arial" altLang="Arial" sz="500" dirty="0"/>
            </a:p>
            <a:p>
              <a:pPr marL="166370" algn="l" rtl="0" eaLnBrk="0">
                <a:lnSpc>
                  <a:spcPct val="86000"/>
                </a:lnSpc>
                <a:tabLst/>
              </a:pPr>
              <a:r>
                <a:rPr sz="2300" b="1" kern="0" spc="-100" dirty="0">
                  <a:solidFill>
                    <a:srgbClr val="FFFFFF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Model</a:t>
              </a:r>
              <a:r>
                <a:rPr sz="2300" b="1" kern="0" spc="20" dirty="0">
                  <a:solidFill>
                    <a:srgbClr val="FFFFFF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 </a:t>
              </a:r>
              <a:r>
                <a:rPr sz="2300" b="1" kern="0" spc="-100" dirty="0">
                  <a:solidFill>
                    <a:srgbClr val="FFFFFF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Fields</a:t>
              </a:r>
              <a:endParaRPr lang="Verdana" altLang="Verdana" sz="2300" dirty="0"/>
            </a:p>
          </p:txBody>
        </p:sp>
        <p:pic>
          <p:nvPicPr>
            <p:cNvPr id="223" name="picture 2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36576" y="1354835"/>
              <a:ext cx="1572768" cy="1324356"/>
            </a:xfrm>
            <a:prstGeom prst="rect">
              <a:avLst/>
            </a:prstGeom>
          </p:spPr>
        </p:pic>
        <p:pic>
          <p:nvPicPr>
            <p:cNvPr id="224" name="picture 2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36576" y="0"/>
              <a:ext cx="1572768" cy="1324355"/>
            </a:xfrm>
            <a:prstGeom prst="rect">
              <a:avLst/>
            </a:prstGeom>
          </p:spPr>
        </p:pic>
        <p:sp>
          <p:nvSpPr>
            <p:cNvPr id="225" name="rect"/>
            <p:cNvSpPr/>
            <p:nvPr/>
          </p:nvSpPr>
          <p:spPr>
            <a:xfrm>
              <a:off x="115823" y="77723"/>
              <a:ext cx="1418843" cy="1173479"/>
            </a:xfrm>
            <a:prstGeom prst="rect">
              <a:avLst/>
            </a:prstGeom>
            <a:solidFill>
              <a:srgbClr val="2F5597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6" name="rect"/>
            <p:cNvSpPr/>
            <p:nvPr/>
          </p:nvSpPr>
          <p:spPr>
            <a:xfrm>
              <a:off x="115823" y="1432559"/>
              <a:ext cx="1418843" cy="1173479"/>
            </a:xfrm>
            <a:prstGeom prst="rect">
              <a:avLst/>
            </a:prstGeom>
            <a:solidFill>
              <a:srgbClr val="7C7C7C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group 34"/>
          <p:cNvGrpSpPr/>
          <p:nvPr/>
        </p:nvGrpSpPr>
        <p:grpSpPr>
          <a:xfrm rot="21600000">
            <a:off x="6406895" y="1548384"/>
            <a:ext cx="5260847" cy="2679191"/>
            <a:chOff x="0" y="0"/>
            <a:chExt cx="5260847" cy="2679191"/>
          </a:xfrm>
        </p:grpSpPr>
        <p:pic>
          <p:nvPicPr>
            <p:cNvPr id="227" name="picture 2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5260847" cy="2679191"/>
            </a:xfrm>
            <a:prstGeom prst="rect">
              <a:avLst/>
            </a:prstGeom>
          </p:spPr>
        </p:pic>
        <p:sp>
          <p:nvSpPr>
            <p:cNvPr id="228" name="rect"/>
            <p:cNvSpPr/>
            <p:nvPr/>
          </p:nvSpPr>
          <p:spPr>
            <a:xfrm>
              <a:off x="115823" y="77723"/>
              <a:ext cx="5033771" cy="1173479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9" name="rect"/>
            <p:cNvSpPr/>
            <p:nvPr/>
          </p:nvSpPr>
          <p:spPr>
            <a:xfrm>
              <a:off x="115823" y="1432559"/>
              <a:ext cx="5033771" cy="1173479"/>
            </a:xfrm>
            <a:prstGeom prst="rect">
              <a:avLst/>
            </a:prstGeom>
            <a:solidFill>
              <a:srgbClr val="FFC00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30" name="textbox 230"/>
            <p:cNvSpPr/>
            <p:nvPr/>
          </p:nvSpPr>
          <p:spPr>
            <a:xfrm>
              <a:off x="1852055" y="540915"/>
              <a:ext cx="2804160" cy="16821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6281"/>
                </a:lnSpc>
                <a:tabLst/>
              </a:pPr>
              <a:endParaRPr lang="Arial" altLang="Arial" sz="100" dirty="0"/>
            </a:p>
            <a:p>
              <a:pPr algn="r" rtl="0" eaLnBrk="0">
                <a:lnSpc>
                  <a:spcPct val="86000"/>
                </a:lnSpc>
                <a:tabLst/>
              </a:pPr>
              <a:r>
                <a:rPr sz="2300" b="1" kern="0" spc="-100" dirty="0">
                  <a:solidFill>
                    <a:srgbClr val="FFFFFF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Create</a:t>
              </a:r>
              <a:r>
                <a:rPr sz="2300" b="1" kern="0" spc="-10" dirty="0">
                  <a:solidFill>
                    <a:srgbClr val="FFFFFF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 </a:t>
              </a:r>
              <a:r>
                <a:rPr sz="2300" b="1" kern="0" spc="-100" dirty="0">
                  <a:solidFill>
                    <a:srgbClr val="FFFFFF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Fir</a:t>
              </a:r>
              <a:r>
                <a:rPr sz="2300" b="1" kern="0" spc="-110" dirty="0">
                  <a:solidFill>
                    <a:srgbClr val="FFFFFF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st</a:t>
              </a:r>
              <a:r>
                <a:rPr sz="2300" b="1" kern="0" spc="-20" dirty="0">
                  <a:solidFill>
                    <a:srgbClr val="FFFFFF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 </a:t>
              </a:r>
              <a:r>
                <a:rPr sz="2300" b="1" kern="0" spc="-110" dirty="0">
                  <a:solidFill>
                    <a:srgbClr val="FFFFFF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Model</a:t>
              </a:r>
              <a:endParaRPr lang="Verdana" altLang="Verdana" sz="2300" dirty="0"/>
            </a:p>
            <a:p>
              <a:pPr algn="l" rtl="0" eaLnBrk="0">
                <a:lnSpc>
                  <a:spcPct val="105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5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5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6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6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6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6000"/>
                </a:lnSpc>
                <a:tabLst/>
              </a:pPr>
              <a:endParaRPr lang="Arial" altLang="Arial" sz="500" dirty="0"/>
            </a:p>
            <a:p>
              <a:pPr marL="610869" algn="l" rtl="0" eaLnBrk="0">
                <a:lnSpc>
                  <a:spcPct val="86000"/>
                </a:lnSpc>
                <a:spcBef>
                  <a:spcPts val="3"/>
                </a:spcBef>
                <a:tabLst/>
              </a:pPr>
              <a:r>
                <a:rPr sz="2300" b="1" kern="0" spc="-90" dirty="0">
                  <a:solidFill>
                    <a:srgbClr val="FFFFFF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Databases</a:t>
              </a:r>
              <a:endParaRPr lang="Verdana" altLang="Verdana" sz="2300" dirty="0"/>
            </a:p>
          </p:txBody>
        </p:sp>
        <p:pic>
          <p:nvPicPr>
            <p:cNvPr id="231" name="picture 2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35052" y="1354835"/>
              <a:ext cx="1624584" cy="1324356"/>
            </a:xfrm>
            <a:prstGeom prst="rect">
              <a:avLst/>
            </a:prstGeom>
          </p:spPr>
        </p:pic>
        <p:pic>
          <p:nvPicPr>
            <p:cNvPr id="232" name="picture 2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35052" y="0"/>
              <a:ext cx="1624584" cy="1324355"/>
            </a:xfrm>
            <a:prstGeom prst="rect">
              <a:avLst/>
            </a:prstGeom>
          </p:spPr>
        </p:pic>
        <p:sp>
          <p:nvSpPr>
            <p:cNvPr id="233" name="rect"/>
            <p:cNvSpPr/>
            <p:nvPr/>
          </p:nvSpPr>
          <p:spPr>
            <a:xfrm>
              <a:off x="115823" y="77723"/>
              <a:ext cx="1467611" cy="1173479"/>
            </a:xfrm>
            <a:prstGeom prst="rect">
              <a:avLst/>
            </a:prstGeom>
            <a:solidFill>
              <a:srgbClr val="C55A11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34" name="rect"/>
            <p:cNvSpPr/>
            <p:nvPr/>
          </p:nvSpPr>
          <p:spPr>
            <a:xfrm>
              <a:off x="115823" y="1432559"/>
              <a:ext cx="1467611" cy="1173479"/>
            </a:xfrm>
            <a:prstGeom prst="rect">
              <a:avLst/>
            </a:prstGeom>
            <a:solidFill>
              <a:srgbClr val="BF900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36" name="textbox 236"/>
          <p:cNvSpPr/>
          <p:nvPr/>
        </p:nvSpPr>
        <p:spPr>
          <a:xfrm>
            <a:off x="5222804" y="229227"/>
            <a:ext cx="1737360" cy="4349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99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4000"/>
              </a:lnSpc>
              <a:tabLst/>
            </a:pPr>
            <a:r>
              <a:rPr sz="3200" b="1" kern="0" spc="-1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Agenda</a:t>
            </a:r>
            <a:endParaRPr lang="Verdana" altLang="Verdana" sz="3200" dirty="0"/>
          </a:p>
        </p:txBody>
      </p:sp>
      <p:sp>
        <p:nvSpPr>
          <p:cNvPr id="237" name="textbox 237"/>
          <p:cNvSpPr/>
          <p:nvPr/>
        </p:nvSpPr>
        <p:spPr>
          <a:xfrm>
            <a:off x="1275096" y="2094791"/>
            <a:ext cx="404495" cy="3219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982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5000"/>
              </a:lnSpc>
              <a:tabLst/>
            </a:pPr>
            <a:r>
              <a:rPr sz="2300" b="1" kern="0" spc="-160" dirty="0">
                <a:solidFill>
                  <a:srgbClr val="FFFFFF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01</a:t>
            </a:r>
            <a:endParaRPr lang="Verdana" altLang="Verdana" sz="2300" dirty="0"/>
          </a:p>
        </p:txBody>
      </p:sp>
      <p:sp>
        <p:nvSpPr>
          <p:cNvPr id="238" name="textbox 238"/>
          <p:cNvSpPr/>
          <p:nvPr/>
        </p:nvSpPr>
        <p:spPr>
          <a:xfrm>
            <a:off x="7083061" y="2094791"/>
            <a:ext cx="404495" cy="3219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982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5000"/>
              </a:lnSpc>
              <a:tabLst/>
            </a:pPr>
            <a:r>
              <a:rPr sz="2300" b="1" kern="0" spc="-200" dirty="0">
                <a:solidFill>
                  <a:srgbClr val="FFFFFF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0</a:t>
            </a:r>
            <a:r>
              <a:rPr sz="2300" b="1" kern="0" spc="-120" dirty="0">
                <a:solidFill>
                  <a:srgbClr val="FFFFFF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2</a:t>
            </a:r>
            <a:endParaRPr lang="Verdana" altLang="Verdana" sz="2300" dirty="0"/>
          </a:p>
        </p:txBody>
      </p:sp>
      <p:sp>
        <p:nvSpPr>
          <p:cNvPr id="239" name="textbox 239"/>
          <p:cNvSpPr/>
          <p:nvPr/>
        </p:nvSpPr>
        <p:spPr>
          <a:xfrm>
            <a:off x="1275080" y="3449853"/>
            <a:ext cx="403859" cy="3219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470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4000"/>
              </a:lnSpc>
              <a:tabLst/>
            </a:pPr>
            <a:r>
              <a:rPr sz="2300" b="1" kern="0" spc="-160" dirty="0">
                <a:solidFill>
                  <a:srgbClr val="FFFFFF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03</a:t>
            </a:r>
            <a:endParaRPr lang="Verdana" altLang="Verdana" sz="2300" dirty="0"/>
          </a:p>
        </p:txBody>
      </p:sp>
      <p:sp>
        <p:nvSpPr>
          <p:cNvPr id="240" name="textbox 240"/>
          <p:cNvSpPr/>
          <p:nvPr/>
        </p:nvSpPr>
        <p:spPr>
          <a:xfrm>
            <a:off x="7083044" y="3449853"/>
            <a:ext cx="403859" cy="3219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470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4000"/>
              </a:lnSpc>
              <a:tabLst/>
            </a:pPr>
            <a:r>
              <a:rPr sz="2300" b="1" kern="0" spc="-220" dirty="0">
                <a:solidFill>
                  <a:srgbClr val="FFFFFF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0</a:t>
            </a:r>
            <a:r>
              <a:rPr sz="2300" b="1" kern="0" spc="-100" dirty="0">
                <a:solidFill>
                  <a:srgbClr val="FFFFFF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4</a:t>
            </a:r>
            <a:endParaRPr lang="Verdana" altLang="Verdana" sz="23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box 242"/>
          <p:cNvSpPr/>
          <p:nvPr/>
        </p:nvSpPr>
        <p:spPr>
          <a:xfrm>
            <a:off x="658469" y="1064768"/>
            <a:ext cx="10901680" cy="49720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347"/>
              </a:lnSpc>
              <a:tabLst/>
            </a:pPr>
            <a:endParaRPr lang="Arial" altLang="Arial" sz="100" dirty="0"/>
          </a:p>
          <a:p>
            <a:pPr marL="219075" indent="-207009" algn="l" rtl="0" eaLnBrk="0">
              <a:lnSpc>
                <a:spcPct val="87000"/>
              </a:lnSpc>
              <a:tabLst>
                <a:tab pos="258445" algn="l"/>
              </a:tabLst>
            </a:pPr>
            <a:r>
              <a:rPr sz="2400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		</a:t>
            </a:r>
            <a:r>
              <a:rPr sz="2400" b="1" kern="0" spc="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r>
              <a:rPr sz="2400" b="1" kern="0" spc="3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model</a:t>
            </a:r>
            <a:r>
              <a:rPr sz="2400" b="1" kern="0" spc="3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is</a:t>
            </a:r>
            <a:r>
              <a:rPr sz="2400" b="1" kern="0" spc="2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r>
              <a:rPr sz="2400" b="1" kern="0" spc="3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single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,</a:t>
            </a:r>
            <a:r>
              <a:rPr sz="2400" b="1" kern="0" spc="3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definitive</a:t>
            </a:r>
            <a:r>
              <a:rPr sz="2400" b="1" kern="0" spc="3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source</a:t>
            </a:r>
            <a:r>
              <a:rPr sz="2400" b="1" kern="0" spc="3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of</a:t>
            </a:r>
            <a:r>
              <a:rPr sz="2400" b="1" kern="0" spc="3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information</a:t>
            </a:r>
            <a:r>
              <a:rPr sz="2400" b="1" kern="0" spc="3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about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your</a:t>
            </a:r>
            <a:r>
              <a:rPr sz="2400" b="1" kern="0" spc="1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data</a:t>
            </a:r>
            <a:r>
              <a:rPr sz="2400" b="1" kern="0" spc="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.</a:t>
            </a:r>
            <a:endParaRPr lang="Verdana" altLang="Verdana" sz="24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marL="219075" indent="-207009" algn="l" rtl="0" eaLnBrk="0">
              <a:lnSpc>
                <a:spcPct val="87000"/>
              </a:lnSpc>
              <a:spcBef>
                <a:spcPts val="727"/>
              </a:spcBef>
              <a:tabLst>
                <a:tab pos="258445" algn="l"/>
              </a:tabLst>
            </a:pPr>
            <a:r>
              <a:rPr sz="2400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		</a:t>
            </a:r>
            <a:r>
              <a:rPr sz="2400" b="1" kern="0" spc="1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It</a:t>
            </a:r>
            <a:r>
              <a:rPr sz="2400" b="1" kern="0" spc="8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contains</a:t>
            </a:r>
            <a:r>
              <a:rPr sz="2400" b="1" kern="0" spc="7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r>
              <a:rPr sz="2400" b="1" kern="0" spc="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essential</a:t>
            </a:r>
            <a:r>
              <a:rPr sz="2400" b="1" kern="0" spc="7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fields</a:t>
            </a:r>
            <a:r>
              <a:rPr sz="2400" b="1" kern="0" spc="8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and</a:t>
            </a:r>
            <a:r>
              <a:rPr sz="2400" b="1" kern="0" spc="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behavio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rs</a:t>
            </a:r>
            <a:r>
              <a:rPr sz="2400" b="1" kern="0" spc="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of</a:t>
            </a:r>
            <a:r>
              <a:rPr sz="2400" b="1" kern="0" spc="7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r>
              <a:rPr sz="2400" b="1" kern="0" spc="8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data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you’re</a:t>
            </a:r>
            <a:r>
              <a:rPr sz="2400" b="1" kern="0" spc="1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storing</a:t>
            </a:r>
            <a:endParaRPr lang="Verdana" altLang="Verdana" sz="24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ct val="84000"/>
              </a:lnSpc>
              <a:spcBef>
                <a:spcPts val="725"/>
              </a:spcBef>
              <a:tabLst>
                <a:tab pos="258445" algn="l"/>
              </a:tabLst>
            </a:pPr>
            <a:r>
              <a:rPr sz="2400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	</a:t>
            </a:r>
            <a:r>
              <a:rPr sz="2400" b="1" kern="0" spc="1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Generally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,</a:t>
            </a:r>
            <a:r>
              <a:rPr sz="2400" b="1" kern="0" spc="1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each</a:t>
            </a:r>
            <a:r>
              <a:rPr sz="2400" b="1" kern="0" spc="2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model</a:t>
            </a:r>
            <a:r>
              <a:rPr sz="2400" b="1" kern="0" spc="2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maps</a:t>
            </a:r>
            <a:r>
              <a:rPr sz="2400" b="1" kern="0" spc="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r>
              <a:rPr sz="2400" b="1" kern="0" spc="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r>
              <a:rPr sz="2400" b="1" kern="0" spc="1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single</a:t>
            </a:r>
            <a:r>
              <a:rPr sz="2400" b="1" kern="0" spc="1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database</a:t>
            </a:r>
            <a:r>
              <a:rPr sz="2400" b="1" kern="0" spc="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tab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le.</a:t>
            </a:r>
            <a:endParaRPr lang="Verdana" altLang="Verdana" sz="24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3000"/>
              </a:lnSpc>
              <a:tabLst/>
            </a:pPr>
            <a:endParaRPr lang="Arial" altLang="Arial" sz="1000" dirty="0"/>
          </a:p>
          <a:p>
            <a:pPr marL="228600" indent="-215900" algn="l" rtl="0" eaLnBrk="0">
              <a:lnSpc>
                <a:spcPct val="87000"/>
              </a:lnSpc>
              <a:spcBef>
                <a:spcPts val="729"/>
              </a:spcBef>
              <a:tabLst>
                <a:tab pos="258445" algn="l"/>
              </a:tabLst>
            </a:pPr>
            <a:r>
              <a:rPr sz="2400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		</a:t>
            </a:r>
            <a:r>
              <a:rPr sz="2400" b="1" kern="0" spc="2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Each</a:t>
            </a:r>
            <a:r>
              <a:rPr sz="2400" b="1" kern="0" spc="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model</a:t>
            </a:r>
            <a:r>
              <a:rPr sz="2400" b="1" kern="0" spc="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is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r>
              <a:rPr sz="2400" b="1" kern="0" spc="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Python</a:t>
            </a:r>
            <a:r>
              <a:rPr sz="2400" b="1" kern="0" spc="2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class</a:t>
            </a:r>
            <a:r>
              <a:rPr sz="2400" b="1" kern="0" spc="1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that</a:t>
            </a:r>
            <a:r>
              <a:rPr sz="2400" b="1" kern="0" spc="2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subclasses</a:t>
            </a:r>
            <a:r>
              <a:rPr sz="2400" b="1" kern="0" spc="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django</a:t>
            </a:r>
            <a:r>
              <a:rPr sz="2400" b="1" kern="0" spc="1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.</a:t>
            </a:r>
            <a:r>
              <a:rPr sz="2400" b="1" kern="0" spc="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db</a:t>
            </a:r>
            <a:r>
              <a:rPr sz="2400" b="1" kern="0" spc="1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.</a:t>
            </a:r>
            <a:r>
              <a:rPr sz="2400" b="1" kern="0" spc="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models</a:t>
            </a:r>
            <a:r>
              <a:rPr sz="2400" b="1" kern="0" spc="1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.</a:t>
            </a:r>
            <a:r>
              <a:rPr sz="2400" b="1" kern="0" spc="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Model</a:t>
            </a:r>
            <a:r>
              <a:rPr sz="2400" b="1" kern="0" spc="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.</a:t>
            </a:r>
            <a:endParaRPr lang="Verdana" altLang="Verdana" sz="24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600" dirty="0"/>
          </a:p>
          <a:p>
            <a:pPr marL="12700" algn="l" rtl="0" eaLnBrk="0">
              <a:lnSpc>
                <a:spcPct val="84000"/>
              </a:lnSpc>
              <a:spcBef>
                <a:spcPts val="7"/>
              </a:spcBef>
              <a:tabLst>
                <a:tab pos="258445" algn="l"/>
              </a:tabLst>
            </a:pPr>
            <a:r>
              <a:rPr sz="2400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	</a:t>
            </a:r>
            <a:r>
              <a:rPr sz="2400" b="1" kern="0" spc="2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Each</a:t>
            </a:r>
            <a:r>
              <a:rPr sz="2400" b="1" kern="0" spc="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attribute</a:t>
            </a:r>
            <a:r>
              <a:rPr sz="2400" b="1" kern="0" spc="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of</a:t>
            </a:r>
            <a:r>
              <a:rPr sz="2400" b="1" kern="0" spc="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r>
              <a:rPr sz="2400" b="1" kern="0" spc="2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model</a:t>
            </a:r>
            <a:r>
              <a:rPr sz="2400" b="1" kern="0" spc="1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represents</a:t>
            </a:r>
            <a:r>
              <a:rPr sz="2400" b="1" kern="0" spc="1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r>
              <a:rPr sz="2400" b="1" kern="0" spc="1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database</a:t>
            </a:r>
            <a:r>
              <a:rPr sz="2400" b="1" kern="0" spc="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ield.</a:t>
            </a:r>
            <a:endParaRPr lang="Verdana" altLang="Verdana" sz="2400" dirty="0"/>
          </a:p>
        </p:txBody>
      </p:sp>
      <p:pic>
        <p:nvPicPr>
          <p:cNvPr id="243" name="picture 2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71195" y="5724834"/>
            <a:ext cx="246219" cy="223946"/>
          </a:xfrm>
          <a:prstGeom prst="rect">
            <a:avLst/>
          </a:prstGeom>
        </p:spPr>
      </p:pic>
      <p:pic>
        <p:nvPicPr>
          <p:cNvPr id="244" name="picture 2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71169" y="4483024"/>
            <a:ext cx="245973" cy="223723"/>
          </a:xfrm>
          <a:prstGeom prst="rect">
            <a:avLst/>
          </a:prstGeom>
        </p:spPr>
      </p:pic>
      <p:pic>
        <p:nvPicPr>
          <p:cNvPr id="245" name="picture 2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71169" y="3569766"/>
            <a:ext cx="245973" cy="223723"/>
          </a:xfrm>
          <a:prstGeom prst="rect">
            <a:avLst/>
          </a:prstGeom>
        </p:spPr>
      </p:pic>
      <p:pic>
        <p:nvPicPr>
          <p:cNvPr id="246" name="picture 2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71169" y="2328976"/>
            <a:ext cx="245973" cy="223723"/>
          </a:xfrm>
          <a:prstGeom prst="rect">
            <a:avLst/>
          </a:prstGeom>
        </p:spPr>
      </p:pic>
      <p:pic>
        <p:nvPicPr>
          <p:cNvPr id="247" name="picture 2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71169" y="1086916"/>
            <a:ext cx="245973" cy="223723"/>
          </a:xfrm>
          <a:prstGeom prst="rect">
            <a:avLst/>
          </a:prstGeom>
        </p:spPr>
      </p:pic>
      <p:sp>
        <p:nvSpPr>
          <p:cNvPr id="248" name="textbox 248"/>
          <p:cNvSpPr/>
          <p:nvPr/>
        </p:nvSpPr>
        <p:spPr>
          <a:xfrm>
            <a:off x="4298635" y="265549"/>
            <a:ext cx="3487420" cy="5118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25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0000"/>
              </a:lnSpc>
              <a:tabLst/>
            </a:pPr>
            <a:r>
              <a:rPr sz="3200" b="1" kern="0" spc="-6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What</a:t>
            </a:r>
            <a:r>
              <a:rPr sz="3200" b="1" kern="0" spc="3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3200" b="1" kern="0" spc="-6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is</a:t>
            </a:r>
            <a:r>
              <a:rPr sz="3200" b="1" kern="0" spc="31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3200" b="1" kern="0" spc="-6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Model?</a:t>
            </a:r>
            <a:endParaRPr lang="Verdana" altLang="Verdana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432304" y="655332"/>
            <a:ext cx="7298435" cy="5841466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2500883" y="4207776"/>
            <a:ext cx="7083552" cy="1104887"/>
            <a:chOff x="0" y="0"/>
            <a:chExt cx="7083552" cy="1104887"/>
          </a:xfrm>
        </p:grpSpPr>
        <p:sp>
          <p:nvSpPr>
            <p:cNvPr id="5" name="rect"/>
            <p:cNvSpPr/>
            <p:nvPr/>
          </p:nvSpPr>
          <p:spPr>
            <a:xfrm>
              <a:off x="74676" y="74663"/>
              <a:ext cx="7008876" cy="9601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pic>
          <p:nvPicPr>
            <p:cNvPr id="3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1104887" cy="1104887"/>
            </a:xfrm>
            <a:prstGeom prst="rect">
              <a:avLst/>
            </a:prstGeom>
          </p:spPr>
        </p:pic>
        <p:sp>
          <p:nvSpPr>
            <p:cNvPr id="7" name="textbox 7"/>
            <p:cNvSpPr/>
            <p:nvPr/>
          </p:nvSpPr>
          <p:spPr>
            <a:xfrm>
              <a:off x="148546" y="208204"/>
              <a:ext cx="4296409" cy="50609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3341"/>
                </a:lnSpc>
                <a:tabLst/>
              </a:pPr>
              <a:endParaRPr lang="Arial" altLang="Arial" sz="100" dirty="0"/>
            </a:p>
            <a:p>
              <a:pPr marL="12700" algn="l" rtl="0" eaLnBrk="0">
                <a:lnSpc>
                  <a:spcPts val="1558"/>
                </a:lnSpc>
                <a:tabLst/>
              </a:pPr>
              <a:r>
                <a:rPr sz="2300" b="1" kern="0" spc="14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04</a:t>
              </a:r>
              <a:endParaRPr lang="Calibri" altLang="Calibri" sz="2300" dirty="0"/>
            </a:p>
            <a:p>
              <a:pPr algn="r" rtl="0" eaLnBrk="0">
                <a:lnSpc>
                  <a:spcPct val="84000"/>
                </a:lnSpc>
                <a:spcBef>
                  <a:spcPts val="6"/>
                </a:spcBef>
                <a:tabLst/>
              </a:pPr>
              <a:r>
                <a:rPr sz="2200" b="1" kern="0" spc="90" dirty="0">
                  <a:solidFill>
                    <a:srgbClr val="333F5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Features</a:t>
              </a:r>
              <a:r>
                <a:rPr sz="2200" b="1" kern="0" spc="200" dirty="0">
                  <a:solidFill>
                    <a:srgbClr val="333F5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 </a:t>
              </a:r>
              <a:r>
                <a:rPr sz="2200" b="1" kern="0" spc="90" dirty="0">
                  <a:solidFill>
                    <a:srgbClr val="333F5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of</a:t>
              </a:r>
              <a:r>
                <a:rPr sz="2200" b="1" kern="0" spc="260" dirty="0">
                  <a:solidFill>
                    <a:srgbClr val="333F5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 </a:t>
              </a:r>
              <a:r>
                <a:rPr sz="2200" b="1" kern="0" spc="90" dirty="0">
                  <a:solidFill>
                    <a:srgbClr val="333F5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Django</a:t>
              </a:r>
              <a:endParaRPr lang="Verdana" altLang="Verdana" sz="2200" dirty="0"/>
            </a:p>
          </p:txBody>
        </p:sp>
      </p:grpSp>
      <p:grpSp>
        <p:nvGrpSpPr>
          <p:cNvPr id="27" name="group 4"/>
          <p:cNvGrpSpPr/>
          <p:nvPr/>
        </p:nvGrpSpPr>
        <p:grpSpPr>
          <a:xfrm rot="21600000">
            <a:off x="2493264" y="5391911"/>
            <a:ext cx="7083552" cy="1104887"/>
            <a:chOff x="0" y="0"/>
            <a:chExt cx="7083552" cy="1104887"/>
          </a:xfrm>
        </p:grpSpPr>
        <p:sp>
          <p:nvSpPr>
            <p:cNvPr id="28" name="rect"/>
            <p:cNvSpPr/>
            <p:nvPr/>
          </p:nvSpPr>
          <p:spPr>
            <a:xfrm>
              <a:off x="74675" y="74676"/>
              <a:ext cx="7008876" cy="9601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1104887" cy="1104887"/>
            </a:xfrm>
            <a:prstGeom prst="rect">
              <a:avLst/>
            </a:prstGeom>
          </p:spPr>
        </p:pic>
        <p:sp>
          <p:nvSpPr>
            <p:cNvPr id="29" name="textbox 10"/>
            <p:cNvSpPr/>
            <p:nvPr/>
          </p:nvSpPr>
          <p:spPr>
            <a:xfrm>
              <a:off x="140918" y="208667"/>
              <a:ext cx="4358640" cy="51371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3341"/>
                </a:lnSpc>
                <a:tabLst/>
              </a:pPr>
              <a:endParaRPr lang="Arial" altLang="Arial" sz="100" dirty="0"/>
            </a:p>
            <a:p>
              <a:pPr marL="12700" algn="l" rtl="0" eaLnBrk="0">
                <a:lnSpc>
                  <a:spcPts val="1587"/>
                </a:lnSpc>
                <a:tabLst/>
              </a:pPr>
              <a:r>
                <a:rPr sz="2400" b="1" kern="0" spc="9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05</a:t>
              </a:r>
              <a:endParaRPr lang="Calibri" altLang="Calibri" sz="2400" dirty="0"/>
            </a:p>
            <a:p>
              <a:pPr algn="r" rtl="0" eaLnBrk="0">
                <a:lnSpc>
                  <a:spcPct val="85000"/>
                </a:lnSpc>
                <a:spcBef>
                  <a:spcPts val="13"/>
                </a:spcBef>
                <a:tabLst/>
              </a:pPr>
              <a:r>
                <a:rPr sz="2200" b="1" kern="0" spc="100" dirty="0">
                  <a:solidFill>
                    <a:srgbClr val="333F5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Django</a:t>
              </a:r>
              <a:r>
                <a:rPr sz="2200" b="1" kern="0" spc="200" dirty="0">
                  <a:solidFill>
                    <a:srgbClr val="333F5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 </a:t>
              </a:r>
              <a:r>
                <a:rPr sz="2200" b="1" kern="0" spc="100" dirty="0">
                  <a:solidFill>
                    <a:srgbClr val="333F5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Inst</a:t>
              </a:r>
              <a:r>
                <a:rPr sz="2200" b="1" kern="0" spc="90" dirty="0">
                  <a:solidFill>
                    <a:srgbClr val="333F5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allation</a:t>
              </a:r>
              <a:endParaRPr lang="Verdana" altLang="Verdana" sz="2200" dirty="0"/>
            </a:p>
          </p:txBody>
        </p:sp>
      </p:grpSp>
      <p:grpSp>
        <p:nvGrpSpPr>
          <p:cNvPr id="6" name="group 6"/>
          <p:cNvGrpSpPr/>
          <p:nvPr/>
        </p:nvGrpSpPr>
        <p:grpSpPr>
          <a:xfrm rot="21600000">
            <a:off x="2510027" y="655332"/>
            <a:ext cx="7083552" cy="1104887"/>
            <a:chOff x="0" y="0"/>
            <a:chExt cx="7083552" cy="1104887"/>
          </a:xfrm>
        </p:grpSpPr>
        <p:sp>
          <p:nvSpPr>
            <p:cNvPr id="11" name="rect"/>
            <p:cNvSpPr/>
            <p:nvPr/>
          </p:nvSpPr>
          <p:spPr>
            <a:xfrm>
              <a:off x="74676" y="74663"/>
              <a:ext cx="7008876" cy="960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00000">
              <a:off x="0" y="0"/>
              <a:ext cx="1104887" cy="1104887"/>
            </a:xfrm>
            <a:prstGeom prst="rect">
              <a:avLst/>
            </a:prstGeom>
          </p:spPr>
        </p:pic>
        <p:sp>
          <p:nvSpPr>
            <p:cNvPr id="13" name="textbox 13"/>
            <p:cNvSpPr/>
            <p:nvPr/>
          </p:nvSpPr>
          <p:spPr>
            <a:xfrm>
              <a:off x="155269" y="165728"/>
              <a:ext cx="5673725" cy="60769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3341"/>
                </a:lnSpc>
                <a:tabLst/>
              </a:pPr>
              <a:endParaRPr lang="Arial" altLang="Arial" sz="100" dirty="0"/>
            </a:p>
            <a:p>
              <a:pPr marL="12700" algn="l" rtl="0" eaLnBrk="0">
                <a:lnSpc>
                  <a:spcPts val="1738"/>
                </a:lnSpc>
                <a:tabLst/>
              </a:pPr>
              <a:r>
                <a:rPr sz="2600" b="1" kern="0" spc="-1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01</a:t>
              </a:r>
              <a:endParaRPr lang="Calibri" altLang="Calibri" sz="2600" dirty="0"/>
            </a:p>
            <a:p>
              <a:pPr algn="r" rtl="0" eaLnBrk="0">
                <a:lnSpc>
                  <a:spcPts val="2844"/>
                </a:lnSpc>
                <a:tabLst/>
              </a:pPr>
              <a:r>
                <a:rPr sz="2300" b="1" kern="0" spc="40" dirty="0">
                  <a:solidFill>
                    <a:srgbClr val="333F5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What</a:t>
              </a:r>
              <a:r>
                <a:rPr sz="2300" b="1" kern="0" spc="210" dirty="0">
                  <a:solidFill>
                    <a:srgbClr val="333F5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 </a:t>
              </a:r>
              <a:r>
                <a:rPr sz="2300" b="1" kern="0" spc="40" dirty="0">
                  <a:solidFill>
                    <a:srgbClr val="333F5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is</a:t>
              </a:r>
              <a:r>
                <a:rPr sz="2300" b="1" kern="0" spc="160" dirty="0">
                  <a:solidFill>
                    <a:srgbClr val="333F5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 </a:t>
              </a:r>
              <a:r>
                <a:rPr sz="2300" b="1" kern="0" spc="40" dirty="0">
                  <a:solidFill>
                    <a:srgbClr val="333F5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a</a:t>
              </a:r>
              <a:r>
                <a:rPr sz="2300" b="1" kern="0" spc="110" dirty="0">
                  <a:solidFill>
                    <a:srgbClr val="333F5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 </a:t>
              </a:r>
              <a:r>
                <a:rPr sz="2300" b="1" kern="0" spc="40" dirty="0">
                  <a:solidFill>
                    <a:srgbClr val="333F5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We</a:t>
              </a:r>
              <a:r>
                <a:rPr sz="2300" b="1" kern="0" spc="30" dirty="0">
                  <a:solidFill>
                    <a:srgbClr val="333F5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b</a:t>
              </a:r>
              <a:r>
                <a:rPr sz="2300" b="1" kern="0" spc="260" dirty="0">
                  <a:solidFill>
                    <a:srgbClr val="333F5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 </a:t>
              </a:r>
              <a:r>
                <a:rPr sz="2300" b="1" kern="0" spc="30" dirty="0">
                  <a:solidFill>
                    <a:srgbClr val="333F5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Framework?</a:t>
              </a:r>
              <a:endParaRPr lang="Verdana" altLang="Verdana" sz="2300" dirty="0"/>
            </a:p>
          </p:txBody>
        </p:sp>
      </p:grpSp>
      <p:sp>
        <p:nvSpPr>
          <p:cNvPr id="14" name="rect"/>
          <p:cNvSpPr/>
          <p:nvPr/>
        </p:nvSpPr>
        <p:spPr>
          <a:xfrm>
            <a:off x="2583179" y="3098292"/>
            <a:ext cx="7008876" cy="960119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" name="rect"/>
          <p:cNvSpPr/>
          <p:nvPr/>
        </p:nvSpPr>
        <p:spPr>
          <a:xfrm>
            <a:off x="2592324" y="1914144"/>
            <a:ext cx="7007352" cy="960120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8" name="group 8"/>
          <p:cNvGrpSpPr/>
          <p:nvPr/>
        </p:nvGrpSpPr>
        <p:grpSpPr>
          <a:xfrm rot="21600000">
            <a:off x="2508504" y="3023628"/>
            <a:ext cx="1104887" cy="1104887"/>
            <a:chOff x="0" y="0"/>
            <a:chExt cx="1104887" cy="1104887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0" y="0"/>
              <a:ext cx="1104887" cy="1104887"/>
            </a:xfrm>
            <a:prstGeom prst="rect">
              <a:avLst/>
            </a:prstGeom>
          </p:spPr>
        </p:pic>
        <p:sp>
          <p:nvSpPr>
            <p:cNvPr id="18" name="textbox 18"/>
            <p:cNvSpPr/>
            <p:nvPr/>
          </p:nvSpPr>
          <p:spPr>
            <a:xfrm>
              <a:off x="-12700" y="-12700"/>
              <a:ext cx="1130300" cy="120586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5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9733"/>
                </a:lnSpc>
                <a:tabLst/>
              </a:pPr>
              <a:endParaRPr lang="Arial" altLang="Arial" sz="100" dirty="0"/>
            </a:p>
            <a:p>
              <a:pPr marL="180975" algn="l" rtl="0" eaLnBrk="0">
                <a:lnSpc>
                  <a:spcPct val="75000"/>
                </a:lnSpc>
                <a:tabLst/>
              </a:pPr>
              <a:r>
                <a:rPr sz="2600" b="1" kern="0" spc="-1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03</a:t>
              </a:r>
              <a:endParaRPr lang="Calibri" altLang="Calibri" sz="2600" dirty="0"/>
            </a:p>
          </p:txBody>
        </p:sp>
      </p:grpSp>
      <p:grpSp>
        <p:nvGrpSpPr>
          <p:cNvPr id="10" name="group 10"/>
          <p:cNvGrpSpPr/>
          <p:nvPr/>
        </p:nvGrpSpPr>
        <p:grpSpPr>
          <a:xfrm rot="21600000">
            <a:off x="2517647" y="1839480"/>
            <a:ext cx="1103363" cy="1104887"/>
            <a:chOff x="0" y="0"/>
            <a:chExt cx="1103363" cy="1104887"/>
          </a:xfrm>
        </p:grpSpPr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1600000">
              <a:off x="0" y="0"/>
              <a:ext cx="1103363" cy="1104887"/>
            </a:xfrm>
            <a:prstGeom prst="rect">
              <a:avLst/>
            </a:prstGeom>
          </p:spPr>
        </p:pic>
        <p:sp>
          <p:nvSpPr>
            <p:cNvPr id="20" name="textbox 20"/>
            <p:cNvSpPr/>
            <p:nvPr/>
          </p:nvSpPr>
          <p:spPr>
            <a:xfrm>
              <a:off x="-12700" y="-12700"/>
              <a:ext cx="1129030" cy="120586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5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7230"/>
                </a:lnSpc>
                <a:tabLst/>
              </a:pPr>
              <a:endParaRPr lang="Arial" altLang="Arial" sz="100" dirty="0"/>
            </a:p>
            <a:p>
              <a:pPr marL="187960" algn="l" rtl="0" eaLnBrk="0">
                <a:lnSpc>
                  <a:spcPct val="75000"/>
                </a:lnSpc>
                <a:tabLst/>
              </a:pPr>
              <a:r>
                <a:rPr sz="2600" b="1" kern="0" spc="-1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02</a:t>
              </a:r>
              <a:endParaRPr lang="Calibri" altLang="Calibri" sz="2600" dirty="0"/>
            </a:p>
          </p:txBody>
        </p:sp>
      </p:grpSp>
      <p:sp>
        <p:nvSpPr>
          <p:cNvPr id="21" name="textbox 21"/>
          <p:cNvSpPr/>
          <p:nvPr/>
        </p:nvSpPr>
        <p:spPr>
          <a:xfrm>
            <a:off x="3685692" y="3398011"/>
            <a:ext cx="3002914" cy="3321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40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4000"/>
              </a:lnSpc>
              <a:tabLst/>
            </a:pPr>
            <a:r>
              <a:rPr sz="2400" b="1" kern="0" spc="-40" dirty="0">
                <a:solidFill>
                  <a:srgbClr val="333F5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History</a:t>
            </a:r>
            <a:r>
              <a:rPr sz="2400" b="1" kern="0" spc="150" dirty="0">
                <a:solidFill>
                  <a:srgbClr val="333F5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333F5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of</a:t>
            </a:r>
            <a:r>
              <a:rPr sz="2400" b="1" kern="0" spc="190" dirty="0">
                <a:solidFill>
                  <a:srgbClr val="333F5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333F5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Django</a:t>
            </a:r>
            <a:endParaRPr lang="Verdana" altLang="Verdana" sz="2400" dirty="0"/>
          </a:p>
        </p:txBody>
      </p:sp>
      <p:sp>
        <p:nvSpPr>
          <p:cNvPr id="22" name="textbox 22"/>
          <p:cNvSpPr/>
          <p:nvPr/>
        </p:nvSpPr>
        <p:spPr>
          <a:xfrm>
            <a:off x="5222296" y="229227"/>
            <a:ext cx="1737360" cy="4349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99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4000"/>
              </a:lnSpc>
              <a:tabLst/>
            </a:pPr>
            <a:r>
              <a:rPr sz="3200" b="1" kern="0" spc="-1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Agenda</a:t>
            </a:r>
            <a:endParaRPr lang="Verdana" altLang="Verdana" sz="3200" dirty="0"/>
          </a:p>
        </p:txBody>
      </p:sp>
      <p:sp>
        <p:nvSpPr>
          <p:cNvPr id="23" name="textbox 23"/>
          <p:cNvSpPr/>
          <p:nvPr/>
        </p:nvSpPr>
        <p:spPr>
          <a:xfrm>
            <a:off x="5392267" y="2205355"/>
            <a:ext cx="1404619" cy="3321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39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4000"/>
              </a:lnSpc>
              <a:tabLst/>
            </a:pPr>
            <a:r>
              <a:rPr sz="2400" b="1" kern="0" spc="-40" dirty="0">
                <a:solidFill>
                  <a:srgbClr val="333F5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Django?</a:t>
            </a:r>
            <a:endParaRPr lang="Verdana" altLang="Verdana" sz="2400" dirty="0"/>
          </a:p>
        </p:txBody>
      </p:sp>
      <p:sp>
        <p:nvSpPr>
          <p:cNvPr id="24" name="textbox 24"/>
          <p:cNvSpPr/>
          <p:nvPr/>
        </p:nvSpPr>
        <p:spPr>
          <a:xfrm>
            <a:off x="3667099" y="2206879"/>
            <a:ext cx="919480" cy="3302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18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3000"/>
              </a:lnSpc>
              <a:tabLst/>
            </a:pPr>
            <a:r>
              <a:rPr sz="2400" b="1" kern="0" spc="-30" dirty="0">
                <a:solidFill>
                  <a:srgbClr val="333F5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What</a:t>
            </a:r>
            <a:endParaRPr lang="Verdana" altLang="Verdana" sz="2400" dirty="0"/>
          </a:p>
        </p:txBody>
      </p:sp>
      <p:sp>
        <p:nvSpPr>
          <p:cNvPr id="25" name="textbox 25"/>
          <p:cNvSpPr/>
          <p:nvPr/>
        </p:nvSpPr>
        <p:spPr>
          <a:xfrm>
            <a:off x="4688788" y="2205355"/>
            <a:ext cx="596900" cy="3905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247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100000"/>
              </a:lnSpc>
              <a:tabLst/>
            </a:pPr>
            <a:r>
              <a:rPr sz="2400" b="1" kern="0" spc="-110" dirty="0">
                <a:solidFill>
                  <a:srgbClr val="333F5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is</a:t>
            </a:r>
            <a:r>
              <a:rPr sz="2400" b="1" kern="0" spc="130" dirty="0">
                <a:solidFill>
                  <a:srgbClr val="333F5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110" dirty="0">
                <a:solidFill>
                  <a:srgbClr val="333F5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endParaRPr lang="Verdana" altLang="Verdana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2" name="table 252"/>
          <p:cNvGraphicFramePr>
            <a:graphicFrameLocks noGrp="1"/>
          </p:cNvGraphicFramePr>
          <p:nvPr/>
        </p:nvGraphicFramePr>
        <p:xfrm>
          <a:off x="379475" y="1028700"/>
          <a:ext cx="11257280" cy="2928620"/>
        </p:xfrm>
        <a:graphic>
          <a:graphicData uri="http://schemas.openxmlformats.org/drawingml/2006/table">
            <a:tbl>
              <a:tblPr/>
              <a:tblGrid>
                <a:gridCol w="1125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862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31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323850" algn="l" rtl="0" eaLnBrk="0">
                        <a:lnSpc>
                          <a:spcPct val="84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from</a:t>
                      </a:r>
                      <a:r>
                        <a:rPr sz="2400" b="1" kern="0" spc="10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django</a:t>
                      </a: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.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db</a:t>
                      </a:r>
                      <a:r>
                        <a:rPr sz="2400" b="1" kern="0" spc="17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i</a:t>
                      </a: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mport</a:t>
                      </a:r>
                      <a:r>
                        <a:rPr sz="2400" b="1" kern="0" spc="20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models</a:t>
                      </a:r>
                      <a:endParaRPr lang="Verdana" altLang="Verdana" sz="2400" dirty="0"/>
                    </a:p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330200" algn="l" rtl="0" eaLnBrk="0">
                        <a:lnSpc>
                          <a:spcPct val="84000"/>
                        </a:lnSpc>
                        <a:spcBef>
                          <a:spcPts val="728"/>
                        </a:spcBef>
                        <a:tabLst/>
                      </a:pPr>
                      <a:r>
                        <a:rPr sz="24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class</a:t>
                      </a:r>
                      <a:r>
                        <a:rPr sz="2400" b="1" kern="0" spc="2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Person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(</a:t>
                      </a:r>
                      <a:r>
                        <a:rPr sz="24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mod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els.Model):</a:t>
                      </a:r>
                      <a:endParaRPr lang="Verdana" altLang="Verdana" sz="2400" dirty="0"/>
                    </a:p>
                    <a:p>
                      <a:pPr marL="742950" algn="l" rtl="0" eaLnBrk="0">
                        <a:lnSpc>
                          <a:spcPct val="81000"/>
                        </a:lnSpc>
                        <a:spcBef>
                          <a:spcPts val="1162"/>
                        </a:spcBef>
                        <a:tabLst/>
                      </a:pPr>
                      <a:r>
                        <a:rPr sz="24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first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_</a:t>
                      </a:r>
                      <a:r>
                        <a:rPr sz="24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name</a:t>
                      </a:r>
                      <a:r>
                        <a:rPr sz="2400" b="1" kern="0" spc="3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=</a:t>
                      </a:r>
                      <a:r>
                        <a:rPr sz="2400" b="1" kern="0" spc="20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model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s.CharField(max_length=30)</a:t>
                      </a:r>
                      <a:endParaRPr lang="Verdana" altLang="Verdana" sz="2400" dirty="0"/>
                    </a:p>
                    <a:p>
                      <a:pPr marL="762000" algn="l" rtl="0" eaLnBrk="0">
                        <a:lnSpc>
                          <a:spcPts val="3588"/>
                        </a:lnSpc>
                        <a:tabLst/>
                      </a:pP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last_name</a:t>
                      </a:r>
                      <a:r>
                        <a:rPr sz="2400" b="1" kern="0" spc="30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=</a:t>
                      </a:r>
                      <a:r>
                        <a:rPr sz="2400" b="1" kern="0" spc="19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models.CharField(max_length=30</a:t>
                      </a: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)</a:t>
                      </a:r>
                      <a:endParaRPr lang="Verdana" altLang="Verdana" sz="2400" dirty="0"/>
                    </a:p>
                  </a:txBody>
                  <a:tcPr marL="0" marR="0" marT="0" marB="0">
                    <a:lnL w="3492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3" name="textbox 253"/>
          <p:cNvSpPr/>
          <p:nvPr/>
        </p:nvSpPr>
        <p:spPr>
          <a:xfrm>
            <a:off x="2861208" y="152606"/>
            <a:ext cx="6460490" cy="4248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6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3200" b="1" kern="0" spc="-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CREATE</a:t>
            </a:r>
            <a:r>
              <a:rPr sz="3200" b="1" kern="0" spc="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3200" b="1" kern="0" spc="-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YOUR</a:t>
            </a:r>
            <a:r>
              <a:rPr sz="3200" b="1" kern="0" spc="27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3200" b="1" kern="0" spc="-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</a:t>
            </a:r>
            <a:r>
              <a:rPr sz="3200" b="1" kern="0" spc="-4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IRST</a:t>
            </a:r>
            <a:r>
              <a:rPr sz="3200" b="1" kern="0" spc="29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3200" b="1" kern="0" spc="-4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MODEL</a:t>
            </a:r>
            <a:endParaRPr lang="Verdana" altLang="Verdana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box 256"/>
          <p:cNvSpPr/>
          <p:nvPr/>
        </p:nvSpPr>
        <p:spPr>
          <a:xfrm>
            <a:off x="625551" y="155655"/>
            <a:ext cx="9739630" cy="26231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681"/>
              </a:lnSpc>
              <a:tabLst/>
            </a:pPr>
            <a:endParaRPr lang="Arial" altLang="Arial" sz="100" dirty="0"/>
          </a:p>
          <a:p>
            <a:pPr marL="3792854" algn="l" rtl="0" eaLnBrk="0">
              <a:lnSpc>
                <a:spcPct val="82000"/>
              </a:lnSpc>
              <a:tabLst/>
            </a:pPr>
            <a:r>
              <a:rPr sz="3200" b="1" kern="0" spc="-6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MODEL</a:t>
            </a:r>
            <a:r>
              <a:rPr sz="3200" b="1" kern="0" spc="34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3200" b="1" kern="0" spc="-6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FIELDS</a:t>
            </a:r>
            <a:endParaRPr lang="Verdana" altLang="Verdana" sz="3200" dirty="0"/>
          </a:p>
          <a:p>
            <a:pPr algn="l" rtl="0" eaLnBrk="0">
              <a:lnSpc>
                <a:spcPct val="14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41000"/>
              </a:lnSpc>
              <a:tabLst/>
            </a:pPr>
            <a:endParaRPr lang="Arial" altLang="Arial" sz="1000" dirty="0"/>
          </a:p>
          <a:p>
            <a:pPr marL="34925" algn="l" rtl="0" eaLnBrk="0">
              <a:lnSpc>
                <a:spcPct val="84000"/>
              </a:lnSpc>
              <a:spcBef>
                <a:spcPts val="730"/>
              </a:spcBef>
              <a:tabLst/>
            </a:pP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Fields</a:t>
            </a:r>
            <a:r>
              <a:rPr sz="2400" b="1" kern="0" spc="1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are</a:t>
            </a:r>
            <a:r>
              <a:rPr sz="2400" b="1" kern="0" spc="1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orga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nized</a:t>
            </a:r>
            <a:r>
              <a:rPr sz="2400" b="1" kern="0" spc="2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into</a:t>
            </a:r>
            <a:r>
              <a:rPr sz="2400" b="1" kern="0" spc="2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records,</a:t>
            </a:r>
            <a:r>
              <a:rPr sz="2400" b="1" kern="0" spc="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which</a:t>
            </a:r>
            <a:r>
              <a:rPr sz="2400" b="1" kern="0" spc="1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contain</a:t>
            </a:r>
            <a:r>
              <a:rPr sz="2400" b="1" kern="0" spc="1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all</a:t>
            </a:r>
            <a:r>
              <a:rPr sz="2400" b="1" kern="0" spc="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endParaRPr lang="Verdana" altLang="Verdana" sz="2400" dirty="0"/>
          </a:p>
          <a:p>
            <a:pPr algn="r" rtl="0" eaLnBrk="0">
              <a:lnSpc>
                <a:spcPct val="84000"/>
              </a:lnSpc>
              <a:spcBef>
                <a:spcPts val="1182"/>
              </a:spcBef>
              <a:tabLst/>
            </a:pP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information</a:t>
            </a:r>
            <a:r>
              <a:rPr sz="2400" b="1" kern="0" spc="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within</a:t>
            </a:r>
            <a:r>
              <a:rPr sz="2400" b="1" kern="0" spc="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r>
              <a:rPr sz="2400" b="1" kern="0" spc="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table</a:t>
            </a:r>
            <a:r>
              <a:rPr sz="2400" b="1" kern="0" spc="1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relevant</a:t>
            </a:r>
            <a:r>
              <a:rPr sz="2400" b="1" kern="0" spc="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r>
              <a:rPr sz="2400" b="1" kern="0" spc="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r>
              <a:rPr sz="2400" b="1" kern="0" spc="1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speci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fic</a:t>
            </a:r>
            <a:r>
              <a:rPr sz="2400" b="1" kern="0" spc="1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entity.</a:t>
            </a:r>
            <a:endParaRPr lang="Verdana" altLang="Verdana" sz="24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600" dirty="0"/>
          </a:p>
          <a:p>
            <a:pPr marL="12700" algn="l" rtl="0" eaLnBrk="0">
              <a:lnSpc>
                <a:spcPct val="84000"/>
              </a:lnSpc>
              <a:tabLst/>
            </a:pP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There</a:t>
            </a:r>
            <a:r>
              <a:rPr sz="2400" b="1" kern="0" spc="1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are</a:t>
            </a:r>
            <a:r>
              <a:rPr sz="2400" b="1" kern="0" spc="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concepts</a:t>
            </a:r>
            <a:r>
              <a:rPr sz="2400" b="1" kern="0" spc="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r>
              <a:rPr sz="2400" b="1" kern="0" spc="1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know</a:t>
            </a:r>
            <a:r>
              <a:rPr sz="2400" b="1" kern="0" spc="2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befo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re</a:t>
            </a:r>
            <a:r>
              <a:rPr sz="2400" b="1" kern="0" spc="1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creating</a:t>
            </a:r>
            <a:r>
              <a:rPr sz="2400" b="1" kern="0" spc="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fields:</a:t>
            </a:r>
            <a:endParaRPr lang="Verdana" altLang="Verdana" sz="2400" dirty="0"/>
          </a:p>
        </p:txBody>
      </p:sp>
      <p:grpSp>
        <p:nvGrpSpPr>
          <p:cNvPr id="36" name="group 36"/>
          <p:cNvGrpSpPr/>
          <p:nvPr/>
        </p:nvGrpSpPr>
        <p:grpSpPr>
          <a:xfrm rot="21600000">
            <a:off x="2618232" y="3374136"/>
            <a:ext cx="7383780" cy="2752343"/>
            <a:chOff x="0" y="0"/>
            <a:chExt cx="7383780" cy="2752343"/>
          </a:xfrm>
        </p:grpSpPr>
        <p:sp>
          <p:nvSpPr>
            <p:cNvPr id="257" name="path"/>
            <p:cNvSpPr/>
            <p:nvPr/>
          </p:nvSpPr>
          <p:spPr>
            <a:xfrm>
              <a:off x="0" y="57911"/>
              <a:ext cx="7383780" cy="2638044"/>
            </a:xfrm>
            <a:custGeom>
              <a:avLst/>
              <a:gdLst/>
              <a:ahLst/>
              <a:cxnLst/>
              <a:rect l="0" t="0" r="0" b="0"/>
              <a:pathLst>
                <a:path w="11628" h="4154">
                  <a:moveTo>
                    <a:pt x="30" y="2077"/>
                  </a:moveTo>
                  <a:cubicBezTo>
                    <a:pt x="30" y="946"/>
                    <a:pt x="1051" y="30"/>
                    <a:pt x="2311" y="30"/>
                  </a:cubicBezTo>
                  <a:cubicBezTo>
                    <a:pt x="3571" y="30"/>
                    <a:pt x="4592" y="946"/>
                    <a:pt x="4592" y="2077"/>
                  </a:cubicBezTo>
                  <a:cubicBezTo>
                    <a:pt x="4592" y="3207"/>
                    <a:pt x="3571" y="4124"/>
                    <a:pt x="2311" y="4124"/>
                  </a:cubicBezTo>
                  <a:cubicBezTo>
                    <a:pt x="1051" y="4124"/>
                    <a:pt x="30" y="3207"/>
                    <a:pt x="30" y="2077"/>
                  </a:cubicBezTo>
                  <a:moveTo>
                    <a:pt x="7035" y="2077"/>
                  </a:moveTo>
                  <a:cubicBezTo>
                    <a:pt x="7035" y="946"/>
                    <a:pt x="8057" y="30"/>
                    <a:pt x="9316" y="30"/>
                  </a:cubicBezTo>
                  <a:cubicBezTo>
                    <a:pt x="10576" y="30"/>
                    <a:pt x="11598" y="946"/>
                    <a:pt x="11598" y="2077"/>
                  </a:cubicBezTo>
                  <a:cubicBezTo>
                    <a:pt x="11598" y="3207"/>
                    <a:pt x="10576" y="4124"/>
                    <a:pt x="9316" y="4124"/>
                  </a:cubicBezTo>
                  <a:cubicBezTo>
                    <a:pt x="8057" y="4124"/>
                    <a:pt x="7035" y="3207"/>
                    <a:pt x="7035" y="2077"/>
                  </a:cubicBezTo>
                </a:path>
              </a:pathLst>
            </a:custGeom>
            <a:noFill/>
            <a:ln w="38100" cap="flat">
              <a:solidFill>
                <a:srgbClr val="81D1EC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58" name="path"/>
            <p:cNvSpPr/>
            <p:nvPr/>
          </p:nvSpPr>
          <p:spPr>
            <a:xfrm>
              <a:off x="2353055" y="0"/>
              <a:ext cx="2694431" cy="2752343"/>
            </a:xfrm>
            <a:custGeom>
              <a:avLst/>
              <a:gdLst/>
              <a:ahLst/>
              <a:cxnLst/>
              <a:rect l="0" t="0" r="0" b="0"/>
              <a:pathLst>
                <a:path w="4243" h="4334">
                  <a:moveTo>
                    <a:pt x="120" y="2167"/>
                  </a:moveTo>
                  <a:cubicBezTo>
                    <a:pt x="120" y="1036"/>
                    <a:pt x="1016" y="120"/>
                    <a:pt x="2121" y="120"/>
                  </a:cubicBezTo>
                  <a:cubicBezTo>
                    <a:pt x="3227" y="120"/>
                    <a:pt x="4123" y="1036"/>
                    <a:pt x="4123" y="2167"/>
                  </a:cubicBezTo>
                  <a:cubicBezTo>
                    <a:pt x="4123" y="3297"/>
                    <a:pt x="3227" y="4214"/>
                    <a:pt x="2121" y="4214"/>
                  </a:cubicBezTo>
                  <a:cubicBezTo>
                    <a:pt x="1016" y="4214"/>
                    <a:pt x="120" y="3297"/>
                    <a:pt x="120" y="2167"/>
                  </a:cubicBezTo>
                </a:path>
              </a:pathLst>
            </a:custGeom>
            <a:noFill/>
            <a:ln w="152400" cap="flat">
              <a:solidFill>
                <a:srgbClr val="FF9900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60" name="textbox 260"/>
          <p:cNvSpPr/>
          <p:nvPr/>
        </p:nvSpPr>
        <p:spPr>
          <a:xfrm>
            <a:off x="5796813" y="4451680"/>
            <a:ext cx="1061085" cy="6737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217804" algn="l" rtl="0" eaLnBrk="0">
              <a:lnSpc>
                <a:spcPts val="1744"/>
              </a:lnSpc>
              <a:tabLst/>
            </a:pPr>
            <a:r>
              <a:rPr sz="2400" kern="0" spc="-50" dirty="0">
                <a:solidFill>
                  <a:srgbClr val="607896">
                    <a:alpha val="100000"/>
                  </a:srgbClr>
                </a:solidFill>
                <a:latin typeface="Arial"/>
                <a:ea typeface="Arial"/>
                <a:cs typeface="Arial"/>
              </a:rPr>
              <a:t>Field</a:t>
            </a:r>
            <a:endParaRPr lang="Arial" altLang="Arial" sz="2400" dirty="0"/>
          </a:p>
          <a:p>
            <a:pPr marL="12700" algn="l" rtl="0" eaLnBrk="0">
              <a:lnSpc>
                <a:spcPts val="3357"/>
              </a:lnSpc>
              <a:tabLst/>
            </a:pPr>
            <a:r>
              <a:rPr sz="2400" kern="0" spc="-20" dirty="0">
                <a:solidFill>
                  <a:srgbClr val="607896">
                    <a:alpha val="100000"/>
                  </a:srgbClr>
                </a:solidFill>
                <a:latin typeface="Arial"/>
                <a:ea typeface="Arial"/>
                <a:cs typeface="Arial"/>
              </a:rPr>
              <a:t>Options</a:t>
            </a:r>
            <a:endParaRPr lang="Arial" altLang="Arial" sz="2400" dirty="0"/>
          </a:p>
        </p:txBody>
      </p:sp>
      <p:sp>
        <p:nvSpPr>
          <p:cNvPr id="261" name="textbox 261"/>
          <p:cNvSpPr/>
          <p:nvPr/>
        </p:nvSpPr>
        <p:spPr>
          <a:xfrm>
            <a:off x="7708213" y="4630902"/>
            <a:ext cx="1675129" cy="3244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02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2400" kern="0" spc="-20" dirty="0">
                <a:solidFill>
                  <a:srgbClr val="607896">
                    <a:alpha val="100000"/>
                  </a:srgbClr>
                </a:solidFill>
                <a:latin typeface="Arial"/>
                <a:ea typeface="Arial"/>
                <a:cs typeface="Arial"/>
              </a:rPr>
              <a:t>Relationshi</a:t>
            </a:r>
            <a:r>
              <a:rPr sz="2400" kern="0" spc="-30" dirty="0">
                <a:solidFill>
                  <a:srgbClr val="607896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endParaRPr lang="Arial" altLang="Arial" sz="2400" dirty="0"/>
          </a:p>
        </p:txBody>
      </p:sp>
      <p:sp>
        <p:nvSpPr>
          <p:cNvPr id="262" name="textbox 262"/>
          <p:cNvSpPr/>
          <p:nvPr/>
        </p:nvSpPr>
        <p:spPr>
          <a:xfrm>
            <a:off x="3397986" y="4630902"/>
            <a:ext cx="1402080" cy="3206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58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2400" kern="0" spc="-50" dirty="0">
                <a:solidFill>
                  <a:srgbClr val="607896">
                    <a:alpha val="100000"/>
                  </a:srgbClr>
                </a:solidFill>
                <a:latin typeface="Arial"/>
                <a:ea typeface="Arial"/>
                <a:cs typeface="Arial"/>
              </a:rPr>
              <a:t>Field</a:t>
            </a:r>
            <a:r>
              <a:rPr sz="2400" kern="0" spc="90" dirty="0">
                <a:solidFill>
                  <a:srgbClr val="60789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50" dirty="0">
                <a:solidFill>
                  <a:srgbClr val="607896">
                    <a:alpha val="100000"/>
                  </a:srgbClr>
                </a:solidFill>
                <a:latin typeface="Arial"/>
                <a:ea typeface="Arial"/>
                <a:cs typeface="Arial"/>
              </a:rPr>
              <a:t>Type</a:t>
            </a:r>
            <a:endParaRPr lang="Arial" altLang="Arial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box 264"/>
          <p:cNvSpPr/>
          <p:nvPr/>
        </p:nvSpPr>
        <p:spPr>
          <a:xfrm>
            <a:off x="635000" y="51307"/>
            <a:ext cx="11569700" cy="18446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44000"/>
              </a:lnSpc>
              <a:tabLst/>
            </a:pPr>
            <a:endParaRPr lang="Arial" altLang="Arial" sz="1000" dirty="0"/>
          </a:p>
          <a:p>
            <a:pPr marL="3863340" algn="l" rtl="0" eaLnBrk="0">
              <a:lnSpc>
                <a:spcPct val="82000"/>
              </a:lnSpc>
              <a:spcBef>
                <a:spcPts val="7"/>
              </a:spcBef>
              <a:tabLst/>
            </a:pPr>
            <a:r>
              <a:rPr sz="3100" b="1" kern="0" spc="-1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1.</a:t>
            </a:r>
            <a:r>
              <a:rPr sz="3100" b="1" kern="0" spc="39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3100" b="1" kern="0" spc="-1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FIELD</a:t>
            </a:r>
            <a:r>
              <a:rPr sz="3100" b="1" kern="0" spc="10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3100" b="1" kern="0" spc="-1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TYPE</a:t>
            </a:r>
            <a:r>
              <a:rPr sz="3100" b="1" kern="0" spc="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                    </a:t>
            </a:r>
            <a:endParaRPr lang="Verdana" altLang="Verdana" sz="3100" dirty="0"/>
          </a:p>
          <a:p>
            <a:pPr marL="19050" indent="-6985" algn="l" rtl="0" eaLnBrk="0">
              <a:lnSpc>
                <a:spcPct val="95000"/>
              </a:lnSpc>
              <a:spcBef>
                <a:spcPts val="1242"/>
              </a:spcBef>
              <a:tabLst/>
            </a:pPr>
            <a:r>
              <a:rPr sz="2300" b="1" kern="0" spc="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r>
              <a:rPr sz="2300" b="1" kern="0" spc="1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300" b="1" kern="0" spc="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fields</a:t>
            </a:r>
            <a:r>
              <a:rPr sz="2300" b="1" kern="0" spc="1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300" b="1" kern="0" spc="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defined</a:t>
            </a:r>
            <a:r>
              <a:rPr sz="2300" b="1" kern="0" spc="2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300" b="1" kern="0" spc="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inside</a:t>
            </a:r>
            <a:r>
              <a:rPr sz="2300" b="1" kern="0" spc="1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300" b="1" kern="0" spc="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r>
              <a:rPr sz="2300" b="1" kern="0" spc="2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300" b="1" kern="0" spc="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Mode</a:t>
            </a:r>
            <a:r>
              <a:rPr sz="2300" b="1" kern="0" spc="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l</a:t>
            </a:r>
            <a:r>
              <a:rPr sz="2300" b="1" kern="0" spc="1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300" b="1" kern="0" spc="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class</a:t>
            </a:r>
            <a:r>
              <a:rPr sz="2300" b="1" kern="0" spc="1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300" b="1" kern="0" spc="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are</a:t>
            </a:r>
            <a:r>
              <a:rPr sz="2300" b="1" kern="0" spc="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300" b="1" kern="0" spc="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r>
              <a:rPr sz="2300" b="1" kern="0" spc="1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300" b="1" kern="0" spc="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columns</a:t>
            </a:r>
            <a:r>
              <a:rPr sz="2300" b="1" kern="0" spc="2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300" b="1" kern="0" spc="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name</a:t>
            </a:r>
            <a:r>
              <a:rPr sz="23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     </a:t>
            </a:r>
            <a:r>
              <a:rPr sz="2300" b="1" kern="0" spc="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of the</a:t>
            </a:r>
            <a:r>
              <a:rPr sz="2300" b="1" kern="0" spc="2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300" b="1" kern="0" spc="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mapped</a:t>
            </a:r>
            <a:r>
              <a:rPr sz="2300" b="1" kern="0" spc="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300" b="1" kern="0" spc="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table</a:t>
            </a:r>
            <a:endParaRPr lang="Verdana" altLang="Verdana" sz="23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900" dirty="0"/>
          </a:p>
          <a:p>
            <a:pPr marL="29844" algn="l" rtl="0" eaLnBrk="0">
              <a:lnSpc>
                <a:spcPct val="84000"/>
              </a:lnSpc>
              <a:spcBef>
                <a:spcPts val="2"/>
              </a:spcBef>
              <a:tabLst/>
            </a:pPr>
            <a:r>
              <a:rPr sz="2000" b="1" kern="0" spc="-5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E.g.</a:t>
            </a:r>
            <a:endParaRPr lang="Verdana" altLang="Verdana" sz="2000" dirty="0"/>
          </a:p>
        </p:txBody>
      </p:sp>
      <p:grpSp>
        <p:nvGrpSpPr>
          <p:cNvPr id="38" name="group 38"/>
          <p:cNvGrpSpPr/>
          <p:nvPr/>
        </p:nvGrpSpPr>
        <p:grpSpPr>
          <a:xfrm rot="21600000">
            <a:off x="5015483" y="4471416"/>
            <a:ext cx="2380488" cy="2295144"/>
            <a:chOff x="0" y="0"/>
            <a:chExt cx="2380488" cy="2295144"/>
          </a:xfrm>
        </p:grpSpPr>
        <p:grpSp>
          <p:nvGrpSpPr>
            <p:cNvPr id="40" name="group 40"/>
            <p:cNvGrpSpPr/>
            <p:nvPr/>
          </p:nvGrpSpPr>
          <p:grpSpPr>
            <a:xfrm rot="21600000">
              <a:off x="0" y="0"/>
              <a:ext cx="2380488" cy="2295144"/>
              <a:chOff x="0" y="0"/>
              <a:chExt cx="2380488" cy="2295144"/>
            </a:xfrm>
          </p:grpSpPr>
          <p:sp>
            <p:nvSpPr>
              <p:cNvPr id="266" name="path"/>
              <p:cNvSpPr/>
              <p:nvPr/>
            </p:nvSpPr>
            <p:spPr>
              <a:xfrm>
                <a:off x="0" y="524256"/>
                <a:ext cx="2380488" cy="1770887"/>
              </a:xfrm>
              <a:custGeom>
                <a:avLst/>
                <a:gdLst/>
                <a:ahLst/>
                <a:cxnLst/>
                <a:rect l="0" t="0" r="0" b="0"/>
                <a:pathLst>
                  <a:path w="3748" h="2788">
                    <a:moveTo>
                      <a:pt x="0" y="2788"/>
                    </a:moveTo>
                    <a:lnTo>
                      <a:pt x="3748" y="2788"/>
                    </a:lnTo>
                    <a:lnTo>
                      <a:pt x="3748" y="0"/>
                    </a:lnTo>
                    <a:lnTo>
                      <a:pt x="0" y="0"/>
                    </a:lnTo>
                    <a:lnTo>
                      <a:pt x="0" y="2788"/>
                    </a:lnTo>
                    <a:close/>
                  </a:path>
                </a:pathLst>
              </a:custGeom>
              <a:solidFill>
                <a:srgbClr val="2F5597">
                  <a:alpha val="50196"/>
                </a:srgbClr>
              </a:solidFill>
              <a:ln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path"/>
              <p:cNvSpPr/>
              <p:nvPr/>
            </p:nvSpPr>
            <p:spPr>
              <a:xfrm>
                <a:off x="0" y="0"/>
                <a:ext cx="2380488" cy="928115"/>
              </a:xfrm>
              <a:custGeom>
                <a:avLst/>
                <a:gdLst/>
                <a:ahLst/>
                <a:cxnLst/>
                <a:rect l="0" t="0" r="0" b="0"/>
                <a:pathLst>
                  <a:path w="3748" h="1461">
                    <a:moveTo>
                      <a:pt x="0" y="0"/>
                    </a:moveTo>
                    <a:lnTo>
                      <a:pt x="3748" y="0"/>
                    </a:lnTo>
                    <a:lnTo>
                      <a:pt x="3748" y="1264"/>
                    </a:lnTo>
                    <a:lnTo>
                      <a:pt x="2048" y="1264"/>
                    </a:lnTo>
                    <a:lnTo>
                      <a:pt x="1874" y="1461"/>
                    </a:lnTo>
                    <a:lnTo>
                      <a:pt x="1700" y="1264"/>
                    </a:lnTo>
                    <a:lnTo>
                      <a:pt x="0" y="12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5597">
                  <a:alpha val="100000"/>
                </a:srgbClr>
              </a:solidFill>
              <a:ln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8" name="textbox 268"/>
            <p:cNvSpPr/>
            <p:nvPr/>
          </p:nvSpPr>
          <p:spPr>
            <a:xfrm>
              <a:off x="-12700" y="-12700"/>
              <a:ext cx="2406014" cy="237236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3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13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6156"/>
                </a:lnSpc>
                <a:tabLst/>
              </a:pPr>
              <a:endParaRPr lang="Arial" altLang="Arial" sz="100" dirty="0"/>
            </a:p>
            <a:p>
              <a:pPr marL="446405" algn="l" rtl="0" eaLnBrk="0">
                <a:lnSpc>
                  <a:spcPct val="85000"/>
                </a:lnSpc>
                <a:tabLst/>
              </a:pPr>
              <a:r>
                <a:rPr sz="2000" b="1" kern="0" spc="-20" dirty="0">
                  <a:solidFill>
                    <a:srgbClr val="FFFFFF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DateField()</a:t>
              </a:r>
              <a:endParaRPr lang="Verdana" altLang="Verdana" sz="2000" dirty="0"/>
            </a:p>
            <a:p>
              <a:pPr algn="l" rtl="0" eaLnBrk="0">
                <a:lnSpc>
                  <a:spcPct val="180000"/>
                </a:lnSpc>
                <a:tabLst/>
              </a:pPr>
              <a:endParaRPr lang="Arial" altLang="Arial" sz="1000" dirty="0"/>
            </a:p>
            <a:p>
              <a:pPr marL="471169" algn="l" rtl="0" eaLnBrk="0">
                <a:lnSpc>
                  <a:spcPct val="100000"/>
                </a:lnSpc>
                <a:spcBef>
                  <a:spcPts val="549"/>
                </a:spcBef>
                <a:tabLst/>
              </a:pPr>
              <a:r>
                <a:rPr sz="1800" b="1" kern="0" spc="-2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A</a:t>
              </a:r>
              <a:r>
                <a:rPr sz="1800" b="1" kern="0" spc="9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 </a:t>
              </a:r>
              <a:r>
                <a:rPr sz="1800" b="1" kern="0" spc="-2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date</a:t>
              </a:r>
              <a:r>
                <a:rPr sz="1800" b="1" kern="0" spc="5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 </a:t>
              </a:r>
              <a:r>
                <a:rPr sz="1800" b="1" kern="0" spc="-2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field</a:t>
              </a:r>
              <a:endParaRPr lang="Verdana" altLang="Verdana" sz="1800" dirty="0"/>
            </a:p>
            <a:p>
              <a:pPr marL="530225" algn="l" rtl="0" eaLnBrk="0">
                <a:lnSpc>
                  <a:spcPct val="84000"/>
                </a:lnSpc>
                <a:spcBef>
                  <a:spcPts val="12"/>
                </a:spcBef>
                <a:tabLst/>
              </a:pPr>
              <a:r>
                <a:rPr sz="1800" b="1" kern="0" spc="-2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represents</a:t>
              </a:r>
              <a:endParaRPr lang="Verdana" altLang="Verdana" sz="1800" dirty="0"/>
            </a:p>
            <a:p>
              <a:pPr marL="774065" algn="l" rtl="0" eaLnBrk="0">
                <a:lnSpc>
                  <a:spcPct val="84000"/>
                </a:lnSpc>
                <a:spcBef>
                  <a:spcPts val="348"/>
                </a:spcBef>
                <a:tabLst/>
              </a:pPr>
              <a:r>
                <a:rPr sz="1800" b="1" kern="0" spc="-4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python</a:t>
              </a:r>
              <a:endParaRPr lang="Verdana" altLang="Verdana" sz="1800" dirty="0"/>
            </a:p>
            <a:p>
              <a:pPr marL="276225" algn="l" rtl="0" eaLnBrk="0">
                <a:lnSpc>
                  <a:spcPct val="96000"/>
                </a:lnSpc>
                <a:spcBef>
                  <a:spcPts val="343"/>
                </a:spcBef>
                <a:tabLst/>
              </a:pPr>
              <a:r>
                <a:rPr sz="1800" b="1" kern="0" spc="-2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datetime.</a:t>
              </a:r>
              <a:r>
                <a:rPr sz="1800" b="1" kern="0" spc="13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 </a:t>
              </a:r>
              <a:r>
                <a:rPr sz="1800" b="1" kern="0" spc="-2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date</a:t>
              </a:r>
              <a:endParaRPr lang="Verdana" altLang="Verdana" sz="1800" dirty="0"/>
            </a:p>
            <a:p>
              <a:pPr marL="638809" algn="l" rtl="0" eaLnBrk="0">
                <a:lnSpc>
                  <a:spcPct val="99000"/>
                </a:lnSpc>
                <a:spcBef>
                  <a:spcPts val="16"/>
                </a:spcBef>
                <a:tabLst/>
              </a:pPr>
              <a:r>
                <a:rPr sz="1800" b="1" kern="0" spc="-2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instance.</a:t>
              </a:r>
              <a:endParaRPr lang="Verdana" altLang="Verdana" sz="1800" dirty="0"/>
            </a:p>
          </p:txBody>
        </p:sp>
      </p:grpSp>
      <p:grpSp>
        <p:nvGrpSpPr>
          <p:cNvPr id="42" name="group 42"/>
          <p:cNvGrpSpPr/>
          <p:nvPr/>
        </p:nvGrpSpPr>
        <p:grpSpPr>
          <a:xfrm rot="21600000">
            <a:off x="5015483" y="1944624"/>
            <a:ext cx="2380488" cy="2293619"/>
            <a:chOff x="0" y="0"/>
            <a:chExt cx="2380488" cy="2293619"/>
          </a:xfrm>
        </p:grpSpPr>
        <p:grpSp>
          <p:nvGrpSpPr>
            <p:cNvPr id="44" name="group 44"/>
            <p:cNvGrpSpPr/>
            <p:nvPr/>
          </p:nvGrpSpPr>
          <p:grpSpPr>
            <a:xfrm rot="21600000">
              <a:off x="0" y="0"/>
              <a:ext cx="2380488" cy="2293619"/>
              <a:chOff x="0" y="0"/>
              <a:chExt cx="2380488" cy="2293619"/>
            </a:xfrm>
          </p:grpSpPr>
          <p:sp>
            <p:nvSpPr>
              <p:cNvPr id="269" name="path"/>
              <p:cNvSpPr/>
              <p:nvPr/>
            </p:nvSpPr>
            <p:spPr>
              <a:xfrm>
                <a:off x="0" y="522732"/>
                <a:ext cx="2380488" cy="1770887"/>
              </a:xfrm>
              <a:custGeom>
                <a:avLst/>
                <a:gdLst/>
                <a:ahLst/>
                <a:cxnLst/>
                <a:rect l="0" t="0" r="0" b="0"/>
                <a:pathLst>
                  <a:path w="3748" h="2788">
                    <a:moveTo>
                      <a:pt x="0" y="2788"/>
                    </a:moveTo>
                    <a:lnTo>
                      <a:pt x="3748" y="2788"/>
                    </a:lnTo>
                    <a:lnTo>
                      <a:pt x="3748" y="0"/>
                    </a:lnTo>
                    <a:lnTo>
                      <a:pt x="0" y="0"/>
                    </a:lnTo>
                    <a:lnTo>
                      <a:pt x="0" y="2788"/>
                    </a:lnTo>
                    <a:close/>
                  </a:path>
                </a:pathLst>
              </a:custGeom>
              <a:solidFill>
                <a:srgbClr val="FFC000">
                  <a:alpha val="50196"/>
                </a:srgbClr>
              </a:solidFill>
              <a:ln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path"/>
              <p:cNvSpPr/>
              <p:nvPr/>
            </p:nvSpPr>
            <p:spPr>
              <a:xfrm>
                <a:off x="0" y="0"/>
                <a:ext cx="2380488" cy="926591"/>
              </a:xfrm>
              <a:custGeom>
                <a:avLst/>
                <a:gdLst/>
                <a:ahLst/>
                <a:cxnLst/>
                <a:rect l="0" t="0" r="0" b="0"/>
                <a:pathLst>
                  <a:path w="3748" h="1459">
                    <a:moveTo>
                      <a:pt x="0" y="0"/>
                    </a:moveTo>
                    <a:lnTo>
                      <a:pt x="3748" y="0"/>
                    </a:lnTo>
                    <a:lnTo>
                      <a:pt x="3748" y="1262"/>
                    </a:lnTo>
                    <a:lnTo>
                      <a:pt x="2048" y="1262"/>
                    </a:lnTo>
                    <a:lnTo>
                      <a:pt x="1874" y="1459"/>
                    </a:lnTo>
                    <a:lnTo>
                      <a:pt x="1700" y="1262"/>
                    </a:lnTo>
                    <a:lnTo>
                      <a:pt x="0" y="12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A13A">
                  <a:alpha val="100000"/>
                </a:srgbClr>
              </a:solidFill>
              <a:ln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1" name="textbox 271"/>
            <p:cNvSpPr/>
            <p:nvPr/>
          </p:nvSpPr>
          <p:spPr>
            <a:xfrm>
              <a:off x="-12700" y="-12700"/>
              <a:ext cx="2406014" cy="237045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99000"/>
                </a:lnSpc>
                <a:tabLst/>
              </a:pPr>
              <a:endParaRPr lang="Arial" altLang="Arial" sz="1000" dirty="0"/>
            </a:p>
            <a:p>
              <a:pPr marL="179070" algn="l" rtl="0" eaLnBrk="0">
                <a:lnSpc>
                  <a:spcPct val="84000"/>
                </a:lnSpc>
                <a:spcBef>
                  <a:spcPts val="3"/>
                </a:spcBef>
                <a:tabLst/>
              </a:pPr>
              <a:r>
                <a:rPr sz="2000" b="1" kern="0" spc="-10" dirty="0">
                  <a:solidFill>
                    <a:srgbClr val="FFFFFF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BooleanFie</a:t>
              </a:r>
              <a:r>
                <a:rPr sz="2000" b="1" kern="0" spc="-20" dirty="0">
                  <a:solidFill>
                    <a:srgbClr val="FFFFFF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ld()</a:t>
              </a:r>
              <a:endParaRPr lang="Verdana" altLang="Verdana" sz="2000" dirty="0"/>
            </a:p>
            <a:p>
              <a:pPr algn="l" rtl="0" eaLnBrk="0">
                <a:lnSpc>
                  <a:spcPct val="146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46000"/>
                </a:lnSpc>
                <a:tabLst/>
              </a:pPr>
              <a:endParaRPr lang="Arial" altLang="Arial" sz="1000" dirty="0"/>
            </a:p>
            <a:p>
              <a:pPr marL="177800" algn="l" rtl="0" eaLnBrk="0">
                <a:lnSpc>
                  <a:spcPct val="88000"/>
                </a:lnSpc>
                <a:spcBef>
                  <a:spcPts val="551"/>
                </a:spcBef>
                <a:tabLst/>
              </a:pPr>
              <a:r>
                <a:rPr sz="1800" b="1" kern="0" spc="-1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Store</a:t>
              </a:r>
              <a:r>
                <a:rPr sz="1800" b="1" kern="0" spc="4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 </a:t>
              </a:r>
              <a:r>
                <a:rPr sz="1800" b="1" kern="0" spc="-1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true</a:t>
              </a:r>
              <a:r>
                <a:rPr sz="1800" b="1" kern="0" spc="-2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/</a:t>
              </a:r>
              <a:r>
                <a:rPr sz="1800" b="1" kern="0" spc="-1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f</a:t>
              </a:r>
              <a:r>
                <a:rPr sz="1800" b="1" kern="0" spc="-2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alse</a:t>
              </a:r>
              <a:endParaRPr lang="Verdana" altLang="Verdana" sz="1800" dirty="0"/>
            </a:p>
            <a:p>
              <a:pPr marL="582294" algn="l" rtl="0" eaLnBrk="0">
                <a:lnSpc>
                  <a:spcPct val="100000"/>
                </a:lnSpc>
                <a:spcBef>
                  <a:spcPts val="258"/>
                </a:spcBef>
                <a:tabLst/>
              </a:pPr>
              <a:r>
                <a:rPr sz="1800" b="1" kern="0" spc="-2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value</a:t>
              </a:r>
              <a:r>
                <a:rPr sz="1800" b="1" kern="0" spc="12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 </a:t>
              </a:r>
              <a:r>
                <a:rPr sz="1800" b="1" kern="0" spc="-2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and</a:t>
              </a:r>
              <a:endParaRPr lang="Verdana" altLang="Verdana" sz="1800" dirty="0"/>
            </a:p>
            <a:p>
              <a:pPr marL="267334" algn="l" rtl="0" eaLnBrk="0">
                <a:lnSpc>
                  <a:spcPct val="84000"/>
                </a:lnSpc>
                <a:spcBef>
                  <a:spcPts val="2"/>
                </a:spcBef>
                <a:tabLst/>
              </a:pPr>
              <a:r>
                <a:rPr sz="1800" b="1" kern="0" spc="-2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generally</a:t>
              </a:r>
              <a:r>
                <a:rPr sz="1800" b="1" kern="0" spc="18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 </a:t>
              </a:r>
              <a:r>
                <a:rPr sz="1800" b="1" kern="0" spc="-2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used</a:t>
              </a:r>
              <a:endParaRPr lang="Verdana" altLang="Verdana" sz="1800" dirty="0"/>
            </a:p>
            <a:p>
              <a:pPr marL="236220" algn="l" rtl="0" eaLnBrk="0">
                <a:lnSpc>
                  <a:spcPct val="100000"/>
                </a:lnSpc>
                <a:spcBef>
                  <a:spcPts val="259"/>
                </a:spcBef>
                <a:tabLst/>
              </a:pPr>
              <a:r>
                <a:rPr sz="1800" b="1" kern="0" spc="-1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for</a:t>
              </a:r>
              <a:r>
                <a:rPr sz="1800" b="1" kern="0" spc="8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 </a:t>
              </a:r>
              <a:r>
                <a:rPr sz="1800" b="1" kern="0" spc="-1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checkb</a:t>
              </a:r>
              <a:r>
                <a:rPr sz="1800" b="1" kern="0" spc="-2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oxes</a:t>
              </a:r>
              <a:endParaRPr lang="Verdana" altLang="Verdana" sz="1800" dirty="0"/>
            </a:p>
          </p:txBody>
        </p:sp>
      </p:grpSp>
      <p:grpSp>
        <p:nvGrpSpPr>
          <p:cNvPr id="46" name="group 46"/>
          <p:cNvGrpSpPr/>
          <p:nvPr/>
        </p:nvGrpSpPr>
        <p:grpSpPr>
          <a:xfrm rot="21600000">
            <a:off x="7789164" y="1944624"/>
            <a:ext cx="2380488" cy="2293619"/>
            <a:chOff x="0" y="0"/>
            <a:chExt cx="2380488" cy="2293619"/>
          </a:xfrm>
        </p:grpSpPr>
        <p:grpSp>
          <p:nvGrpSpPr>
            <p:cNvPr id="48" name="group 48"/>
            <p:cNvGrpSpPr/>
            <p:nvPr/>
          </p:nvGrpSpPr>
          <p:grpSpPr>
            <a:xfrm rot="21600000">
              <a:off x="0" y="0"/>
              <a:ext cx="2380488" cy="2293619"/>
              <a:chOff x="0" y="0"/>
              <a:chExt cx="2380488" cy="2293619"/>
            </a:xfrm>
          </p:grpSpPr>
          <p:sp>
            <p:nvSpPr>
              <p:cNvPr id="272" name="path"/>
              <p:cNvSpPr/>
              <p:nvPr/>
            </p:nvSpPr>
            <p:spPr>
              <a:xfrm>
                <a:off x="0" y="522732"/>
                <a:ext cx="2380488" cy="1770887"/>
              </a:xfrm>
              <a:custGeom>
                <a:avLst/>
                <a:gdLst/>
                <a:ahLst/>
                <a:cxnLst/>
                <a:rect l="0" t="0" r="0" b="0"/>
                <a:pathLst>
                  <a:path w="3748" h="2788">
                    <a:moveTo>
                      <a:pt x="0" y="2788"/>
                    </a:moveTo>
                    <a:lnTo>
                      <a:pt x="3748" y="2788"/>
                    </a:lnTo>
                    <a:lnTo>
                      <a:pt x="3748" y="0"/>
                    </a:lnTo>
                    <a:lnTo>
                      <a:pt x="0" y="0"/>
                    </a:lnTo>
                    <a:lnTo>
                      <a:pt x="0" y="2788"/>
                    </a:lnTo>
                    <a:close/>
                  </a:path>
                </a:pathLst>
              </a:custGeom>
              <a:solidFill>
                <a:srgbClr val="2F5597">
                  <a:alpha val="50196"/>
                </a:srgbClr>
              </a:solidFill>
              <a:ln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path"/>
              <p:cNvSpPr/>
              <p:nvPr/>
            </p:nvSpPr>
            <p:spPr>
              <a:xfrm>
                <a:off x="0" y="0"/>
                <a:ext cx="2380488" cy="926591"/>
              </a:xfrm>
              <a:custGeom>
                <a:avLst/>
                <a:gdLst/>
                <a:ahLst/>
                <a:cxnLst/>
                <a:rect l="0" t="0" r="0" b="0"/>
                <a:pathLst>
                  <a:path w="3748" h="1459">
                    <a:moveTo>
                      <a:pt x="0" y="0"/>
                    </a:moveTo>
                    <a:lnTo>
                      <a:pt x="3748" y="0"/>
                    </a:lnTo>
                    <a:lnTo>
                      <a:pt x="3748" y="1262"/>
                    </a:lnTo>
                    <a:lnTo>
                      <a:pt x="2048" y="1262"/>
                    </a:lnTo>
                    <a:lnTo>
                      <a:pt x="1874" y="1459"/>
                    </a:lnTo>
                    <a:lnTo>
                      <a:pt x="1700" y="1262"/>
                    </a:lnTo>
                    <a:lnTo>
                      <a:pt x="0" y="12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5597">
                  <a:alpha val="100000"/>
                </a:srgbClr>
              </a:solidFill>
              <a:ln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4" name="textbox 274"/>
            <p:cNvSpPr/>
            <p:nvPr/>
          </p:nvSpPr>
          <p:spPr>
            <a:xfrm>
              <a:off x="-12700" y="-12700"/>
              <a:ext cx="2406014" cy="232727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99000"/>
                </a:lnSpc>
                <a:tabLst/>
              </a:pPr>
              <a:endParaRPr lang="Arial" altLang="Arial" sz="1000" dirty="0"/>
            </a:p>
            <a:p>
              <a:pPr marL="352425" algn="l" rtl="0" eaLnBrk="0">
                <a:lnSpc>
                  <a:spcPct val="84000"/>
                </a:lnSpc>
                <a:spcBef>
                  <a:spcPts val="3"/>
                </a:spcBef>
                <a:tabLst/>
              </a:pPr>
              <a:r>
                <a:rPr sz="2000" b="1" kern="0" spc="-10" dirty="0">
                  <a:solidFill>
                    <a:srgbClr val="FFFFFF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CharField()</a:t>
              </a:r>
              <a:endParaRPr lang="Verdana" altLang="Verdana" sz="2000" dirty="0"/>
            </a:p>
            <a:p>
              <a:pPr algn="l" rtl="0" eaLnBrk="0">
                <a:lnSpc>
                  <a:spcPct val="133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33000"/>
                </a:lnSpc>
                <a:tabLst/>
              </a:pPr>
              <a:endParaRPr lang="Arial" altLang="Arial" sz="1000" dirty="0"/>
            </a:p>
            <a:p>
              <a:pPr marL="379729" algn="l" rtl="0" eaLnBrk="0">
                <a:lnSpc>
                  <a:spcPct val="84000"/>
                </a:lnSpc>
                <a:spcBef>
                  <a:spcPts val="540"/>
                </a:spcBef>
                <a:tabLst/>
              </a:pPr>
              <a:r>
                <a:rPr sz="1800" b="1" kern="0" spc="-2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A</a:t>
              </a:r>
              <a:r>
                <a:rPr sz="1800" b="1" kern="0" spc="12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 </a:t>
              </a:r>
              <a:r>
                <a:rPr sz="1800" b="1" kern="0" spc="-2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string</a:t>
              </a:r>
              <a:r>
                <a:rPr sz="1800" b="1" kern="0" spc="5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 </a:t>
              </a:r>
              <a:r>
                <a:rPr sz="1800" b="1" kern="0" spc="-2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field</a:t>
              </a:r>
              <a:endParaRPr lang="Verdana" altLang="Verdana" sz="1800" dirty="0"/>
            </a:p>
            <a:p>
              <a:pPr marL="474344" algn="l" rtl="0" eaLnBrk="0">
                <a:lnSpc>
                  <a:spcPct val="100000"/>
                </a:lnSpc>
                <a:spcBef>
                  <a:spcPts val="341"/>
                </a:spcBef>
                <a:tabLst/>
              </a:pPr>
              <a:r>
                <a:rPr sz="1800" b="1" kern="0" spc="-2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for</a:t>
              </a:r>
              <a:r>
                <a:rPr sz="1800" b="1" kern="0" spc="12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 </a:t>
              </a:r>
              <a:r>
                <a:rPr sz="1800" b="1" kern="0" spc="-2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small</a:t>
              </a:r>
              <a:r>
                <a:rPr sz="1800" b="1" kern="0" spc="2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 </a:t>
              </a:r>
              <a:r>
                <a:rPr sz="1800" b="1" kern="0" spc="-2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to</a:t>
              </a:r>
              <a:endParaRPr lang="Verdana" altLang="Verdana" sz="1800" dirty="0"/>
            </a:p>
            <a:p>
              <a:pPr marL="508634" algn="l" rtl="0" eaLnBrk="0">
                <a:lnSpc>
                  <a:spcPct val="84000"/>
                </a:lnSpc>
                <a:spcBef>
                  <a:spcPts val="7"/>
                </a:spcBef>
                <a:tabLst/>
              </a:pPr>
              <a:r>
                <a:rPr sz="1800" b="1" kern="0" spc="-2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large-sized</a:t>
              </a:r>
              <a:endParaRPr lang="Verdana" altLang="Verdana" sz="1800" dirty="0"/>
            </a:p>
            <a:p>
              <a:pPr marL="728980" algn="l" rtl="0" eaLnBrk="0">
                <a:lnSpc>
                  <a:spcPct val="84000"/>
                </a:lnSpc>
                <a:spcBef>
                  <a:spcPts val="346"/>
                </a:spcBef>
                <a:tabLst/>
              </a:pPr>
              <a:r>
                <a:rPr sz="1800" b="1" kern="0" spc="-2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strings.</a:t>
              </a:r>
              <a:endParaRPr lang="Verdana" altLang="Verdana" sz="1800" dirty="0"/>
            </a:p>
          </p:txBody>
        </p:sp>
      </p:grpSp>
      <p:grpSp>
        <p:nvGrpSpPr>
          <p:cNvPr id="50" name="group 50"/>
          <p:cNvGrpSpPr/>
          <p:nvPr/>
        </p:nvGrpSpPr>
        <p:grpSpPr>
          <a:xfrm rot="21600000">
            <a:off x="2292095" y="1944624"/>
            <a:ext cx="2380487" cy="2293619"/>
            <a:chOff x="0" y="0"/>
            <a:chExt cx="2380487" cy="2293619"/>
          </a:xfrm>
        </p:grpSpPr>
        <p:grpSp>
          <p:nvGrpSpPr>
            <p:cNvPr id="52" name="group 52"/>
            <p:cNvGrpSpPr/>
            <p:nvPr/>
          </p:nvGrpSpPr>
          <p:grpSpPr>
            <a:xfrm rot="21600000">
              <a:off x="0" y="0"/>
              <a:ext cx="2380487" cy="2293619"/>
              <a:chOff x="0" y="0"/>
              <a:chExt cx="2380487" cy="2293619"/>
            </a:xfrm>
          </p:grpSpPr>
          <p:sp>
            <p:nvSpPr>
              <p:cNvPr id="275" name="path"/>
              <p:cNvSpPr/>
              <p:nvPr/>
            </p:nvSpPr>
            <p:spPr>
              <a:xfrm>
                <a:off x="0" y="522732"/>
                <a:ext cx="2380487" cy="1770887"/>
              </a:xfrm>
              <a:custGeom>
                <a:avLst/>
                <a:gdLst/>
                <a:ahLst/>
                <a:cxnLst/>
                <a:rect l="0" t="0" r="0" b="0"/>
                <a:pathLst>
                  <a:path w="3748" h="2788">
                    <a:moveTo>
                      <a:pt x="0" y="2788"/>
                    </a:moveTo>
                    <a:lnTo>
                      <a:pt x="3748" y="2788"/>
                    </a:lnTo>
                    <a:lnTo>
                      <a:pt x="3748" y="0"/>
                    </a:lnTo>
                    <a:lnTo>
                      <a:pt x="0" y="0"/>
                    </a:lnTo>
                    <a:lnTo>
                      <a:pt x="0" y="2788"/>
                    </a:lnTo>
                    <a:close/>
                  </a:path>
                </a:pathLst>
              </a:custGeom>
              <a:solidFill>
                <a:srgbClr val="2F5597">
                  <a:alpha val="50196"/>
                </a:srgbClr>
              </a:solidFill>
              <a:ln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path"/>
              <p:cNvSpPr/>
              <p:nvPr/>
            </p:nvSpPr>
            <p:spPr>
              <a:xfrm>
                <a:off x="0" y="0"/>
                <a:ext cx="2380487" cy="926591"/>
              </a:xfrm>
              <a:custGeom>
                <a:avLst/>
                <a:gdLst/>
                <a:ahLst/>
                <a:cxnLst/>
                <a:rect l="0" t="0" r="0" b="0"/>
                <a:pathLst>
                  <a:path w="3748" h="1459">
                    <a:moveTo>
                      <a:pt x="0" y="0"/>
                    </a:moveTo>
                    <a:lnTo>
                      <a:pt x="3748" y="0"/>
                    </a:lnTo>
                    <a:lnTo>
                      <a:pt x="3748" y="1262"/>
                    </a:lnTo>
                    <a:lnTo>
                      <a:pt x="2048" y="1262"/>
                    </a:lnTo>
                    <a:lnTo>
                      <a:pt x="1874" y="1459"/>
                    </a:lnTo>
                    <a:lnTo>
                      <a:pt x="1700" y="1262"/>
                    </a:lnTo>
                    <a:lnTo>
                      <a:pt x="0" y="12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5597">
                  <a:alpha val="100000"/>
                </a:srgbClr>
              </a:solidFill>
              <a:ln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7" name="textbox 277"/>
            <p:cNvSpPr/>
            <p:nvPr/>
          </p:nvSpPr>
          <p:spPr>
            <a:xfrm>
              <a:off x="-12700" y="-12700"/>
              <a:ext cx="2406014" cy="237045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99000"/>
                </a:lnSpc>
                <a:tabLst/>
              </a:pPr>
              <a:endParaRPr lang="Arial" altLang="Arial" sz="1000" dirty="0"/>
            </a:p>
            <a:p>
              <a:pPr marL="337184" algn="l" rtl="0" eaLnBrk="0">
                <a:lnSpc>
                  <a:spcPct val="84000"/>
                </a:lnSpc>
                <a:spcBef>
                  <a:spcPts val="3"/>
                </a:spcBef>
                <a:tabLst/>
              </a:pPr>
              <a:r>
                <a:rPr sz="2000" b="1" kern="0" spc="0" dirty="0">
                  <a:solidFill>
                    <a:srgbClr val="FFFFFF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AutoField</a:t>
              </a:r>
              <a:r>
                <a:rPr sz="2000" b="1" kern="0" spc="-10" dirty="0">
                  <a:solidFill>
                    <a:srgbClr val="FFFFFF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()</a:t>
              </a:r>
              <a:endParaRPr lang="Verdana" altLang="Verdana" sz="2000" dirty="0"/>
            </a:p>
            <a:p>
              <a:pPr algn="l" rtl="0" eaLnBrk="0">
                <a:lnSpc>
                  <a:spcPct val="146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46000"/>
                </a:lnSpc>
                <a:tabLst/>
              </a:pPr>
              <a:endParaRPr lang="Arial" altLang="Arial" sz="1000" dirty="0"/>
            </a:p>
            <a:p>
              <a:pPr marL="193675" algn="l" rtl="0" eaLnBrk="0">
                <a:lnSpc>
                  <a:spcPct val="84000"/>
                </a:lnSpc>
                <a:spcBef>
                  <a:spcPts val="550"/>
                </a:spcBef>
                <a:tabLst/>
              </a:pPr>
              <a:r>
                <a:rPr sz="1800" b="1" kern="0" spc="-2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An</a:t>
              </a:r>
              <a:r>
                <a:rPr sz="1800" b="1" kern="0" spc="15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 </a:t>
              </a:r>
              <a:r>
                <a:rPr sz="1800" b="1" kern="0" spc="-2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integer</a:t>
              </a:r>
              <a:r>
                <a:rPr sz="1800" b="1" kern="0" spc="6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 </a:t>
              </a:r>
              <a:r>
                <a:rPr sz="1800" b="1" kern="0" spc="-2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field</a:t>
              </a:r>
              <a:endParaRPr lang="Verdana" altLang="Verdana" sz="1800" dirty="0"/>
            </a:p>
            <a:p>
              <a:pPr marL="927100" algn="l" rtl="0" eaLnBrk="0">
                <a:lnSpc>
                  <a:spcPct val="100000"/>
                </a:lnSpc>
                <a:spcBef>
                  <a:spcPts val="346"/>
                </a:spcBef>
                <a:tabLst/>
              </a:pPr>
              <a:r>
                <a:rPr sz="1800" b="1" kern="0" spc="-2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that</a:t>
              </a:r>
              <a:endParaRPr lang="Verdana" altLang="Verdana" sz="1800" dirty="0"/>
            </a:p>
            <a:p>
              <a:pPr marL="321945" algn="l" rtl="0" eaLnBrk="0">
                <a:lnSpc>
                  <a:spcPct val="84000"/>
                </a:lnSpc>
                <a:spcBef>
                  <a:spcPts val="11"/>
                </a:spcBef>
                <a:tabLst/>
              </a:pPr>
              <a:r>
                <a:rPr sz="1800" b="1" kern="0" spc="-1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automatically</a:t>
              </a:r>
              <a:endParaRPr lang="Verdana" altLang="Verdana" sz="1800" dirty="0"/>
            </a:p>
            <a:p>
              <a:pPr marL="482600" algn="l" rtl="0" eaLnBrk="0">
                <a:lnSpc>
                  <a:spcPct val="100000"/>
                </a:lnSpc>
                <a:spcBef>
                  <a:spcPts val="253"/>
                </a:spcBef>
                <a:tabLst/>
              </a:pPr>
              <a:r>
                <a:rPr sz="1800" b="1" kern="0" spc="-20" dirty="0">
                  <a:solidFill>
                    <a:srgbClr val="000000">
                      <a:alpha val="100000"/>
                    </a:srgbClr>
                  </a:solidFill>
                  <a:latin typeface="Verdana"/>
                  <a:ea typeface="Verdana"/>
                  <a:cs typeface="Verdana"/>
                </a:rPr>
                <a:t>increments</a:t>
              </a:r>
              <a:endParaRPr lang="Verdana" altLang="Verdana" sz="1800" dirty="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box 282"/>
          <p:cNvSpPr/>
          <p:nvPr/>
        </p:nvSpPr>
        <p:spPr>
          <a:xfrm>
            <a:off x="705408" y="1158367"/>
            <a:ext cx="10365105" cy="15748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212"/>
              </a:lnSpc>
              <a:tabLst/>
            </a:pPr>
            <a:endParaRPr lang="Arial" altLang="Arial" sz="100" dirty="0"/>
          </a:p>
          <a:p>
            <a:pPr marL="12700" indent="21590" algn="l" rtl="0" eaLnBrk="0">
              <a:lnSpc>
                <a:spcPct val="95000"/>
              </a:lnSpc>
              <a:tabLst/>
            </a:pP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Field</a:t>
            </a:r>
            <a:r>
              <a:rPr sz="2400" b="1" kern="0" spc="1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option</a:t>
            </a:r>
            <a:r>
              <a:rPr sz="2400" b="1" kern="0" spc="1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are</a:t>
            </a:r>
            <a:r>
              <a:rPr sz="2400" b="1" kern="0" spc="1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used</a:t>
            </a:r>
            <a:r>
              <a:rPr sz="2400" b="1" kern="0" spc="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r>
              <a:rPr sz="2400" b="1" kern="0" spc="1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customize</a:t>
            </a:r>
            <a:r>
              <a:rPr sz="2400" b="1" kern="0" spc="1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and</a:t>
            </a:r>
            <a:r>
              <a:rPr sz="2400" b="1" kern="0" spc="1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put</a:t>
            </a:r>
            <a:r>
              <a:rPr sz="2400" b="1" kern="0" spc="1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constraint</a:t>
            </a:r>
            <a:r>
              <a:rPr sz="2400" b="1" kern="0" spc="1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on</a:t>
            </a:r>
            <a:r>
              <a:rPr sz="2400" b="1" kern="0" spc="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e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table</a:t>
            </a:r>
            <a:r>
              <a:rPr sz="2400" b="1" kern="0" spc="2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rows.</a:t>
            </a:r>
            <a:endParaRPr lang="Verdana" altLang="Verdana" sz="2400" dirty="0"/>
          </a:p>
          <a:p>
            <a:pPr algn="l" rtl="0" eaLnBrk="0">
              <a:lnSpc>
                <a:spcPct val="14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5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600" dirty="0"/>
          </a:p>
          <a:p>
            <a:pPr marL="34290" algn="l" rtl="0" eaLnBrk="0">
              <a:lnSpc>
                <a:spcPct val="84000"/>
              </a:lnSpc>
              <a:spcBef>
                <a:spcPts val="7"/>
              </a:spcBef>
              <a:tabLst/>
            </a:pPr>
            <a:r>
              <a:rPr sz="2400" b="1" kern="0" spc="-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E.g.</a:t>
            </a:r>
            <a:endParaRPr lang="Verdana" altLang="Verdana" sz="2400" dirty="0"/>
          </a:p>
        </p:txBody>
      </p:sp>
      <p:graphicFrame>
        <p:nvGraphicFramePr>
          <p:cNvPr id="283" name="table 283"/>
          <p:cNvGraphicFramePr>
            <a:graphicFrameLocks noGrp="1"/>
          </p:cNvGraphicFramePr>
          <p:nvPr/>
        </p:nvGraphicFramePr>
        <p:xfrm>
          <a:off x="467868" y="2836164"/>
          <a:ext cx="11257279" cy="1334770"/>
        </p:xfrm>
        <a:graphic>
          <a:graphicData uri="http://schemas.openxmlformats.org/drawingml/2006/table">
            <a:tbl>
              <a:tblPr/>
              <a:tblGrid>
                <a:gridCol w="11257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47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685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576580" algn="l" rtl="0" eaLnBrk="0">
                        <a:lnSpc>
                          <a:spcPct val="84000"/>
                        </a:lnSpc>
                        <a:tabLst/>
                      </a:pP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name</a:t>
                      </a: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=</a:t>
                      </a:r>
                      <a:r>
                        <a:rPr sz="2400" b="1" kern="0" spc="20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models</a:t>
                      </a: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.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CharFi</a:t>
                      </a: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eld(max_length</a:t>
                      </a:r>
                      <a:r>
                        <a:rPr sz="2400" b="1" kern="0" spc="3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=</a:t>
                      </a:r>
                      <a:r>
                        <a:rPr sz="2400" b="1" kern="0" spc="17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60)</a:t>
                      </a:r>
                      <a:endParaRPr lang="Verdana" altLang="Verdana" sz="2400" dirty="0"/>
                    </a:p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576580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here</a:t>
                      </a:r>
                      <a:r>
                        <a:rPr sz="2400" b="1" kern="0" spc="20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"max</a:t>
                      </a: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_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length</a:t>
                      </a: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"</a:t>
                      </a:r>
                      <a:r>
                        <a:rPr sz="2400" b="1" kern="0" spc="1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specifies</a:t>
                      </a:r>
                      <a:r>
                        <a:rPr sz="2400" b="1" kern="0" spc="6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the</a:t>
                      </a:r>
                      <a:r>
                        <a:rPr sz="2400" b="1" kern="0" spc="1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size</a:t>
                      </a:r>
                      <a:r>
                        <a:rPr sz="2400" b="1" kern="0" spc="1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of</a:t>
                      </a:r>
                      <a:r>
                        <a:rPr sz="2400" b="1" kern="0" spc="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the</a:t>
                      </a:r>
                      <a:r>
                        <a:rPr sz="2400" b="1" kern="0" spc="5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VARCHAR</a:t>
                      </a:r>
                      <a:r>
                        <a:rPr sz="2400" b="1" kern="0" spc="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field</a:t>
                      </a: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.</a:t>
                      </a:r>
                      <a:endParaRPr lang="Verdana" altLang="Verdana" sz="24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F4B1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4B1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4B1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4B1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5" name="textbox 285"/>
          <p:cNvSpPr/>
          <p:nvPr/>
        </p:nvSpPr>
        <p:spPr>
          <a:xfrm>
            <a:off x="3919265" y="244682"/>
            <a:ext cx="4189729" cy="4248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68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3200" b="1" kern="0" spc="-6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2.</a:t>
            </a:r>
            <a:r>
              <a:rPr sz="3200" b="1" kern="0" spc="29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3200" b="1" kern="0" spc="-5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FIELD</a:t>
            </a:r>
            <a:r>
              <a:rPr sz="3200" b="1" kern="0" spc="16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3200" b="1" kern="0" spc="-5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OPTI</a:t>
            </a:r>
            <a:r>
              <a:rPr sz="3200" b="1" kern="0" spc="-6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ONS</a:t>
            </a:r>
            <a:endParaRPr lang="Verdana" altLang="Verdana" sz="3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box 287"/>
          <p:cNvSpPr/>
          <p:nvPr/>
        </p:nvSpPr>
        <p:spPr>
          <a:xfrm>
            <a:off x="515518" y="934593"/>
            <a:ext cx="10681334" cy="3321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39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4000"/>
              </a:lnSpc>
              <a:tabLst/>
            </a:pP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r>
              <a:rPr sz="2400" b="1" kern="0" spc="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following</a:t>
            </a:r>
            <a:r>
              <a:rPr sz="2400" b="1" kern="0" spc="1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are</a:t>
            </a:r>
            <a:r>
              <a:rPr sz="2400" b="1" kern="0" spc="1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some</a:t>
            </a:r>
            <a:r>
              <a:rPr sz="2400" b="1" kern="0" spc="1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common</a:t>
            </a:r>
            <a:r>
              <a:rPr sz="2400" b="1" kern="0" spc="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nd</a:t>
            </a:r>
            <a:r>
              <a:rPr sz="2400" b="1" kern="0" spc="1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mostly</a:t>
            </a:r>
            <a:r>
              <a:rPr sz="2400" b="1" kern="0" spc="1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used</a:t>
            </a:r>
            <a:r>
              <a:rPr sz="2400" b="1" kern="0" spc="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field</a:t>
            </a:r>
            <a:r>
              <a:rPr sz="2400" b="1" kern="0" spc="1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option:</a:t>
            </a:r>
            <a:endParaRPr lang="Verdana" altLang="Verdana" sz="2400" dirty="0"/>
          </a:p>
        </p:txBody>
      </p:sp>
      <p:graphicFrame>
        <p:nvGraphicFramePr>
          <p:cNvPr id="288" name="table 288"/>
          <p:cNvGraphicFramePr>
            <a:graphicFrameLocks noGrp="1"/>
          </p:cNvGraphicFramePr>
          <p:nvPr/>
        </p:nvGraphicFramePr>
        <p:xfrm>
          <a:off x="9343390" y="4170933"/>
          <a:ext cx="2650490" cy="1095375"/>
        </p:xfrm>
        <a:graphic>
          <a:graphicData uri="http://schemas.openxmlformats.org/drawingml/2006/table">
            <a:tbl>
              <a:tblPr>
                <a:solidFill>
                  <a:srgbClr val="333F50"/>
                </a:solidFill>
              </a:tblPr>
              <a:tblGrid>
                <a:gridCol w="2650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53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8635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17500" algn="l" rtl="0" eaLnBrk="0">
                        <a:lnSpc>
                          <a:spcPct val="84000"/>
                        </a:lnSpc>
                        <a:tabLst/>
                      </a:pPr>
                      <a:r>
                        <a:rPr sz="1800" b="1" kern="0" spc="-4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puts</a:t>
                      </a:r>
                      <a:r>
                        <a:rPr sz="1800" b="1" kern="0" spc="16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800" b="1" kern="0" spc="-4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unique</a:t>
                      </a:r>
                      <a:r>
                        <a:rPr sz="1800" b="1" kern="0" spc="16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800" b="1" kern="0" spc="-4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key</a:t>
                      </a:r>
                      <a:endParaRPr lang="Verdana" altLang="Verdana" sz="1800" dirty="0"/>
                    </a:p>
                    <a:p>
                      <a:pPr marL="459105" algn="l" rtl="0" eaLnBrk="0">
                        <a:lnSpc>
                          <a:spcPct val="96000"/>
                        </a:lnSpc>
                        <a:spcBef>
                          <a:spcPts val="343"/>
                        </a:spcBef>
                        <a:tabLst/>
                      </a:pPr>
                      <a:r>
                        <a:rPr sz="1800" b="1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constraint</a:t>
                      </a:r>
                      <a:r>
                        <a:rPr sz="1800" b="1" kern="0" spc="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8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for</a:t>
                      </a:r>
                      <a:endParaRPr lang="Verdana" altLang="Verdana" sz="1800" dirty="0"/>
                    </a:p>
                    <a:p>
                      <a:pPr marL="826769" algn="l" rtl="0" eaLnBrk="0">
                        <a:lnSpc>
                          <a:spcPct val="99000"/>
                        </a:lnSpc>
                        <a:spcBef>
                          <a:spcPts val="13"/>
                        </a:spcBef>
                        <a:tabLst/>
                      </a:pPr>
                      <a:r>
                        <a:rPr sz="18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column.</a:t>
                      </a:r>
                      <a:endParaRPr lang="Verdana" altLang="Verdana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9" name="table 289"/>
          <p:cNvGraphicFramePr>
            <a:graphicFrameLocks noGrp="1"/>
          </p:cNvGraphicFramePr>
          <p:nvPr/>
        </p:nvGraphicFramePr>
        <p:xfrm>
          <a:off x="1563369" y="4634229"/>
          <a:ext cx="2650489" cy="1095375"/>
        </p:xfrm>
        <a:graphic>
          <a:graphicData uri="http://schemas.openxmlformats.org/drawingml/2006/table">
            <a:tbl>
              <a:tblPr>
                <a:solidFill>
                  <a:srgbClr val="333F50"/>
                </a:solidFill>
              </a:tblPr>
              <a:tblGrid>
                <a:gridCol w="2650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53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8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335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19404" indent="191135" algn="l" rtl="0" eaLnBrk="0">
                        <a:lnSpc>
                          <a:spcPct val="98000"/>
                        </a:lnSpc>
                        <a:tabLst/>
                      </a:pPr>
                      <a:r>
                        <a:rPr sz="18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store</a:t>
                      </a:r>
                      <a:r>
                        <a:rPr sz="1800" b="1" kern="0" spc="10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8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default</a:t>
                      </a:r>
                      <a:r>
                        <a:rPr sz="1800" b="1" kern="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      </a:t>
                      </a:r>
                      <a:r>
                        <a:rPr sz="18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value</a:t>
                      </a:r>
                      <a:r>
                        <a:rPr sz="1800" b="1" kern="0" spc="8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8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for</a:t>
                      </a:r>
                      <a:r>
                        <a:rPr sz="1800" b="1" kern="0" spc="9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8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</a:t>
                      </a:r>
                      <a:r>
                        <a:rPr sz="1800" b="1" kern="0" spc="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8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field</a:t>
                      </a:r>
                      <a:endParaRPr lang="Verdana" altLang="Verdana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0" name="table 290"/>
          <p:cNvGraphicFramePr>
            <a:graphicFrameLocks noGrp="1"/>
          </p:cNvGraphicFramePr>
          <p:nvPr/>
        </p:nvGraphicFramePr>
        <p:xfrm>
          <a:off x="5688838" y="2483865"/>
          <a:ext cx="2649219" cy="1095375"/>
        </p:xfrm>
        <a:graphic>
          <a:graphicData uri="http://schemas.openxmlformats.org/drawingml/2006/table">
            <a:tbl>
              <a:tblPr>
                <a:solidFill>
                  <a:srgbClr val="333F50"/>
                </a:solidFill>
              </a:tblPr>
              <a:tblGrid>
                <a:gridCol w="2649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53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7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323850" algn="l" rtl="0" eaLnBrk="0">
                        <a:lnSpc>
                          <a:spcPct val="86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8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if</a:t>
                      </a:r>
                      <a:r>
                        <a:rPr sz="1800" b="1" kern="0" spc="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8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True,</a:t>
                      </a:r>
                      <a:r>
                        <a:rPr sz="1800" b="1" kern="0" spc="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8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the</a:t>
                      </a:r>
                      <a:r>
                        <a:rPr sz="1800" b="1" kern="0" spc="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8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field</a:t>
                      </a:r>
                      <a:endParaRPr lang="Verdana" altLang="Verdana" sz="1800" dirty="0"/>
                    </a:p>
                    <a:p>
                      <a:pPr marL="374650" algn="l" rtl="0" eaLnBrk="0">
                        <a:lnSpc>
                          <a:spcPct val="100000"/>
                        </a:lnSpc>
                        <a:spcBef>
                          <a:spcPts val="295"/>
                        </a:spcBef>
                        <a:tabLst/>
                      </a:pPr>
                      <a:r>
                        <a:rPr sz="18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s</a:t>
                      </a:r>
                      <a:r>
                        <a:rPr sz="1800" b="1" kern="0" spc="10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8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allowed</a:t>
                      </a:r>
                      <a:r>
                        <a:rPr sz="1800" b="1" kern="0" spc="4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8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to</a:t>
                      </a:r>
                      <a:r>
                        <a:rPr sz="1800" b="1" kern="0" spc="16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8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be</a:t>
                      </a:r>
                      <a:endParaRPr lang="Verdana" altLang="Verdana" sz="1800" dirty="0"/>
                    </a:p>
                    <a:p>
                      <a:pPr marL="960755" algn="l" rtl="0" eaLnBrk="0">
                        <a:lnSpc>
                          <a:spcPct val="100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8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blank.</a:t>
                      </a:r>
                      <a:endParaRPr lang="Verdana" altLang="Verdana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1" name="table 291"/>
          <p:cNvGraphicFramePr>
            <a:graphicFrameLocks noGrp="1"/>
          </p:cNvGraphicFramePr>
          <p:nvPr/>
        </p:nvGraphicFramePr>
        <p:xfrm>
          <a:off x="5688838" y="4629658"/>
          <a:ext cx="2649219" cy="1095375"/>
        </p:xfrm>
        <a:graphic>
          <a:graphicData uri="http://schemas.openxmlformats.org/drawingml/2006/table">
            <a:tbl>
              <a:tblPr>
                <a:solidFill>
                  <a:srgbClr val="333F50"/>
                </a:solidFill>
              </a:tblPr>
              <a:tblGrid>
                <a:gridCol w="2649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53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294004" algn="l" rtl="0" eaLnBrk="0">
                        <a:lnSpc>
                          <a:spcPct val="10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8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this</a:t>
                      </a:r>
                      <a:r>
                        <a:rPr sz="1800" b="1" kern="0" spc="8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8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field</a:t>
                      </a:r>
                      <a:r>
                        <a:rPr sz="1800" b="1" kern="0" spc="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8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will</a:t>
                      </a:r>
                      <a:r>
                        <a:rPr sz="1800" b="1" kern="0" spc="1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8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be</a:t>
                      </a:r>
                      <a:endParaRPr lang="Verdana" altLang="Verdana" sz="1800" dirty="0"/>
                    </a:p>
                    <a:p>
                      <a:pPr marL="298450" algn="l" rtl="0" eaLnBrk="0">
                        <a:lnSpc>
                          <a:spcPct val="84000"/>
                        </a:lnSpc>
                        <a:spcBef>
                          <a:spcPts val="11"/>
                        </a:spcBef>
                        <a:tabLst/>
                      </a:pPr>
                      <a:r>
                        <a:rPr sz="18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the</a:t>
                      </a:r>
                      <a:r>
                        <a:rPr sz="1800" b="1" kern="0" spc="2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8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primary</a:t>
                      </a:r>
                      <a:r>
                        <a:rPr sz="1800" b="1" kern="0" spc="1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8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key</a:t>
                      </a:r>
                      <a:endParaRPr lang="Verdana" altLang="Verdana" sz="1800" dirty="0"/>
                    </a:p>
                    <a:p>
                      <a:pPr marL="523875" algn="l" rtl="0" eaLnBrk="0">
                        <a:lnSpc>
                          <a:spcPct val="100000"/>
                        </a:lnSpc>
                        <a:spcBef>
                          <a:spcPts val="334"/>
                        </a:spcBef>
                        <a:tabLst/>
                      </a:pPr>
                      <a:r>
                        <a:rPr sz="18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for</a:t>
                      </a:r>
                      <a:r>
                        <a:rPr sz="1800" b="1" kern="0" spc="9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8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the</a:t>
                      </a:r>
                      <a:r>
                        <a:rPr sz="1800" b="1" kern="0" spc="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8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table</a:t>
                      </a:r>
                      <a:endParaRPr lang="Verdana" altLang="Verdana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table 292"/>
          <p:cNvGraphicFramePr>
            <a:graphicFrameLocks noGrp="1"/>
          </p:cNvGraphicFramePr>
          <p:nvPr/>
        </p:nvGraphicFramePr>
        <p:xfrm>
          <a:off x="1517650" y="2509773"/>
          <a:ext cx="2649220" cy="1094104"/>
        </p:xfrm>
        <a:graphic>
          <a:graphicData uri="http://schemas.openxmlformats.org/drawingml/2006/table">
            <a:tbl>
              <a:tblPr>
                <a:solidFill>
                  <a:srgbClr val="333F50"/>
                </a:solidFill>
              </a:tblPr>
              <a:tblGrid>
                <a:gridCol w="264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41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382270" algn="l" rtl="0" eaLnBrk="0">
                        <a:lnSpc>
                          <a:spcPct val="84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8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to</a:t>
                      </a:r>
                      <a:r>
                        <a:rPr sz="1800" b="1" kern="0" spc="9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8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store</a:t>
                      </a:r>
                      <a:r>
                        <a:rPr sz="1800" b="1" kern="0" spc="8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8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empty</a:t>
                      </a:r>
                      <a:endParaRPr lang="Verdana" altLang="Verdana" sz="1800" dirty="0"/>
                    </a:p>
                    <a:p>
                      <a:pPr marL="193039" algn="l" rtl="0" eaLnBrk="0">
                        <a:lnSpc>
                          <a:spcPct val="100000"/>
                        </a:lnSpc>
                        <a:spcBef>
                          <a:spcPts val="338"/>
                        </a:spcBef>
                        <a:tabLst/>
                      </a:pPr>
                      <a:r>
                        <a:rPr sz="18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values</a:t>
                      </a:r>
                      <a:r>
                        <a:rPr sz="1800" b="1" kern="0" spc="14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8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as</a:t>
                      </a:r>
                      <a:r>
                        <a:rPr sz="1800" b="1" kern="0" spc="1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8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NULL</a:t>
                      </a:r>
                      <a:r>
                        <a:rPr sz="1800" b="1" kern="0" spc="14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800" b="1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in</a:t>
                      </a:r>
                      <a:endParaRPr lang="Verdana" altLang="Verdana" sz="1800" dirty="0"/>
                    </a:p>
                    <a:p>
                      <a:pPr marL="706119" algn="l" rtl="0" eaLnBrk="0">
                        <a:lnSpc>
                          <a:spcPct val="100000"/>
                        </a:lnSpc>
                        <a:tabLst/>
                      </a:pPr>
                      <a:r>
                        <a:rPr sz="18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database.</a:t>
                      </a:r>
                      <a:endParaRPr lang="Verdana" altLang="Verdana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3" name="textbox 293"/>
          <p:cNvSpPr/>
          <p:nvPr/>
        </p:nvSpPr>
        <p:spPr>
          <a:xfrm>
            <a:off x="515998" y="1972686"/>
            <a:ext cx="720090" cy="26409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86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3000"/>
              </a:lnSpc>
              <a:tabLst/>
            </a:pPr>
            <a:r>
              <a:rPr sz="3900" b="1" kern="0" spc="-30" dirty="0">
                <a:solidFill>
                  <a:srgbClr val="EEA13A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01</a:t>
            </a:r>
            <a:endParaRPr lang="Verdana" altLang="Verdana" sz="3900" dirty="0"/>
          </a:p>
          <a:p>
            <a:pPr algn="l" rtl="0" eaLnBrk="0">
              <a:lnSpc>
                <a:spcPct val="107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7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900" dirty="0"/>
          </a:p>
          <a:p>
            <a:pPr marL="12700" algn="l" rtl="0" eaLnBrk="0">
              <a:lnSpc>
                <a:spcPct val="83000"/>
              </a:lnSpc>
              <a:spcBef>
                <a:spcPts val="7"/>
              </a:spcBef>
              <a:tabLst/>
            </a:pPr>
            <a:r>
              <a:rPr sz="3900" b="1" kern="0" spc="-30" dirty="0">
                <a:solidFill>
                  <a:srgbClr val="EEA13A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03</a:t>
            </a:r>
            <a:endParaRPr lang="Verdana" altLang="Verdana" sz="3900" dirty="0"/>
          </a:p>
        </p:txBody>
      </p:sp>
      <p:sp>
        <p:nvSpPr>
          <p:cNvPr id="294" name="textbox 294"/>
          <p:cNvSpPr/>
          <p:nvPr/>
        </p:nvSpPr>
        <p:spPr>
          <a:xfrm>
            <a:off x="4691479" y="1998848"/>
            <a:ext cx="720090" cy="26149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86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3000"/>
              </a:lnSpc>
              <a:tabLst/>
            </a:pPr>
            <a:r>
              <a:rPr sz="3900" b="1" kern="0" spc="-30" dirty="0">
                <a:solidFill>
                  <a:srgbClr val="EEA13A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02</a:t>
            </a:r>
            <a:endParaRPr lang="Verdana" altLang="Verdana" sz="39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900" dirty="0"/>
          </a:p>
          <a:p>
            <a:pPr marL="12700" algn="l" rtl="0" eaLnBrk="0">
              <a:lnSpc>
                <a:spcPct val="83000"/>
              </a:lnSpc>
              <a:spcBef>
                <a:spcPts val="5"/>
              </a:spcBef>
              <a:tabLst/>
            </a:pPr>
            <a:r>
              <a:rPr sz="3900" b="1" kern="0" spc="-30" dirty="0">
                <a:solidFill>
                  <a:srgbClr val="EEA13A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04</a:t>
            </a:r>
            <a:endParaRPr lang="Verdana" altLang="Verdana" sz="3900" dirty="0"/>
          </a:p>
        </p:txBody>
      </p:sp>
      <p:graphicFrame>
        <p:nvGraphicFramePr>
          <p:cNvPr id="296" name="table 296"/>
          <p:cNvGraphicFramePr>
            <a:graphicFrameLocks noGrp="1"/>
          </p:cNvGraphicFramePr>
          <p:nvPr/>
        </p:nvGraphicFramePr>
        <p:xfrm>
          <a:off x="9343390" y="3579621"/>
          <a:ext cx="2650490" cy="462914"/>
        </p:xfrm>
        <a:graphic>
          <a:graphicData uri="http://schemas.openxmlformats.org/drawingml/2006/table">
            <a:tbl>
              <a:tblPr>
                <a:solidFill>
                  <a:srgbClr val="333F50"/>
                </a:solidFill>
              </a:tblPr>
              <a:tblGrid>
                <a:gridCol w="2650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91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507365" algn="l" rtl="0" eaLnBrk="0">
                        <a:lnSpc>
                          <a:spcPct val="84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20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unique_key</a:t>
                      </a:r>
                      <a:endParaRPr lang="Verdana" altLang="Verdana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7" name="table 297"/>
          <p:cNvGraphicFramePr>
            <a:graphicFrameLocks noGrp="1"/>
          </p:cNvGraphicFramePr>
          <p:nvPr/>
        </p:nvGraphicFramePr>
        <p:xfrm>
          <a:off x="1563369" y="4042917"/>
          <a:ext cx="2650489" cy="462914"/>
        </p:xfrm>
        <a:graphic>
          <a:graphicData uri="http://schemas.openxmlformats.org/drawingml/2006/table">
            <a:tbl>
              <a:tblPr>
                <a:solidFill>
                  <a:srgbClr val="333F50"/>
                </a:solidFill>
              </a:tblPr>
              <a:tblGrid>
                <a:gridCol w="2650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91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827405" algn="l" rtl="0" eaLnBrk="0">
                        <a:lnSpc>
                          <a:spcPct val="100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20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default</a:t>
                      </a:r>
                      <a:endParaRPr lang="Verdana" altLang="Verdana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8" name="table 298"/>
          <p:cNvGraphicFramePr>
            <a:graphicFrameLocks noGrp="1"/>
          </p:cNvGraphicFramePr>
          <p:nvPr/>
        </p:nvGraphicFramePr>
        <p:xfrm>
          <a:off x="5688838" y="1892553"/>
          <a:ext cx="2649219" cy="462915"/>
        </p:xfrm>
        <a:graphic>
          <a:graphicData uri="http://schemas.openxmlformats.org/drawingml/2006/table">
            <a:tbl>
              <a:tblPr>
                <a:solidFill>
                  <a:srgbClr val="333F50"/>
                </a:solidFill>
              </a:tblPr>
              <a:tblGrid>
                <a:gridCol w="2649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985519" algn="l" rtl="0" eaLnBrk="0">
                        <a:lnSpc>
                          <a:spcPct val="83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2000" b="1" kern="0" spc="-4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Blank</a:t>
                      </a:r>
                      <a:endParaRPr lang="Verdana" altLang="Verdana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9" name="table 299"/>
          <p:cNvGraphicFramePr>
            <a:graphicFrameLocks noGrp="1"/>
          </p:cNvGraphicFramePr>
          <p:nvPr/>
        </p:nvGraphicFramePr>
        <p:xfrm>
          <a:off x="1517650" y="1918461"/>
          <a:ext cx="2649220" cy="462915"/>
        </p:xfrm>
        <a:graphic>
          <a:graphicData uri="http://schemas.openxmlformats.org/drawingml/2006/table">
            <a:tbl>
              <a:tblPr>
                <a:solidFill>
                  <a:srgbClr val="333F50"/>
                </a:solidFill>
              </a:tblPr>
              <a:tblGrid>
                <a:gridCol w="264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1059814" algn="l" rtl="0" eaLnBrk="0">
                        <a:lnSpc>
                          <a:spcPct val="83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2000" b="1" kern="0" spc="-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Null</a:t>
                      </a:r>
                      <a:endParaRPr lang="Verdana" altLang="Verdana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0" name="table 300"/>
          <p:cNvGraphicFramePr>
            <a:graphicFrameLocks noGrp="1"/>
          </p:cNvGraphicFramePr>
          <p:nvPr/>
        </p:nvGraphicFramePr>
        <p:xfrm>
          <a:off x="5688838" y="4038346"/>
          <a:ext cx="2649219" cy="462914"/>
        </p:xfrm>
        <a:graphic>
          <a:graphicData uri="http://schemas.openxmlformats.org/drawingml/2006/table">
            <a:tbl>
              <a:tblPr>
                <a:solidFill>
                  <a:srgbClr val="333F50"/>
                </a:solidFill>
              </a:tblPr>
              <a:tblGrid>
                <a:gridCol w="2649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91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480694" algn="l" rtl="0" eaLnBrk="0">
                        <a:lnSpc>
                          <a:spcPct val="85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2000" b="1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primary_key</a:t>
                      </a:r>
                      <a:endParaRPr lang="Verdana" altLang="Verdana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2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1" name="textbox 301"/>
          <p:cNvSpPr/>
          <p:nvPr/>
        </p:nvSpPr>
        <p:spPr>
          <a:xfrm>
            <a:off x="8453346" y="3625210"/>
            <a:ext cx="720090" cy="520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86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3000"/>
              </a:lnSpc>
              <a:tabLst/>
            </a:pPr>
            <a:r>
              <a:rPr sz="3900" b="1" kern="0" spc="-30" dirty="0">
                <a:solidFill>
                  <a:srgbClr val="EEA13A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05</a:t>
            </a:r>
            <a:endParaRPr lang="Verdana" altLang="Verdana" sz="39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box 303"/>
          <p:cNvSpPr/>
          <p:nvPr/>
        </p:nvSpPr>
        <p:spPr>
          <a:xfrm>
            <a:off x="495706" y="1224153"/>
            <a:ext cx="11115040" cy="32416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559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r>
              <a:rPr sz="2400" b="1" kern="0" spc="4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power</a:t>
            </a:r>
            <a:r>
              <a:rPr sz="2400" b="1" kern="0" spc="2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of</a:t>
            </a:r>
            <a:r>
              <a:rPr sz="2400" b="1" kern="0" spc="2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relational</a:t>
            </a:r>
            <a:r>
              <a:rPr sz="2400" b="1" kern="0" spc="2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databases</a:t>
            </a:r>
            <a:r>
              <a:rPr sz="2400" b="1" kern="0" spc="3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lies</a:t>
            </a:r>
            <a:r>
              <a:rPr sz="2400" b="1" kern="0" spc="3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</a:t>
            </a:r>
            <a:r>
              <a:rPr sz="2400" b="1" kern="0" spc="3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relating</a:t>
            </a:r>
            <a:r>
              <a:rPr sz="2400" b="1" kern="0" spc="2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tables</a:t>
            </a:r>
            <a:r>
              <a:rPr sz="2400" b="1" kern="0" spc="2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r>
              <a:rPr sz="2400" b="1" kern="0" spc="2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each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other</a:t>
            </a:r>
            <a:r>
              <a:rPr sz="2400" b="1" kern="0" spc="1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Django</a:t>
            </a:r>
            <a:r>
              <a:rPr sz="2400" b="1" kern="0" spc="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offers</a:t>
            </a:r>
            <a:r>
              <a:rPr sz="2400" b="1" kern="0" spc="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ways</a:t>
            </a:r>
            <a:r>
              <a:rPr sz="2400" b="1" kern="0" spc="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r>
              <a:rPr sz="2400" b="1" kern="0" spc="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define</a:t>
            </a:r>
            <a:r>
              <a:rPr sz="2400" b="1" kern="0" spc="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r>
              <a:rPr sz="2400" b="1" kern="0" spc="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hree</a:t>
            </a:r>
            <a:r>
              <a:rPr sz="2400" b="1" kern="0" spc="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most</a:t>
            </a:r>
            <a:r>
              <a:rPr sz="2400" b="1" kern="0" spc="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common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types</a:t>
            </a:r>
            <a:r>
              <a:rPr sz="2400" b="1" kern="0" spc="1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of</a:t>
            </a:r>
            <a:r>
              <a:rPr sz="2400" b="1" kern="0" spc="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database</a:t>
            </a:r>
            <a:r>
              <a:rPr sz="2400" b="1" kern="0" spc="1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relationships:</a:t>
            </a:r>
            <a:endParaRPr lang="Verdana" altLang="Verdana" sz="24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marL="45719" algn="l" rtl="0" eaLnBrk="0">
              <a:lnSpc>
                <a:spcPct val="84000"/>
              </a:lnSpc>
              <a:spcBef>
                <a:spcPts val="728"/>
              </a:spcBef>
              <a:tabLst/>
            </a:pP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1</a:t>
            </a:r>
            <a:r>
              <a:rPr sz="2400" b="1" kern="0" spc="-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.</a:t>
            </a:r>
            <a:r>
              <a:rPr sz="2400" b="1" kern="0" spc="1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many</a:t>
            </a:r>
            <a:r>
              <a:rPr sz="2400" b="1" kern="0" spc="-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-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r>
              <a:rPr sz="2400" b="1" kern="0" spc="-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-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one</a:t>
            </a:r>
            <a:endParaRPr lang="Verdana" altLang="Verdana" sz="2400" dirty="0"/>
          </a:p>
          <a:p>
            <a:pPr marL="33655" algn="l" rtl="0" eaLnBrk="0">
              <a:lnSpc>
                <a:spcPct val="84000"/>
              </a:lnSpc>
              <a:spcBef>
                <a:spcPts val="1901"/>
              </a:spcBef>
              <a:tabLst/>
            </a:pP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2.</a:t>
            </a:r>
            <a:r>
              <a:rPr sz="2400" b="1" kern="0" spc="1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many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-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-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many</a:t>
            </a:r>
            <a:endParaRPr lang="Verdana" altLang="Verdana" sz="24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500" dirty="0"/>
          </a:p>
          <a:p>
            <a:pPr algn="l" rtl="0" eaLnBrk="0">
              <a:lnSpc>
                <a:spcPct val="10206"/>
              </a:lnSpc>
              <a:tabLst/>
            </a:pPr>
            <a:endParaRPr lang="Arial" altLang="Arial" sz="100" dirty="0"/>
          </a:p>
          <a:p>
            <a:pPr marL="27305" algn="l" rtl="0" eaLnBrk="0">
              <a:lnSpc>
                <a:spcPct val="100000"/>
              </a:lnSpc>
              <a:tabLst/>
            </a:pP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3.</a:t>
            </a:r>
            <a:r>
              <a:rPr sz="2400" b="1" kern="0" spc="1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one-to-one.</a:t>
            </a:r>
            <a:endParaRPr lang="Verdana" altLang="Verdana" sz="2400" dirty="0"/>
          </a:p>
        </p:txBody>
      </p:sp>
      <p:sp>
        <p:nvSpPr>
          <p:cNvPr id="304" name="textbox 304"/>
          <p:cNvSpPr/>
          <p:nvPr/>
        </p:nvSpPr>
        <p:spPr>
          <a:xfrm>
            <a:off x="2300101" y="271253"/>
            <a:ext cx="7332980" cy="4248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19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2000"/>
              </a:lnSpc>
              <a:tabLst/>
            </a:pPr>
            <a:r>
              <a:rPr sz="3200" b="1" kern="0" spc="-5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3.</a:t>
            </a:r>
            <a:r>
              <a:rPr sz="3200" b="1" kern="0" spc="36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3200" b="1" kern="0" spc="-5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MODEL</a:t>
            </a:r>
            <a:r>
              <a:rPr sz="3200" b="1" kern="0" spc="30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3200" b="1" kern="0" spc="-5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FIELD</a:t>
            </a:r>
            <a:r>
              <a:rPr sz="3200" b="1" kern="0" spc="29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3200" b="1" kern="0" spc="-5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RELATIONSHIP</a:t>
            </a:r>
            <a:endParaRPr lang="Verdana" altLang="Verdana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" name="table 309"/>
          <p:cNvGraphicFramePr>
            <a:graphicFrameLocks noGrp="1"/>
          </p:cNvGraphicFramePr>
          <p:nvPr/>
        </p:nvGraphicFramePr>
        <p:xfrm>
          <a:off x="467868" y="3848100"/>
          <a:ext cx="11257279" cy="2261235"/>
        </p:xfrm>
        <a:graphic>
          <a:graphicData uri="http://schemas.openxmlformats.org/drawingml/2006/table">
            <a:tbl>
              <a:tblPr/>
              <a:tblGrid>
                <a:gridCol w="11257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123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407034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24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class</a:t>
                      </a:r>
                      <a:r>
                        <a:rPr sz="2400" b="1" kern="0" spc="2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Manufacturer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(</a:t>
                      </a:r>
                      <a:r>
                        <a:rPr sz="24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model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s.Model)</a:t>
                      </a:r>
                      <a:endParaRPr lang="Verdana" altLang="Verdana" sz="2400" dirty="0"/>
                    </a:p>
                    <a:p>
                      <a:pPr marL="838200" algn="l" rtl="0" eaLnBrk="0">
                        <a:lnSpc>
                          <a:spcPts val="2973"/>
                        </a:lnSpc>
                        <a:tabLst/>
                      </a:pPr>
                      <a:r>
                        <a:rPr sz="2400" b="1" kern="0" spc="-6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pass</a:t>
                      </a:r>
                      <a:endParaRPr lang="Verdana" altLang="Verdana" sz="2400" dirty="0"/>
                    </a:p>
                    <a:p>
                      <a:pPr marL="407034" algn="l" rtl="0" eaLnBrk="0">
                        <a:lnSpc>
                          <a:spcPct val="84000"/>
                        </a:lnSpc>
                        <a:spcBef>
                          <a:spcPts val="463"/>
                        </a:spcBef>
                        <a:tabLst/>
                      </a:pPr>
                      <a:r>
                        <a:rPr sz="24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class</a:t>
                      </a:r>
                      <a:r>
                        <a:rPr sz="2400" b="1" kern="0" spc="1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Car(models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.</a:t>
                      </a:r>
                      <a:r>
                        <a:rPr sz="24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Model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):</a:t>
                      </a:r>
                      <a:endParaRPr lang="Verdana" altLang="Verdana" sz="2400" dirty="0"/>
                    </a:p>
                    <a:p>
                      <a:pPr marL="407034" indent="431165" algn="l" rtl="0" eaLnBrk="0">
                        <a:lnSpc>
                          <a:spcPct val="92000"/>
                        </a:lnSpc>
                        <a:spcBef>
                          <a:spcPts val="462"/>
                        </a:spcBef>
                        <a:tabLst/>
                      </a:pP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manufacturer</a:t>
                      </a:r>
                      <a:r>
                        <a:rPr sz="2400" b="1" kern="0" spc="3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=</a:t>
                      </a:r>
                      <a:r>
                        <a:rPr sz="2400" b="1" kern="0" spc="2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models.ForeignKey(Manufacturer,</a:t>
                      </a:r>
                      <a:r>
                        <a:rPr sz="2400" b="1" kern="0" spc="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                 </a:t>
                      </a:r>
                      <a:r>
                        <a:rPr sz="24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on_delete=models.CASCADE)</a:t>
                      </a:r>
                      <a:endParaRPr lang="Verdana" altLang="Verdana" sz="24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0" name="textbox 310"/>
          <p:cNvSpPr/>
          <p:nvPr/>
        </p:nvSpPr>
        <p:spPr>
          <a:xfrm>
            <a:off x="570382" y="1565275"/>
            <a:ext cx="11159490" cy="2161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526"/>
              </a:lnSpc>
              <a:tabLst/>
            </a:pPr>
            <a:endParaRPr lang="Arial" altLang="Arial" sz="100" dirty="0"/>
          </a:p>
          <a:p>
            <a:pPr marL="17145" algn="l" rtl="0" eaLnBrk="0">
              <a:lnSpc>
                <a:spcPct val="81000"/>
              </a:lnSpc>
              <a:tabLst/>
            </a:pP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r>
              <a:rPr sz="2400" b="1" kern="0" spc="1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define</a:t>
            </a:r>
            <a:r>
              <a:rPr sz="2400" b="1" kern="0" spc="1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r>
              <a:rPr sz="2400" b="1" kern="0" spc="2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many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-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-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one</a:t>
            </a:r>
            <a:r>
              <a:rPr sz="2400" b="1" kern="0" spc="2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relationship,</a:t>
            </a:r>
            <a:r>
              <a:rPr sz="2400" b="1" kern="0" spc="2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use</a:t>
            </a:r>
            <a:endParaRPr lang="Verdana" altLang="Verdana" sz="2400" dirty="0"/>
          </a:p>
          <a:p>
            <a:pPr marL="24765" algn="l" rtl="0" eaLnBrk="0">
              <a:lnSpc>
                <a:spcPts val="2960"/>
              </a:lnSpc>
              <a:tabLst/>
            </a:pP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django.db.models.ForeignKey.</a:t>
            </a:r>
            <a:endParaRPr lang="Verdana" altLang="Verdana" sz="2400" dirty="0"/>
          </a:p>
          <a:p>
            <a:pPr marL="23495" indent="-11429" algn="l" rtl="0" eaLnBrk="0">
              <a:lnSpc>
                <a:spcPct val="92000"/>
              </a:lnSpc>
              <a:spcBef>
                <a:spcPts val="476"/>
              </a:spcBef>
              <a:tabLst/>
            </a:pP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You</a:t>
            </a:r>
            <a:r>
              <a:rPr sz="2400" b="1" kern="0" spc="2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use</a:t>
            </a:r>
            <a:r>
              <a:rPr sz="2400" b="1" kern="0" spc="1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it</a:t>
            </a:r>
            <a:r>
              <a:rPr sz="2400" b="1" kern="0" spc="-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jus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</a:t>
            </a:r>
            <a:r>
              <a:rPr sz="2400" b="1" kern="0" spc="1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like</a:t>
            </a:r>
            <a:r>
              <a:rPr sz="2400" b="1" kern="0" spc="1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any</a:t>
            </a:r>
            <a:r>
              <a:rPr sz="2400" b="1" kern="0" spc="1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other</a:t>
            </a:r>
            <a:r>
              <a:rPr sz="2400" b="1" kern="0" spc="2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Field</a:t>
            </a:r>
            <a:r>
              <a:rPr sz="2400" b="1" kern="0" spc="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type:</a:t>
            </a:r>
            <a:r>
              <a:rPr sz="2400" b="1" kern="0" spc="1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by</a:t>
            </a:r>
            <a:r>
              <a:rPr sz="2400" b="1" kern="0" spc="1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including</a:t>
            </a:r>
            <a:r>
              <a:rPr sz="2400" b="1" kern="0" spc="2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it</a:t>
            </a:r>
            <a:r>
              <a:rPr sz="2400" b="1" kern="0" spc="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as</a:t>
            </a:r>
            <a:r>
              <a:rPr sz="2400" b="1" kern="0" spc="1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r>
              <a:rPr sz="2400" b="1" kern="0" spc="1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class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attribute</a:t>
            </a:r>
            <a:r>
              <a:rPr sz="2400" b="1" kern="0" spc="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of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your</a:t>
            </a:r>
            <a:r>
              <a:rPr sz="2400" b="1" kern="0" spc="2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model.</a:t>
            </a:r>
            <a:endParaRPr lang="Verdana" altLang="Verdana" sz="24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600" dirty="0"/>
          </a:p>
          <a:p>
            <a:pPr marL="39369" algn="l" rtl="0" eaLnBrk="0">
              <a:lnSpc>
                <a:spcPct val="84000"/>
              </a:lnSpc>
              <a:spcBef>
                <a:spcPts val="5"/>
              </a:spcBef>
              <a:tabLst/>
            </a:pPr>
            <a:r>
              <a:rPr sz="2400" b="1" kern="0" spc="-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E.g.</a:t>
            </a:r>
            <a:endParaRPr lang="Verdana" altLang="Verdana" sz="2400" dirty="0"/>
          </a:p>
        </p:txBody>
      </p:sp>
      <p:sp>
        <p:nvSpPr>
          <p:cNvPr id="312" name="textbox 312"/>
          <p:cNvSpPr/>
          <p:nvPr/>
        </p:nvSpPr>
        <p:spPr>
          <a:xfrm>
            <a:off x="608787" y="833755"/>
            <a:ext cx="5073650" cy="3340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1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4000"/>
              </a:lnSpc>
              <a:tabLst/>
            </a:pPr>
            <a:r>
              <a:rPr sz="2400" b="1" kern="0" spc="-3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1)</a:t>
            </a:r>
            <a:r>
              <a:rPr sz="2400" b="1" kern="0" spc="-2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Many</a:t>
            </a:r>
            <a:r>
              <a:rPr sz="2400" b="1" kern="0" spc="-4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-</a:t>
            </a:r>
            <a:r>
              <a:rPr sz="2400" b="1" kern="0" spc="-3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r>
              <a:rPr sz="2400" b="1" kern="0" spc="-4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-</a:t>
            </a:r>
            <a:r>
              <a:rPr sz="2400" b="1" kern="0" spc="-3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one</a:t>
            </a:r>
            <a:r>
              <a:rPr sz="2400" b="1" kern="0" spc="22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relationships</a:t>
            </a:r>
            <a:r>
              <a:rPr sz="2400" b="1" kern="0" spc="-4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:</a:t>
            </a:r>
            <a:endParaRPr lang="Verdana" altLang="Verdana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314"/>
          <p:cNvSpPr/>
          <p:nvPr/>
        </p:nvSpPr>
        <p:spPr>
          <a:xfrm>
            <a:off x="521614" y="1732681"/>
            <a:ext cx="11151869" cy="25273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8795"/>
              </a:lnSpc>
              <a:tabLst/>
            </a:pPr>
            <a:endParaRPr lang="Arial" altLang="Arial" sz="100" dirty="0"/>
          </a:p>
          <a:p>
            <a:pPr marL="12700" indent="4444" algn="l" rtl="0" eaLnBrk="0">
              <a:lnSpc>
                <a:spcPct val="95000"/>
              </a:lnSpc>
              <a:tabLst/>
            </a:pP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r>
              <a:rPr sz="2400" b="1" kern="0" spc="5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define</a:t>
            </a:r>
            <a:r>
              <a:rPr sz="2400" b="1" kern="0" spc="5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r>
              <a:rPr sz="2400" b="1" kern="0" spc="6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many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-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-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many</a:t>
            </a:r>
            <a:r>
              <a:rPr sz="2400" b="1" kern="0" spc="6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relationship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,</a:t>
            </a:r>
            <a:r>
              <a:rPr sz="2400" b="1" kern="0" spc="6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use</a:t>
            </a:r>
            <a:r>
              <a:rPr sz="2400" b="1" kern="0" spc="6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595959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ManyToMany</a:t>
            </a:r>
            <a:r>
              <a:rPr sz="2400" b="1" kern="0" spc="-30" dirty="0">
                <a:solidFill>
                  <a:srgbClr val="595959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Field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.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You</a:t>
            </a:r>
            <a:r>
              <a:rPr sz="2400" b="1" kern="0" spc="7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use</a:t>
            </a:r>
            <a:r>
              <a:rPr sz="2400" b="1" kern="0" spc="7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it</a:t>
            </a:r>
            <a:r>
              <a:rPr sz="2400" b="1" kern="0" spc="5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ju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st</a:t>
            </a:r>
            <a:r>
              <a:rPr sz="2400" b="1" kern="0" spc="7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like</a:t>
            </a:r>
            <a:r>
              <a:rPr sz="2400" b="1" kern="0" spc="6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any</a:t>
            </a:r>
            <a:r>
              <a:rPr sz="2400" b="1" kern="0" spc="6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other</a:t>
            </a:r>
            <a:r>
              <a:rPr sz="2400" b="1" kern="0" spc="8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Field</a:t>
            </a:r>
            <a:r>
              <a:rPr sz="2400" b="1" kern="0" spc="6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type:</a:t>
            </a:r>
            <a:r>
              <a:rPr sz="2400" b="1" kern="0" spc="7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by</a:t>
            </a:r>
            <a:r>
              <a:rPr sz="2400" b="1" kern="0" spc="7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including</a:t>
            </a:r>
            <a:r>
              <a:rPr sz="2400" b="1" kern="0" spc="7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it</a:t>
            </a:r>
            <a:r>
              <a:rPr sz="2400" b="1" kern="0" spc="6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as</a:t>
            </a:r>
            <a:r>
              <a:rPr sz="2400" b="1" kern="0" spc="6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class</a:t>
            </a:r>
            <a:r>
              <a:rPr sz="2400" b="1" kern="0" spc="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attribute</a:t>
            </a:r>
            <a:r>
              <a:rPr sz="2400" b="1" kern="0" spc="1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of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your</a:t>
            </a:r>
            <a:r>
              <a:rPr sz="2400" b="1" kern="0" spc="2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mode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l.</a:t>
            </a:r>
            <a:endParaRPr lang="Verdana" altLang="Verdana" sz="2400" dirty="0"/>
          </a:p>
          <a:p>
            <a:pPr algn="l" rtl="0" eaLnBrk="0">
              <a:lnSpc>
                <a:spcPct val="107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600" dirty="0"/>
          </a:p>
          <a:p>
            <a:pPr marL="17145" indent="22225" algn="l" rtl="0" eaLnBrk="0">
              <a:lnSpc>
                <a:spcPct val="95000"/>
              </a:lnSpc>
              <a:spcBef>
                <a:spcPts val="3"/>
              </a:spcBef>
              <a:tabLst/>
            </a:pPr>
            <a:r>
              <a:rPr sz="2400" b="1" kern="0" spc="-30" dirty="0">
                <a:solidFill>
                  <a:srgbClr val="595959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For</a:t>
            </a:r>
            <a:r>
              <a:rPr sz="2400" b="1" kern="0" spc="260" dirty="0">
                <a:solidFill>
                  <a:srgbClr val="595959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595959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example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,</a:t>
            </a:r>
            <a:r>
              <a:rPr sz="2400" b="1" kern="0" spc="3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if</a:t>
            </a:r>
            <a:r>
              <a:rPr sz="2400" b="1" kern="0" spc="2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r>
              <a:rPr sz="2400" b="1" kern="0" spc="3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Pi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zza</a:t>
            </a:r>
            <a:r>
              <a:rPr sz="2400" b="1" kern="0" spc="3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has</a:t>
            </a:r>
            <a:r>
              <a:rPr sz="2400" b="1" kern="0" spc="3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multiple</a:t>
            </a:r>
            <a:r>
              <a:rPr sz="2400" b="1" kern="0" spc="2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Topping</a:t>
            </a:r>
            <a:r>
              <a:rPr sz="2400" b="1" kern="0" spc="2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objects</a:t>
            </a:r>
            <a:r>
              <a:rPr sz="2400" b="1" kern="0" spc="3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–</a:t>
            </a:r>
            <a:r>
              <a:rPr sz="2400" b="1" kern="0" spc="2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that</a:t>
            </a:r>
            <a:r>
              <a:rPr sz="2400" b="1" kern="0" spc="3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is,</a:t>
            </a:r>
            <a:r>
              <a:rPr sz="2400" b="1" kern="0" spc="2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Topping</a:t>
            </a:r>
            <a:r>
              <a:rPr sz="2400" b="1" kern="0" spc="4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can</a:t>
            </a:r>
            <a:r>
              <a:rPr sz="2400" b="1" kern="0" spc="5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be</a:t>
            </a:r>
            <a:r>
              <a:rPr sz="2400" b="1" kern="0" spc="4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on</a:t>
            </a:r>
            <a:r>
              <a:rPr sz="2400" b="1" kern="0" spc="5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multiple</a:t>
            </a:r>
            <a:r>
              <a:rPr sz="2400" b="1" kern="0" spc="5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pi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zzas</a:t>
            </a:r>
            <a:r>
              <a:rPr sz="2400" b="1" kern="0" spc="4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and</a:t>
            </a:r>
            <a:r>
              <a:rPr sz="2400" b="1" kern="0" spc="4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each</a:t>
            </a:r>
            <a:r>
              <a:rPr sz="2400" b="1" kern="0" spc="5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Pizza</a:t>
            </a:r>
            <a:r>
              <a:rPr sz="2400" b="1" kern="0" spc="5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has</a:t>
            </a:r>
            <a:r>
              <a:rPr sz="2400" b="1" kern="0" spc="5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multiple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toppings</a:t>
            </a:r>
            <a:r>
              <a:rPr sz="2400" b="1" kern="0" spc="2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–</a:t>
            </a:r>
            <a:r>
              <a:rPr sz="2400" b="1" kern="0" spc="2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here’s</a:t>
            </a:r>
            <a:r>
              <a:rPr sz="2400" b="1" kern="0" spc="2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how</a:t>
            </a:r>
            <a:r>
              <a:rPr sz="2400" b="1" kern="0" spc="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you’d</a:t>
            </a:r>
            <a:r>
              <a:rPr sz="2400" b="1" kern="0" spc="2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represent</a:t>
            </a:r>
            <a:r>
              <a:rPr sz="2400" b="1" kern="0" spc="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that:</a:t>
            </a:r>
            <a:endParaRPr lang="Verdana" altLang="Verdana" sz="2400" dirty="0"/>
          </a:p>
        </p:txBody>
      </p:sp>
      <p:sp>
        <p:nvSpPr>
          <p:cNvPr id="315" name="textbox 315"/>
          <p:cNvSpPr/>
          <p:nvPr/>
        </p:nvSpPr>
        <p:spPr>
          <a:xfrm>
            <a:off x="547827" y="1001394"/>
            <a:ext cx="5306695" cy="3340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14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4000"/>
              </a:lnSpc>
              <a:tabLst/>
            </a:pPr>
            <a:r>
              <a:rPr sz="2400" b="1" kern="0" spc="-3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2)</a:t>
            </a:r>
            <a:r>
              <a:rPr sz="2400" b="1" kern="0" spc="22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Many</a:t>
            </a:r>
            <a:r>
              <a:rPr sz="2400" b="1" kern="0" spc="-3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-</a:t>
            </a:r>
            <a:r>
              <a:rPr sz="2400" b="1" kern="0" spc="-2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r>
              <a:rPr sz="2400" b="1" kern="0" spc="-3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-</a:t>
            </a:r>
            <a:r>
              <a:rPr sz="2400" b="1" kern="0" spc="-2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many</a:t>
            </a:r>
            <a:r>
              <a:rPr sz="2400" b="1" kern="0" spc="19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relationships</a:t>
            </a:r>
            <a:endParaRPr lang="Verdana" altLang="Verdana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" name="table 319"/>
          <p:cNvGraphicFramePr>
            <a:graphicFrameLocks noGrp="1"/>
          </p:cNvGraphicFramePr>
          <p:nvPr/>
        </p:nvGraphicFramePr>
        <p:xfrm>
          <a:off x="467868" y="1412747"/>
          <a:ext cx="11199494" cy="4161790"/>
        </p:xfrm>
        <a:graphic>
          <a:graphicData uri="http://schemas.openxmlformats.org/drawingml/2006/table">
            <a:tbl>
              <a:tblPr/>
              <a:tblGrid>
                <a:gridCol w="11199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17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4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488950" algn="l" rtl="0" eaLnBrk="0">
                        <a:lnSpc>
                          <a:spcPct val="84000"/>
                        </a:lnSpc>
                        <a:tabLst/>
                      </a:pPr>
                      <a:r>
                        <a:rPr sz="20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from</a:t>
                      </a:r>
                      <a:r>
                        <a:rPr sz="2000" b="1" kern="0" spc="15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0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django.db</a:t>
                      </a:r>
                      <a:r>
                        <a:rPr sz="2000" b="1" kern="0" spc="14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0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import</a:t>
                      </a:r>
                      <a:r>
                        <a:rPr sz="2000" b="1" kern="0" spc="15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0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models</a:t>
                      </a:r>
                      <a:endParaRPr lang="Verdana" altLang="Verdana" sz="2000" dirty="0"/>
                    </a:p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494665" algn="l" rtl="0" eaLnBrk="0">
                        <a:lnSpc>
                          <a:spcPct val="81000"/>
                        </a:lnSpc>
                        <a:spcBef>
                          <a:spcPts val="606"/>
                        </a:spcBef>
                        <a:tabLst/>
                      </a:pPr>
                      <a:r>
                        <a:rPr sz="2000" b="1" kern="0" spc="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class</a:t>
                      </a:r>
                      <a:r>
                        <a:rPr sz="2000" b="1" kern="0" spc="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000" b="1" kern="0" spc="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Topping</a:t>
                      </a:r>
                      <a:r>
                        <a:rPr sz="20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(</a:t>
                      </a:r>
                      <a:r>
                        <a:rPr sz="2000" b="1" kern="0" spc="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mode</a:t>
                      </a:r>
                      <a:r>
                        <a:rPr sz="20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ls.Model):</a:t>
                      </a:r>
                      <a:endParaRPr lang="Verdana" altLang="Verdana" sz="2000" dirty="0"/>
                    </a:p>
                    <a:p>
                      <a:pPr marL="851535" algn="l" rtl="0" eaLnBrk="0">
                        <a:lnSpc>
                          <a:spcPts val="3168"/>
                        </a:lnSpc>
                        <a:tabLst/>
                      </a:pPr>
                      <a:r>
                        <a:rPr sz="2000" b="1" kern="0" spc="-9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#</a:t>
                      </a:r>
                      <a:r>
                        <a:rPr sz="2000" b="1" kern="0" spc="19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000" b="1" kern="0" spc="-9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...</a:t>
                      </a:r>
                      <a:endParaRPr lang="Verdana" altLang="Verdana" sz="2000" dirty="0"/>
                    </a:p>
                    <a:p>
                      <a:pPr marL="854075" algn="l" rtl="0" eaLnBrk="0">
                        <a:lnSpc>
                          <a:spcPct val="84000"/>
                        </a:lnSpc>
                        <a:spcBef>
                          <a:spcPts val="1219"/>
                        </a:spcBef>
                        <a:tabLst/>
                      </a:pPr>
                      <a:r>
                        <a:rPr sz="2000" b="1" kern="0" spc="-5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pass</a:t>
                      </a:r>
                      <a:endParaRPr lang="Verdana" altLang="Verdana" sz="2000" dirty="0"/>
                    </a:p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494665" algn="l" rtl="0" eaLnBrk="0">
                        <a:lnSpc>
                          <a:spcPct val="81000"/>
                        </a:lnSpc>
                        <a:spcBef>
                          <a:spcPts val="607"/>
                        </a:spcBef>
                        <a:tabLst/>
                      </a:pPr>
                      <a:r>
                        <a:rPr sz="20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class</a:t>
                      </a:r>
                      <a:r>
                        <a:rPr sz="2000" b="1" kern="0" spc="18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0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Pizza(models</a:t>
                      </a:r>
                      <a:r>
                        <a:rPr sz="20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.</a:t>
                      </a:r>
                      <a:r>
                        <a:rPr sz="20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Model</a:t>
                      </a:r>
                      <a:r>
                        <a:rPr sz="20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):</a:t>
                      </a:r>
                      <a:endParaRPr lang="Verdana" altLang="Verdana" sz="2000" dirty="0"/>
                    </a:p>
                    <a:p>
                      <a:pPr marL="851535" algn="l" rtl="0" eaLnBrk="0">
                        <a:lnSpc>
                          <a:spcPts val="3156"/>
                        </a:lnSpc>
                        <a:tabLst/>
                      </a:pPr>
                      <a:r>
                        <a:rPr sz="2000" b="1" kern="0" spc="-9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#</a:t>
                      </a:r>
                      <a:r>
                        <a:rPr sz="2000" b="1" kern="0" spc="19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000" b="1" kern="0" spc="-9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...</a:t>
                      </a:r>
                      <a:endParaRPr lang="Verdana" altLang="Verdana" sz="2000" dirty="0"/>
                    </a:p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232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838200" algn="l" rtl="0" eaLnBrk="0">
                        <a:lnSpc>
                          <a:spcPct val="84000"/>
                        </a:lnSpc>
                        <a:tabLst/>
                      </a:pPr>
                      <a:r>
                        <a:rPr sz="20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toppings</a:t>
                      </a:r>
                      <a:r>
                        <a:rPr sz="2000" b="1" kern="0" spc="2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0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=</a:t>
                      </a:r>
                      <a:r>
                        <a:rPr sz="2000" b="1" kern="0" spc="17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0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models</a:t>
                      </a:r>
                      <a:r>
                        <a:rPr sz="20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.</a:t>
                      </a:r>
                      <a:r>
                        <a:rPr sz="20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ManyToManyField</a:t>
                      </a:r>
                      <a:r>
                        <a:rPr sz="20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(</a:t>
                      </a:r>
                      <a:r>
                        <a:rPr sz="20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Topping</a:t>
                      </a:r>
                      <a:r>
                        <a:rPr sz="20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)</a:t>
                      </a:r>
                      <a:endParaRPr lang="Verdana" altLang="Verdana" sz="20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B4C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C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C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C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" name="table 323"/>
          <p:cNvGraphicFramePr>
            <a:graphicFrameLocks noGrp="1"/>
          </p:cNvGraphicFramePr>
          <p:nvPr/>
        </p:nvGraphicFramePr>
        <p:xfrm>
          <a:off x="477012" y="3515867"/>
          <a:ext cx="11231880" cy="2821939"/>
        </p:xfrm>
        <a:graphic>
          <a:graphicData uri="http://schemas.openxmlformats.org/drawingml/2006/table">
            <a:tbl>
              <a:tblPr/>
              <a:tblGrid>
                <a:gridCol w="1123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19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694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90525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20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from</a:t>
                      </a:r>
                      <a:r>
                        <a:rPr sz="2000" b="1" kern="0" spc="8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0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django</a:t>
                      </a:r>
                      <a:r>
                        <a:rPr sz="20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.</a:t>
                      </a:r>
                      <a:r>
                        <a:rPr sz="20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conf</a:t>
                      </a:r>
                      <a:r>
                        <a:rPr sz="2000" b="1" kern="0" spc="1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0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import</a:t>
                      </a:r>
                      <a:r>
                        <a:rPr sz="2000" b="1" kern="0" spc="7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0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settin</a:t>
                      </a:r>
                      <a:r>
                        <a:rPr sz="20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gs</a:t>
                      </a:r>
                      <a:endParaRPr lang="Verdana" altLang="Verdana" sz="2000" dirty="0"/>
                    </a:p>
                    <a:p>
                      <a:pPr marL="390525" algn="l" rtl="0" eaLnBrk="0">
                        <a:lnSpc>
                          <a:spcPts val="3156"/>
                        </a:lnSpc>
                        <a:tabLst/>
                      </a:pPr>
                      <a:r>
                        <a:rPr sz="20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from</a:t>
                      </a:r>
                      <a:r>
                        <a:rPr sz="2000" b="1" kern="0" spc="15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0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django.db</a:t>
                      </a:r>
                      <a:r>
                        <a:rPr sz="2000" b="1" kern="0" spc="14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0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import</a:t>
                      </a:r>
                      <a:r>
                        <a:rPr sz="2000" b="1" kern="0" spc="15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0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models</a:t>
                      </a:r>
                      <a:endParaRPr lang="Verdana" altLang="Verdana" sz="2000" dirty="0"/>
                    </a:p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396240" algn="l" rtl="0" eaLnBrk="0">
                        <a:lnSpc>
                          <a:spcPct val="84000"/>
                        </a:lnSpc>
                        <a:spcBef>
                          <a:spcPts val="609"/>
                        </a:spcBef>
                        <a:tabLst/>
                      </a:pPr>
                      <a:r>
                        <a:rPr sz="20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class</a:t>
                      </a:r>
                      <a:r>
                        <a:rPr sz="2000" b="1" kern="0" spc="24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0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MySpecialUser(models.Model):</a:t>
                      </a:r>
                      <a:endParaRPr lang="Verdana" altLang="Verdana" sz="2000" dirty="0"/>
                    </a:p>
                    <a:p>
                      <a:pPr marL="1319530" algn="l" rtl="0" eaLnBrk="0">
                        <a:lnSpc>
                          <a:spcPct val="84000"/>
                        </a:lnSpc>
                        <a:spcBef>
                          <a:spcPts val="1129"/>
                        </a:spcBef>
                        <a:tabLst/>
                      </a:pPr>
                      <a:r>
                        <a:rPr sz="20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user</a:t>
                      </a:r>
                      <a:r>
                        <a:rPr sz="2000" b="1" kern="0" spc="2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0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=</a:t>
                      </a:r>
                      <a:r>
                        <a:rPr sz="2000" b="1" kern="0" spc="17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0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models</a:t>
                      </a:r>
                      <a:r>
                        <a:rPr sz="20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.</a:t>
                      </a:r>
                      <a:r>
                        <a:rPr sz="20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OneToOneField</a:t>
                      </a:r>
                      <a:r>
                        <a:rPr sz="20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(</a:t>
                      </a:r>
                      <a:r>
                        <a:rPr sz="20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settings</a:t>
                      </a:r>
                      <a:r>
                        <a:rPr sz="20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.</a:t>
                      </a:r>
                      <a:r>
                        <a:rPr sz="20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AUTH</a:t>
                      </a:r>
                      <a:r>
                        <a:rPr sz="20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_</a:t>
                      </a:r>
                      <a:r>
                        <a:rPr sz="20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USER</a:t>
                      </a:r>
                      <a:r>
                        <a:rPr sz="20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_</a:t>
                      </a:r>
                      <a:r>
                        <a:rPr sz="20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MODE</a:t>
                      </a:r>
                      <a:r>
                        <a:rPr sz="20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L)</a:t>
                      </a:r>
                      <a:endParaRPr lang="Verdana" altLang="Verdana" sz="2000" dirty="0"/>
                    </a:p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1311275" algn="l" rtl="0" eaLnBrk="0">
                        <a:lnSpc>
                          <a:spcPct val="84000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20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supervisor</a:t>
                      </a:r>
                      <a:r>
                        <a:rPr sz="2000" b="1" kern="0" spc="29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0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=</a:t>
                      </a:r>
                      <a:r>
                        <a:rPr sz="2000" b="1" kern="0" spc="17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0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models.OneToOneField(settings.AUTH_USER_MODEL)</a:t>
                      </a:r>
                      <a:endParaRPr lang="Verdana" altLang="Verdana" sz="20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F4B1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4B1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4B1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4B1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4" name="textbox 324"/>
          <p:cNvSpPr/>
          <p:nvPr/>
        </p:nvSpPr>
        <p:spPr>
          <a:xfrm>
            <a:off x="580136" y="1546097"/>
            <a:ext cx="11038840" cy="17957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7266"/>
              </a:lnSpc>
              <a:tabLst/>
            </a:pPr>
            <a:endParaRPr lang="Arial" altLang="Arial" sz="100" dirty="0"/>
          </a:p>
          <a:p>
            <a:pPr marL="19050" indent="-6350" algn="l" rtl="0" eaLnBrk="0">
              <a:lnSpc>
                <a:spcPct val="95000"/>
              </a:lnSpc>
              <a:tabLst/>
            </a:pP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r>
              <a:rPr sz="2400" b="1" kern="0" spc="7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define</a:t>
            </a:r>
            <a:r>
              <a:rPr sz="2400" b="1" kern="0" spc="7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r>
              <a:rPr sz="2400" b="1" kern="0" spc="7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one-to-one</a:t>
            </a:r>
            <a:r>
              <a:rPr sz="2400" b="1" kern="0" spc="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relationship,</a:t>
            </a:r>
            <a:r>
              <a:rPr sz="2400" b="1" kern="0" spc="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use</a:t>
            </a:r>
            <a:r>
              <a:rPr sz="2400" b="1" kern="0" spc="7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595959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OneToOneField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.</a:t>
            </a:r>
            <a:r>
              <a:rPr sz="2400" b="1" kern="0" spc="6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You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use</a:t>
            </a:r>
            <a:r>
              <a:rPr sz="2400" b="1" kern="0" spc="5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it</a:t>
            </a:r>
            <a:r>
              <a:rPr sz="2400" b="1" kern="0" spc="3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just</a:t>
            </a:r>
            <a:r>
              <a:rPr sz="2400" b="1" kern="0" spc="5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like</a:t>
            </a:r>
            <a:r>
              <a:rPr sz="2400" b="1" kern="0" spc="4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any</a:t>
            </a:r>
            <a:r>
              <a:rPr sz="2400" b="1" kern="0" spc="4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other</a:t>
            </a:r>
            <a:r>
              <a:rPr sz="2400" b="1" kern="0" spc="6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Fiel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</a:t>
            </a:r>
            <a:r>
              <a:rPr sz="2400" b="1" kern="0" spc="4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type:</a:t>
            </a:r>
            <a:r>
              <a:rPr sz="2400" b="1" kern="0" spc="5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by</a:t>
            </a:r>
            <a:r>
              <a:rPr sz="2400" b="1" kern="0" spc="5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including</a:t>
            </a:r>
            <a:r>
              <a:rPr sz="2400" b="1" kern="0" spc="5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it</a:t>
            </a:r>
            <a:r>
              <a:rPr sz="2400" b="1" kern="0" spc="4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as</a:t>
            </a:r>
            <a:r>
              <a:rPr sz="2400" b="1" kern="0" spc="4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r>
              <a:rPr sz="2400" b="1" kern="0" spc="5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class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attribute</a:t>
            </a:r>
            <a:r>
              <a:rPr sz="2400" b="1" kern="0" spc="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of</a:t>
            </a:r>
            <a:r>
              <a:rPr sz="2400" b="1" kern="0" spc="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your</a:t>
            </a:r>
            <a:r>
              <a:rPr sz="2400" b="1" kern="0" spc="2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model.</a:t>
            </a:r>
            <a:endParaRPr lang="Verdana" altLang="Verdana" sz="24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600" dirty="0"/>
          </a:p>
          <a:p>
            <a:pPr marL="34925" algn="l" rtl="0" eaLnBrk="0">
              <a:lnSpc>
                <a:spcPct val="84000"/>
              </a:lnSpc>
              <a:spcBef>
                <a:spcPts val="4"/>
              </a:spcBef>
              <a:tabLst/>
            </a:pPr>
            <a:r>
              <a:rPr sz="2400" b="1" kern="0" spc="-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E.g.</a:t>
            </a:r>
            <a:endParaRPr lang="Verdana" altLang="Verdana" sz="2400" dirty="0"/>
          </a:p>
        </p:txBody>
      </p:sp>
      <p:sp>
        <p:nvSpPr>
          <p:cNvPr id="326" name="textbox 326"/>
          <p:cNvSpPr/>
          <p:nvPr/>
        </p:nvSpPr>
        <p:spPr>
          <a:xfrm>
            <a:off x="594766" y="814578"/>
            <a:ext cx="4771390" cy="3340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1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4000"/>
              </a:lnSpc>
              <a:tabLst/>
            </a:pPr>
            <a:r>
              <a:rPr sz="2400" b="1" kern="0" spc="-3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3)</a:t>
            </a:r>
            <a:r>
              <a:rPr sz="2400" b="1" kern="0" spc="11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One</a:t>
            </a:r>
            <a:r>
              <a:rPr sz="2400" b="1" kern="0" spc="-3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-</a:t>
            </a:r>
            <a:r>
              <a:rPr sz="2400" b="1" kern="0" spc="-2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r>
              <a:rPr sz="2400" b="1" kern="0" spc="-3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-</a:t>
            </a:r>
            <a:r>
              <a:rPr sz="2400" b="1" kern="0" spc="-2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one</a:t>
            </a:r>
            <a:r>
              <a:rPr sz="2400" b="1" kern="0" spc="23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relation</a:t>
            </a:r>
            <a:r>
              <a:rPr sz="2400" b="1" kern="0" spc="-3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ships</a:t>
            </a:r>
            <a:endParaRPr lang="Verdana" altLang="Verdana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7"/>
          <p:cNvSpPr/>
          <p:nvPr/>
        </p:nvSpPr>
        <p:spPr>
          <a:xfrm>
            <a:off x="356537" y="51307"/>
            <a:ext cx="11757025" cy="17297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4000"/>
              </a:lnSpc>
              <a:tabLst/>
            </a:pPr>
            <a:endParaRPr lang="Arial" altLang="Arial" sz="1000" dirty="0"/>
          </a:p>
          <a:p>
            <a:pPr marL="2793364" algn="l" rtl="0" eaLnBrk="0">
              <a:lnSpc>
                <a:spcPct val="100000"/>
              </a:lnSpc>
              <a:spcBef>
                <a:spcPts val="1"/>
              </a:spcBef>
              <a:tabLst/>
            </a:pPr>
            <a:r>
              <a:rPr sz="3200" b="1" kern="0" spc="-4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What</a:t>
            </a:r>
            <a:r>
              <a:rPr sz="3200" b="1" kern="0" spc="24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3200" b="1" kern="0" spc="-4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is</a:t>
            </a:r>
            <a:r>
              <a:rPr sz="3200" b="1" kern="0" spc="11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3200" b="1" kern="0" spc="-4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Web</a:t>
            </a:r>
            <a:r>
              <a:rPr sz="3200" b="1" kern="0" spc="30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3200" b="1" kern="0" spc="-4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Framework</a:t>
            </a:r>
            <a:r>
              <a:rPr sz="3200" b="1" kern="0" spc="-5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?</a:t>
            </a:r>
            <a:r>
              <a:rPr sz="3200" b="1" kern="0" spc="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            </a:t>
            </a:r>
            <a:endParaRPr lang="Verdana" altLang="Verdana" sz="32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8000"/>
              </a:lnSpc>
              <a:tabLst/>
            </a:pPr>
            <a:endParaRPr lang="Arial" altLang="Arial" sz="500" dirty="0"/>
          </a:p>
          <a:p>
            <a:pPr marL="851535" algn="l" rtl="0" eaLnBrk="0">
              <a:lnSpc>
                <a:spcPct val="86000"/>
              </a:lnSpc>
              <a:tabLst>
                <a:tab pos="870585" algn="l"/>
              </a:tabLst>
            </a:pPr>
            <a:r>
              <a:rPr sz="23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	</a:t>
            </a:r>
            <a:r>
              <a:rPr sz="3600" b="1" kern="0" spc="20" baseline="10128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Web</a:t>
            </a:r>
            <a:r>
              <a:rPr sz="2300" b="1" kern="0" spc="1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3600" b="1" kern="0" spc="20" baseline="10128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framework</a:t>
            </a:r>
            <a:r>
              <a:rPr sz="2300" b="1" kern="0" spc="1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3600" b="1" kern="0" spc="20" baseline="10128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is</a:t>
            </a:r>
            <a:r>
              <a:rPr sz="2300" b="1" kern="0" spc="1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3600" b="1" kern="0" spc="20" baseline="10128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r>
              <a:rPr sz="2300" b="1" kern="0" spc="1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3600" b="1" kern="0" spc="20" baseline="10128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set</a:t>
            </a:r>
            <a:r>
              <a:rPr sz="2300" b="1" kern="0" spc="1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3600" b="1" kern="0" spc="20" baseline="10128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of</a:t>
            </a:r>
            <a:r>
              <a:rPr sz="2300" b="1" kern="0" spc="1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3600" b="1" kern="0" spc="20" baseline="10128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compone</a:t>
            </a:r>
            <a:r>
              <a:rPr sz="3600" b="1" kern="0" spc="10" baseline="10128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nts</a:t>
            </a:r>
            <a:r>
              <a:rPr sz="2300" b="1" kern="0" spc="1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3600" b="1" kern="0" spc="10" baseline="10128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designed</a:t>
            </a:r>
            <a:r>
              <a:rPr sz="2300" b="1" kern="0" spc="1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3600" b="1" kern="0" spc="10" baseline="10128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endParaRPr lang="Verdana" altLang="Verdana" sz="3600" baseline="10128" dirty="0"/>
          </a:p>
        </p:txBody>
      </p:sp>
      <p:sp>
        <p:nvSpPr>
          <p:cNvPr id="30" name="textbox 30"/>
          <p:cNvSpPr/>
          <p:nvPr/>
        </p:nvSpPr>
        <p:spPr>
          <a:xfrm>
            <a:off x="1209857" y="1814576"/>
            <a:ext cx="9779634" cy="17957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6976"/>
              </a:lnSpc>
              <a:tabLst/>
            </a:pPr>
            <a:endParaRPr lang="Arial" altLang="Arial" sz="100" dirty="0"/>
          </a:p>
          <a:p>
            <a:pPr marL="12700" indent="8889" algn="l" rtl="0" eaLnBrk="0">
              <a:lnSpc>
                <a:spcPct val="97000"/>
              </a:lnSpc>
              <a:tabLst/>
            </a:pP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simplify</a:t>
            </a:r>
            <a:r>
              <a:rPr sz="2400" b="1" kern="0" spc="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your</a:t>
            </a:r>
            <a:r>
              <a:rPr sz="2400" b="1" kern="0" spc="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web</a:t>
            </a:r>
            <a:r>
              <a:rPr sz="2400" b="1" kern="0" spc="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deve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lopment</a:t>
            </a:r>
            <a:r>
              <a:rPr sz="2400" b="1" kern="0" spc="1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process.</a:t>
            </a:r>
            <a:r>
              <a:rPr sz="2400" b="1" kern="0" spc="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It</a:t>
            </a:r>
            <a:r>
              <a:rPr sz="2400" b="1" kern="0" spc="1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has</a:t>
            </a:r>
            <a:r>
              <a:rPr sz="2400" b="1" kern="0" spc="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basic</a:t>
            </a:r>
            <a:r>
              <a:rPr sz="2400" b="1" kern="0" spc="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structurin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g</a:t>
            </a:r>
            <a:r>
              <a:rPr sz="2400" b="1" kern="0" spc="5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tools</a:t>
            </a:r>
            <a:r>
              <a:rPr sz="2400" b="1" kern="0" spc="6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</a:t>
            </a:r>
            <a:r>
              <a:rPr sz="2400" b="1" kern="0" spc="6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it,</a:t>
            </a:r>
            <a:r>
              <a:rPr sz="2400" b="1" kern="0" spc="5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which</a:t>
            </a:r>
            <a:r>
              <a:rPr sz="2400" b="1" kern="0" spc="6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serve</a:t>
            </a:r>
            <a:r>
              <a:rPr sz="2400" b="1" kern="0" spc="6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as</a:t>
            </a:r>
            <a:r>
              <a:rPr sz="2400" b="1" kern="0" spc="6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r>
              <a:rPr sz="2400" b="1" kern="0" spc="6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solid</a:t>
            </a:r>
            <a:r>
              <a:rPr sz="2400" b="1" kern="0" spc="7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base</a:t>
            </a:r>
            <a:r>
              <a:rPr sz="2400" b="1" kern="0" spc="5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for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your</a:t>
            </a:r>
            <a:r>
              <a:rPr sz="2400" b="1" kern="0" spc="3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project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.</a:t>
            </a:r>
            <a:r>
              <a:rPr sz="2400" b="1" kern="0" spc="3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It</a:t>
            </a:r>
            <a:r>
              <a:rPr sz="2400" b="1" kern="0" spc="3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al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lows</a:t>
            </a:r>
            <a:r>
              <a:rPr sz="2400" b="1" kern="0" spc="2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you</a:t>
            </a:r>
            <a:r>
              <a:rPr sz="2400" b="1" kern="0" spc="3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r>
              <a:rPr sz="2400" b="1" kern="0" spc="3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focus</a:t>
            </a:r>
            <a:r>
              <a:rPr sz="2400" b="1" kern="0" spc="3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on</a:t>
            </a:r>
            <a:r>
              <a:rPr sz="2400" b="1" kern="0" spc="3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r>
              <a:rPr sz="2400" b="1" kern="0" spc="3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most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important</a:t>
            </a:r>
            <a:r>
              <a:rPr sz="2400" b="1" kern="0" spc="2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details</a:t>
            </a:r>
            <a:r>
              <a:rPr sz="2400" b="1" kern="0" spc="2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and</a:t>
            </a:r>
            <a:r>
              <a:rPr sz="2400" b="1" kern="0" spc="3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project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’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</a:t>
            </a:r>
            <a:r>
              <a:rPr sz="2400" b="1" kern="0" spc="2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goals</a:t>
            </a:r>
            <a:r>
              <a:rPr sz="2400" b="1" kern="0" spc="3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instead</a:t>
            </a:r>
            <a:r>
              <a:rPr sz="2400" b="1" kern="0" spc="2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of</a:t>
            </a:r>
            <a:r>
              <a:rPr sz="2400" b="1" kern="0" spc="1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cr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eating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things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,</a:t>
            </a:r>
            <a:r>
              <a:rPr sz="2400" b="1" kern="0" spc="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that</a:t>
            </a:r>
            <a:r>
              <a:rPr sz="2400" b="1" kern="0" spc="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you</a:t>
            </a:r>
            <a:r>
              <a:rPr sz="2400" b="1" kern="0" spc="1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ca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n</a:t>
            </a:r>
            <a:r>
              <a:rPr sz="2400" b="1" kern="0" spc="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simply</a:t>
            </a:r>
            <a:r>
              <a:rPr sz="2400" b="1" kern="0" spc="2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pull</a:t>
            </a:r>
            <a:r>
              <a:rPr sz="2400" b="1" kern="0" spc="1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out</a:t>
            </a:r>
            <a:r>
              <a:rPr sz="2400" b="1" kern="0" spc="1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of</a:t>
            </a:r>
            <a:r>
              <a:rPr sz="2400" b="1" kern="0" spc="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r>
              <a:rPr sz="2400" b="1" kern="0" spc="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framework.</a:t>
            </a:r>
            <a:endParaRPr lang="Verdana" altLang="Verdana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box 328"/>
          <p:cNvSpPr/>
          <p:nvPr/>
        </p:nvSpPr>
        <p:spPr>
          <a:xfrm>
            <a:off x="738022" y="1236091"/>
            <a:ext cx="10739755" cy="29083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34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0000"/>
              </a:lnSpc>
              <a:tabLst>
                <a:tab pos="258445" algn="l"/>
              </a:tabLst>
            </a:pPr>
            <a:r>
              <a:rPr sz="2400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	</a:t>
            </a:r>
            <a:r>
              <a:rPr sz="2400" b="1" kern="0" spc="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r>
              <a:rPr sz="2400" b="1" kern="0" spc="2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metaclass</a:t>
            </a:r>
            <a:r>
              <a:rPr sz="2400" b="1" kern="0" spc="1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is</a:t>
            </a:r>
            <a:r>
              <a:rPr sz="2400" b="1" kern="0" spc="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r>
              <a:rPr sz="2400" b="1" kern="0" spc="1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cla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ss</a:t>
            </a:r>
            <a:r>
              <a:rPr sz="2400" b="1" kern="0" spc="1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of</a:t>
            </a:r>
            <a:r>
              <a:rPr sz="2400" b="1" kern="0" spc="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r>
              <a:rPr sz="2400" b="1" kern="0" spc="1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class.</a:t>
            </a:r>
            <a:endParaRPr lang="Verdana" altLang="Verdana" sz="2400" dirty="0"/>
          </a:p>
          <a:p>
            <a:pPr algn="l" rtl="0" eaLnBrk="0">
              <a:lnSpc>
                <a:spcPct val="144000"/>
              </a:lnSpc>
              <a:tabLst/>
            </a:pPr>
            <a:endParaRPr lang="Arial" altLang="Arial" sz="1000" dirty="0"/>
          </a:p>
          <a:p>
            <a:pPr marL="227965" indent="-215265" algn="l" rtl="0" eaLnBrk="0">
              <a:lnSpc>
                <a:spcPct val="125000"/>
              </a:lnSpc>
              <a:spcBef>
                <a:spcPts val="721"/>
              </a:spcBef>
              <a:tabLst>
                <a:tab pos="258445" algn="l"/>
              </a:tabLst>
            </a:pPr>
            <a:r>
              <a:rPr sz="2400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		</a:t>
            </a:r>
            <a:r>
              <a:rPr sz="2400" b="1" kern="0" spc="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r>
              <a:rPr sz="2400" b="1" kern="0" spc="3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class</a:t>
            </a:r>
            <a:r>
              <a:rPr sz="2400" b="1" kern="0" spc="3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defines</a:t>
            </a:r>
            <a:r>
              <a:rPr sz="2400" b="1" kern="0" spc="4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how</a:t>
            </a:r>
            <a:r>
              <a:rPr sz="2400" b="1" kern="0" spc="3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n</a:t>
            </a:r>
            <a:r>
              <a:rPr sz="2400" b="1" kern="0" spc="4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instance</a:t>
            </a:r>
            <a:r>
              <a:rPr sz="2400" b="1" kern="0" spc="3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of</a:t>
            </a:r>
            <a:r>
              <a:rPr sz="2400" b="1" kern="0" spc="2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r>
              <a:rPr sz="2400" b="1" kern="0" spc="3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class</a:t>
            </a:r>
            <a:r>
              <a:rPr sz="2400" b="1" kern="0" spc="4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behaves</a:t>
            </a:r>
            <a:r>
              <a:rPr sz="2400" b="1" kern="0" spc="2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while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r>
              <a:rPr sz="2400" b="1" kern="0" spc="1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metaclass</a:t>
            </a:r>
            <a:r>
              <a:rPr sz="2400" b="1" kern="0" spc="1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defin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es</a:t>
            </a:r>
            <a:r>
              <a:rPr sz="2400" b="1" kern="0" spc="2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how</a:t>
            </a:r>
            <a:r>
              <a:rPr sz="2400" b="1" kern="0" spc="1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r>
              <a:rPr sz="2400" b="1" kern="0" spc="1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class</a:t>
            </a:r>
            <a:r>
              <a:rPr sz="2400" b="1" kern="0" spc="2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behaves.</a:t>
            </a:r>
            <a:endParaRPr lang="Verdana" altLang="Verdana" sz="2400" dirty="0"/>
          </a:p>
          <a:p>
            <a:pPr algn="l" rtl="0" eaLnBrk="0">
              <a:lnSpc>
                <a:spcPct val="143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ct val="100000"/>
              </a:lnSpc>
              <a:spcBef>
                <a:spcPts val="722"/>
              </a:spcBef>
              <a:tabLst>
                <a:tab pos="258445" algn="l"/>
              </a:tabLst>
            </a:pPr>
            <a:r>
              <a:rPr sz="2400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	</a:t>
            </a:r>
            <a:r>
              <a:rPr sz="2400" b="1" kern="0" spc="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r>
              <a:rPr sz="2400" b="1" kern="0" spc="1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class</a:t>
            </a:r>
            <a:r>
              <a:rPr sz="2400" b="1" kern="0" spc="1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is</a:t>
            </a:r>
            <a:r>
              <a:rPr sz="2400" b="1" kern="0" spc="1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an</a:t>
            </a:r>
            <a:r>
              <a:rPr sz="2400" b="1" kern="0" spc="1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nstance</a:t>
            </a:r>
            <a:r>
              <a:rPr sz="2400" b="1" kern="0" spc="1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of</a:t>
            </a:r>
            <a:r>
              <a:rPr sz="2400" b="1" kern="0" spc="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r>
              <a:rPr sz="2400" b="1" kern="0" spc="2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metaclass.</a:t>
            </a:r>
            <a:endParaRPr lang="Verdana" altLang="Verdana" sz="2400" dirty="0"/>
          </a:p>
          <a:p>
            <a:pPr algn="l" rtl="0" eaLnBrk="0">
              <a:lnSpc>
                <a:spcPct val="14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600" dirty="0"/>
          </a:p>
          <a:p>
            <a:pPr marL="12700" algn="l" rtl="0" eaLnBrk="0">
              <a:lnSpc>
                <a:spcPct val="84000"/>
              </a:lnSpc>
              <a:spcBef>
                <a:spcPts val="7"/>
              </a:spcBef>
              <a:tabLst>
                <a:tab pos="258445" algn="l"/>
              </a:tabLst>
            </a:pPr>
            <a:r>
              <a:rPr sz="2400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	</a:t>
            </a:r>
            <a:r>
              <a:rPr sz="2400" b="1" kern="0" spc="1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Give</a:t>
            </a:r>
            <a:r>
              <a:rPr sz="2400" b="1" kern="0" spc="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your</a:t>
            </a:r>
            <a:r>
              <a:rPr sz="2400" b="1" kern="0" spc="2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model</a:t>
            </a:r>
            <a:r>
              <a:rPr sz="2400" b="1" kern="0" spc="2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metadata</a:t>
            </a:r>
            <a:r>
              <a:rPr sz="2400" b="1" kern="0" spc="1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by</a:t>
            </a:r>
            <a:r>
              <a:rPr sz="2400" b="1" kern="0" spc="1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using</a:t>
            </a:r>
            <a:r>
              <a:rPr sz="2400" b="1" kern="0" spc="1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an</a:t>
            </a:r>
            <a:r>
              <a:rPr sz="2400" b="1" kern="0" spc="1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inn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er</a:t>
            </a:r>
            <a:r>
              <a:rPr sz="2400" b="1" kern="0" spc="1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class</a:t>
            </a:r>
            <a:r>
              <a:rPr sz="2400" b="1" kern="0" spc="2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Meta.</a:t>
            </a:r>
            <a:endParaRPr lang="Verdana" altLang="Verdana" sz="2400" dirty="0"/>
          </a:p>
        </p:txBody>
      </p:sp>
      <p:pic>
        <p:nvPicPr>
          <p:cNvPr id="329" name="picture 3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50722" y="3834053"/>
            <a:ext cx="245973" cy="223723"/>
          </a:xfrm>
          <a:prstGeom prst="rect">
            <a:avLst/>
          </a:prstGeom>
        </p:spPr>
      </p:pic>
      <p:pic>
        <p:nvPicPr>
          <p:cNvPr id="330" name="picture 3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50722" y="3158921"/>
            <a:ext cx="245973" cy="223723"/>
          </a:xfrm>
          <a:prstGeom prst="rect">
            <a:avLst/>
          </a:prstGeom>
        </p:spPr>
      </p:pic>
      <p:pic>
        <p:nvPicPr>
          <p:cNvPr id="331" name="picture 3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50722" y="1934895"/>
            <a:ext cx="245973" cy="223723"/>
          </a:xfrm>
          <a:prstGeom prst="rect">
            <a:avLst/>
          </a:prstGeom>
        </p:spPr>
      </p:pic>
      <p:pic>
        <p:nvPicPr>
          <p:cNvPr id="332" name="picture 3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50722" y="1258239"/>
            <a:ext cx="245973" cy="223723"/>
          </a:xfrm>
          <a:prstGeom prst="rect">
            <a:avLst/>
          </a:prstGeom>
        </p:spPr>
      </p:pic>
      <p:sp>
        <p:nvSpPr>
          <p:cNvPr id="333" name="textbox 333"/>
          <p:cNvSpPr/>
          <p:nvPr/>
        </p:nvSpPr>
        <p:spPr>
          <a:xfrm>
            <a:off x="4206820" y="143375"/>
            <a:ext cx="3790315" cy="5911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721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4000"/>
              </a:lnSpc>
              <a:tabLst/>
            </a:pPr>
            <a:r>
              <a:rPr sz="4400" b="1" kern="0" spc="-6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Meta</a:t>
            </a:r>
            <a:r>
              <a:rPr sz="4400" b="1" kern="0" spc="2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4400" b="1" kern="0" spc="-6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Option</a:t>
            </a:r>
            <a:endParaRPr lang="Verdana" altLang="Verdana" sz="4400" dirty="0"/>
          </a:p>
        </p:txBody>
      </p:sp>
      <p:pic>
        <p:nvPicPr>
          <p:cNvPr id="334" name="picture 3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799233" y="680535"/>
            <a:ext cx="1392766" cy="386145"/>
          </a:xfrm>
          <a:prstGeom prst="rect">
            <a:avLst/>
          </a:prstGeom>
        </p:spPr>
      </p:pic>
      <p:pic>
        <p:nvPicPr>
          <p:cNvPr id="337" name="picture 3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1412952" y="0"/>
            <a:ext cx="334202" cy="19262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" name="table 340"/>
          <p:cNvGraphicFramePr>
            <a:graphicFrameLocks noGrp="1"/>
          </p:cNvGraphicFramePr>
          <p:nvPr/>
        </p:nvGraphicFramePr>
        <p:xfrm>
          <a:off x="480059" y="1447800"/>
          <a:ext cx="11233150" cy="4073525"/>
        </p:xfrm>
        <a:graphic>
          <a:graphicData uri="http://schemas.openxmlformats.org/drawingml/2006/table">
            <a:tbl>
              <a:tblPr/>
              <a:tblGrid>
                <a:gridCol w="1123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735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6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413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244475" algn="l" rtl="0" eaLnBrk="0">
                        <a:lnSpc>
                          <a:spcPct val="84000"/>
                        </a:lnSpc>
                        <a:tabLst/>
                      </a:pP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from</a:t>
                      </a:r>
                      <a:r>
                        <a:rPr sz="2400" b="1" kern="0" spc="10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django</a:t>
                      </a: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.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db</a:t>
                      </a:r>
                      <a:r>
                        <a:rPr sz="2400" b="1" kern="0" spc="17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i</a:t>
                      </a: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mport</a:t>
                      </a:r>
                      <a:r>
                        <a:rPr sz="2400" b="1" kern="0" spc="20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models</a:t>
                      </a:r>
                      <a:endParaRPr lang="Verdana" altLang="Verdana" sz="2400" dirty="0"/>
                    </a:p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251459" algn="l" rtl="0" eaLnBrk="0">
                        <a:lnSpc>
                          <a:spcPct val="84000"/>
                        </a:lnSpc>
                        <a:spcBef>
                          <a:spcPts val="728"/>
                        </a:spcBef>
                        <a:tabLst/>
                      </a:pPr>
                      <a:r>
                        <a:rPr sz="24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class</a:t>
                      </a:r>
                      <a:r>
                        <a:rPr sz="2400" b="1" kern="0" spc="1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Student(models.Model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):</a:t>
                      </a:r>
                      <a:endParaRPr lang="Verdana" altLang="Verdana" sz="2400" dirty="0"/>
                    </a:p>
                    <a:p>
                      <a:pPr marL="1177925" algn="l" rtl="0" eaLnBrk="0">
                        <a:lnSpc>
                          <a:spcPct val="84000"/>
                        </a:lnSpc>
                        <a:spcBef>
                          <a:spcPts val="1156"/>
                        </a:spcBef>
                        <a:tabLst/>
                      </a:pP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name</a:t>
                      </a:r>
                      <a:r>
                        <a:rPr sz="2400" b="1" kern="0" spc="29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=</a:t>
                      </a:r>
                      <a:r>
                        <a:rPr sz="2400" b="1" kern="0" spc="20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models.CharField(max_length</a:t>
                      </a:r>
                      <a:r>
                        <a:rPr sz="2400" b="1" kern="0" spc="3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=</a:t>
                      </a:r>
                      <a:r>
                        <a:rPr sz="2400" b="1" kern="0" spc="-4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50)</a:t>
                      </a:r>
                      <a:endParaRPr lang="Verdana" altLang="Verdana" sz="2400" dirty="0"/>
                    </a:p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165860" algn="l" rtl="0" eaLnBrk="0">
                        <a:lnSpc>
                          <a:spcPct val="100000"/>
                        </a:lnSpc>
                        <a:spcBef>
                          <a:spcPts val="727"/>
                        </a:spcBef>
                        <a:tabLst/>
                      </a:pPr>
                      <a:r>
                        <a:rPr sz="2400" b="1" kern="0" spc="-4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class</a:t>
                      </a:r>
                      <a:r>
                        <a:rPr sz="2400" b="1" kern="0" spc="26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4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Meta:</a:t>
                      </a:r>
                      <a:endParaRPr lang="Verdana" altLang="Verdana" sz="2400" dirty="0"/>
                    </a:p>
                    <a:p>
                      <a:pPr marL="2080260" algn="l" rtl="0" eaLnBrk="0">
                        <a:lnSpc>
                          <a:spcPct val="84000"/>
                        </a:lnSpc>
                        <a:spcBef>
                          <a:spcPts val="710"/>
                        </a:spcBef>
                        <a:tabLst/>
                      </a:pP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ordering</a:t>
                      </a:r>
                      <a:r>
                        <a:rPr sz="2400" b="1" kern="0" spc="3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=["name"]</a:t>
                      </a:r>
                      <a:endParaRPr lang="Verdana" altLang="Verdana" sz="2400" dirty="0"/>
                    </a:p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2080260" algn="l" rtl="0" eaLnBrk="0">
                        <a:lnSpc>
                          <a:spcPct val="87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400" b="1" kern="0" spc="-4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db_table</a:t>
                      </a:r>
                      <a:r>
                        <a:rPr sz="2400" b="1" kern="0" spc="37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4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=</a:t>
                      </a:r>
                      <a:r>
                        <a:rPr sz="2400" b="1" kern="0" spc="20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4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"students"</a:t>
                      </a:r>
                      <a:endParaRPr lang="Verdana" altLang="Verdana" sz="24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2" name="textbox 342"/>
          <p:cNvSpPr/>
          <p:nvPr/>
        </p:nvSpPr>
        <p:spPr>
          <a:xfrm>
            <a:off x="606348" y="960246"/>
            <a:ext cx="638809" cy="3321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40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4000"/>
              </a:lnSpc>
              <a:tabLst/>
            </a:pPr>
            <a:r>
              <a:rPr sz="2400" b="1" kern="0" spc="-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E.g.</a:t>
            </a:r>
            <a:endParaRPr lang="Verdana" altLang="Verdana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345"/>
          <p:cNvSpPr/>
          <p:nvPr/>
        </p:nvSpPr>
        <p:spPr>
          <a:xfrm>
            <a:off x="1430085" y="1003350"/>
            <a:ext cx="9347439" cy="4318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rtl="0" eaLnBrk="0">
              <a:lnSpc>
                <a:spcPct val="78401"/>
              </a:lnSpc>
              <a:tabLst/>
            </a:pPr>
            <a:endParaRPr lang="Arial" altLang="Arial" sz="100" dirty="0"/>
          </a:p>
          <a:p>
            <a:pPr marL="563244" rtl="0" eaLnBrk="0">
              <a:lnSpc>
                <a:spcPct val="84000"/>
              </a:lnSpc>
              <a:tabLst/>
            </a:pP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Django</a:t>
            </a:r>
            <a:r>
              <a:rPr sz="2400" b="1" kern="0" spc="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offi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cially</a:t>
            </a:r>
            <a:r>
              <a:rPr lang="en-IN"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supports</a:t>
            </a:r>
            <a:r>
              <a:rPr sz="2400" b="1" kern="0" spc="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he</a:t>
            </a:r>
            <a:r>
              <a:rPr sz="2400" b="1" kern="0" spc="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following</a:t>
            </a:r>
            <a:r>
              <a:rPr lang="en-IN" sz="2400" dirty="0"/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databases:</a:t>
            </a:r>
            <a:endParaRPr lang="Verdana" altLang="Verdana" sz="2400" dirty="0"/>
          </a:p>
        </p:txBody>
      </p:sp>
      <p:sp>
        <p:nvSpPr>
          <p:cNvPr id="347" name="textbox 347"/>
          <p:cNvSpPr/>
          <p:nvPr/>
        </p:nvSpPr>
        <p:spPr>
          <a:xfrm>
            <a:off x="4921753" y="231261"/>
            <a:ext cx="2364104" cy="4318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74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3000"/>
              </a:lnSpc>
              <a:tabLst/>
            </a:pPr>
            <a:r>
              <a:rPr lang="en-IN" sz="3200" b="1" kern="0" spc="-4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Databases</a:t>
            </a:r>
            <a:endParaRPr lang="Verdana" altLang="Verdana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A9A5A-10C9-DE6D-CB45-29DB8C7BF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640" y="1775439"/>
            <a:ext cx="1771897" cy="1390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9C558E-9AEE-DC6A-13CB-6390A08D6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537" y="3166283"/>
            <a:ext cx="2648320" cy="1343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866CF-898D-B372-F373-E7CFD89E8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857" y="1842123"/>
            <a:ext cx="1962424" cy="1324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C05B2D-AE0E-E110-112C-50C8ACE80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5383" y="4509495"/>
            <a:ext cx="1952898" cy="1314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CD247A-3D9B-F56D-98EE-62D7442A26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377" y="4509495"/>
            <a:ext cx="1686160" cy="129558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box 349"/>
          <p:cNvSpPr/>
          <p:nvPr/>
        </p:nvSpPr>
        <p:spPr>
          <a:xfrm>
            <a:off x="668223" y="51307"/>
            <a:ext cx="11536680" cy="33134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46000"/>
              </a:lnSpc>
              <a:tabLst/>
            </a:pPr>
            <a:endParaRPr lang="Arial" altLang="Arial" sz="1000" dirty="0"/>
          </a:p>
          <a:p>
            <a:pPr marL="1253489" algn="l" rtl="0" eaLnBrk="0">
              <a:lnSpc>
                <a:spcPct val="84000"/>
              </a:lnSpc>
              <a:spcBef>
                <a:spcPts val="5"/>
              </a:spcBef>
              <a:tabLst/>
            </a:pPr>
            <a:r>
              <a:rPr sz="3200" b="1" kern="0" spc="-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Telling</a:t>
            </a:r>
            <a:r>
              <a:rPr sz="3200" b="1" kern="0" spc="31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3200" b="1" kern="0" spc="-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Django</a:t>
            </a:r>
            <a:r>
              <a:rPr sz="3200" b="1" kern="0" spc="1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3200" b="1" kern="0" spc="-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Abo</a:t>
            </a:r>
            <a:r>
              <a:rPr sz="3200" b="1" kern="0" spc="-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ut</a:t>
            </a:r>
            <a:r>
              <a:rPr sz="3200" b="1" kern="0" spc="1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3200" b="1" kern="0" spc="-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Your</a:t>
            </a:r>
            <a:r>
              <a:rPr sz="3200" b="1" kern="0" spc="28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3200" b="1" kern="0" spc="-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Database</a:t>
            </a:r>
            <a:r>
              <a:rPr sz="3200" b="1" kern="0" spc="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  </a:t>
            </a:r>
            <a:endParaRPr lang="Verdana" altLang="Verdana" sz="3200" dirty="0"/>
          </a:p>
          <a:p>
            <a:pPr algn="l" rtl="0" eaLnBrk="0">
              <a:lnSpc>
                <a:spcPct val="14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44000"/>
              </a:lnSpc>
              <a:tabLst/>
            </a:pPr>
            <a:endParaRPr lang="Arial" altLang="Arial" sz="1000" dirty="0"/>
          </a:p>
          <a:p>
            <a:pPr marL="19684" indent="14604" algn="l" rtl="0" eaLnBrk="0">
              <a:lnSpc>
                <a:spcPct val="95000"/>
              </a:lnSpc>
              <a:spcBef>
                <a:spcPts val="727"/>
              </a:spcBef>
              <a:tabLst/>
            </a:pP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Before</a:t>
            </a:r>
            <a:r>
              <a:rPr sz="2400" b="1" kern="0" spc="7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we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can</a:t>
            </a:r>
            <a:r>
              <a:rPr sz="2400" b="1" kern="0" spc="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create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any</a:t>
            </a:r>
            <a:r>
              <a:rPr sz="2400" b="1" kern="0" spc="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models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,</a:t>
            </a:r>
            <a:r>
              <a:rPr sz="2400" b="1" kern="0" spc="7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we</a:t>
            </a:r>
            <a:r>
              <a:rPr sz="2400" b="1" kern="0" spc="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must</a:t>
            </a:r>
            <a:r>
              <a:rPr sz="2400" b="1" kern="0" spc="78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first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setup</a:t>
            </a:r>
            <a:r>
              <a:rPr sz="2400" b="1" kern="0" spc="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ur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     </a:t>
            </a:r>
            <a:r>
              <a:rPr sz="2400" b="1" kern="0" spc="-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database</a:t>
            </a:r>
            <a:r>
              <a:rPr sz="2400" b="1" kern="0" spc="6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configurat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ion.</a:t>
            </a:r>
            <a:r>
              <a:rPr sz="2400" b="1" kern="0" spc="5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r>
              <a:rPr sz="2400" b="1" kern="0" spc="6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do</a:t>
            </a:r>
            <a:r>
              <a:rPr sz="2400" b="1" kern="0" spc="5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this,</a:t>
            </a:r>
            <a:r>
              <a:rPr sz="2400" b="1" kern="0" spc="6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open</a:t>
            </a:r>
            <a:r>
              <a:rPr sz="2400" b="1" kern="0" spc="5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r>
              <a:rPr sz="2400" b="1" kern="0" spc="6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settings.py</a:t>
            </a:r>
            <a:r>
              <a:rPr sz="2400" b="1" kern="0" spc="6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and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    </a:t>
            </a:r>
            <a:r>
              <a:rPr sz="2400" b="1" kern="0" spc="-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locate</a:t>
            </a:r>
            <a:r>
              <a:rPr sz="2400" b="1" kern="0" spc="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r>
              <a:rPr sz="2400" b="1" kern="0" spc="1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dictionary</a:t>
            </a:r>
            <a:r>
              <a:rPr sz="2400" b="1" kern="0" spc="1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alled</a:t>
            </a:r>
            <a:r>
              <a:rPr sz="2400" b="1" kern="0" spc="2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DATABASES.</a:t>
            </a:r>
            <a:endParaRPr lang="Verdana" altLang="Verdana" sz="24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600" dirty="0"/>
          </a:p>
          <a:p>
            <a:pPr marL="12700" indent="18415" algn="l" rtl="0" eaLnBrk="0">
              <a:lnSpc>
                <a:spcPct val="92000"/>
              </a:lnSpc>
              <a:spcBef>
                <a:spcPts val="5"/>
              </a:spcBef>
              <a:tabLst/>
            </a:pP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modify</a:t>
            </a:r>
            <a:r>
              <a:rPr sz="2400" b="1" kern="0" spc="5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r>
              <a:rPr sz="2400" b="1" kern="0" spc="6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default</a:t>
            </a:r>
            <a:r>
              <a:rPr sz="2400" b="1" kern="0" spc="6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key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/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value</a:t>
            </a:r>
            <a:r>
              <a:rPr sz="2400" b="1" kern="0" spc="7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pair</a:t>
            </a:r>
            <a:r>
              <a:rPr sz="2400" b="1" kern="0" spc="6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so</a:t>
            </a:r>
            <a:r>
              <a:rPr sz="2400" b="1" kern="0" spc="69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it</a:t>
            </a:r>
            <a:r>
              <a:rPr sz="2400" b="1" kern="0" spc="7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looks</a:t>
            </a:r>
            <a:r>
              <a:rPr sz="2400" b="1" kern="0" spc="6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something</a:t>
            </a:r>
            <a:r>
              <a:rPr sz="2400" b="1" kern="0" spc="7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like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     the</a:t>
            </a:r>
            <a:r>
              <a:rPr sz="2400" b="1" kern="0" spc="6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following</a:t>
            </a:r>
            <a:r>
              <a:rPr sz="2400" b="1" kern="0" spc="1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example.</a:t>
            </a:r>
            <a:endParaRPr lang="Verdana" altLang="Verdana" sz="2400" dirty="0"/>
          </a:p>
        </p:txBody>
      </p:sp>
      <p:graphicFrame>
        <p:nvGraphicFramePr>
          <p:cNvPr id="352" name="table 352"/>
          <p:cNvGraphicFramePr>
            <a:graphicFrameLocks noGrp="1"/>
          </p:cNvGraphicFramePr>
          <p:nvPr/>
        </p:nvGraphicFramePr>
        <p:xfrm>
          <a:off x="624840" y="3768852"/>
          <a:ext cx="11062334" cy="2569210"/>
        </p:xfrm>
        <a:graphic>
          <a:graphicData uri="http://schemas.openxmlformats.org/drawingml/2006/table">
            <a:tbl>
              <a:tblPr/>
              <a:tblGrid>
                <a:gridCol w="11062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921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4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435609" algn="l" rtl="0" eaLnBrk="0">
                        <a:lnSpc>
                          <a:spcPct val="81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400" b="1" kern="0" spc="-5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DATABASES</a:t>
                      </a:r>
                      <a:r>
                        <a:rPr sz="2400" b="1" kern="0" spc="28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6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=</a:t>
                      </a:r>
                      <a:r>
                        <a:rPr sz="2400" b="1" kern="0" spc="19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6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{</a:t>
                      </a:r>
                      <a:endParaRPr lang="Verdana" altLang="Verdana" sz="2400" dirty="0"/>
                    </a:p>
                    <a:p>
                      <a:pPr marL="851535" algn="l" rtl="0" eaLnBrk="0">
                        <a:lnSpc>
                          <a:spcPts val="2996"/>
                        </a:lnSpc>
                        <a:tabLst/>
                      </a:pP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'default':</a:t>
                      </a:r>
                      <a:r>
                        <a:rPr sz="2400" b="1" kern="0" spc="26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{</a:t>
                      </a:r>
                      <a:endParaRPr lang="Verdana" altLang="Verdana" sz="2400" dirty="0"/>
                    </a:p>
                    <a:p>
                      <a:pPr marL="1270635" algn="l" rtl="0" eaLnBrk="0">
                        <a:lnSpc>
                          <a:spcPct val="81000"/>
                        </a:lnSpc>
                        <a:spcBef>
                          <a:spcPts val="431"/>
                        </a:spcBef>
                        <a:tabLst/>
                      </a:pP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'</a:t>
                      </a:r>
                      <a:r>
                        <a:rPr sz="24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ENGINE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':</a:t>
                      </a:r>
                      <a:r>
                        <a:rPr sz="2400" b="1" kern="0" spc="2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'</a:t>
                      </a:r>
                      <a:r>
                        <a:rPr sz="24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django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.</a:t>
                      </a:r>
                      <a:r>
                        <a:rPr sz="24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db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.</a:t>
                      </a:r>
                      <a:r>
                        <a:rPr sz="24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backends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.</a:t>
                      </a:r>
                      <a:r>
                        <a:rPr sz="2400" b="1" kern="0" spc="-1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sqli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te3',</a:t>
                      </a:r>
                      <a:endParaRPr lang="Verdana" altLang="Verdana" sz="2400" dirty="0"/>
                    </a:p>
                    <a:p>
                      <a:pPr marL="1270635" algn="l" rtl="0" eaLnBrk="0">
                        <a:lnSpc>
                          <a:spcPts val="2957"/>
                        </a:lnSpc>
                        <a:tabLst/>
                      </a:pP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'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NAME</a:t>
                      </a: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':</a:t>
                      </a:r>
                      <a:r>
                        <a:rPr sz="2400" b="1" kern="0" spc="2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DATABASE</a:t>
                      </a: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_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PAT</a:t>
                      </a:r>
                      <a:r>
                        <a:rPr sz="2400" b="1" kern="0" spc="-3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H,</a:t>
                      </a:r>
                      <a:endParaRPr lang="Verdana" altLang="Verdana" sz="2400" dirty="0"/>
                    </a:p>
                    <a:p>
                      <a:pPr marL="856614" algn="l" rtl="0" eaLnBrk="0">
                        <a:lnSpc>
                          <a:spcPct val="81000"/>
                        </a:lnSpc>
                        <a:spcBef>
                          <a:spcPts val="472"/>
                        </a:spcBef>
                        <a:tabLst/>
                      </a:pP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}</a:t>
                      </a:r>
                      <a:endParaRPr lang="Verdana" altLang="Verdana" sz="2400" dirty="0"/>
                    </a:p>
                    <a:p>
                      <a:pPr marL="436880" algn="l" rtl="0" eaLnBrk="0">
                        <a:lnSpc>
                          <a:spcPts val="2996"/>
                        </a:lnSpc>
                        <a:tabLst/>
                      </a:pP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}</a:t>
                      </a:r>
                      <a:endParaRPr lang="Verdana" altLang="Verdana" sz="24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B4C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4C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4C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4C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7" name="table 357"/>
          <p:cNvGraphicFramePr>
            <a:graphicFrameLocks noGrp="1"/>
          </p:cNvGraphicFramePr>
          <p:nvPr/>
        </p:nvGraphicFramePr>
        <p:xfrm>
          <a:off x="579119" y="2523744"/>
          <a:ext cx="11064240" cy="647700"/>
        </p:xfrm>
        <a:graphic>
          <a:graphicData uri="http://schemas.openxmlformats.org/drawingml/2006/table">
            <a:tbl>
              <a:tblPr/>
              <a:tblGrid>
                <a:gridCol w="1106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391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281940" algn="l" rtl="0" eaLnBrk="0">
                        <a:lnSpc>
                          <a:spcPct val="84000"/>
                        </a:lnSpc>
                        <a:tabLst/>
                      </a:pP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DATABASE_PATH</a:t>
                      </a:r>
                      <a:r>
                        <a:rPr sz="2400" b="1" kern="0" spc="37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=</a:t>
                      </a:r>
                      <a:r>
                        <a:rPr sz="2400" b="1" kern="0" spc="10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os.path.join(PROJECT_PATH,</a:t>
                      </a:r>
                      <a:r>
                        <a:rPr sz="2400" b="1" kern="0" spc="2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2400" b="1" kern="0" spc="-20" dirty="0">
                          <a:solidFill>
                            <a:srgbClr val="767171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'rango.db')</a:t>
                      </a:r>
                      <a:endParaRPr lang="Verdana" altLang="Verdana" sz="24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8CB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8" name="textbox 358"/>
          <p:cNvSpPr/>
          <p:nvPr/>
        </p:nvSpPr>
        <p:spPr>
          <a:xfrm>
            <a:off x="650548" y="1287292"/>
            <a:ext cx="10895330" cy="6985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659"/>
              </a:lnSpc>
              <a:tabLst/>
            </a:pPr>
            <a:endParaRPr lang="Arial" altLang="Arial" sz="100" dirty="0"/>
          </a:p>
          <a:p>
            <a:pPr marL="15240" indent="-2540" algn="l" rtl="0" eaLnBrk="0">
              <a:lnSpc>
                <a:spcPct val="92000"/>
              </a:lnSpc>
              <a:tabLst/>
            </a:pP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Also</a:t>
            </a:r>
            <a:r>
              <a:rPr sz="2400" b="1" kern="0" spc="7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create</a:t>
            </a:r>
            <a:r>
              <a:rPr sz="2400" b="1" kern="0" spc="7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r>
              <a:rPr sz="2400" b="1" kern="0" spc="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new</a:t>
            </a:r>
            <a:r>
              <a:rPr sz="2400" b="1" kern="0" spc="70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variable</a:t>
            </a:r>
            <a:r>
              <a:rPr sz="2400" b="1" kern="0" spc="7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called</a:t>
            </a:r>
            <a:r>
              <a:rPr sz="2400" b="1" kern="0" spc="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lang="en-IN" sz="2400" b="1" kern="0" spc="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"</a:t>
            </a:r>
            <a:r>
              <a:rPr sz="2400" b="1" kern="0" spc="-20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</a:rPr>
              <a:t>DATA</a:t>
            </a:r>
            <a:r>
              <a:rPr sz="2400" b="1" kern="0" spc="-30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</a:rPr>
              <a:t>BASE_PATH</a:t>
            </a:r>
            <a:r>
              <a:rPr lang="en-IN" sz="2400" b="1" kern="0" spc="-30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</a:rPr>
              <a:t>"</a:t>
            </a:r>
            <a:r>
              <a:rPr sz="2400" b="1" kern="0" spc="790" dirty="0">
                <a:solidFill>
                  <a:srgbClr val="C55A11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and</a:t>
            </a:r>
            <a:r>
              <a:rPr sz="2400" b="1" kern="0" spc="77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add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that</a:t>
            </a:r>
            <a:r>
              <a:rPr sz="2400" b="1" kern="0" spc="4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r>
              <a:rPr sz="2400" b="1" kern="0" spc="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r>
              <a:rPr sz="2400" b="1" kern="0" spc="5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top</a:t>
            </a:r>
            <a:r>
              <a:rPr sz="2400" b="1" kern="0" spc="1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of</a:t>
            </a:r>
            <a:r>
              <a:rPr sz="2400" b="1" kern="0" spc="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1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yo</a:t>
            </a:r>
            <a:r>
              <a:rPr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ur</a:t>
            </a:r>
            <a:r>
              <a:rPr sz="2400" b="1" kern="0" spc="13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400" b="1" kern="0" spc="-20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</a:rPr>
              <a:t>settings.py</a:t>
            </a:r>
            <a:endParaRPr lang="Verdana" altLang="Verdana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47">
            <a:extLst>
              <a:ext uri="{FF2B5EF4-FFF2-40B4-BE49-F238E27FC236}">
                <a16:creationId xmlns:a16="http://schemas.microsoft.com/office/drawing/2014/main" id="{8295D186-AE89-B495-4B3F-C91F2D07CBFB}"/>
              </a:ext>
            </a:extLst>
          </p:cNvPr>
          <p:cNvSpPr/>
          <p:nvPr/>
        </p:nvSpPr>
        <p:spPr>
          <a:xfrm>
            <a:off x="5397232" y="248338"/>
            <a:ext cx="1413144" cy="4318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74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3000"/>
              </a:lnSpc>
              <a:tabLst/>
            </a:pPr>
            <a:r>
              <a:rPr lang="en-IN" sz="3200" b="1" kern="0" spc="-4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Views</a:t>
            </a:r>
            <a:endParaRPr lang="Verdana" altLang="Verdana" sz="3200" dirty="0"/>
          </a:p>
        </p:txBody>
      </p:sp>
      <p:sp>
        <p:nvSpPr>
          <p:cNvPr id="5" name="textbox 345">
            <a:extLst>
              <a:ext uri="{FF2B5EF4-FFF2-40B4-BE49-F238E27FC236}">
                <a16:creationId xmlns:a16="http://schemas.microsoft.com/office/drawing/2014/main" id="{BF17289C-0A88-1298-99EE-21B0D5927319}"/>
              </a:ext>
            </a:extLst>
          </p:cNvPr>
          <p:cNvSpPr/>
          <p:nvPr/>
        </p:nvSpPr>
        <p:spPr>
          <a:xfrm>
            <a:off x="1422280" y="1076262"/>
            <a:ext cx="9347439" cy="553339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906144" indent="-342900" rtl="0" eaLnBrk="0">
              <a:lnSpc>
                <a:spcPct val="84000"/>
              </a:lnSpc>
              <a:buFont typeface="Arial" panose="020B0604020202020204" pitchFamily="34" charset="0"/>
              <a:buChar char="•"/>
              <a:tabLst/>
            </a:pPr>
            <a:r>
              <a:rPr lang="en-IN"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Perform a task and render output</a:t>
            </a:r>
          </a:p>
          <a:p>
            <a:pPr marL="563244" rtl="0" eaLnBrk="0">
              <a:lnSpc>
                <a:spcPct val="84000"/>
              </a:lnSpc>
              <a:tabLst/>
            </a:pPr>
            <a:r>
              <a:rPr lang="en-IN"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	(HTML/JSON/XML) </a:t>
            </a:r>
          </a:p>
          <a:p>
            <a:pPr marL="563244" rtl="0" eaLnBrk="0">
              <a:lnSpc>
                <a:spcPct val="84000"/>
              </a:lnSpc>
              <a:tabLst/>
            </a:pPr>
            <a:endParaRPr lang="en-IN" sz="2400" b="1" kern="0" spc="-20" dirty="0">
              <a:solidFill>
                <a:srgbClr val="2F5597">
                  <a:alpha val="100000"/>
                </a:srgbClr>
              </a:solidFill>
              <a:latin typeface="Verdana"/>
              <a:ea typeface="Verdana"/>
              <a:cs typeface="Verdana"/>
            </a:endParaRPr>
          </a:p>
          <a:p>
            <a:pPr marL="906144" indent="-342900" rtl="0" eaLnBrk="0">
              <a:lnSpc>
                <a:spcPct val="84000"/>
              </a:lnSpc>
              <a:buFont typeface="Arial" panose="020B0604020202020204" pitchFamily="34" charset="0"/>
              <a:buChar char="•"/>
              <a:tabLst/>
            </a:pPr>
            <a:r>
              <a:rPr lang="en-IN"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Python function that takes an </a:t>
            </a:r>
            <a:r>
              <a:rPr lang="en-IN" sz="2400" b="1" kern="0" spc="-20" dirty="0" err="1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HttpRequest</a:t>
            </a:r>
            <a:endParaRPr lang="en-IN" sz="2400" b="1" kern="0" spc="-20" dirty="0">
              <a:solidFill>
                <a:srgbClr val="2F5597">
                  <a:alpha val="100000"/>
                </a:srgbClr>
              </a:solidFill>
              <a:latin typeface="Verdana"/>
              <a:ea typeface="Verdana"/>
              <a:cs typeface="Verdana"/>
            </a:endParaRPr>
          </a:p>
          <a:p>
            <a:pPr marL="563244" rtl="0" eaLnBrk="0">
              <a:lnSpc>
                <a:spcPct val="84000"/>
              </a:lnSpc>
              <a:tabLst/>
            </a:pPr>
            <a:r>
              <a:rPr lang="en-IN"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	and returns an </a:t>
            </a:r>
            <a:r>
              <a:rPr lang="en-IN" sz="2400" b="1" kern="0" spc="-20" dirty="0" err="1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HttpResponse</a:t>
            </a:r>
            <a:r>
              <a:rPr lang="en-IN"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</a:p>
          <a:p>
            <a:pPr marL="563244" rtl="0" eaLnBrk="0">
              <a:lnSpc>
                <a:spcPct val="84000"/>
              </a:lnSpc>
              <a:tabLst/>
            </a:pPr>
            <a:endParaRPr lang="en-IN" sz="2400" b="1" kern="0" spc="-20" dirty="0">
              <a:solidFill>
                <a:srgbClr val="2F5597">
                  <a:alpha val="100000"/>
                </a:srgbClr>
              </a:solidFill>
              <a:latin typeface="Verdana"/>
              <a:ea typeface="Verdana"/>
              <a:cs typeface="Verdana"/>
            </a:endParaRPr>
          </a:p>
          <a:p>
            <a:pPr marL="906144" indent="-342900" rtl="0" eaLnBrk="0">
              <a:lnSpc>
                <a:spcPct val="84000"/>
              </a:lnSpc>
              <a:buFont typeface="Arial" panose="020B0604020202020204" pitchFamily="34" charset="0"/>
              <a:buChar char="•"/>
              <a:tabLst/>
            </a:pPr>
            <a:r>
              <a:rPr lang="en-IN"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Defined in an app's views.py file</a:t>
            </a:r>
            <a:endParaRPr lang="en-IN" altLang="Verdana" sz="2400" b="1" kern="0" spc="-20" dirty="0">
              <a:solidFill>
                <a:srgbClr val="2F5597">
                  <a:alpha val="100000"/>
                </a:srgbClr>
              </a:solidFill>
              <a:latin typeface="Verdana"/>
              <a:ea typeface="Verdana"/>
            </a:endParaRPr>
          </a:p>
          <a:p>
            <a:pPr marL="563244" rtl="0" eaLnBrk="0">
              <a:lnSpc>
                <a:spcPct val="84000"/>
              </a:lnSpc>
              <a:tabLst/>
            </a:pPr>
            <a:endParaRPr lang="en-IN" altLang="Verdana" sz="2400" dirty="0"/>
          </a:p>
          <a:p>
            <a:pPr marL="563244" rtl="0" eaLnBrk="0">
              <a:lnSpc>
                <a:spcPct val="84000"/>
              </a:lnSpc>
              <a:tabLst/>
            </a:pPr>
            <a:endParaRPr lang="en-IN" altLang="Verdana" sz="2400" dirty="0"/>
          </a:p>
          <a:p>
            <a:pPr marL="563244" rtl="0" eaLnBrk="0">
              <a:lnSpc>
                <a:spcPct val="84000"/>
              </a:lnSpc>
              <a:tabLst/>
            </a:pPr>
            <a:endParaRPr lang="en-IN" altLang="Verdana" sz="2400" dirty="0"/>
          </a:p>
          <a:p>
            <a:pPr marL="563244" rtl="0" eaLnBrk="0">
              <a:lnSpc>
                <a:spcPct val="84000"/>
              </a:lnSpc>
              <a:tabLst/>
            </a:pPr>
            <a:r>
              <a:rPr lang="en-IN" altLang="Verdana" sz="2400" b="1" dirty="0"/>
              <a:t>	View Example</a:t>
            </a:r>
            <a:r>
              <a:rPr lang="en-IN" altLang="Verdana" sz="2400" dirty="0"/>
              <a:t>:- </a:t>
            </a:r>
          </a:p>
          <a:p>
            <a:pPr marL="563244" rtl="0" eaLnBrk="0">
              <a:lnSpc>
                <a:spcPct val="84000"/>
              </a:lnSpc>
              <a:tabLst/>
            </a:pPr>
            <a:endParaRPr lang="en-IN" altLang="Verdana" sz="2400" dirty="0"/>
          </a:p>
          <a:p>
            <a:pPr marL="563244" rtl="0" eaLnBrk="0">
              <a:lnSpc>
                <a:spcPct val="84000"/>
              </a:lnSpc>
              <a:tabLst/>
            </a:pPr>
            <a:r>
              <a:rPr lang="en-IN" altLang="Verdana" sz="2400" dirty="0">
                <a:solidFill>
                  <a:schemeClr val="accent2"/>
                </a:solidFill>
              </a:rPr>
              <a:t>	from</a:t>
            </a:r>
            <a:r>
              <a:rPr lang="en-IN" altLang="Verdana" sz="2400" dirty="0"/>
              <a:t> </a:t>
            </a:r>
            <a:r>
              <a:rPr lang="en-IN" altLang="Verdana" sz="2400" dirty="0" err="1"/>
              <a:t>django.http</a:t>
            </a:r>
            <a:r>
              <a:rPr lang="en-IN" altLang="Verdana" sz="2400" dirty="0"/>
              <a:t> </a:t>
            </a:r>
            <a:r>
              <a:rPr lang="en-IN" altLang="Verdana" sz="2400" dirty="0">
                <a:solidFill>
                  <a:schemeClr val="accent2"/>
                </a:solidFill>
              </a:rPr>
              <a:t>import</a:t>
            </a:r>
            <a:r>
              <a:rPr lang="en-IN" altLang="Verdana" sz="2400" dirty="0"/>
              <a:t> </a:t>
            </a:r>
            <a:r>
              <a:rPr lang="en-IN" altLang="Verdana" sz="2400" dirty="0" err="1"/>
              <a:t>HttpResponse</a:t>
            </a:r>
            <a:endParaRPr lang="en-IN" altLang="Verdana" sz="2400" dirty="0"/>
          </a:p>
          <a:p>
            <a:pPr marL="563244" rtl="0" eaLnBrk="0">
              <a:lnSpc>
                <a:spcPct val="84000"/>
              </a:lnSpc>
              <a:tabLst/>
            </a:pPr>
            <a:endParaRPr lang="en-IN" altLang="Verdana" sz="2400" dirty="0"/>
          </a:p>
          <a:p>
            <a:pPr marL="563244" rtl="0" eaLnBrk="0">
              <a:lnSpc>
                <a:spcPct val="84000"/>
              </a:lnSpc>
              <a:tabLst/>
            </a:pPr>
            <a:r>
              <a:rPr lang="en-IN" altLang="Verdana" sz="2400" dirty="0">
                <a:solidFill>
                  <a:schemeClr val="accent2"/>
                </a:solidFill>
              </a:rPr>
              <a:t>	def</a:t>
            </a:r>
            <a:r>
              <a:rPr lang="en-IN" altLang="Verdana" sz="2400" dirty="0"/>
              <a:t> </a:t>
            </a:r>
            <a:r>
              <a:rPr lang="en-IN" altLang="Verdana" sz="2400" dirty="0" err="1">
                <a:solidFill>
                  <a:schemeClr val="accent1"/>
                </a:solidFill>
              </a:rPr>
              <a:t>hello_world</a:t>
            </a:r>
            <a:r>
              <a:rPr lang="en-IN" altLang="Verdana" sz="2400" dirty="0"/>
              <a:t>(request):</a:t>
            </a:r>
          </a:p>
          <a:p>
            <a:pPr marL="563244" rtl="0" eaLnBrk="0">
              <a:lnSpc>
                <a:spcPct val="84000"/>
              </a:lnSpc>
              <a:tabLst/>
            </a:pPr>
            <a:r>
              <a:rPr lang="en-IN" altLang="Verdana" sz="2400" dirty="0"/>
              <a:t>		</a:t>
            </a:r>
            <a:r>
              <a:rPr lang="en-IN" altLang="Verdana" sz="2400" dirty="0">
                <a:solidFill>
                  <a:schemeClr val="accent2"/>
                </a:solidFill>
              </a:rPr>
              <a:t>return</a:t>
            </a:r>
            <a:r>
              <a:rPr lang="en-IN" altLang="Verdana" sz="2400" dirty="0"/>
              <a:t> </a:t>
            </a:r>
            <a:r>
              <a:rPr lang="en-IN" altLang="Verdana" sz="2400" dirty="0" err="1"/>
              <a:t>HttpResponse</a:t>
            </a:r>
            <a:r>
              <a:rPr lang="en-IN" altLang="Verdana" sz="2400" dirty="0"/>
              <a:t>(</a:t>
            </a:r>
            <a:r>
              <a:rPr lang="en-IN" altLang="Verdana" sz="2400" dirty="0">
                <a:solidFill>
                  <a:schemeClr val="accent6"/>
                </a:solidFill>
              </a:rPr>
              <a:t>"Hello World“</a:t>
            </a:r>
            <a:r>
              <a:rPr lang="en-IN" altLang="Verdana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7309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45">
            <a:extLst>
              <a:ext uri="{FF2B5EF4-FFF2-40B4-BE49-F238E27FC236}">
                <a16:creationId xmlns:a16="http://schemas.microsoft.com/office/drawing/2014/main" id="{E3E61E42-8826-2F69-E54E-E98B8946DD09}"/>
              </a:ext>
            </a:extLst>
          </p:cNvPr>
          <p:cNvSpPr/>
          <p:nvPr/>
        </p:nvSpPr>
        <p:spPr>
          <a:xfrm>
            <a:off x="1422280" y="1076262"/>
            <a:ext cx="9347439" cy="5650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906144" indent="-342900" rtl="0" eaLnBrk="0">
              <a:lnSpc>
                <a:spcPct val="84000"/>
              </a:lnSpc>
              <a:buFont typeface="Arial" panose="020B0604020202020204" pitchFamily="34" charset="0"/>
              <a:buChar char="•"/>
              <a:tabLst/>
            </a:pPr>
            <a:r>
              <a:rPr lang="en-IN"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Defines the URLs used in your project</a:t>
            </a:r>
          </a:p>
          <a:p>
            <a:pPr marL="563244" rtl="0" eaLnBrk="0">
              <a:lnSpc>
                <a:spcPct val="84000"/>
              </a:lnSpc>
              <a:tabLst/>
            </a:pPr>
            <a:endParaRPr lang="en-IN" sz="2400" b="1" kern="0" spc="-20" dirty="0">
              <a:solidFill>
                <a:srgbClr val="2F5597">
                  <a:alpha val="100000"/>
                </a:srgbClr>
              </a:solidFill>
              <a:latin typeface="Verdana"/>
              <a:ea typeface="Verdana"/>
              <a:cs typeface="Verdana"/>
            </a:endParaRPr>
          </a:p>
          <a:p>
            <a:pPr marL="906144" indent="-342900" rtl="0" eaLnBrk="0">
              <a:lnSpc>
                <a:spcPct val="84000"/>
              </a:lnSpc>
              <a:buFont typeface="Arial" panose="020B0604020202020204" pitchFamily="34" charset="0"/>
              <a:buChar char="•"/>
              <a:tabLst/>
            </a:pPr>
            <a:r>
              <a:rPr lang="en-IN"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Maps a URL to a View Function </a:t>
            </a:r>
          </a:p>
          <a:p>
            <a:pPr marL="563244" rtl="0" eaLnBrk="0">
              <a:lnSpc>
                <a:spcPct val="84000"/>
              </a:lnSpc>
              <a:tabLst/>
            </a:pPr>
            <a:endParaRPr lang="en-IN" sz="2400" b="1" kern="0" spc="-20" dirty="0">
              <a:solidFill>
                <a:srgbClr val="2F5597">
                  <a:alpha val="100000"/>
                </a:srgbClr>
              </a:solidFill>
              <a:latin typeface="Verdana"/>
              <a:ea typeface="Verdana"/>
              <a:cs typeface="Verdana"/>
            </a:endParaRPr>
          </a:p>
          <a:p>
            <a:pPr marL="906144" indent="-342900" rtl="0" eaLnBrk="0">
              <a:lnSpc>
                <a:spcPct val="84000"/>
              </a:lnSpc>
              <a:buFont typeface="Arial" panose="020B0604020202020204" pitchFamily="34" charset="0"/>
              <a:buChar char="•"/>
              <a:tabLst/>
            </a:pPr>
            <a:r>
              <a:rPr lang="en-IN"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Defined using Regular Expressions </a:t>
            </a:r>
          </a:p>
          <a:p>
            <a:pPr marL="906144" indent="-342900" rtl="0" eaLnBrk="0">
              <a:lnSpc>
                <a:spcPct val="84000"/>
              </a:lnSpc>
              <a:buFont typeface="Arial" panose="020B0604020202020204" pitchFamily="34" charset="0"/>
              <a:buChar char="•"/>
              <a:tabLst/>
            </a:pPr>
            <a:endParaRPr lang="en-IN" sz="2400" b="1" kern="0" spc="-20" dirty="0">
              <a:solidFill>
                <a:srgbClr val="2F5597">
                  <a:alpha val="100000"/>
                </a:srgbClr>
              </a:solidFill>
              <a:latin typeface="Verdana"/>
              <a:ea typeface="Verdana"/>
              <a:cs typeface="Verdana"/>
            </a:endParaRPr>
          </a:p>
          <a:p>
            <a:pPr marL="906144" indent="-342900" rtl="0" eaLnBrk="0">
              <a:lnSpc>
                <a:spcPct val="84000"/>
              </a:lnSpc>
              <a:buFont typeface="Arial" panose="020B0604020202020204" pitchFamily="34" charset="0"/>
              <a:buChar char="•"/>
              <a:tabLst/>
            </a:pPr>
            <a:r>
              <a:rPr lang="en-IN"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Defined in an app's urls.py file.</a:t>
            </a:r>
            <a:endParaRPr lang="en-IN" altLang="Verdana" sz="2400" dirty="0"/>
          </a:p>
          <a:p>
            <a:pPr marL="563244" rtl="0" eaLnBrk="0">
              <a:lnSpc>
                <a:spcPct val="84000"/>
              </a:lnSpc>
              <a:tabLst/>
            </a:pPr>
            <a:endParaRPr lang="en-IN" altLang="Verdana" sz="2400" dirty="0"/>
          </a:p>
          <a:p>
            <a:pPr marL="563244" rtl="0" eaLnBrk="0">
              <a:lnSpc>
                <a:spcPct val="84000"/>
              </a:lnSpc>
              <a:tabLst/>
            </a:pPr>
            <a:r>
              <a:rPr lang="en-IN" altLang="Verdana" sz="2400" b="1" dirty="0"/>
              <a:t>	URL Example</a:t>
            </a:r>
            <a:r>
              <a:rPr lang="en-IN" altLang="Verdana" sz="2400" dirty="0"/>
              <a:t>:- </a:t>
            </a:r>
            <a:r>
              <a:rPr lang="en-IN" altLang="Verdana" sz="2400" dirty="0">
                <a:solidFill>
                  <a:schemeClr val="accent2"/>
                </a:solidFill>
              </a:rPr>
              <a:t>	</a:t>
            </a:r>
            <a:endParaRPr lang="en-IN" altLang="Verdan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CF9A1-5326-0801-AF98-C62CF10D1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660" y="3999480"/>
            <a:ext cx="5418578" cy="2727411"/>
          </a:xfrm>
          <a:prstGeom prst="rect">
            <a:avLst/>
          </a:prstGeom>
        </p:spPr>
      </p:pic>
      <p:sp>
        <p:nvSpPr>
          <p:cNvPr id="7" name="textbox 347">
            <a:extLst>
              <a:ext uri="{FF2B5EF4-FFF2-40B4-BE49-F238E27FC236}">
                <a16:creationId xmlns:a16="http://schemas.microsoft.com/office/drawing/2014/main" id="{A0D0D27B-72A5-AF98-6632-377EE717218B}"/>
              </a:ext>
            </a:extLst>
          </p:cNvPr>
          <p:cNvSpPr/>
          <p:nvPr/>
        </p:nvSpPr>
        <p:spPr>
          <a:xfrm>
            <a:off x="4792722" y="256576"/>
            <a:ext cx="2606553" cy="4318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74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3000"/>
              </a:lnSpc>
              <a:tabLst/>
            </a:pPr>
            <a:r>
              <a:rPr lang="en-IN" sz="3200" b="1" kern="0" spc="-4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URL Routes</a:t>
            </a:r>
            <a:endParaRPr lang="Verdana" altLang="Verdana" sz="3200" dirty="0"/>
          </a:p>
        </p:txBody>
      </p:sp>
    </p:spTree>
    <p:extLst>
      <p:ext uri="{BB962C8B-B14F-4D97-AF65-F5344CB8AC3E}">
        <p14:creationId xmlns:p14="http://schemas.microsoft.com/office/powerpoint/2010/main" val="2562998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45">
            <a:extLst>
              <a:ext uri="{FF2B5EF4-FFF2-40B4-BE49-F238E27FC236}">
                <a16:creationId xmlns:a16="http://schemas.microsoft.com/office/drawing/2014/main" id="{70425C17-CFEA-85BA-6BCB-171F586CA24B}"/>
              </a:ext>
            </a:extLst>
          </p:cNvPr>
          <p:cNvSpPr/>
          <p:nvPr/>
        </p:nvSpPr>
        <p:spPr>
          <a:xfrm>
            <a:off x="1422280" y="1076262"/>
            <a:ext cx="9347439" cy="56506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906144" indent="-342900" rtl="0" eaLnBrk="0">
              <a:lnSpc>
                <a:spcPct val="84000"/>
              </a:lnSpc>
              <a:buFont typeface="Arial" panose="020B0604020202020204" pitchFamily="34" charset="0"/>
              <a:buChar char="•"/>
              <a:tabLst/>
            </a:pPr>
            <a:r>
              <a:rPr lang="en-IN"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Describes the Presentation of your data</a:t>
            </a:r>
          </a:p>
          <a:p>
            <a:pPr marL="563244" rtl="0" eaLnBrk="0">
              <a:lnSpc>
                <a:spcPct val="84000"/>
              </a:lnSpc>
              <a:tabLst/>
            </a:pPr>
            <a:endParaRPr lang="en-IN" sz="2400" b="1" kern="0" spc="-20" dirty="0">
              <a:solidFill>
                <a:srgbClr val="2F5597">
                  <a:alpha val="100000"/>
                </a:srgbClr>
              </a:solidFill>
              <a:latin typeface="Verdana"/>
              <a:ea typeface="Verdana"/>
              <a:cs typeface="Verdana"/>
            </a:endParaRPr>
          </a:p>
          <a:p>
            <a:pPr marL="906144" indent="-342900" rtl="0" eaLnBrk="0">
              <a:lnSpc>
                <a:spcPct val="84000"/>
              </a:lnSpc>
              <a:buFont typeface="Arial" panose="020B0604020202020204" pitchFamily="34" charset="0"/>
              <a:buChar char="•"/>
              <a:tabLst/>
            </a:pPr>
            <a:r>
              <a:rPr lang="en-IN"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Separates Logic from Presentation</a:t>
            </a:r>
          </a:p>
          <a:p>
            <a:pPr marL="563244" rtl="0" eaLnBrk="0">
              <a:lnSpc>
                <a:spcPct val="84000"/>
              </a:lnSpc>
              <a:tabLst/>
            </a:pPr>
            <a:endParaRPr lang="en-IN" sz="2400" b="1" kern="0" spc="-20" dirty="0">
              <a:solidFill>
                <a:srgbClr val="2F5597">
                  <a:alpha val="100000"/>
                </a:srgbClr>
              </a:solidFill>
              <a:latin typeface="Verdana"/>
              <a:ea typeface="Verdana"/>
              <a:cs typeface="Verdana"/>
            </a:endParaRPr>
          </a:p>
          <a:p>
            <a:pPr marL="906144" indent="-342900" rtl="0" eaLnBrk="0">
              <a:lnSpc>
                <a:spcPct val="84000"/>
              </a:lnSpc>
              <a:buFont typeface="Arial" panose="020B0604020202020204" pitchFamily="34" charset="0"/>
              <a:buChar char="•"/>
              <a:tabLst/>
            </a:pPr>
            <a:r>
              <a:rPr lang="en-IN"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Simple Syntax &amp; Designer Friendly</a:t>
            </a:r>
          </a:p>
          <a:p>
            <a:pPr marL="906144" indent="-342900" rtl="0" eaLnBrk="0">
              <a:lnSpc>
                <a:spcPct val="84000"/>
              </a:lnSpc>
              <a:buFont typeface="Arial" panose="020B0604020202020204" pitchFamily="34" charset="0"/>
              <a:buChar char="•"/>
              <a:tabLst/>
            </a:pPr>
            <a:endParaRPr lang="en-IN" sz="2400" b="1" kern="0" spc="-20" dirty="0">
              <a:solidFill>
                <a:srgbClr val="2F5597">
                  <a:alpha val="100000"/>
                </a:srgbClr>
              </a:solidFill>
              <a:latin typeface="Verdana"/>
              <a:ea typeface="Verdana"/>
              <a:cs typeface="Verdana"/>
            </a:endParaRPr>
          </a:p>
          <a:p>
            <a:pPr marL="906144" indent="-342900" rtl="0" eaLnBrk="0">
              <a:lnSpc>
                <a:spcPct val="84000"/>
              </a:lnSpc>
              <a:buFont typeface="Arial" panose="020B0604020202020204" pitchFamily="34" charset="0"/>
              <a:buChar char="•"/>
              <a:tabLst/>
            </a:pPr>
            <a:r>
              <a:rPr lang="en-IN" sz="2400" b="1" kern="0" spc="-20" dirty="0">
                <a:solidFill>
                  <a:srgbClr val="2F5597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Supports Reuse through inheritance &amp; inclusion</a:t>
            </a:r>
            <a:endParaRPr lang="en-IN" altLang="Verdana" sz="2400" dirty="0"/>
          </a:p>
          <a:p>
            <a:pPr marL="563244" rtl="0" eaLnBrk="0">
              <a:lnSpc>
                <a:spcPct val="84000"/>
              </a:lnSpc>
              <a:tabLst/>
            </a:pPr>
            <a:endParaRPr lang="en-IN" altLang="Verdana" sz="2400" dirty="0"/>
          </a:p>
          <a:p>
            <a:pPr marL="563244" rtl="0" eaLnBrk="0">
              <a:lnSpc>
                <a:spcPct val="84000"/>
              </a:lnSpc>
              <a:tabLst/>
            </a:pPr>
            <a:r>
              <a:rPr lang="en-IN" altLang="Verdana" sz="2400" b="1" dirty="0"/>
              <a:t>Template Syntax :- </a:t>
            </a:r>
          </a:p>
          <a:p>
            <a:pPr marL="563244" rtl="0" eaLnBrk="0">
              <a:lnSpc>
                <a:spcPct val="84000"/>
              </a:lnSpc>
              <a:tabLst/>
            </a:pPr>
            <a:endParaRPr lang="en-IN" altLang="Verdana" sz="2400" b="1" dirty="0"/>
          </a:p>
          <a:p>
            <a:pPr marL="563244" rtl="0" eaLnBrk="0">
              <a:lnSpc>
                <a:spcPct val="84000"/>
              </a:lnSpc>
              <a:tabLst/>
            </a:pPr>
            <a:endParaRPr lang="en-IN" altLang="Verdana" sz="2400" b="1" dirty="0"/>
          </a:p>
        </p:txBody>
      </p:sp>
      <p:sp>
        <p:nvSpPr>
          <p:cNvPr id="4" name="textbox 347">
            <a:extLst>
              <a:ext uri="{FF2B5EF4-FFF2-40B4-BE49-F238E27FC236}">
                <a16:creationId xmlns:a16="http://schemas.microsoft.com/office/drawing/2014/main" id="{14BE71CC-6DBE-00CD-0603-DF0348F757E9}"/>
              </a:ext>
            </a:extLst>
          </p:cNvPr>
          <p:cNvSpPr/>
          <p:nvPr/>
        </p:nvSpPr>
        <p:spPr>
          <a:xfrm>
            <a:off x="4918949" y="215387"/>
            <a:ext cx="2349483" cy="4318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74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3000"/>
              </a:lnSpc>
              <a:tabLst/>
            </a:pPr>
            <a:r>
              <a:rPr lang="en-IN" sz="3200" b="1" kern="0" spc="-4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Templates</a:t>
            </a:r>
            <a:endParaRPr lang="Verdana" altLang="Verdana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02245-BE20-05F0-785B-B012A662F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900" y="4159262"/>
            <a:ext cx="3678208" cy="186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49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2A4B1A-931A-8EAF-A227-1AB7B5E6D96C}"/>
              </a:ext>
            </a:extLst>
          </p:cNvPr>
          <p:cNvSpPr/>
          <p:nvPr/>
        </p:nvSpPr>
        <p:spPr>
          <a:xfrm>
            <a:off x="3669348" y="3109208"/>
            <a:ext cx="4853304" cy="639583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ct val="83000"/>
              </a:lnSpc>
              <a:tabLst/>
            </a:pPr>
            <a:r>
              <a:rPr lang="en-IN" sz="5400" b="1" kern="0" spc="-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Thank You!</a:t>
            </a:r>
            <a:endParaRPr lang="en-IN" altLang="Verdana" sz="5400" dirty="0"/>
          </a:p>
        </p:txBody>
      </p:sp>
    </p:spTree>
    <p:extLst>
      <p:ext uri="{BB962C8B-B14F-4D97-AF65-F5344CB8AC3E}">
        <p14:creationId xmlns:p14="http://schemas.microsoft.com/office/powerpoint/2010/main" val="214905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4"/>
          <p:cNvSpPr/>
          <p:nvPr/>
        </p:nvSpPr>
        <p:spPr>
          <a:xfrm>
            <a:off x="7405380" y="1711317"/>
            <a:ext cx="4373245" cy="27971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1797"/>
              </a:lnSpc>
              <a:tabLst/>
            </a:pPr>
            <a:endParaRPr lang="Arial" altLang="Arial" sz="100" dirty="0"/>
          </a:p>
          <a:p>
            <a:pPr marL="17779" indent="4444" algn="l" rtl="0" eaLnBrk="0">
              <a:lnSpc>
                <a:spcPct val="95000"/>
              </a:lnSpc>
              <a:tabLst/>
            </a:pPr>
            <a:r>
              <a:rPr sz="2000" b="1" kern="0" spc="-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It</a:t>
            </a:r>
            <a:r>
              <a:rPr sz="2000" b="1" kern="0" spc="60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takes</a:t>
            </a:r>
            <a:r>
              <a:rPr sz="2000" b="1" kern="0" spc="67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less</a:t>
            </a:r>
            <a:r>
              <a:rPr sz="2000" b="1" kern="0" spc="54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time</a:t>
            </a:r>
            <a:r>
              <a:rPr sz="2000" b="1" kern="0" spc="55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r>
              <a:rPr sz="2000" b="1" kern="0" spc="67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build</a:t>
            </a:r>
            <a:r>
              <a:rPr sz="2000" b="1" kern="0" spc="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  </a:t>
            </a:r>
            <a:r>
              <a:rPr sz="2000" b="1" kern="0" spc="-1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application</a:t>
            </a:r>
            <a:r>
              <a:rPr sz="2000" b="1" kern="0" spc="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000" b="1" kern="0" spc="-1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after</a:t>
            </a:r>
            <a:r>
              <a:rPr sz="2000" b="1" kern="0" spc="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000" b="1" kern="0" spc="-1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collect</a:t>
            </a:r>
            <a:r>
              <a:rPr sz="2000" b="1" kern="0" spc="-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ing</a:t>
            </a:r>
            <a:r>
              <a:rPr sz="2000" b="1" kern="0" spc="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  client</a:t>
            </a:r>
            <a:r>
              <a:rPr sz="2000" b="1" kern="0" spc="15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requi</a:t>
            </a:r>
            <a:r>
              <a:rPr sz="2000" b="1" kern="0" spc="-1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rement.</a:t>
            </a:r>
            <a:endParaRPr lang="Verdana" altLang="Verdana" sz="2000" dirty="0"/>
          </a:p>
          <a:p>
            <a:pPr algn="l" rtl="0" eaLnBrk="0">
              <a:lnSpc>
                <a:spcPct val="13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3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3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500" dirty="0"/>
          </a:p>
          <a:p>
            <a:pPr marL="12700" algn="l" rtl="0" eaLnBrk="0">
              <a:lnSpc>
                <a:spcPct val="100000"/>
              </a:lnSpc>
              <a:spcBef>
                <a:spcPts val="2"/>
              </a:spcBef>
              <a:tabLst/>
            </a:pPr>
            <a:r>
              <a:rPr sz="2000" b="1" kern="0" spc="-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This</a:t>
            </a:r>
            <a:r>
              <a:rPr sz="2000" b="1" kern="0" spc="4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  </a:t>
            </a:r>
            <a:r>
              <a:rPr sz="2000" b="1" kern="0" spc="-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framework</a:t>
            </a:r>
            <a:r>
              <a:rPr sz="2000" b="1" kern="0" spc="7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  </a:t>
            </a:r>
            <a:r>
              <a:rPr sz="2000" b="1" kern="0" spc="-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uses</a:t>
            </a:r>
            <a:r>
              <a:rPr sz="2000" b="1" kern="0" spc="5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  </a:t>
            </a:r>
            <a:r>
              <a:rPr sz="2000" b="1" kern="0" spc="-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r>
              <a:rPr sz="2000" b="1" kern="0" spc="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famous</a:t>
            </a:r>
            <a:r>
              <a:rPr sz="2000" b="1" kern="0" spc="6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</a:t>
            </a:r>
            <a:r>
              <a:rPr sz="2000" b="1" kern="0" spc="-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tag</a:t>
            </a:r>
            <a:r>
              <a:rPr sz="2000" b="1" kern="0" spc="8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</a:t>
            </a:r>
            <a:r>
              <a:rPr sz="2000" b="1" kern="0" spc="-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line:</a:t>
            </a:r>
            <a:r>
              <a:rPr sz="2000" b="1" kern="0" spc="4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</a:t>
            </a:r>
            <a:r>
              <a:rPr sz="2000" b="1" kern="0" spc="-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r>
              <a:rPr sz="2000" b="1" kern="0" spc="4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</a:t>
            </a:r>
            <a:r>
              <a:rPr sz="2000" b="1" kern="0" spc="-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web</a:t>
            </a:r>
            <a:r>
              <a:rPr sz="2000" b="1" kern="0" spc="1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1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framework</a:t>
            </a:r>
            <a:r>
              <a:rPr sz="2000" b="1" kern="0" spc="16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000" b="1" kern="0" spc="-1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for</a:t>
            </a:r>
            <a:r>
              <a:rPr sz="2000" b="1" kern="0" spc="2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000" b="1" kern="0" spc="-1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perfectioni</a:t>
            </a:r>
            <a:r>
              <a:rPr sz="2000" b="1" kern="0" spc="-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sts</a:t>
            </a:r>
            <a:r>
              <a:rPr sz="2000" b="1" kern="0" spc="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with</a:t>
            </a:r>
            <a:r>
              <a:rPr sz="2000" b="1" kern="0" spc="8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deadlines</a:t>
            </a:r>
            <a:r>
              <a:rPr sz="2000" b="1" kern="0" spc="5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.</a:t>
            </a:r>
            <a:endParaRPr lang="Verdana" altLang="Verdana" sz="2000" dirty="0"/>
          </a:p>
        </p:txBody>
      </p:sp>
      <p:sp>
        <p:nvSpPr>
          <p:cNvPr id="35" name="textbox 35"/>
          <p:cNvSpPr/>
          <p:nvPr/>
        </p:nvSpPr>
        <p:spPr>
          <a:xfrm>
            <a:off x="1698635" y="1739405"/>
            <a:ext cx="4248784" cy="891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6875"/>
              </a:lnSpc>
              <a:tabLst/>
            </a:pPr>
            <a:endParaRPr lang="Arial" altLang="Arial" sz="100" dirty="0"/>
          </a:p>
          <a:p>
            <a:pPr marL="12700" indent="17779" algn="l" rtl="0" eaLnBrk="0">
              <a:lnSpc>
                <a:spcPct val="95000"/>
              </a:lnSpc>
              <a:tabLst/>
            </a:pPr>
            <a:r>
              <a:rPr sz="2000" b="1" kern="0" spc="-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Django</a:t>
            </a:r>
            <a:r>
              <a:rPr sz="2000" b="1" kern="0" spc="1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000" b="1" kern="0" spc="-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is</a:t>
            </a:r>
            <a:r>
              <a:rPr sz="2000" b="1" kern="0" spc="6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r>
              <a:rPr sz="2000" b="1" kern="0" spc="60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web</a:t>
            </a:r>
            <a:r>
              <a:rPr sz="2000" b="1" kern="0" spc="6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r>
              <a:rPr sz="2000" b="1" kern="0" spc="-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pplication</a:t>
            </a:r>
            <a:r>
              <a:rPr sz="2000" b="1" kern="0" spc="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framework</a:t>
            </a:r>
            <a:r>
              <a:rPr sz="2000" b="1" kern="0" spc="29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written</a:t>
            </a:r>
            <a:r>
              <a:rPr sz="2000" b="1" kern="0" spc="39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</a:t>
            </a:r>
            <a:r>
              <a:rPr sz="2000" b="1" kern="0" spc="41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Python</a:t>
            </a:r>
            <a:r>
              <a:rPr sz="2000" b="1" kern="0" spc="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programming</a:t>
            </a:r>
            <a:r>
              <a:rPr sz="2000" b="1" kern="0" spc="14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language.</a:t>
            </a:r>
            <a:endParaRPr lang="Verdana" altLang="Verdana" sz="2000" dirty="0"/>
          </a:p>
        </p:txBody>
      </p:sp>
      <p:sp>
        <p:nvSpPr>
          <p:cNvPr id="36" name="textbox 36"/>
          <p:cNvSpPr/>
          <p:nvPr/>
        </p:nvSpPr>
        <p:spPr>
          <a:xfrm>
            <a:off x="1798590" y="5020958"/>
            <a:ext cx="3882390" cy="8928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993"/>
              </a:lnSpc>
              <a:tabLst/>
            </a:pPr>
            <a:endParaRPr lang="Arial" altLang="Arial" sz="100" dirty="0"/>
          </a:p>
          <a:p>
            <a:pPr marL="18415" indent="-5714" algn="l" rtl="0" eaLnBrk="0">
              <a:lnSpc>
                <a:spcPct val="95000"/>
              </a:lnSpc>
              <a:tabLst/>
            </a:pPr>
            <a:r>
              <a:rPr sz="2000" b="1" kern="0" spc="-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r>
              <a:rPr sz="2000" b="1" kern="0" spc="11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  </a:t>
            </a:r>
            <a:r>
              <a:rPr sz="2000" b="1" kern="0" spc="-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Django</a:t>
            </a:r>
            <a:r>
              <a:rPr sz="2000" b="1" kern="0" spc="11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  </a:t>
            </a:r>
            <a:r>
              <a:rPr sz="2000" b="1" kern="0" spc="-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is</a:t>
            </a:r>
            <a:r>
              <a:rPr sz="2000" b="1" kern="0" spc="8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  </a:t>
            </a:r>
            <a:r>
              <a:rPr sz="2000" b="1" kern="0" spc="-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very</a:t>
            </a:r>
            <a:r>
              <a:rPr sz="2000" b="1" kern="0" spc="4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demanding</a:t>
            </a:r>
            <a:r>
              <a:rPr sz="2000" b="1" kern="0" spc="10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</a:t>
            </a:r>
            <a:r>
              <a:rPr sz="2000" b="1" kern="0" spc="-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ue</a:t>
            </a:r>
            <a:r>
              <a:rPr sz="2000" b="1" kern="0" spc="7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r>
              <a:rPr sz="2000" b="1" kern="0" spc="18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its</a:t>
            </a:r>
            <a:r>
              <a:rPr sz="2000" b="1" kern="0" spc="18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rapid</a:t>
            </a:r>
            <a:r>
              <a:rPr sz="2000" b="1" kern="0" spc="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development</a:t>
            </a:r>
            <a:r>
              <a:rPr sz="2000" b="1" kern="0" spc="1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feature</a:t>
            </a:r>
            <a:r>
              <a:rPr sz="2000" b="1" kern="0" spc="6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.</a:t>
            </a:r>
            <a:endParaRPr lang="Verdana" altLang="Verdana" sz="2000" dirty="0"/>
          </a:p>
        </p:txBody>
      </p:sp>
      <p:sp>
        <p:nvSpPr>
          <p:cNvPr id="37" name="textbox 37"/>
          <p:cNvSpPr/>
          <p:nvPr/>
        </p:nvSpPr>
        <p:spPr>
          <a:xfrm>
            <a:off x="1721507" y="3380118"/>
            <a:ext cx="3468370" cy="891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6875"/>
              </a:lnSpc>
              <a:tabLst/>
            </a:pPr>
            <a:endParaRPr lang="Arial" altLang="Arial" sz="100" dirty="0"/>
          </a:p>
          <a:p>
            <a:pPr marL="12700" indent="3810" algn="l" rtl="0" eaLnBrk="0">
              <a:lnSpc>
                <a:spcPct val="95000"/>
              </a:lnSpc>
              <a:tabLst/>
            </a:pPr>
            <a:r>
              <a:rPr sz="2000" b="1" kern="0" spc="-5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It</a:t>
            </a:r>
            <a:r>
              <a:rPr sz="2000" b="1" kern="0" spc="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</a:t>
            </a:r>
            <a:r>
              <a:rPr sz="2000" b="1" kern="0" spc="-5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is</a:t>
            </a:r>
            <a:r>
              <a:rPr sz="2000" b="1" kern="0" spc="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</a:t>
            </a:r>
            <a:r>
              <a:rPr sz="2000" b="1" kern="0" spc="-5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based</a:t>
            </a:r>
            <a:r>
              <a:rPr sz="2000" b="1" kern="0" spc="1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</a:t>
            </a:r>
            <a:r>
              <a:rPr sz="2000" b="1" kern="0" spc="-5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on</a:t>
            </a:r>
            <a:r>
              <a:rPr sz="2000" b="1" kern="0" spc="4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</a:t>
            </a:r>
            <a:r>
              <a:rPr sz="2000" b="1" kern="0" spc="-5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</a:t>
            </a:r>
            <a:r>
              <a:rPr sz="2000" b="1" kern="0" spc="-6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VT</a:t>
            </a:r>
            <a:r>
              <a:rPr sz="2000" b="1" kern="0" spc="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</a:t>
            </a:r>
            <a:r>
              <a:rPr sz="2000" b="1" kern="0" spc="-1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(Model</a:t>
            </a:r>
            <a:r>
              <a:rPr sz="2000" b="1" kern="0" spc="5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1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View</a:t>
            </a:r>
            <a:r>
              <a:rPr sz="2000" b="1" kern="0" spc="5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1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Template)</a:t>
            </a:r>
            <a:r>
              <a:rPr sz="2000" b="1" kern="0" spc="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1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design</a:t>
            </a:r>
            <a:r>
              <a:rPr sz="2000" b="1" kern="0" spc="22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kern="0" spc="-1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pattern.</a:t>
            </a:r>
            <a:endParaRPr lang="Verdana" altLang="Verdana" sz="2000" dirty="0"/>
          </a:p>
        </p:txBody>
      </p:sp>
      <p:sp>
        <p:nvSpPr>
          <p:cNvPr id="39" name="textbox 39"/>
          <p:cNvSpPr/>
          <p:nvPr/>
        </p:nvSpPr>
        <p:spPr>
          <a:xfrm>
            <a:off x="4206814" y="348988"/>
            <a:ext cx="3756025" cy="4349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99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4000"/>
              </a:lnSpc>
              <a:tabLst/>
            </a:pPr>
            <a:r>
              <a:rPr sz="3200" b="1" kern="0" spc="-5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What</a:t>
            </a:r>
            <a:r>
              <a:rPr sz="3200" b="1" kern="0" spc="25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3200" b="1" kern="0" spc="-5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is</a:t>
            </a:r>
            <a:r>
              <a:rPr sz="3200" b="1" kern="0" spc="31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3200" b="1" kern="0" spc="-5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Django?</a:t>
            </a:r>
            <a:endParaRPr lang="Verdana" altLang="Verdana" sz="3200" dirty="0"/>
          </a:p>
        </p:txBody>
      </p:sp>
      <p:grpSp>
        <p:nvGrpSpPr>
          <p:cNvPr id="12" name="group 12"/>
          <p:cNvGrpSpPr/>
          <p:nvPr/>
        </p:nvGrpSpPr>
        <p:grpSpPr>
          <a:xfrm rot="21600000">
            <a:off x="763523" y="4925567"/>
            <a:ext cx="882396" cy="880884"/>
            <a:chOff x="0" y="0"/>
            <a:chExt cx="882396" cy="880884"/>
          </a:xfrm>
        </p:grpSpPr>
        <p:pic>
          <p:nvPicPr>
            <p:cNvPr id="40" name="pictur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882396" cy="880884"/>
            </a:xfrm>
            <a:prstGeom prst="rect">
              <a:avLst/>
            </a:prstGeom>
          </p:spPr>
        </p:pic>
        <p:sp>
          <p:nvSpPr>
            <p:cNvPr id="41" name="textbox 41"/>
            <p:cNvSpPr/>
            <p:nvPr/>
          </p:nvSpPr>
          <p:spPr>
            <a:xfrm>
              <a:off x="-12700" y="-12700"/>
              <a:ext cx="908050" cy="99948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92000"/>
                </a:lnSpc>
                <a:tabLst/>
              </a:pPr>
              <a:endParaRPr lang="Arial" altLang="Arial" sz="1000" dirty="0"/>
            </a:p>
            <a:p>
              <a:pPr marL="261620" algn="l" rtl="0" eaLnBrk="0">
                <a:lnSpc>
                  <a:spcPct val="74000"/>
                </a:lnSpc>
                <a:spcBef>
                  <a:spcPts val="1"/>
                </a:spcBef>
                <a:tabLst/>
              </a:pPr>
              <a:r>
                <a:rPr sz="3200" b="1" kern="0" spc="-4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03</a:t>
              </a:r>
              <a:endParaRPr lang="Calibri" altLang="Calibri" sz="3200" dirty="0"/>
            </a:p>
          </p:txBody>
        </p:sp>
      </p:grpSp>
      <p:grpSp>
        <p:nvGrpSpPr>
          <p:cNvPr id="14" name="group 14"/>
          <p:cNvGrpSpPr/>
          <p:nvPr/>
        </p:nvGrpSpPr>
        <p:grpSpPr>
          <a:xfrm rot="21600000">
            <a:off x="6323075" y="3267443"/>
            <a:ext cx="882396" cy="880884"/>
            <a:chOff x="0" y="0"/>
            <a:chExt cx="882396" cy="880884"/>
          </a:xfrm>
        </p:grpSpPr>
        <p:pic>
          <p:nvPicPr>
            <p:cNvPr id="42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882396" cy="880884"/>
            </a:xfrm>
            <a:prstGeom prst="rect">
              <a:avLst/>
            </a:prstGeom>
          </p:spPr>
        </p:pic>
        <p:sp>
          <p:nvSpPr>
            <p:cNvPr id="43" name="textbox 43"/>
            <p:cNvSpPr/>
            <p:nvPr/>
          </p:nvSpPr>
          <p:spPr>
            <a:xfrm>
              <a:off x="-12700" y="-12700"/>
              <a:ext cx="908050" cy="99948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90000"/>
                </a:lnSpc>
                <a:tabLst/>
              </a:pPr>
              <a:endParaRPr lang="Arial" altLang="Arial" sz="1000" dirty="0"/>
            </a:p>
            <a:p>
              <a:pPr marL="242570" algn="l" rtl="0" eaLnBrk="0">
                <a:lnSpc>
                  <a:spcPct val="74000"/>
                </a:lnSpc>
                <a:spcBef>
                  <a:spcPts val="3"/>
                </a:spcBef>
                <a:tabLst/>
              </a:pPr>
              <a:r>
                <a:rPr sz="3200" b="1" kern="0" spc="-3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05</a:t>
              </a:r>
              <a:endParaRPr lang="Calibri" altLang="Calibri" sz="3200" dirty="0"/>
            </a:p>
          </p:txBody>
        </p:sp>
      </p:grpSp>
      <p:grpSp>
        <p:nvGrpSpPr>
          <p:cNvPr id="16" name="group 16"/>
          <p:cNvGrpSpPr/>
          <p:nvPr/>
        </p:nvGrpSpPr>
        <p:grpSpPr>
          <a:xfrm rot="21600000">
            <a:off x="665988" y="3267443"/>
            <a:ext cx="882396" cy="880884"/>
            <a:chOff x="0" y="0"/>
            <a:chExt cx="882396" cy="880884"/>
          </a:xfrm>
        </p:grpSpPr>
        <p:pic>
          <p:nvPicPr>
            <p:cNvPr id="44" name="picture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882396" cy="880884"/>
            </a:xfrm>
            <a:prstGeom prst="rect">
              <a:avLst/>
            </a:prstGeom>
          </p:spPr>
        </p:pic>
        <p:sp>
          <p:nvSpPr>
            <p:cNvPr id="45" name="textbox 45"/>
            <p:cNvSpPr/>
            <p:nvPr/>
          </p:nvSpPr>
          <p:spPr>
            <a:xfrm>
              <a:off x="-12700" y="-12700"/>
              <a:ext cx="908050" cy="99948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92000"/>
                </a:lnSpc>
                <a:tabLst/>
              </a:pPr>
              <a:endParaRPr lang="Arial" altLang="Arial" sz="1000" dirty="0"/>
            </a:p>
            <a:p>
              <a:pPr marL="238125" algn="l" rtl="0" eaLnBrk="0">
                <a:lnSpc>
                  <a:spcPct val="74000"/>
                </a:lnSpc>
                <a:spcBef>
                  <a:spcPts val="1"/>
                </a:spcBef>
                <a:tabLst/>
              </a:pPr>
              <a:r>
                <a:rPr sz="3200" b="1" kern="0" spc="-3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02</a:t>
              </a:r>
              <a:endParaRPr lang="Calibri" altLang="Calibri" sz="3200" dirty="0"/>
            </a:p>
          </p:txBody>
        </p:sp>
      </p:grpSp>
      <p:grpSp>
        <p:nvGrpSpPr>
          <p:cNvPr id="18" name="group 18"/>
          <p:cNvGrpSpPr/>
          <p:nvPr/>
        </p:nvGrpSpPr>
        <p:grpSpPr>
          <a:xfrm rot="21600000">
            <a:off x="6300215" y="1711439"/>
            <a:ext cx="882396" cy="880884"/>
            <a:chOff x="0" y="0"/>
            <a:chExt cx="882396" cy="880884"/>
          </a:xfrm>
        </p:grpSpPr>
        <p:pic>
          <p:nvPicPr>
            <p:cNvPr id="46" name="picture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00000">
              <a:off x="0" y="0"/>
              <a:ext cx="882396" cy="880884"/>
            </a:xfrm>
            <a:prstGeom prst="rect">
              <a:avLst/>
            </a:prstGeom>
          </p:spPr>
        </p:pic>
        <p:sp>
          <p:nvSpPr>
            <p:cNvPr id="47" name="textbox 47"/>
            <p:cNvSpPr/>
            <p:nvPr/>
          </p:nvSpPr>
          <p:spPr>
            <a:xfrm>
              <a:off x="-12700" y="-12700"/>
              <a:ext cx="908050" cy="99948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97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6684"/>
                </a:lnSpc>
                <a:tabLst/>
              </a:pPr>
              <a:endParaRPr lang="Arial" altLang="Arial" sz="100" dirty="0"/>
            </a:p>
            <a:p>
              <a:pPr marL="265429" algn="l" rtl="0" eaLnBrk="0">
                <a:lnSpc>
                  <a:spcPct val="74000"/>
                </a:lnSpc>
                <a:tabLst/>
              </a:pPr>
              <a:r>
                <a:rPr sz="3200" b="1" kern="0" spc="-3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04</a:t>
              </a:r>
              <a:endParaRPr lang="Calibri" altLang="Calibri" sz="3200" dirty="0"/>
            </a:p>
          </p:txBody>
        </p:sp>
      </p:grpSp>
      <p:grpSp>
        <p:nvGrpSpPr>
          <p:cNvPr id="20" name="group 20"/>
          <p:cNvGrpSpPr/>
          <p:nvPr/>
        </p:nvGrpSpPr>
        <p:grpSpPr>
          <a:xfrm rot="21600000">
            <a:off x="628904" y="1698739"/>
            <a:ext cx="908050" cy="999489"/>
            <a:chOff x="-12700" y="-12700"/>
            <a:chExt cx="908050" cy="999489"/>
          </a:xfrm>
        </p:grpSpPr>
        <p:pic>
          <p:nvPicPr>
            <p:cNvPr id="48" name="picture 4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0" y="0"/>
              <a:ext cx="882395" cy="880884"/>
            </a:xfrm>
            <a:prstGeom prst="rect">
              <a:avLst/>
            </a:prstGeom>
          </p:spPr>
        </p:pic>
        <p:sp>
          <p:nvSpPr>
            <p:cNvPr id="49" name="textbox 49"/>
            <p:cNvSpPr/>
            <p:nvPr/>
          </p:nvSpPr>
          <p:spPr>
            <a:xfrm>
              <a:off x="-12700" y="-12700"/>
              <a:ext cx="908050" cy="99948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99000"/>
                </a:lnSpc>
                <a:tabLst/>
              </a:pPr>
              <a:endParaRPr lang="Arial" altLang="Arial" sz="1000" dirty="0"/>
            </a:p>
            <a:p>
              <a:pPr marL="262254" algn="l" rtl="0" eaLnBrk="0">
                <a:lnSpc>
                  <a:spcPct val="74000"/>
                </a:lnSpc>
                <a:spcBef>
                  <a:spcPts val="3"/>
                </a:spcBef>
                <a:tabLst/>
              </a:pPr>
              <a:r>
                <a:rPr sz="3200" b="1" kern="0" spc="-30" dirty="0">
                  <a:solidFill>
                    <a:srgbClr val="FFFFFF">
                      <a:alpha val="100000"/>
                    </a:srgbClr>
                  </a:solidFill>
                  <a:latin typeface="Calibri"/>
                  <a:ea typeface="Calibri"/>
                  <a:cs typeface="Calibri"/>
                </a:rPr>
                <a:t>01</a:t>
              </a:r>
              <a:endParaRPr lang="Calibri" altLang="Calibri" sz="32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2"/>
          <p:cNvGrpSpPr/>
          <p:nvPr/>
        </p:nvGrpSpPr>
        <p:grpSpPr>
          <a:xfrm rot="21600000">
            <a:off x="569848" y="927620"/>
            <a:ext cx="11052302" cy="5698972"/>
            <a:chOff x="0" y="0"/>
            <a:chExt cx="11052302" cy="5698972"/>
          </a:xfrm>
        </p:grpSpPr>
        <p:sp>
          <p:nvSpPr>
            <p:cNvPr id="69" name="path"/>
            <p:cNvSpPr/>
            <p:nvPr/>
          </p:nvSpPr>
          <p:spPr>
            <a:xfrm>
              <a:off x="0" y="0"/>
              <a:ext cx="11052302" cy="528688"/>
            </a:xfrm>
            <a:custGeom>
              <a:avLst/>
              <a:gdLst/>
              <a:ahLst/>
              <a:cxnLst/>
              <a:rect l="0" t="0" r="0" b="0"/>
              <a:pathLst>
                <a:path w="17405" h="832">
                  <a:moveTo>
                    <a:pt x="0" y="832"/>
                  </a:moveTo>
                  <a:lnTo>
                    <a:pt x="4695" y="832"/>
                  </a:lnTo>
                  <a:lnTo>
                    <a:pt x="4695" y="0"/>
                  </a:lnTo>
                  <a:lnTo>
                    <a:pt x="0" y="0"/>
                  </a:lnTo>
                  <a:lnTo>
                    <a:pt x="0" y="832"/>
                  </a:lnTo>
                  <a:close/>
                </a:path>
                <a:path w="17405" h="832">
                  <a:moveTo>
                    <a:pt x="4695" y="832"/>
                  </a:moveTo>
                  <a:lnTo>
                    <a:pt x="9224" y="832"/>
                  </a:lnTo>
                  <a:lnTo>
                    <a:pt x="9224" y="0"/>
                  </a:lnTo>
                  <a:lnTo>
                    <a:pt x="4695" y="0"/>
                  </a:lnTo>
                  <a:lnTo>
                    <a:pt x="4695" y="832"/>
                  </a:lnTo>
                  <a:close/>
                </a:path>
                <a:path w="17405" h="832">
                  <a:moveTo>
                    <a:pt x="9224" y="832"/>
                  </a:moveTo>
                  <a:lnTo>
                    <a:pt x="17405" y="832"/>
                  </a:lnTo>
                  <a:lnTo>
                    <a:pt x="17405" y="0"/>
                  </a:lnTo>
                  <a:lnTo>
                    <a:pt x="9224" y="0"/>
                  </a:lnTo>
                  <a:lnTo>
                    <a:pt x="9224" y="832"/>
                  </a:lnTo>
                  <a:close/>
                </a:path>
              </a:pathLst>
            </a:custGeom>
            <a:solidFill>
              <a:srgbClr val="4472C4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0" name="path"/>
            <p:cNvSpPr/>
            <p:nvPr/>
          </p:nvSpPr>
          <p:spPr>
            <a:xfrm>
              <a:off x="0" y="528662"/>
              <a:ext cx="11052302" cy="432460"/>
            </a:xfrm>
            <a:custGeom>
              <a:avLst/>
              <a:gdLst/>
              <a:ahLst/>
              <a:cxnLst/>
              <a:rect l="0" t="0" r="0" b="0"/>
              <a:pathLst>
                <a:path w="17405" h="681">
                  <a:moveTo>
                    <a:pt x="0" y="681"/>
                  </a:moveTo>
                  <a:lnTo>
                    <a:pt x="4695" y="681"/>
                  </a:lnTo>
                  <a:lnTo>
                    <a:pt x="4695" y="0"/>
                  </a:lnTo>
                  <a:lnTo>
                    <a:pt x="0" y="0"/>
                  </a:lnTo>
                  <a:lnTo>
                    <a:pt x="0" y="681"/>
                  </a:lnTo>
                  <a:close/>
                </a:path>
                <a:path w="17405" h="681">
                  <a:moveTo>
                    <a:pt x="4695" y="681"/>
                  </a:moveTo>
                  <a:lnTo>
                    <a:pt x="9224" y="681"/>
                  </a:lnTo>
                  <a:lnTo>
                    <a:pt x="9224" y="0"/>
                  </a:lnTo>
                  <a:lnTo>
                    <a:pt x="4695" y="0"/>
                  </a:lnTo>
                  <a:lnTo>
                    <a:pt x="4695" y="681"/>
                  </a:lnTo>
                  <a:close/>
                </a:path>
                <a:path w="17405" h="681">
                  <a:moveTo>
                    <a:pt x="9224" y="681"/>
                  </a:moveTo>
                  <a:lnTo>
                    <a:pt x="17405" y="681"/>
                  </a:lnTo>
                  <a:lnTo>
                    <a:pt x="17405" y="0"/>
                  </a:lnTo>
                  <a:lnTo>
                    <a:pt x="9224" y="0"/>
                  </a:lnTo>
                  <a:lnTo>
                    <a:pt x="9224" y="681"/>
                  </a:lnTo>
                  <a:close/>
                </a:path>
              </a:pathLst>
            </a:custGeom>
            <a:solidFill>
              <a:srgbClr val="CFD5EA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1" name="path"/>
            <p:cNvSpPr/>
            <p:nvPr/>
          </p:nvSpPr>
          <p:spPr>
            <a:xfrm>
              <a:off x="0" y="961224"/>
              <a:ext cx="11052302" cy="432460"/>
            </a:xfrm>
            <a:custGeom>
              <a:avLst/>
              <a:gdLst/>
              <a:ahLst/>
              <a:cxnLst/>
              <a:rect l="0" t="0" r="0" b="0"/>
              <a:pathLst>
                <a:path w="17405" h="681">
                  <a:moveTo>
                    <a:pt x="0" y="681"/>
                  </a:moveTo>
                  <a:lnTo>
                    <a:pt x="4695" y="681"/>
                  </a:lnTo>
                  <a:lnTo>
                    <a:pt x="4695" y="0"/>
                  </a:lnTo>
                  <a:lnTo>
                    <a:pt x="0" y="0"/>
                  </a:lnTo>
                  <a:lnTo>
                    <a:pt x="0" y="681"/>
                  </a:lnTo>
                  <a:close/>
                </a:path>
                <a:path w="17405" h="681">
                  <a:moveTo>
                    <a:pt x="4695" y="681"/>
                  </a:moveTo>
                  <a:lnTo>
                    <a:pt x="9224" y="681"/>
                  </a:lnTo>
                  <a:lnTo>
                    <a:pt x="9224" y="0"/>
                  </a:lnTo>
                  <a:lnTo>
                    <a:pt x="4695" y="0"/>
                  </a:lnTo>
                  <a:lnTo>
                    <a:pt x="4695" y="681"/>
                  </a:lnTo>
                  <a:close/>
                </a:path>
                <a:path w="17405" h="681">
                  <a:moveTo>
                    <a:pt x="9224" y="681"/>
                  </a:moveTo>
                  <a:lnTo>
                    <a:pt x="17405" y="681"/>
                  </a:lnTo>
                  <a:lnTo>
                    <a:pt x="17405" y="0"/>
                  </a:lnTo>
                  <a:lnTo>
                    <a:pt x="9224" y="0"/>
                  </a:lnTo>
                  <a:lnTo>
                    <a:pt x="9224" y="681"/>
                  </a:lnTo>
                  <a:close/>
                </a:path>
              </a:pathLst>
            </a:custGeom>
            <a:solidFill>
              <a:srgbClr val="E9EBF5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2" name="path"/>
            <p:cNvSpPr/>
            <p:nvPr/>
          </p:nvSpPr>
          <p:spPr>
            <a:xfrm>
              <a:off x="0" y="1393659"/>
              <a:ext cx="11052302" cy="432460"/>
            </a:xfrm>
            <a:custGeom>
              <a:avLst/>
              <a:gdLst/>
              <a:ahLst/>
              <a:cxnLst/>
              <a:rect l="0" t="0" r="0" b="0"/>
              <a:pathLst>
                <a:path w="17405" h="681">
                  <a:moveTo>
                    <a:pt x="0" y="681"/>
                  </a:moveTo>
                  <a:lnTo>
                    <a:pt x="4695" y="681"/>
                  </a:lnTo>
                  <a:lnTo>
                    <a:pt x="4695" y="0"/>
                  </a:lnTo>
                  <a:lnTo>
                    <a:pt x="0" y="0"/>
                  </a:lnTo>
                  <a:lnTo>
                    <a:pt x="0" y="681"/>
                  </a:lnTo>
                  <a:close/>
                </a:path>
                <a:path w="17405" h="681">
                  <a:moveTo>
                    <a:pt x="4695" y="681"/>
                  </a:moveTo>
                  <a:lnTo>
                    <a:pt x="9224" y="681"/>
                  </a:lnTo>
                  <a:lnTo>
                    <a:pt x="9224" y="0"/>
                  </a:lnTo>
                  <a:lnTo>
                    <a:pt x="4695" y="0"/>
                  </a:lnTo>
                  <a:lnTo>
                    <a:pt x="4695" y="681"/>
                  </a:lnTo>
                  <a:close/>
                </a:path>
                <a:path w="17405" h="681">
                  <a:moveTo>
                    <a:pt x="9224" y="681"/>
                  </a:moveTo>
                  <a:lnTo>
                    <a:pt x="17405" y="681"/>
                  </a:lnTo>
                  <a:lnTo>
                    <a:pt x="17405" y="0"/>
                  </a:lnTo>
                  <a:lnTo>
                    <a:pt x="9224" y="0"/>
                  </a:lnTo>
                  <a:lnTo>
                    <a:pt x="9224" y="681"/>
                  </a:lnTo>
                  <a:close/>
                </a:path>
              </a:pathLst>
            </a:custGeom>
            <a:solidFill>
              <a:srgbClr val="CFD5EA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3" name="path"/>
            <p:cNvSpPr/>
            <p:nvPr/>
          </p:nvSpPr>
          <p:spPr>
            <a:xfrm>
              <a:off x="0" y="1826107"/>
              <a:ext cx="11052302" cy="569607"/>
            </a:xfrm>
            <a:custGeom>
              <a:avLst/>
              <a:gdLst/>
              <a:ahLst/>
              <a:cxnLst/>
              <a:rect l="0" t="0" r="0" b="0"/>
              <a:pathLst>
                <a:path w="17405" h="897">
                  <a:moveTo>
                    <a:pt x="0" y="897"/>
                  </a:moveTo>
                  <a:lnTo>
                    <a:pt x="4695" y="897"/>
                  </a:lnTo>
                  <a:lnTo>
                    <a:pt x="4695" y="0"/>
                  </a:lnTo>
                  <a:lnTo>
                    <a:pt x="0" y="0"/>
                  </a:lnTo>
                  <a:lnTo>
                    <a:pt x="0" y="897"/>
                  </a:lnTo>
                  <a:close/>
                </a:path>
                <a:path w="17405" h="897">
                  <a:moveTo>
                    <a:pt x="4695" y="897"/>
                  </a:moveTo>
                  <a:lnTo>
                    <a:pt x="9224" y="897"/>
                  </a:lnTo>
                  <a:lnTo>
                    <a:pt x="9224" y="0"/>
                  </a:lnTo>
                  <a:lnTo>
                    <a:pt x="4695" y="0"/>
                  </a:lnTo>
                  <a:lnTo>
                    <a:pt x="4695" y="897"/>
                  </a:lnTo>
                  <a:close/>
                </a:path>
                <a:path w="17405" h="897">
                  <a:moveTo>
                    <a:pt x="9224" y="897"/>
                  </a:moveTo>
                  <a:lnTo>
                    <a:pt x="17405" y="897"/>
                  </a:lnTo>
                  <a:lnTo>
                    <a:pt x="17405" y="0"/>
                  </a:lnTo>
                  <a:lnTo>
                    <a:pt x="9224" y="0"/>
                  </a:lnTo>
                  <a:lnTo>
                    <a:pt x="9224" y="897"/>
                  </a:lnTo>
                  <a:close/>
                </a:path>
              </a:pathLst>
            </a:custGeom>
            <a:solidFill>
              <a:srgbClr val="E9EBF5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4" name="path"/>
            <p:cNvSpPr/>
            <p:nvPr/>
          </p:nvSpPr>
          <p:spPr>
            <a:xfrm>
              <a:off x="0" y="2395702"/>
              <a:ext cx="11052302" cy="569607"/>
            </a:xfrm>
            <a:custGeom>
              <a:avLst/>
              <a:gdLst/>
              <a:ahLst/>
              <a:cxnLst/>
              <a:rect l="0" t="0" r="0" b="0"/>
              <a:pathLst>
                <a:path w="17405" h="897">
                  <a:moveTo>
                    <a:pt x="0" y="897"/>
                  </a:moveTo>
                  <a:lnTo>
                    <a:pt x="4695" y="897"/>
                  </a:lnTo>
                  <a:lnTo>
                    <a:pt x="4695" y="0"/>
                  </a:lnTo>
                  <a:lnTo>
                    <a:pt x="0" y="0"/>
                  </a:lnTo>
                  <a:lnTo>
                    <a:pt x="0" y="897"/>
                  </a:lnTo>
                  <a:close/>
                </a:path>
                <a:path w="17405" h="897">
                  <a:moveTo>
                    <a:pt x="4695" y="897"/>
                  </a:moveTo>
                  <a:lnTo>
                    <a:pt x="9224" y="897"/>
                  </a:lnTo>
                  <a:lnTo>
                    <a:pt x="9224" y="0"/>
                  </a:lnTo>
                  <a:lnTo>
                    <a:pt x="4695" y="0"/>
                  </a:lnTo>
                  <a:lnTo>
                    <a:pt x="4695" y="897"/>
                  </a:lnTo>
                  <a:close/>
                </a:path>
                <a:path w="17405" h="897">
                  <a:moveTo>
                    <a:pt x="9224" y="897"/>
                  </a:moveTo>
                  <a:lnTo>
                    <a:pt x="17405" y="897"/>
                  </a:lnTo>
                  <a:lnTo>
                    <a:pt x="17405" y="0"/>
                  </a:lnTo>
                  <a:lnTo>
                    <a:pt x="9224" y="0"/>
                  </a:lnTo>
                  <a:lnTo>
                    <a:pt x="9224" y="897"/>
                  </a:lnTo>
                  <a:close/>
                </a:path>
              </a:pathLst>
            </a:custGeom>
            <a:solidFill>
              <a:srgbClr val="CFD5EA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5" name="path"/>
            <p:cNvSpPr/>
            <p:nvPr/>
          </p:nvSpPr>
          <p:spPr>
            <a:xfrm>
              <a:off x="0" y="2965310"/>
              <a:ext cx="11052302" cy="640079"/>
            </a:xfrm>
            <a:custGeom>
              <a:avLst/>
              <a:gdLst/>
              <a:ahLst/>
              <a:cxnLst/>
              <a:rect l="0" t="0" r="0" b="0"/>
              <a:pathLst>
                <a:path w="17405" h="1007">
                  <a:moveTo>
                    <a:pt x="0" y="1007"/>
                  </a:moveTo>
                  <a:lnTo>
                    <a:pt x="4695" y="1007"/>
                  </a:lnTo>
                  <a:lnTo>
                    <a:pt x="4695" y="0"/>
                  </a:lnTo>
                  <a:lnTo>
                    <a:pt x="0" y="0"/>
                  </a:lnTo>
                  <a:lnTo>
                    <a:pt x="0" y="1007"/>
                  </a:lnTo>
                  <a:close/>
                </a:path>
                <a:path w="17405" h="1007">
                  <a:moveTo>
                    <a:pt x="4695" y="1007"/>
                  </a:moveTo>
                  <a:lnTo>
                    <a:pt x="9224" y="1007"/>
                  </a:lnTo>
                  <a:lnTo>
                    <a:pt x="9224" y="0"/>
                  </a:lnTo>
                  <a:lnTo>
                    <a:pt x="4695" y="0"/>
                  </a:lnTo>
                  <a:lnTo>
                    <a:pt x="4695" y="1007"/>
                  </a:lnTo>
                  <a:close/>
                </a:path>
                <a:path w="17405" h="1007">
                  <a:moveTo>
                    <a:pt x="9224" y="1007"/>
                  </a:moveTo>
                  <a:lnTo>
                    <a:pt x="17405" y="1007"/>
                  </a:lnTo>
                  <a:lnTo>
                    <a:pt x="17405" y="0"/>
                  </a:lnTo>
                  <a:lnTo>
                    <a:pt x="9224" y="0"/>
                  </a:lnTo>
                  <a:lnTo>
                    <a:pt x="9224" y="1007"/>
                  </a:lnTo>
                  <a:close/>
                </a:path>
              </a:pathLst>
            </a:custGeom>
            <a:solidFill>
              <a:srgbClr val="E9EBF5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6" name="path"/>
            <p:cNvSpPr/>
            <p:nvPr/>
          </p:nvSpPr>
          <p:spPr>
            <a:xfrm>
              <a:off x="0" y="3605390"/>
              <a:ext cx="11052302" cy="640079"/>
            </a:xfrm>
            <a:custGeom>
              <a:avLst/>
              <a:gdLst/>
              <a:ahLst/>
              <a:cxnLst/>
              <a:rect l="0" t="0" r="0" b="0"/>
              <a:pathLst>
                <a:path w="17405" h="1007">
                  <a:moveTo>
                    <a:pt x="0" y="1007"/>
                  </a:moveTo>
                  <a:lnTo>
                    <a:pt x="4695" y="1007"/>
                  </a:lnTo>
                  <a:lnTo>
                    <a:pt x="4695" y="0"/>
                  </a:lnTo>
                  <a:lnTo>
                    <a:pt x="0" y="0"/>
                  </a:lnTo>
                  <a:lnTo>
                    <a:pt x="0" y="1007"/>
                  </a:lnTo>
                  <a:close/>
                </a:path>
                <a:path w="17405" h="1007">
                  <a:moveTo>
                    <a:pt x="4695" y="1007"/>
                  </a:moveTo>
                  <a:lnTo>
                    <a:pt x="9224" y="1007"/>
                  </a:lnTo>
                  <a:lnTo>
                    <a:pt x="9224" y="0"/>
                  </a:lnTo>
                  <a:lnTo>
                    <a:pt x="4695" y="0"/>
                  </a:lnTo>
                  <a:lnTo>
                    <a:pt x="4695" y="1007"/>
                  </a:lnTo>
                  <a:close/>
                </a:path>
                <a:path w="17405" h="1007">
                  <a:moveTo>
                    <a:pt x="9224" y="1007"/>
                  </a:moveTo>
                  <a:lnTo>
                    <a:pt x="17405" y="1007"/>
                  </a:lnTo>
                  <a:lnTo>
                    <a:pt x="17405" y="0"/>
                  </a:lnTo>
                  <a:lnTo>
                    <a:pt x="9224" y="0"/>
                  </a:lnTo>
                  <a:lnTo>
                    <a:pt x="9224" y="1007"/>
                  </a:lnTo>
                  <a:close/>
                </a:path>
              </a:pathLst>
            </a:custGeom>
            <a:solidFill>
              <a:srgbClr val="CFD5EA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7" name="path"/>
            <p:cNvSpPr/>
            <p:nvPr/>
          </p:nvSpPr>
          <p:spPr>
            <a:xfrm>
              <a:off x="0" y="4245444"/>
              <a:ext cx="11052302" cy="569607"/>
            </a:xfrm>
            <a:custGeom>
              <a:avLst/>
              <a:gdLst/>
              <a:ahLst/>
              <a:cxnLst/>
              <a:rect l="0" t="0" r="0" b="0"/>
              <a:pathLst>
                <a:path w="17405" h="897">
                  <a:moveTo>
                    <a:pt x="0" y="897"/>
                  </a:moveTo>
                  <a:lnTo>
                    <a:pt x="4695" y="897"/>
                  </a:lnTo>
                  <a:lnTo>
                    <a:pt x="4695" y="0"/>
                  </a:lnTo>
                  <a:lnTo>
                    <a:pt x="0" y="0"/>
                  </a:lnTo>
                  <a:lnTo>
                    <a:pt x="0" y="897"/>
                  </a:lnTo>
                  <a:close/>
                </a:path>
                <a:path w="17405" h="897">
                  <a:moveTo>
                    <a:pt x="4695" y="897"/>
                  </a:moveTo>
                  <a:lnTo>
                    <a:pt x="9224" y="897"/>
                  </a:lnTo>
                  <a:lnTo>
                    <a:pt x="9224" y="0"/>
                  </a:lnTo>
                  <a:lnTo>
                    <a:pt x="4695" y="0"/>
                  </a:lnTo>
                  <a:lnTo>
                    <a:pt x="4695" y="897"/>
                  </a:lnTo>
                  <a:close/>
                </a:path>
                <a:path w="17405" h="897">
                  <a:moveTo>
                    <a:pt x="9224" y="897"/>
                  </a:moveTo>
                  <a:lnTo>
                    <a:pt x="17405" y="897"/>
                  </a:lnTo>
                  <a:lnTo>
                    <a:pt x="17405" y="0"/>
                  </a:lnTo>
                  <a:lnTo>
                    <a:pt x="9224" y="0"/>
                  </a:lnTo>
                  <a:lnTo>
                    <a:pt x="9224" y="897"/>
                  </a:lnTo>
                  <a:close/>
                </a:path>
              </a:pathLst>
            </a:custGeom>
            <a:solidFill>
              <a:srgbClr val="E9EBF5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8" name="path"/>
            <p:cNvSpPr/>
            <p:nvPr/>
          </p:nvSpPr>
          <p:spPr>
            <a:xfrm>
              <a:off x="0" y="4815052"/>
              <a:ext cx="11052302" cy="883919"/>
            </a:xfrm>
            <a:custGeom>
              <a:avLst/>
              <a:gdLst/>
              <a:ahLst/>
              <a:cxnLst/>
              <a:rect l="0" t="0" r="0" b="0"/>
              <a:pathLst>
                <a:path w="17405" h="1391">
                  <a:moveTo>
                    <a:pt x="0" y="1391"/>
                  </a:moveTo>
                  <a:lnTo>
                    <a:pt x="4695" y="1391"/>
                  </a:lnTo>
                  <a:lnTo>
                    <a:pt x="4695" y="0"/>
                  </a:lnTo>
                  <a:lnTo>
                    <a:pt x="0" y="0"/>
                  </a:lnTo>
                  <a:lnTo>
                    <a:pt x="0" y="1391"/>
                  </a:lnTo>
                  <a:close/>
                </a:path>
                <a:path w="17405" h="1391">
                  <a:moveTo>
                    <a:pt x="4695" y="1391"/>
                  </a:moveTo>
                  <a:lnTo>
                    <a:pt x="9224" y="1391"/>
                  </a:lnTo>
                  <a:lnTo>
                    <a:pt x="9224" y="0"/>
                  </a:lnTo>
                  <a:lnTo>
                    <a:pt x="4695" y="0"/>
                  </a:lnTo>
                  <a:lnTo>
                    <a:pt x="4695" y="1391"/>
                  </a:lnTo>
                  <a:close/>
                </a:path>
                <a:path w="17405" h="1391">
                  <a:moveTo>
                    <a:pt x="9224" y="1391"/>
                  </a:moveTo>
                  <a:lnTo>
                    <a:pt x="17405" y="1391"/>
                  </a:lnTo>
                  <a:lnTo>
                    <a:pt x="17405" y="0"/>
                  </a:lnTo>
                  <a:lnTo>
                    <a:pt x="9224" y="0"/>
                  </a:lnTo>
                  <a:lnTo>
                    <a:pt x="9224" y="1391"/>
                  </a:lnTo>
                  <a:close/>
                </a:path>
              </a:pathLst>
            </a:custGeom>
            <a:solidFill>
              <a:srgbClr val="CFD5EA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79" name="textbox 79"/>
          <p:cNvSpPr/>
          <p:nvPr/>
        </p:nvSpPr>
        <p:spPr>
          <a:xfrm>
            <a:off x="6576367" y="2020069"/>
            <a:ext cx="4914900" cy="45535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21"/>
              </a:lnSpc>
              <a:tabLst/>
            </a:pPr>
            <a:endParaRPr lang="Arial" altLang="Arial" sz="100" dirty="0"/>
          </a:p>
          <a:p>
            <a:pPr marL="1627504" algn="l" rtl="0" eaLnBrk="0">
              <a:lnSpc>
                <a:spcPct val="89000"/>
              </a:lnSpc>
              <a:tabLst/>
            </a:pP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magic</a:t>
            </a:r>
            <a:r>
              <a:rPr sz="1500" b="1" kern="0" spc="18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remov</a:t>
            </a:r>
            <a:r>
              <a:rPr sz="1500" b="1" kern="0" spc="3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al</a:t>
            </a:r>
            <a:endParaRPr lang="Verdana" altLang="Verdana" sz="15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marL="1110614" algn="l" rtl="0" eaLnBrk="0">
              <a:lnSpc>
                <a:spcPct val="89000"/>
              </a:lnSpc>
              <a:spcBef>
                <a:spcPts val="460"/>
              </a:spcBef>
              <a:tabLst/>
            </a:pPr>
            <a:r>
              <a:rPr sz="1500" b="1" kern="0" spc="5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newforms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,</a:t>
            </a:r>
            <a:r>
              <a:rPr sz="1500" b="1" kern="0" spc="9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5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te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sting</a:t>
            </a:r>
            <a:r>
              <a:rPr sz="1500" b="1" kern="0" spc="7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tools</a:t>
            </a:r>
            <a:endParaRPr lang="Verdana" altLang="Verdana" sz="1500" dirty="0"/>
          </a:p>
          <a:p>
            <a:pPr algn="l" rtl="0" eaLnBrk="0">
              <a:lnSpc>
                <a:spcPct val="158000"/>
              </a:lnSpc>
              <a:tabLst/>
            </a:pPr>
            <a:endParaRPr lang="Arial" altLang="Arial" sz="1000" dirty="0"/>
          </a:p>
          <a:p>
            <a:pPr marL="180339" algn="l" rtl="0" eaLnBrk="0">
              <a:lnSpc>
                <a:spcPct val="89000"/>
              </a:lnSpc>
              <a:spcBef>
                <a:spcPts val="455"/>
              </a:spcBef>
              <a:tabLst/>
            </a:pPr>
            <a:r>
              <a:rPr sz="1500" b="1" kern="0" spc="5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API</a:t>
            </a:r>
            <a:r>
              <a:rPr sz="1500" b="1" kern="0" spc="12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5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stability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,</a:t>
            </a:r>
            <a:r>
              <a:rPr sz="1500" b="1" kern="0" spc="13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5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dec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oupled</a:t>
            </a:r>
            <a:r>
              <a:rPr sz="1500" b="1" kern="0" spc="15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admin,</a:t>
            </a:r>
            <a:r>
              <a:rPr sz="1500" b="1" kern="0" spc="19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unicode</a:t>
            </a:r>
            <a:endParaRPr lang="Verdana" altLang="Verdana" sz="15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marL="387350" algn="l" rtl="0" eaLnBrk="0">
              <a:lnSpc>
                <a:spcPct val="89000"/>
              </a:lnSpc>
              <a:spcBef>
                <a:spcPts val="452"/>
              </a:spcBef>
              <a:tabLst/>
            </a:pPr>
            <a:r>
              <a:rPr sz="1500" b="1" kern="0" spc="5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Aggregates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,</a:t>
            </a:r>
            <a:r>
              <a:rPr sz="1500" b="1" kern="0" spc="11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5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transaction</a:t>
            </a:r>
            <a:r>
              <a:rPr sz="1500" b="1" kern="0" spc="20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5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based</a:t>
            </a:r>
            <a:r>
              <a:rPr sz="1500" b="1" kern="0" spc="10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5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te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sts</a:t>
            </a:r>
            <a:endParaRPr lang="Verdana" altLang="Verdana" sz="1500" dirty="0"/>
          </a:p>
          <a:p>
            <a:pPr algn="l" rtl="0" eaLnBrk="0">
              <a:lnSpc>
                <a:spcPct val="145000"/>
              </a:lnSpc>
              <a:tabLst/>
            </a:pPr>
            <a:endParaRPr lang="Arial" altLang="Arial" sz="1000" dirty="0"/>
          </a:p>
          <a:p>
            <a:pPr marL="1887854" indent="-1558289" algn="l" rtl="0" eaLnBrk="0">
              <a:lnSpc>
                <a:spcPct val="106000"/>
              </a:lnSpc>
              <a:spcBef>
                <a:spcPts val="453"/>
              </a:spcBef>
              <a:tabLst/>
            </a:pP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Multiple</a:t>
            </a:r>
            <a:r>
              <a:rPr sz="1500" b="1" kern="0" spc="15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db</a:t>
            </a:r>
            <a:r>
              <a:rPr sz="1500" b="1" kern="0" spc="12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connections,</a:t>
            </a:r>
            <a:r>
              <a:rPr sz="1500" b="1" kern="0" spc="13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CSRF,</a:t>
            </a:r>
            <a:r>
              <a:rPr sz="1500" b="1" kern="0" spc="18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model</a:t>
            </a:r>
            <a:r>
              <a:rPr sz="1500" b="1" kern="0" spc="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     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validation</a:t>
            </a:r>
            <a:endParaRPr lang="Verdana" altLang="Verdana" sz="1500" dirty="0"/>
          </a:p>
          <a:p>
            <a:pPr marL="445769" algn="l" rtl="0" eaLnBrk="0">
              <a:lnSpc>
                <a:spcPct val="89000"/>
              </a:lnSpc>
              <a:spcBef>
                <a:spcPts val="1234"/>
              </a:spcBef>
              <a:tabLst/>
            </a:pP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Timezones,</a:t>
            </a:r>
            <a:r>
              <a:rPr sz="1500" b="1" kern="0" spc="25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</a:t>
            </a:r>
            <a:r>
              <a:rPr sz="1500" b="1" kern="0" spc="17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browser</a:t>
            </a:r>
            <a:r>
              <a:rPr sz="1500" b="1" kern="0" spc="12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testing,</a:t>
            </a:r>
            <a:r>
              <a:rPr sz="1500" b="1" kern="0" spc="10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app</a:t>
            </a:r>
            <a:endParaRPr lang="Verdana" altLang="Verdana" sz="1500" dirty="0"/>
          </a:p>
          <a:p>
            <a:pPr marL="1847850" algn="l" rtl="0" eaLnBrk="0">
              <a:lnSpc>
                <a:spcPct val="89000"/>
              </a:lnSpc>
              <a:spcBef>
                <a:spcPts val="326"/>
              </a:spcBef>
              <a:tabLst/>
            </a:pPr>
            <a:r>
              <a:rPr sz="1500" b="1" kern="0" spc="5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templates.</a:t>
            </a:r>
            <a:endParaRPr lang="Verdana" altLang="Verdana" sz="1500" dirty="0"/>
          </a:p>
          <a:p>
            <a:pPr algn="l" rtl="0" eaLnBrk="0">
              <a:lnSpc>
                <a:spcPct val="145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ct val="89000"/>
              </a:lnSpc>
              <a:spcBef>
                <a:spcPts val="454"/>
              </a:spcBef>
              <a:tabLst/>
            </a:pP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Python</a:t>
            </a:r>
            <a:r>
              <a:rPr sz="1500" b="1" kern="0" spc="1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3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3</a:t>
            </a:r>
            <a:r>
              <a:rPr sz="1500" b="1" kern="0" spc="11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Support</a:t>
            </a:r>
            <a:r>
              <a:rPr sz="1500" b="1" kern="0" spc="3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,</a:t>
            </a:r>
            <a:r>
              <a:rPr sz="1500" b="1" kern="0" spc="1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configurable</a:t>
            </a:r>
            <a:r>
              <a:rPr sz="1500" b="1" kern="0" spc="22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user</a:t>
            </a:r>
            <a:r>
              <a:rPr sz="1500" b="1" kern="0" spc="17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mode</a:t>
            </a:r>
            <a:r>
              <a:rPr sz="1500" b="1" kern="0" spc="3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l</a:t>
            </a:r>
            <a:endParaRPr lang="Verdana" altLang="Verdana" sz="1500" dirty="0"/>
          </a:p>
          <a:p>
            <a:pPr algn="l" rtl="0" eaLnBrk="0">
              <a:lnSpc>
                <a:spcPct val="146000"/>
              </a:lnSpc>
              <a:tabLst/>
            </a:pPr>
            <a:endParaRPr lang="Arial" altLang="Arial" sz="1000" dirty="0"/>
          </a:p>
          <a:p>
            <a:pPr marL="390525" algn="l" rtl="0" eaLnBrk="0">
              <a:lnSpc>
                <a:spcPct val="91000"/>
              </a:lnSpc>
              <a:spcBef>
                <a:spcPts val="453"/>
              </a:spcBef>
              <a:tabLst/>
            </a:pP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Dedicated</a:t>
            </a:r>
            <a:r>
              <a:rPr sz="1500" b="1" kern="0" spc="1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r>
              <a:rPr sz="1500" b="1" kern="0" spc="19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Malcolm</a:t>
            </a:r>
            <a:r>
              <a:rPr sz="1500" b="1" kern="0" spc="10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Tredinnick,</a:t>
            </a:r>
            <a:r>
              <a:rPr sz="1500" b="1" kern="0" spc="15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db</a:t>
            </a:r>
            <a:endParaRPr lang="Verdana" altLang="Verdana" sz="1500" dirty="0"/>
          </a:p>
          <a:p>
            <a:pPr marL="327025" algn="l" rtl="0" eaLnBrk="0">
              <a:lnSpc>
                <a:spcPct val="89000"/>
              </a:lnSpc>
              <a:spcBef>
                <a:spcPts val="279"/>
              </a:spcBef>
              <a:tabLst/>
            </a:pPr>
            <a:r>
              <a:rPr sz="1500" b="1" kern="0" spc="5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transaction</a:t>
            </a:r>
            <a:r>
              <a:rPr sz="1500" b="1" kern="0" spc="22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5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management,</a:t>
            </a:r>
            <a:r>
              <a:rPr sz="1500" b="1" kern="0" spc="12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5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connection</a:t>
            </a:r>
            <a:endParaRPr lang="Verdana" altLang="Verdana" sz="1500" dirty="0"/>
          </a:p>
          <a:p>
            <a:pPr marL="2007235" algn="l" rtl="0" eaLnBrk="0">
              <a:lnSpc>
                <a:spcPct val="89000"/>
              </a:lnSpc>
              <a:spcBef>
                <a:spcPts val="318"/>
              </a:spcBef>
              <a:tabLst/>
            </a:pPr>
            <a:r>
              <a:rPr sz="1500" b="1" kern="0" spc="3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pooling.</a:t>
            </a:r>
            <a:endParaRPr lang="Verdana" altLang="Verdana" sz="1500" dirty="0"/>
          </a:p>
        </p:txBody>
      </p:sp>
      <p:sp>
        <p:nvSpPr>
          <p:cNvPr id="80" name="textbox 80"/>
          <p:cNvSpPr/>
          <p:nvPr/>
        </p:nvSpPr>
        <p:spPr>
          <a:xfrm>
            <a:off x="4268658" y="1114642"/>
            <a:ext cx="1464944" cy="52120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652"/>
              </a:lnSpc>
              <a:tabLst/>
            </a:pPr>
            <a:endParaRPr lang="Arial" altLang="Arial" sz="100" dirty="0"/>
          </a:p>
          <a:p>
            <a:pPr marL="474344" algn="l" rtl="0" eaLnBrk="0">
              <a:lnSpc>
                <a:spcPct val="84000"/>
              </a:lnSpc>
              <a:tabLst/>
            </a:pPr>
            <a:r>
              <a:rPr sz="1500" b="1" kern="0" spc="2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Date</a:t>
            </a:r>
            <a:endParaRPr lang="Verdana" altLang="Verdana" sz="1500" dirty="0"/>
          </a:p>
          <a:p>
            <a:pPr algn="l" rtl="0" eaLnBrk="0">
              <a:lnSpc>
                <a:spcPct val="148000"/>
              </a:lnSpc>
              <a:tabLst/>
            </a:pPr>
            <a:endParaRPr lang="Arial" altLang="Arial" sz="1000" dirty="0"/>
          </a:p>
          <a:p>
            <a:pPr marL="21590" algn="l" rtl="0" eaLnBrk="0">
              <a:lnSpc>
                <a:spcPct val="86000"/>
              </a:lnSpc>
              <a:spcBef>
                <a:spcPts val="461"/>
              </a:spcBef>
              <a:tabLst/>
            </a:pPr>
            <a:r>
              <a:rPr sz="1500" b="1" kern="0" spc="2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16</a:t>
            </a:r>
            <a:r>
              <a:rPr sz="1500" b="1" kern="0" spc="17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Nov</a:t>
            </a:r>
            <a:r>
              <a:rPr sz="1500" b="1" kern="0" spc="19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2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2005</a:t>
            </a:r>
            <a:endParaRPr lang="Verdana" altLang="Verdana" sz="1500" dirty="0"/>
          </a:p>
          <a:p>
            <a:pPr algn="l" rtl="0" eaLnBrk="0">
              <a:lnSpc>
                <a:spcPct val="117000"/>
              </a:lnSpc>
              <a:tabLst/>
            </a:pPr>
            <a:endParaRPr lang="Arial" altLang="Arial" sz="1000" dirty="0"/>
          </a:p>
          <a:p>
            <a:pPr marL="45719" algn="l" rtl="0" eaLnBrk="0">
              <a:lnSpc>
                <a:spcPct val="86000"/>
              </a:lnSpc>
              <a:spcBef>
                <a:spcPts val="453"/>
              </a:spcBef>
              <a:tabLst/>
            </a:pPr>
            <a:r>
              <a:rPr sz="1500" b="1" kern="0" spc="3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11</a:t>
            </a:r>
            <a:r>
              <a:rPr sz="1500" b="1" kern="0" spc="9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Jan</a:t>
            </a:r>
            <a:r>
              <a:rPr sz="1500" b="1" kern="0" spc="20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3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2006</a:t>
            </a:r>
            <a:endParaRPr lang="Verdana" altLang="Verdana" sz="1500" dirty="0"/>
          </a:p>
          <a:p>
            <a:pPr algn="l" rtl="0" eaLnBrk="0">
              <a:lnSpc>
                <a:spcPct val="117000"/>
              </a:lnSpc>
              <a:tabLst/>
            </a:pPr>
            <a:endParaRPr lang="Arial" altLang="Arial" sz="1000" dirty="0"/>
          </a:p>
          <a:p>
            <a:pPr marL="19684" algn="l" rtl="0" eaLnBrk="0">
              <a:lnSpc>
                <a:spcPct val="86000"/>
              </a:lnSpc>
              <a:spcBef>
                <a:spcPts val="454"/>
              </a:spcBef>
              <a:tabLst/>
            </a:pPr>
            <a:r>
              <a:rPr sz="1500" b="1" kern="0" spc="3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23</a:t>
            </a:r>
            <a:r>
              <a:rPr sz="1500" b="1" kern="0" spc="17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Mar</a:t>
            </a:r>
            <a:r>
              <a:rPr sz="1500" b="1" kern="0" spc="20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3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2007</a:t>
            </a:r>
            <a:endParaRPr lang="Verdana" altLang="Verdana" sz="1500" dirty="0"/>
          </a:p>
          <a:p>
            <a:pPr algn="l" rtl="0" eaLnBrk="0">
              <a:lnSpc>
                <a:spcPct val="160000"/>
              </a:lnSpc>
              <a:tabLst/>
            </a:pPr>
            <a:endParaRPr lang="Arial" altLang="Arial" sz="1000" dirty="0"/>
          </a:p>
          <a:p>
            <a:pPr marL="91439" algn="l" rtl="0" eaLnBrk="0">
              <a:lnSpc>
                <a:spcPct val="89000"/>
              </a:lnSpc>
              <a:spcBef>
                <a:spcPts val="452"/>
              </a:spcBef>
              <a:tabLst/>
            </a:pP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3</a:t>
            </a:r>
            <a:r>
              <a:rPr sz="1500" b="1" kern="0" spc="11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Sep</a:t>
            </a:r>
            <a:r>
              <a:rPr sz="1500" b="1" kern="0" spc="20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2008</a:t>
            </a:r>
            <a:endParaRPr lang="Verdana" altLang="Verdana" sz="15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marL="71119" algn="l" rtl="0" eaLnBrk="0">
              <a:lnSpc>
                <a:spcPct val="87000"/>
              </a:lnSpc>
              <a:spcBef>
                <a:spcPts val="455"/>
              </a:spcBef>
              <a:tabLst/>
            </a:pP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29</a:t>
            </a:r>
            <a:r>
              <a:rPr sz="1500" b="1" kern="0" spc="6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Jul</a:t>
            </a:r>
            <a:r>
              <a:rPr sz="1500" b="1" kern="0" spc="19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4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2009</a:t>
            </a:r>
            <a:endParaRPr lang="Verdana" altLang="Verdana" sz="1500" dirty="0"/>
          </a:p>
          <a:p>
            <a:pPr algn="l" rtl="0" eaLnBrk="0">
              <a:lnSpc>
                <a:spcPct val="11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4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ct val="89000"/>
              </a:lnSpc>
              <a:spcBef>
                <a:spcPts val="455"/>
              </a:spcBef>
              <a:tabLst/>
            </a:pPr>
            <a:r>
              <a:rPr sz="1500" b="1" kern="0" spc="2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17</a:t>
            </a:r>
            <a:r>
              <a:rPr sz="1500" b="1" kern="0" spc="19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May</a:t>
            </a:r>
            <a:r>
              <a:rPr sz="1500" b="1" kern="0" spc="18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2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2010</a:t>
            </a:r>
            <a:endParaRPr lang="Verdana" altLang="Verdana" sz="1500" dirty="0"/>
          </a:p>
          <a:p>
            <a:pPr algn="l" rtl="0" eaLnBrk="0">
              <a:lnSpc>
                <a:spcPct val="12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6000"/>
              </a:lnSpc>
              <a:tabLst/>
            </a:pPr>
            <a:endParaRPr lang="Arial" altLang="Arial" sz="1000" dirty="0"/>
          </a:p>
          <a:p>
            <a:pPr marL="19684" algn="l" rtl="0" eaLnBrk="0">
              <a:lnSpc>
                <a:spcPct val="86000"/>
              </a:lnSpc>
              <a:spcBef>
                <a:spcPts val="451"/>
              </a:spcBef>
              <a:tabLst/>
            </a:pPr>
            <a:r>
              <a:rPr sz="1500" b="1" kern="0" spc="3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23</a:t>
            </a:r>
            <a:r>
              <a:rPr sz="1500" b="1" kern="0" spc="17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Mar</a:t>
            </a:r>
            <a:r>
              <a:rPr sz="1500" b="1" kern="0" spc="20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3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2011</a:t>
            </a:r>
            <a:endParaRPr lang="Verdana" altLang="Verdana" sz="1500" dirty="0"/>
          </a:p>
          <a:p>
            <a:pPr algn="l" rtl="0" eaLnBrk="0">
              <a:lnSpc>
                <a:spcPct val="11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5000"/>
              </a:lnSpc>
              <a:tabLst/>
            </a:pPr>
            <a:endParaRPr lang="Arial" altLang="Arial" sz="1000" dirty="0"/>
          </a:p>
          <a:p>
            <a:pPr marL="30480" algn="l" rtl="0" eaLnBrk="0">
              <a:lnSpc>
                <a:spcPct val="87000"/>
              </a:lnSpc>
              <a:spcBef>
                <a:spcPts val="450"/>
              </a:spcBef>
              <a:tabLst/>
            </a:pPr>
            <a:r>
              <a:rPr sz="1500" b="1" kern="0" spc="2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26</a:t>
            </a:r>
            <a:r>
              <a:rPr sz="1500" b="1" kern="0" spc="22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Feb</a:t>
            </a:r>
            <a:r>
              <a:rPr sz="1500" b="1" kern="0" spc="19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2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2013</a:t>
            </a:r>
            <a:endParaRPr lang="Verdana" altLang="Verdana" sz="15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6000"/>
              </a:lnSpc>
              <a:tabLst/>
            </a:pPr>
            <a:endParaRPr lang="Arial" altLang="Arial" sz="300" dirty="0"/>
          </a:p>
          <a:p>
            <a:pPr marL="80010" algn="l" rtl="0" eaLnBrk="0">
              <a:lnSpc>
                <a:spcPct val="86000"/>
              </a:lnSpc>
              <a:spcBef>
                <a:spcPts val="3"/>
              </a:spcBef>
              <a:tabLst/>
            </a:pPr>
            <a:r>
              <a:rPr sz="1500" b="1" kern="0" spc="3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6</a:t>
            </a:r>
            <a:r>
              <a:rPr sz="1500" b="1" kern="0" spc="19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Nov</a:t>
            </a:r>
            <a:r>
              <a:rPr sz="1500" b="1" kern="0" spc="17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1500" b="1" kern="0" spc="3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2013</a:t>
            </a:r>
            <a:endParaRPr lang="Verdana" altLang="Verdana" sz="1500" dirty="0"/>
          </a:p>
        </p:txBody>
      </p:sp>
      <p:sp>
        <p:nvSpPr>
          <p:cNvPr id="81" name="textbox 81"/>
          <p:cNvSpPr/>
          <p:nvPr/>
        </p:nvSpPr>
        <p:spPr>
          <a:xfrm>
            <a:off x="1619142" y="1107952"/>
            <a:ext cx="885189" cy="52190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52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69000"/>
              </a:lnSpc>
              <a:tabLst/>
            </a:pPr>
            <a:r>
              <a:rPr sz="1500" b="1" kern="0" spc="5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Version</a:t>
            </a:r>
            <a:endParaRPr lang="Verdana" altLang="Verdana" sz="1500" dirty="0"/>
          </a:p>
          <a:p>
            <a:pPr marL="198120" algn="l" rtl="0" eaLnBrk="0">
              <a:lnSpc>
                <a:spcPts val="3781"/>
              </a:lnSpc>
              <a:tabLst/>
            </a:pPr>
            <a:r>
              <a:rPr sz="1500" b="1" kern="0" spc="3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0.90</a:t>
            </a:r>
            <a:endParaRPr lang="Verdana" altLang="Verdana" sz="1500" dirty="0"/>
          </a:p>
          <a:p>
            <a:pPr algn="l" rtl="0" eaLnBrk="0">
              <a:lnSpc>
                <a:spcPct val="145000"/>
              </a:lnSpc>
              <a:tabLst/>
            </a:pPr>
            <a:endParaRPr lang="Arial" altLang="Arial" sz="1000" dirty="0"/>
          </a:p>
          <a:p>
            <a:pPr marL="198120" algn="l" rtl="0" eaLnBrk="0">
              <a:lnSpc>
                <a:spcPct val="86000"/>
              </a:lnSpc>
              <a:spcBef>
                <a:spcPts val="455"/>
              </a:spcBef>
              <a:tabLst/>
            </a:pPr>
            <a:r>
              <a:rPr sz="1500" b="1" kern="0" spc="3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0.91</a:t>
            </a:r>
            <a:endParaRPr lang="Verdana" altLang="Verdana" sz="1500" dirty="0"/>
          </a:p>
          <a:p>
            <a:pPr algn="l" rtl="0" eaLnBrk="0">
              <a:lnSpc>
                <a:spcPct val="117000"/>
              </a:lnSpc>
              <a:tabLst/>
            </a:pPr>
            <a:endParaRPr lang="Arial" altLang="Arial" sz="1000" dirty="0"/>
          </a:p>
          <a:p>
            <a:pPr marL="198120" algn="l" rtl="0" eaLnBrk="0">
              <a:lnSpc>
                <a:spcPct val="86000"/>
              </a:lnSpc>
              <a:spcBef>
                <a:spcPts val="454"/>
              </a:spcBef>
              <a:tabLst/>
            </a:pPr>
            <a:r>
              <a:rPr sz="1500" b="1" kern="0" spc="3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0.96</a:t>
            </a:r>
            <a:endParaRPr lang="Verdana" altLang="Verdana" sz="1500" dirty="0"/>
          </a:p>
          <a:p>
            <a:pPr algn="l" rtl="0" eaLnBrk="0">
              <a:lnSpc>
                <a:spcPct val="162000"/>
              </a:lnSpc>
              <a:tabLst/>
            </a:pPr>
            <a:endParaRPr lang="Arial" altLang="Arial" sz="1000" dirty="0"/>
          </a:p>
          <a:p>
            <a:pPr marL="286384" algn="l" rtl="0" eaLnBrk="0">
              <a:lnSpc>
                <a:spcPct val="86000"/>
              </a:lnSpc>
              <a:spcBef>
                <a:spcPts val="453"/>
              </a:spcBef>
              <a:tabLst/>
            </a:pPr>
            <a:r>
              <a:rPr sz="1500" b="1" kern="0" spc="-2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1.0</a:t>
            </a:r>
            <a:endParaRPr lang="Verdana" altLang="Verdana" sz="15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marL="286384" algn="l" rtl="0" eaLnBrk="0">
              <a:lnSpc>
                <a:spcPct val="85000"/>
              </a:lnSpc>
              <a:spcBef>
                <a:spcPts val="461"/>
              </a:spcBef>
              <a:tabLst/>
            </a:pPr>
            <a:r>
              <a:rPr sz="1500" b="1" kern="0" spc="-2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1.1</a:t>
            </a:r>
            <a:endParaRPr lang="Verdana" altLang="Verdana" sz="1500" dirty="0"/>
          </a:p>
          <a:p>
            <a:pPr algn="l" rtl="0" eaLnBrk="0">
              <a:lnSpc>
                <a:spcPct val="11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5000"/>
              </a:lnSpc>
              <a:tabLst/>
            </a:pPr>
            <a:endParaRPr lang="Arial" altLang="Arial" sz="1000" dirty="0"/>
          </a:p>
          <a:p>
            <a:pPr marL="286384" algn="l" rtl="0" eaLnBrk="0">
              <a:lnSpc>
                <a:spcPct val="86000"/>
              </a:lnSpc>
              <a:spcBef>
                <a:spcPts val="456"/>
              </a:spcBef>
              <a:tabLst/>
            </a:pPr>
            <a:r>
              <a:rPr sz="1500" b="1" kern="0" spc="-2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1.2</a:t>
            </a:r>
            <a:endParaRPr lang="Verdana" altLang="Verdana" sz="1500" dirty="0"/>
          </a:p>
          <a:p>
            <a:pPr algn="l" rtl="0" eaLnBrk="0">
              <a:lnSpc>
                <a:spcPct val="12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7000"/>
              </a:lnSpc>
              <a:tabLst/>
            </a:pPr>
            <a:endParaRPr lang="Arial" altLang="Arial" sz="1000" dirty="0"/>
          </a:p>
          <a:p>
            <a:pPr marL="286384" algn="l" rtl="0" eaLnBrk="0">
              <a:lnSpc>
                <a:spcPct val="86000"/>
              </a:lnSpc>
              <a:spcBef>
                <a:spcPts val="456"/>
              </a:spcBef>
              <a:tabLst/>
            </a:pPr>
            <a:r>
              <a:rPr sz="1500" b="1" kern="0" spc="-2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1.3</a:t>
            </a:r>
            <a:endParaRPr lang="Verdana" altLang="Verdana" sz="1500" dirty="0"/>
          </a:p>
          <a:p>
            <a:pPr algn="l" rtl="0" eaLnBrk="0">
              <a:lnSpc>
                <a:spcPct val="11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6000"/>
              </a:lnSpc>
              <a:tabLst/>
            </a:pPr>
            <a:endParaRPr lang="Arial" altLang="Arial" sz="1000" dirty="0"/>
          </a:p>
          <a:p>
            <a:pPr marL="286384" algn="l" rtl="0" eaLnBrk="0">
              <a:lnSpc>
                <a:spcPct val="85000"/>
              </a:lnSpc>
              <a:spcBef>
                <a:spcPts val="450"/>
              </a:spcBef>
              <a:tabLst/>
            </a:pPr>
            <a:r>
              <a:rPr sz="1500" b="1" kern="0" spc="-2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1.5</a:t>
            </a:r>
            <a:endParaRPr lang="Verdana" altLang="Verdana" sz="15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26000"/>
              </a:lnSpc>
              <a:tabLst/>
            </a:pPr>
            <a:endParaRPr lang="Arial" altLang="Arial" sz="300" dirty="0"/>
          </a:p>
          <a:p>
            <a:pPr marL="286384" algn="l" rtl="0" eaLnBrk="0">
              <a:lnSpc>
                <a:spcPct val="86000"/>
              </a:lnSpc>
              <a:spcBef>
                <a:spcPts val="3"/>
              </a:spcBef>
              <a:tabLst/>
            </a:pPr>
            <a:r>
              <a:rPr sz="1500" b="1" kern="0" spc="-2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1.6</a:t>
            </a:r>
            <a:endParaRPr lang="Verdana" altLang="Verdana" sz="1500" dirty="0"/>
          </a:p>
        </p:txBody>
      </p:sp>
      <p:sp>
        <p:nvSpPr>
          <p:cNvPr id="84" name="textbox 84"/>
          <p:cNvSpPr/>
          <p:nvPr/>
        </p:nvSpPr>
        <p:spPr>
          <a:xfrm>
            <a:off x="8382689" y="1106939"/>
            <a:ext cx="1303019" cy="229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73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500" b="1" kern="0" spc="30" dirty="0">
                <a:solidFill>
                  <a:srgbClr val="00000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Description</a:t>
            </a:r>
            <a:endParaRPr lang="Verdana" altLang="Verdana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5"/>
          <p:cNvSpPr/>
          <p:nvPr/>
        </p:nvSpPr>
        <p:spPr>
          <a:xfrm>
            <a:off x="11179250" y="6482892"/>
            <a:ext cx="95885" cy="1587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471"/>
              </a:lnSpc>
              <a:tabLst/>
            </a:pPr>
            <a:r>
              <a:rPr lang="en-IN" altLang="Arial" sz="100" dirty="0"/>
              <a:t>6</a:t>
            </a:r>
            <a:endParaRPr lang="Calibri" altLang="Calibri" sz="1200" dirty="0"/>
          </a:p>
        </p:txBody>
      </p:sp>
      <p:grpSp>
        <p:nvGrpSpPr>
          <p:cNvPr id="24" name="group 24"/>
          <p:cNvGrpSpPr/>
          <p:nvPr/>
        </p:nvGrpSpPr>
        <p:grpSpPr>
          <a:xfrm rot="21600000">
            <a:off x="553275" y="1021702"/>
            <a:ext cx="10893234" cy="5517210"/>
            <a:chOff x="0" y="0"/>
            <a:chExt cx="10893234" cy="5517210"/>
          </a:xfrm>
        </p:grpSpPr>
        <p:sp>
          <p:nvSpPr>
            <p:cNvPr id="86" name="path"/>
            <p:cNvSpPr/>
            <p:nvPr/>
          </p:nvSpPr>
          <p:spPr>
            <a:xfrm>
              <a:off x="0" y="0"/>
              <a:ext cx="10893234" cy="788174"/>
            </a:xfrm>
            <a:custGeom>
              <a:avLst/>
              <a:gdLst/>
              <a:ahLst/>
              <a:cxnLst/>
              <a:rect l="0" t="0" r="0" b="0"/>
              <a:pathLst>
                <a:path w="17154" h="1241">
                  <a:moveTo>
                    <a:pt x="0" y="1241"/>
                  </a:moveTo>
                  <a:lnTo>
                    <a:pt x="4053" y="1241"/>
                  </a:lnTo>
                  <a:lnTo>
                    <a:pt x="4053" y="0"/>
                  </a:lnTo>
                  <a:lnTo>
                    <a:pt x="0" y="0"/>
                  </a:lnTo>
                  <a:lnTo>
                    <a:pt x="0" y="1241"/>
                  </a:lnTo>
                  <a:close/>
                </a:path>
                <a:path w="17154" h="1241">
                  <a:moveTo>
                    <a:pt x="4053" y="1241"/>
                  </a:moveTo>
                  <a:lnTo>
                    <a:pt x="8624" y="1241"/>
                  </a:lnTo>
                  <a:lnTo>
                    <a:pt x="8624" y="0"/>
                  </a:lnTo>
                  <a:lnTo>
                    <a:pt x="4053" y="0"/>
                  </a:lnTo>
                  <a:lnTo>
                    <a:pt x="4053" y="1241"/>
                  </a:lnTo>
                  <a:close/>
                </a:path>
                <a:path w="17154" h="1241">
                  <a:moveTo>
                    <a:pt x="8624" y="1241"/>
                  </a:moveTo>
                  <a:lnTo>
                    <a:pt x="17154" y="1241"/>
                  </a:lnTo>
                  <a:lnTo>
                    <a:pt x="17154" y="0"/>
                  </a:lnTo>
                  <a:lnTo>
                    <a:pt x="8624" y="0"/>
                  </a:lnTo>
                  <a:lnTo>
                    <a:pt x="8624" y="1241"/>
                  </a:lnTo>
                  <a:close/>
                </a:path>
              </a:pathLst>
            </a:custGeom>
            <a:solidFill>
              <a:srgbClr val="CFD5EA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7" name="path"/>
            <p:cNvSpPr/>
            <p:nvPr/>
          </p:nvSpPr>
          <p:spPr>
            <a:xfrm>
              <a:off x="0" y="788161"/>
              <a:ext cx="10893234" cy="788174"/>
            </a:xfrm>
            <a:custGeom>
              <a:avLst/>
              <a:gdLst/>
              <a:ahLst/>
              <a:cxnLst/>
              <a:rect l="0" t="0" r="0" b="0"/>
              <a:pathLst>
                <a:path w="17154" h="1241">
                  <a:moveTo>
                    <a:pt x="0" y="1241"/>
                  </a:moveTo>
                  <a:lnTo>
                    <a:pt x="4053" y="1241"/>
                  </a:lnTo>
                  <a:lnTo>
                    <a:pt x="4053" y="0"/>
                  </a:lnTo>
                  <a:lnTo>
                    <a:pt x="0" y="0"/>
                  </a:lnTo>
                  <a:lnTo>
                    <a:pt x="0" y="1241"/>
                  </a:lnTo>
                  <a:close/>
                </a:path>
                <a:path w="17154" h="1241">
                  <a:moveTo>
                    <a:pt x="4053" y="1241"/>
                  </a:moveTo>
                  <a:lnTo>
                    <a:pt x="8624" y="1241"/>
                  </a:lnTo>
                  <a:lnTo>
                    <a:pt x="8624" y="0"/>
                  </a:lnTo>
                  <a:lnTo>
                    <a:pt x="4053" y="0"/>
                  </a:lnTo>
                  <a:lnTo>
                    <a:pt x="4053" y="1241"/>
                  </a:lnTo>
                  <a:close/>
                </a:path>
                <a:path w="17154" h="1241">
                  <a:moveTo>
                    <a:pt x="8624" y="1241"/>
                  </a:moveTo>
                  <a:lnTo>
                    <a:pt x="17154" y="1241"/>
                  </a:lnTo>
                  <a:lnTo>
                    <a:pt x="17154" y="0"/>
                  </a:lnTo>
                  <a:lnTo>
                    <a:pt x="8624" y="0"/>
                  </a:lnTo>
                  <a:lnTo>
                    <a:pt x="8624" y="1241"/>
                  </a:lnTo>
                  <a:close/>
                </a:path>
              </a:pathLst>
            </a:custGeom>
            <a:solidFill>
              <a:srgbClr val="E9EBF5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8" name="path"/>
            <p:cNvSpPr/>
            <p:nvPr/>
          </p:nvSpPr>
          <p:spPr>
            <a:xfrm>
              <a:off x="0" y="1576323"/>
              <a:ext cx="10893234" cy="788174"/>
            </a:xfrm>
            <a:custGeom>
              <a:avLst/>
              <a:gdLst/>
              <a:ahLst/>
              <a:cxnLst/>
              <a:rect l="0" t="0" r="0" b="0"/>
              <a:pathLst>
                <a:path w="17154" h="1241">
                  <a:moveTo>
                    <a:pt x="0" y="1241"/>
                  </a:moveTo>
                  <a:lnTo>
                    <a:pt x="4053" y="1241"/>
                  </a:lnTo>
                  <a:lnTo>
                    <a:pt x="4053" y="0"/>
                  </a:lnTo>
                  <a:lnTo>
                    <a:pt x="0" y="0"/>
                  </a:lnTo>
                  <a:lnTo>
                    <a:pt x="0" y="1241"/>
                  </a:lnTo>
                  <a:close/>
                </a:path>
                <a:path w="17154" h="1241">
                  <a:moveTo>
                    <a:pt x="4053" y="1241"/>
                  </a:moveTo>
                  <a:lnTo>
                    <a:pt x="8624" y="1241"/>
                  </a:lnTo>
                  <a:lnTo>
                    <a:pt x="8624" y="0"/>
                  </a:lnTo>
                  <a:lnTo>
                    <a:pt x="4053" y="0"/>
                  </a:lnTo>
                  <a:lnTo>
                    <a:pt x="4053" y="1241"/>
                  </a:lnTo>
                  <a:close/>
                </a:path>
                <a:path w="17154" h="1241">
                  <a:moveTo>
                    <a:pt x="8624" y="1241"/>
                  </a:moveTo>
                  <a:lnTo>
                    <a:pt x="17154" y="1241"/>
                  </a:lnTo>
                  <a:lnTo>
                    <a:pt x="17154" y="0"/>
                  </a:lnTo>
                  <a:lnTo>
                    <a:pt x="8624" y="0"/>
                  </a:lnTo>
                  <a:lnTo>
                    <a:pt x="8624" y="1241"/>
                  </a:lnTo>
                  <a:close/>
                </a:path>
              </a:pathLst>
            </a:custGeom>
            <a:solidFill>
              <a:srgbClr val="CFD5EA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9" name="path"/>
            <p:cNvSpPr/>
            <p:nvPr/>
          </p:nvSpPr>
          <p:spPr>
            <a:xfrm>
              <a:off x="0" y="2364485"/>
              <a:ext cx="10893234" cy="788174"/>
            </a:xfrm>
            <a:custGeom>
              <a:avLst/>
              <a:gdLst/>
              <a:ahLst/>
              <a:cxnLst/>
              <a:rect l="0" t="0" r="0" b="0"/>
              <a:pathLst>
                <a:path w="17154" h="1241">
                  <a:moveTo>
                    <a:pt x="0" y="1241"/>
                  </a:moveTo>
                  <a:lnTo>
                    <a:pt x="4053" y="1241"/>
                  </a:lnTo>
                  <a:lnTo>
                    <a:pt x="4053" y="0"/>
                  </a:lnTo>
                  <a:lnTo>
                    <a:pt x="0" y="0"/>
                  </a:lnTo>
                  <a:lnTo>
                    <a:pt x="0" y="1241"/>
                  </a:lnTo>
                  <a:close/>
                </a:path>
                <a:path w="17154" h="1241">
                  <a:moveTo>
                    <a:pt x="4053" y="1241"/>
                  </a:moveTo>
                  <a:lnTo>
                    <a:pt x="8624" y="1241"/>
                  </a:lnTo>
                  <a:lnTo>
                    <a:pt x="8624" y="0"/>
                  </a:lnTo>
                  <a:lnTo>
                    <a:pt x="4053" y="0"/>
                  </a:lnTo>
                  <a:lnTo>
                    <a:pt x="4053" y="1241"/>
                  </a:lnTo>
                  <a:close/>
                </a:path>
                <a:path w="17154" h="1241">
                  <a:moveTo>
                    <a:pt x="8624" y="1241"/>
                  </a:moveTo>
                  <a:lnTo>
                    <a:pt x="17154" y="1241"/>
                  </a:lnTo>
                  <a:lnTo>
                    <a:pt x="17154" y="0"/>
                  </a:lnTo>
                  <a:lnTo>
                    <a:pt x="8624" y="0"/>
                  </a:lnTo>
                  <a:lnTo>
                    <a:pt x="8624" y="1241"/>
                  </a:lnTo>
                  <a:close/>
                </a:path>
              </a:pathLst>
            </a:custGeom>
            <a:solidFill>
              <a:srgbClr val="E9EBF5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0" name="path"/>
            <p:cNvSpPr/>
            <p:nvPr/>
          </p:nvSpPr>
          <p:spPr>
            <a:xfrm>
              <a:off x="0" y="3152647"/>
              <a:ext cx="10893234" cy="788174"/>
            </a:xfrm>
            <a:custGeom>
              <a:avLst/>
              <a:gdLst/>
              <a:ahLst/>
              <a:cxnLst/>
              <a:rect l="0" t="0" r="0" b="0"/>
              <a:pathLst>
                <a:path w="17154" h="1241">
                  <a:moveTo>
                    <a:pt x="0" y="1241"/>
                  </a:moveTo>
                  <a:lnTo>
                    <a:pt x="4053" y="1241"/>
                  </a:lnTo>
                  <a:lnTo>
                    <a:pt x="4053" y="0"/>
                  </a:lnTo>
                  <a:lnTo>
                    <a:pt x="0" y="0"/>
                  </a:lnTo>
                  <a:lnTo>
                    <a:pt x="0" y="1241"/>
                  </a:lnTo>
                  <a:close/>
                </a:path>
                <a:path w="17154" h="1241">
                  <a:moveTo>
                    <a:pt x="4053" y="1241"/>
                  </a:moveTo>
                  <a:lnTo>
                    <a:pt x="8624" y="1241"/>
                  </a:lnTo>
                  <a:lnTo>
                    <a:pt x="8624" y="0"/>
                  </a:lnTo>
                  <a:lnTo>
                    <a:pt x="4053" y="0"/>
                  </a:lnTo>
                  <a:lnTo>
                    <a:pt x="4053" y="1241"/>
                  </a:lnTo>
                  <a:close/>
                </a:path>
                <a:path w="17154" h="1241">
                  <a:moveTo>
                    <a:pt x="8624" y="1241"/>
                  </a:moveTo>
                  <a:lnTo>
                    <a:pt x="17154" y="1241"/>
                  </a:lnTo>
                  <a:lnTo>
                    <a:pt x="17154" y="0"/>
                  </a:lnTo>
                  <a:lnTo>
                    <a:pt x="8624" y="0"/>
                  </a:lnTo>
                  <a:lnTo>
                    <a:pt x="8624" y="1241"/>
                  </a:lnTo>
                  <a:close/>
                </a:path>
              </a:pathLst>
            </a:custGeom>
            <a:solidFill>
              <a:srgbClr val="CFD5EA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1" name="path"/>
            <p:cNvSpPr/>
            <p:nvPr/>
          </p:nvSpPr>
          <p:spPr>
            <a:xfrm>
              <a:off x="0" y="3940861"/>
              <a:ext cx="10893234" cy="788174"/>
            </a:xfrm>
            <a:custGeom>
              <a:avLst/>
              <a:gdLst/>
              <a:ahLst/>
              <a:cxnLst/>
              <a:rect l="0" t="0" r="0" b="0"/>
              <a:pathLst>
                <a:path w="17154" h="1241">
                  <a:moveTo>
                    <a:pt x="0" y="1241"/>
                  </a:moveTo>
                  <a:lnTo>
                    <a:pt x="4053" y="1241"/>
                  </a:lnTo>
                  <a:lnTo>
                    <a:pt x="4053" y="0"/>
                  </a:lnTo>
                  <a:lnTo>
                    <a:pt x="0" y="0"/>
                  </a:lnTo>
                  <a:lnTo>
                    <a:pt x="0" y="1241"/>
                  </a:lnTo>
                  <a:close/>
                </a:path>
                <a:path w="17154" h="1241">
                  <a:moveTo>
                    <a:pt x="4053" y="1241"/>
                  </a:moveTo>
                  <a:lnTo>
                    <a:pt x="8624" y="1241"/>
                  </a:lnTo>
                  <a:lnTo>
                    <a:pt x="8624" y="0"/>
                  </a:lnTo>
                  <a:lnTo>
                    <a:pt x="4053" y="0"/>
                  </a:lnTo>
                  <a:lnTo>
                    <a:pt x="4053" y="1241"/>
                  </a:lnTo>
                  <a:close/>
                </a:path>
                <a:path w="17154" h="1241">
                  <a:moveTo>
                    <a:pt x="8624" y="1241"/>
                  </a:moveTo>
                  <a:lnTo>
                    <a:pt x="17154" y="1241"/>
                  </a:lnTo>
                  <a:lnTo>
                    <a:pt x="17154" y="0"/>
                  </a:lnTo>
                  <a:lnTo>
                    <a:pt x="8624" y="0"/>
                  </a:lnTo>
                  <a:lnTo>
                    <a:pt x="8624" y="1241"/>
                  </a:lnTo>
                  <a:close/>
                </a:path>
              </a:pathLst>
            </a:custGeom>
            <a:solidFill>
              <a:srgbClr val="E9EBF5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2" name="path"/>
            <p:cNvSpPr/>
            <p:nvPr/>
          </p:nvSpPr>
          <p:spPr>
            <a:xfrm>
              <a:off x="0" y="4729035"/>
              <a:ext cx="10893234" cy="788174"/>
            </a:xfrm>
            <a:custGeom>
              <a:avLst/>
              <a:gdLst/>
              <a:ahLst/>
              <a:cxnLst/>
              <a:rect l="0" t="0" r="0" b="0"/>
              <a:pathLst>
                <a:path w="17154" h="1241">
                  <a:moveTo>
                    <a:pt x="0" y="1241"/>
                  </a:moveTo>
                  <a:lnTo>
                    <a:pt x="4053" y="1241"/>
                  </a:lnTo>
                  <a:lnTo>
                    <a:pt x="4053" y="0"/>
                  </a:lnTo>
                  <a:lnTo>
                    <a:pt x="0" y="0"/>
                  </a:lnTo>
                  <a:lnTo>
                    <a:pt x="0" y="1241"/>
                  </a:lnTo>
                  <a:close/>
                </a:path>
                <a:path w="17154" h="1241">
                  <a:moveTo>
                    <a:pt x="4053" y="1241"/>
                  </a:moveTo>
                  <a:lnTo>
                    <a:pt x="8624" y="1241"/>
                  </a:lnTo>
                  <a:lnTo>
                    <a:pt x="8624" y="0"/>
                  </a:lnTo>
                  <a:lnTo>
                    <a:pt x="4053" y="0"/>
                  </a:lnTo>
                  <a:lnTo>
                    <a:pt x="4053" y="1241"/>
                  </a:lnTo>
                  <a:close/>
                </a:path>
                <a:path w="17154" h="1241">
                  <a:moveTo>
                    <a:pt x="8624" y="1241"/>
                  </a:moveTo>
                  <a:lnTo>
                    <a:pt x="17154" y="1241"/>
                  </a:lnTo>
                  <a:lnTo>
                    <a:pt x="17154" y="0"/>
                  </a:lnTo>
                  <a:lnTo>
                    <a:pt x="8624" y="0"/>
                  </a:lnTo>
                  <a:lnTo>
                    <a:pt x="8624" y="1241"/>
                  </a:lnTo>
                  <a:close/>
                </a:path>
              </a:pathLst>
            </a:custGeom>
            <a:solidFill>
              <a:srgbClr val="CFD5EA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93" name="table 93"/>
          <p:cNvGraphicFramePr>
            <a:graphicFrameLocks noGrp="1"/>
          </p:cNvGraphicFramePr>
          <p:nvPr/>
        </p:nvGraphicFramePr>
        <p:xfrm>
          <a:off x="546925" y="1015365"/>
          <a:ext cx="10905489" cy="5529573"/>
        </p:xfrm>
        <a:graphic>
          <a:graphicData uri="http://schemas.openxmlformats.org/drawingml/2006/table">
            <a:tbl>
              <a:tblPr/>
              <a:tblGrid>
                <a:gridCol w="2580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438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137919" algn="l" rtl="0" eaLnBrk="0">
                        <a:lnSpc>
                          <a:spcPct val="85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500" b="1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1.7</a:t>
                      </a:r>
                      <a:endParaRPr lang="Verdana" altLang="Verdana" sz="15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8314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826135" algn="l" rtl="0" eaLnBrk="0">
                        <a:lnSpc>
                          <a:spcPct val="89000"/>
                        </a:lnSpc>
                        <a:tabLst/>
                      </a:pPr>
                      <a:r>
                        <a:rPr sz="1500" b="1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</a:t>
                      </a:r>
                      <a:r>
                        <a:rPr sz="1500" b="1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Sep</a:t>
                      </a:r>
                      <a:r>
                        <a:rPr sz="1500" b="1" kern="0" spc="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2014</a:t>
                      </a:r>
                      <a:endParaRPr lang="Verdana" altLang="Verdana" sz="15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5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714375" algn="l" rtl="0" eaLnBrk="0">
                        <a:lnSpc>
                          <a:spcPct val="89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Migrations,</a:t>
                      </a:r>
                      <a:r>
                        <a:rPr sz="1500" b="1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application</a:t>
                      </a:r>
                      <a:r>
                        <a:rPr sz="1500" b="1" kern="0" spc="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loading</a:t>
                      </a:r>
                      <a:r>
                        <a:rPr sz="1500" b="1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and</a:t>
                      </a:r>
                      <a:endParaRPr lang="Verdana" altLang="Verdana" sz="1500" dirty="0"/>
                    </a:p>
                    <a:p>
                      <a:pPr marL="1918970" algn="l" rtl="0" eaLnBrk="0">
                        <a:lnSpc>
                          <a:spcPct val="89000"/>
                        </a:lnSpc>
                        <a:spcBef>
                          <a:spcPts val="318"/>
                        </a:spcBef>
                        <a:tabLst/>
                      </a:pP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configuration.</a:t>
                      </a:r>
                      <a:endParaRPr lang="Verdana" altLang="Verdana" sz="15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03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898525" algn="l" rtl="0" eaLnBrk="0">
                        <a:lnSpc>
                          <a:spcPct val="86000"/>
                        </a:lnSpc>
                        <a:tabLst/>
                      </a:pPr>
                      <a:r>
                        <a:rPr sz="15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1.8</a:t>
                      </a:r>
                      <a:r>
                        <a:rPr sz="1500" b="1" kern="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LTS</a:t>
                      </a:r>
                      <a:endParaRPr lang="Verdana" altLang="Verdana" sz="15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826135" algn="l" rtl="0" eaLnBrk="0">
                        <a:lnSpc>
                          <a:spcPct val="90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500" b="1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</a:t>
                      </a:r>
                      <a:r>
                        <a:rPr sz="1500" b="1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Sep</a:t>
                      </a:r>
                      <a:r>
                        <a:rPr sz="1500" b="1" kern="0" spc="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2014</a:t>
                      </a:r>
                      <a:endParaRPr lang="Verdana" altLang="Verdana" sz="15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1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714375" algn="l" rtl="0" eaLnBrk="0">
                        <a:lnSpc>
                          <a:spcPct val="89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Migrations,</a:t>
                      </a:r>
                      <a:r>
                        <a:rPr sz="1500" b="1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application</a:t>
                      </a:r>
                      <a:r>
                        <a:rPr sz="1500" b="1" kern="0" spc="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loading</a:t>
                      </a:r>
                      <a:r>
                        <a:rPr sz="1500" b="1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and</a:t>
                      </a:r>
                      <a:endParaRPr lang="Verdana" altLang="Verdana" sz="1500" dirty="0"/>
                    </a:p>
                    <a:p>
                      <a:pPr marL="1918970" algn="l" rtl="0" eaLnBrk="0">
                        <a:lnSpc>
                          <a:spcPct val="89000"/>
                        </a:lnSpc>
                        <a:spcBef>
                          <a:spcPts val="319"/>
                        </a:spcBef>
                        <a:tabLst/>
                      </a:pP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configuration.</a:t>
                      </a:r>
                      <a:endParaRPr lang="Verdana" altLang="Verdana" sz="15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03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898525" algn="l" rtl="0" eaLnBrk="0">
                        <a:lnSpc>
                          <a:spcPct val="86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5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1.8</a:t>
                      </a:r>
                      <a:r>
                        <a:rPr sz="1500" b="1" kern="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LTS</a:t>
                      </a:r>
                      <a:endParaRPr lang="Verdana" altLang="Verdana" sz="15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845185" algn="l" rtl="0" eaLnBrk="0">
                        <a:lnSpc>
                          <a:spcPct val="89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500" b="1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</a:t>
                      </a:r>
                      <a:r>
                        <a:rPr sz="1500" b="1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Apr</a:t>
                      </a:r>
                      <a:r>
                        <a:rPr sz="1500" b="1" kern="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2015</a:t>
                      </a:r>
                      <a:endParaRPr lang="Verdana" altLang="Verdana" sz="15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2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636905" algn="l" rtl="0" eaLnBrk="0">
                        <a:lnSpc>
                          <a:spcPct val="89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Native</a:t>
                      </a:r>
                      <a:r>
                        <a:rPr sz="1500" b="1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support</a:t>
                      </a:r>
                      <a:r>
                        <a:rPr sz="1500" b="1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for</a:t>
                      </a:r>
                      <a:r>
                        <a:rPr sz="1500" b="1" kern="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multiple</a:t>
                      </a:r>
                      <a:r>
                        <a:rPr sz="1500" b="1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template</a:t>
                      </a:r>
                      <a:endParaRPr lang="Verdana" altLang="Verdana" sz="1500" dirty="0"/>
                    </a:p>
                    <a:p>
                      <a:pPr marL="255270" algn="l" rtl="0" eaLnBrk="0">
                        <a:lnSpc>
                          <a:spcPct val="89000"/>
                        </a:lnSpc>
                        <a:spcBef>
                          <a:spcPts val="310"/>
                        </a:spcBef>
                        <a:tabLst/>
                      </a:pPr>
                      <a:r>
                        <a:rPr sz="1500" b="1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engines</a:t>
                      </a:r>
                      <a:r>
                        <a:rPr sz="1500" b="1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.</a:t>
                      </a:r>
                      <a:r>
                        <a:rPr sz="1500" b="1" i="1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Supported</a:t>
                      </a:r>
                      <a:r>
                        <a:rPr sz="1500" b="1" i="1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i="1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until</a:t>
                      </a:r>
                      <a:r>
                        <a:rPr sz="1500" b="1" i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i="1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at</a:t>
                      </a:r>
                      <a:r>
                        <a:rPr sz="1500" b="1" i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i="1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least</a:t>
                      </a:r>
                      <a:r>
                        <a:rPr sz="1500" b="1" i="1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i="1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</a:t>
                      </a:r>
                      <a:r>
                        <a:rPr sz="1500" b="1" i="1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pril</a:t>
                      </a:r>
                      <a:r>
                        <a:rPr sz="1500" b="1" i="1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i="1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2018</a:t>
                      </a:r>
                      <a:endParaRPr lang="Verdana" altLang="Verdana" sz="15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03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137919" algn="l" rtl="0" eaLnBrk="0">
                        <a:lnSpc>
                          <a:spcPct val="86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500" b="1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1.9</a:t>
                      </a:r>
                      <a:endParaRPr lang="Verdana" altLang="Verdana" sz="15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834389" algn="l" rtl="0" eaLnBrk="0">
                        <a:lnSpc>
                          <a:spcPct val="86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5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</a:t>
                      </a:r>
                      <a:r>
                        <a:rPr sz="1500" b="1" kern="0" spc="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Dec</a:t>
                      </a:r>
                      <a:r>
                        <a:rPr sz="1500" b="1" kern="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2015</a:t>
                      </a:r>
                      <a:endParaRPr lang="Verdana" altLang="Verdana" sz="15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1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96850" algn="l" rtl="0" eaLnBrk="0">
                        <a:lnSpc>
                          <a:spcPct val="89000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1500" b="1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Automatic</a:t>
                      </a:r>
                      <a:r>
                        <a:rPr sz="1500" b="1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password</a:t>
                      </a:r>
                      <a:r>
                        <a:rPr sz="1500" b="1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validat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ion.</a:t>
                      </a:r>
                      <a:r>
                        <a:rPr sz="1500" b="1" kern="0" spc="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New</a:t>
                      </a:r>
                      <a:r>
                        <a:rPr sz="1500" b="1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styling</a:t>
                      </a:r>
                      <a:endParaRPr lang="Verdana" altLang="Verdana" sz="1500" dirty="0"/>
                    </a:p>
                    <a:p>
                      <a:pPr marL="1581150" algn="l" rtl="0" eaLnBrk="0">
                        <a:lnSpc>
                          <a:spcPts val="1885"/>
                        </a:lnSpc>
                        <a:spcBef>
                          <a:spcPts val="319"/>
                        </a:spcBef>
                        <a:tabLst/>
                      </a:pP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for</a:t>
                      </a:r>
                      <a:r>
                        <a:rPr sz="1500" b="1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admin</a:t>
                      </a:r>
                      <a:r>
                        <a:rPr sz="1500" b="1" kern="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interface</a:t>
                      </a:r>
                      <a:r>
                        <a:rPr sz="1500" b="1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.</a:t>
                      </a:r>
                      <a:endParaRPr lang="Verdana" altLang="Verdana" sz="15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03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066164" algn="l" rtl="0" eaLnBrk="0">
                        <a:lnSpc>
                          <a:spcPct val="86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5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1.10</a:t>
                      </a:r>
                      <a:endParaRPr lang="Verdana" altLang="Verdana" sz="15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013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823594" algn="l" rtl="0" eaLnBrk="0">
                        <a:lnSpc>
                          <a:spcPct val="89000"/>
                        </a:lnSpc>
                        <a:tabLst/>
                      </a:pPr>
                      <a:r>
                        <a:rPr sz="1500" b="1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</a:t>
                      </a:r>
                      <a:r>
                        <a:rPr sz="1500" b="1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Aug</a:t>
                      </a:r>
                      <a:r>
                        <a:rPr sz="1500" b="1" kern="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2016</a:t>
                      </a:r>
                      <a:endParaRPr lang="Verdana" altLang="Verdana" sz="15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1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298450" algn="l" rtl="0" eaLnBrk="0">
                        <a:lnSpc>
                          <a:spcPct val="89000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Full</a:t>
                      </a:r>
                      <a:r>
                        <a:rPr sz="1500" b="1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text</a:t>
                      </a:r>
                      <a:r>
                        <a:rPr sz="1500" b="1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search</a:t>
                      </a:r>
                      <a:r>
                        <a:rPr sz="1500" b="1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for</a:t>
                      </a:r>
                      <a:r>
                        <a:rPr sz="1500" b="1" kern="0" spc="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PostgreSQL</a:t>
                      </a:r>
                      <a:r>
                        <a:rPr sz="1500" b="1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.</a:t>
                      </a:r>
                      <a:r>
                        <a:rPr sz="1500" b="1" kern="0" spc="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New</a:t>
                      </a:r>
                      <a:r>
                        <a:rPr sz="1500" b="1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-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style</a:t>
                      </a:r>
                      <a:endParaRPr lang="Verdana" altLang="Verdana" sz="1500" dirty="0"/>
                    </a:p>
                    <a:p>
                      <a:pPr marL="2019935" algn="l" rtl="0" eaLnBrk="0">
                        <a:lnSpc>
                          <a:spcPts val="1888"/>
                        </a:lnSpc>
                        <a:spcBef>
                          <a:spcPts val="323"/>
                        </a:spcBef>
                        <a:tabLst/>
                      </a:pP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middleware.</a:t>
                      </a:r>
                      <a:endParaRPr lang="Verdana" altLang="Verdana" sz="15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866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279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825500" algn="l" rtl="0" eaLnBrk="0">
                        <a:lnSpc>
                          <a:spcPct val="86000"/>
                        </a:lnSpc>
                        <a:tabLst/>
                      </a:pPr>
                      <a:r>
                        <a:rPr sz="1500" b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1.11</a:t>
                      </a:r>
                      <a:r>
                        <a:rPr sz="1500" b="1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LTS</a:t>
                      </a:r>
                      <a:endParaRPr lang="Verdana" altLang="Verdana" sz="15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279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983614" algn="l" rtl="0" eaLnBrk="0">
                        <a:lnSpc>
                          <a:spcPct val="86000"/>
                        </a:lnSpc>
                        <a:tabLst/>
                      </a:pPr>
                      <a:r>
                        <a:rPr sz="1500" b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1.11</a:t>
                      </a:r>
                      <a:r>
                        <a:rPr sz="1500" b="1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LTS</a:t>
                      </a:r>
                      <a:endParaRPr lang="Verdana" altLang="Verdana" sz="15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2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367155" indent="-1242060" algn="l" rtl="0" eaLnBrk="0">
                        <a:lnSpc>
                          <a:spcPct val="98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500" b="1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Last</a:t>
                      </a:r>
                      <a:r>
                        <a:rPr sz="1500" b="1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version</a:t>
                      </a:r>
                      <a:r>
                        <a:rPr sz="1500" b="1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to</a:t>
                      </a:r>
                      <a:r>
                        <a:rPr sz="1500" b="1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sup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port</a:t>
                      </a:r>
                      <a:r>
                        <a:rPr sz="1500" b="1" kern="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Python</a:t>
                      </a:r>
                      <a:r>
                        <a:rPr sz="1500" b="1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2.7.</a:t>
                      </a:r>
                      <a:r>
                        <a:rPr sz="1500" b="1" i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Supported</a:t>
                      </a:r>
                      <a:r>
                        <a:rPr sz="1500" b="1" i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  until</a:t>
                      </a:r>
                      <a:r>
                        <a:rPr sz="1500" b="1" i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i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at least</a:t>
                      </a:r>
                      <a:r>
                        <a:rPr sz="1500" b="1" i="1" kern="0" spc="-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i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April</a:t>
                      </a:r>
                      <a:r>
                        <a:rPr sz="1500" b="1" i="1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i="1" kern="0" spc="3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2020</a:t>
                      </a:r>
                      <a:endParaRPr lang="Verdana" altLang="Verdana" sz="15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438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130300" algn="l" rtl="0" eaLnBrk="0">
                        <a:lnSpc>
                          <a:spcPct val="86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5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2.0</a:t>
                      </a:r>
                      <a:endParaRPr lang="Verdana" altLang="Verdana" sz="15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933450" algn="l" rtl="0" eaLnBrk="0">
                        <a:lnSpc>
                          <a:spcPct val="86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5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Dec</a:t>
                      </a:r>
                      <a:r>
                        <a:rPr sz="1500" b="1" kern="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2017</a:t>
                      </a:r>
                      <a:endParaRPr lang="Verdana" altLang="Verdana" sz="15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2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278765" algn="l" rtl="0" eaLnBrk="0">
                        <a:lnSpc>
                          <a:spcPct val="89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First</a:t>
                      </a:r>
                      <a:r>
                        <a:rPr sz="1500" b="1" kern="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Python</a:t>
                      </a:r>
                      <a:r>
                        <a:rPr sz="1500" b="1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3-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only</a:t>
                      </a:r>
                      <a:r>
                        <a:rPr sz="1500" b="1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r</a:t>
                      </a:r>
                      <a:r>
                        <a:rPr sz="1500" b="1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elease,</a:t>
                      </a:r>
                      <a:r>
                        <a:rPr sz="1500" b="1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Simplified</a:t>
                      </a:r>
                      <a:r>
                        <a:rPr sz="1500" b="1" kern="0" spc="2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URL</a:t>
                      </a:r>
                      <a:endParaRPr lang="Verdana" altLang="Verdana" sz="1500" dirty="0"/>
                    </a:p>
                    <a:p>
                      <a:pPr marL="546734" algn="l" rtl="0" eaLnBrk="0">
                        <a:lnSpc>
                          <a:spcPct val="89000"/>
                        </a:lnSpc>
                        <a:spcBef>
                          <a:spcPts val="310"/>
                        </a:spcBef>
                        <a:tabLst/>
                      </a:pP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routing</a:t>
                      </a:r>
                      <a:r>
                        <a:rPr sz="1500" b="1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syntax,</a:t>
                      </a:r>
                      <a:r>
                        <a:rPr sz="1500" b="1" kern="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Mobile</a:t>
                      </a:r>
                      <a:r>
                        <a:rPr sz="1500" b="1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friendly</a:t>
                      </a:r>
                      <a:r>
                        <a:rPr sz="1500" b="1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 </a:t>
                      </a:r>
                      <a:r>
                        <a:rPr sz="1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Verdana"/>
                          <a:ea typeface="Verdana"/>
                          <a:cs typeface="Verdana"/>
                        </a:rPr>
                        <a:t>admin.</a:t>
                      </a:r>
                      <a:endParaRPr lang="Verdana" altLang="Verdana" sz="15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5"/>
          <p:cNvSpPr/>
          <p:nvPr/>
        </p:nvSpPr>
        <p:spPr>
          <a:xfrm>
            <a:off x="3924804" y="221607"/>
            <a:ext cx="4339590" cy="4349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99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4000"/>
              </a:lnSpc>
              <a:tabLst/>
            </a:pPr>
            <a:r>
              <a:rPr sz="3200" b="1" kern="0" spc="-4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Features</a:t>
            </a:r>
            <a:r>
              <a:rPr sz="3200" b="1" kern="0" spc="1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3200" b="1" kern="0" spc="-4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of</a:t>
            </a:r>
            <a:r>
              <a:rPr sz="3200" b="1" kern="0" spc="25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3200" b="1" kern="0" spc="-4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Djan</a:t>
            </a:r>
            <a:r>
              <a:rPr sz="3200" b="1" kern="0" spc="-5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go</a:t>
            </a:r>
            <a:endParaRPr lang="Verdana" altLang="Verdana" sz="3200" dirty="0"/>
          </a:p>
        </p:txBody>
      </p:sp>
      <p:sp>
        <p:nvSpPr>
          <p:cNvPr id="136" name="textbox 136"/>
          <p:cNvSpPr/>
          <p:nvPr/>
        </p:nvSpPr>
        <p:spPr>
          <a:xfrm>
            <a:off x="2256711" y="1757379"/>
            <a:ext cx="7675776" cy="334324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rtl="0" eaLnBrk="0">
              <a:lnSpc>
                <a:spcPct val="77910"/>
              </a:lnSpc>
              <a:tabLst/>
            </a:pPr>
            <a:r>
              <a:rPr lang="en-IN" altLang="Arial" sz="100" dirty="0"/>
              <a:t>!1</a:t>
            </a:r>
            <a:endParaRPr lang="Arial" altLang="Arial" sz="100" dirty="0"/>
          </a:p>
          <a:p>
            <a:pPr marL="457200" indent="-457200" rtl="0" eaLnBrk="0">
              <a:lnSpc>
                <a:spcPct val="88000"/>
              </a:lnSpc>
              <a:buAutoNum type="arabicPeriod"/>
              <a:tabLst/>
            </a:pPr>
            <a:r>
              <a:rPr sz="2300" b="1" kern="0" spc="-110" dirty="0">
                <a:solidFill>
                  <a:srgbClr val="595959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Rapi</a:t>
            </a:r>
            <a:r>
              <a:rPr sz="2300" b="1" kern="0" spc="-100" dirty="0">
                <a:solidFill>
                  <a:srgbClr val="595959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</a:t>
            </a:r>
            <a:r>
              <a:rPr sz="2300" b="1" kern="0" spc="-20" dirty="0">
                <a:solidFill>
                  <a:srgbClr val="595959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2300" b="1" kern="0" spc="-100" dirty="0">
                <a:solidFill>
                  <a:srgbClr val="595959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Developmen</a:t>
            </a:r>
            <a:r>
              <a:rPr sz="2300" b="1" kern="0" spc="-60" dirty="0">
                <a:solidFill>
                  <a:srgbClr val="595959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</a:t>
            </a:r>
            <a:endParaRPr lang="en-IN" sz="2300" b="1" kern="0" spc="-60" dirty="0">
              <a:solidFill>
                <a:srgbClr val="595959">
                  <a:alpha val="100000"/>
                </a:srgbClr>
              </a:solidFill>
              <a:latin typeface="Verdana"/>
              <a:ea typeface="Verdana"/>
              <a:cs typeface="Verdana"/>
            </a:endParaRPr>
          </a:p>
          <a:p>
            <a:pPr marL="457200" indent="-457200" rtl="0" eaLnBrk="0">
              <a:lnSpc>
                <a:spcPct val="88000"/>
              </a:lnSpc>
              <a:buAutoNum type="arabicPeriod"/>
              <a:tabLst/>
            </a:pPr>
            <a:endParaRPr lang="en-IN" sz="2300" b="1" kern="0" spc="-60" dirty="0">
              <a:solidFill>
                <a:srgbClr val="595959">
                  <a:alpha val="100000"/>
                </a:srgbClr>
              </a:solidFill>
              <a:latin typeface="Verdana"/>
              <a:ea typeface="Verdana"/>
              <a:cs typeface="Verdana"/>
            </a:endParaRPr>
          </a:p>
          <a:p>
            <a:pPr marL="457200" indent="-457200" rtl="0" eaLnBrk="0">
              <a:lnSpc>
                <a:spcPct val="88000"/>
              </a:lnSpc>
              <a:buAutoNum type="arabicPeriod"/>
              <a:tabLst/>
            </a:pPr>
            <a:r>
              <a:rPr lang="en-IN" altLang="Verdana" sz="2300" b="1" kern="0" spc="-60" dirty="0">
                <a:solidFill>
                  <a:srgbClr val="595959">
                    <a:alpha val="100000"/>
                  </a:srgbClr>
                </a:solidFill>
                <a:latin typeface="Verdana"/>
                <a:ea typeface="Verdana"/>
              </a:rPr>
              <a:t>Scalable</a:t>
            </a:r>
            <a:br>
              <a:rPr lang="en-IN" altLang="Verdana" sz="2300" b="1" kern="0" spc="-60" dirty="0">
                <a:solidFill>
                  <a:srgbClr val="595959">
                    <a:alpha val="100000"/>
                  </a:srgbClr>
                </a:solidFill>
                <a:latin typeface="Verdana"/>
                <a:ea typeface="Verdana"/>
              </a:rPr>
            </a:br>
            <a:endParaRPr lang="en-IN" altLang="Verdana" sz="2300" b="1" kern="0" spc="-60" dirty="0">
              <a:solidFill>
                <a:srgbClr val="595959">
                  <a:alpha val="100000"/>
                </a:srgbClr>
              </a:solidFill>
              <a:latin typeface="Verdana"/>
              <a:ea typeface="Verdana"/>
            </a:endParaRPr>
          </a:p>
          <a:p>
            <a:pPr marL="457200" indent="-457200" rtl="0" eaLnBrk="0">
              <a:lnSpc>
                <a:spcPct val="88000"/>
              </a:lnSpc>
              <a:buAutoNum type="arabicPeriod"/>
              <a:tabLst/>
            </a:pPr>
            <a:r>
              <a:rPr lang="en-IN" altLang="Verdana" sz="2300" b="1" kern="0" spc="-60" dirty="0">
                <a:solidFill>
                  <a:srgbClr val="595959">
                    <a:alpha val="100000"/>
                  </a:srgbClr>
                </a:solidFill>
                <a:latin typeface="Verdana"/>
                <a:ea typeface="Verdana"/>
              </a:rPr>
              <a:t>Secure</a:t>
            </a:r>
            <a:br>
              <a:rPr lang="en-IN" altLang="Verdana" sz="2300" b="1" kern="0" spc="-60" dirty="0">
                <a:solidFill>
                  <a:srgbClr val="595959">
                    <a:alpha val="100000"/>
                  </a:srgbClr>
                </a:solidFill>
                <a:latin typeface="Verdana"/>
                <a:ea typeface="Verdana"/>
              </a:rPr>
            </a:br>
            <a:endParaRPr lang="en-IN" altLang="Verdana" sz="2300" b="1" kern="0" spc="-60" dirty="0">
              <a:solidFill>
                <a:srgbClr val="595959">
                  <a:alpha val="100000"/>
                </a:srgbClr>
              </a:solidFill>
              <a:latin typeface="Verdana"/>
              <a:ea typeface="Verdana"/>
            </a:endParaRPr>
          </a:p>
          <a:p>
            <a:pPr marL="457200" indent="-457200" rtl="0" eaLnBrk="0">
              <a:lnSpc>
                <a:spcPct val="88000"/>
              </a:lnSpc>
              <a:buAutoNum type="arabicPeriod"/>
              <a:tabLst/>
            </a:pPr>
            <a:r>
              <a:rPr lang="en-IN" altLang="Verdana" sz="2300" b="1" kern="0" spc="-60" dirty="0">
                <a:solidFill>
                  <a:srgbClr val="595959">
                    <a:alpha val="100000"/>
                  </a:srgbClr>
                </a:solidFill>
                <a:latin typeface="Verdana"/>
                <a:ea typeface="Verdana"/>
              </a:rPr>
              <a:t>Versatile</a:t>
            </a:r>
            <a:br>
              <a:rPr lang="en-IN" altLang="Verdana" sz="2300" b="1" kern="0" spc="-60" dirty="0">
                <a:solidFill>
                  <a:srgbClr val="595959">
                    <a:alpha val="100000"/>
                  </a:srgbClr>
                </a:solidFill>
                <a:latin typeface="Verdana"/>
                <a:ea typeface="Verdana"/>
              </a:rPr>
            </a:br>
            <a:endParaRPr lang="en-IN" altLang="Verdana" sz="2300" b="1" kern="0" spc="-60" dirty="0">
              <a:solidFill>
                <a:srgbClr val="595959">
                  <a:alpha val="100000"/>
                </a:srgbClr>
              </a:solidFill>
              <a:latin typeface="Verdana"/>
              <a:ea typeface="Verdana"/>
            </a:endParaRPr>
          </a:p>
          <a:p>
            <a:pPr marL="457200" indent="-457200" rtl="0" eaLnBrk="0">
              <a:lnSpc>
                <a:spcPct val="88000"/>
              </a:lnSpc>
              <a:buAutoNum type="arabicPeriod"/>
              <a:tabLst/>
            </a:pPr>
            <a:r>
              <a:rPr lang="en-IN" altLang="Verdana" sz="2300" b="1" kern="0" spc="-60" dirty="0">
                <a:solidFill>
                  <a:srgbClr val="595959">
                    <a:alpha val="100000"/>
                  </a:srgbClr>
                </a:solidFill>
                <a:latin typeface="Verdana"/>
                <a:ea typeface="Verdana"/>
              </a:rPr>
              <a:t>Open Source</a:t>
            </a:r>
            <a:br>
              <a:rPr lang="en-IN" altLang="Verdana" sz="2300" b="1" kern="0" spc="-60" dirty="0">
                <a:solidFill>
                  <a:srgbClr val="595959">
                    <a:alpha val="100000"/>
                  </a:srgbClr>
                </a:solidFill>
                <a:latin typeface="Verdana"/>
                <a:ea typeface="Verdana"/>
              </a:rPr>
            </a:br>
            <a:endParaRPr lang="en-IN" altLang="Verdana" sz="2300" b="1" kern="0" spc="-60" dirty="0">
              <a:solidFill>
                <a:srgbClr val="595959">
                  <a:alpha val="100000"/>
                </a:srgbClr>
              </a:solidFill>
              <a:latin typeface="Verdana"/>
              <a:ea typeface="Verdana"/>
            </a:endParaRPr>
          </a:p>
          <a:p>
            <a:pPr marL="457200" indent="-457200" rtl="0" eaLnBrk="0">
              <a:lnSpc>
                <a:spcPct val="88000"/>
              </a:lnSpc>
              <a:buAutoNum type="arabicPeriod"/>
              <a:tabLst/>
            </a:pPr>
            <a:r>
              <a:rPr lang="en-IN" altLang="Verdana" sz="2300" b="1" kern="0" spc="-60" dirty="0">
                <a:solidFill>
                  <a:srgbClr val="595959">
                    <a:alpha val="100000"/>
                  </a:srgbClr>
                </a:solidFill>
                <a:latin typeface="Verdana"/>
                <a:ea typeface="Verdana"/>
              </a:rPr>
              <a:t>Vast and Supported Community</a:t>
            </a:r>
            <a:endParaRPr lang="Verdana" altLang="Verdana" sz="2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4"/>
          <p:cNvSpPr/>
          <p:nvPr/>
        </p:nvSpPr>
        <p:spPr>
          <a:xfrm>
            <a:off x="1996771" y="2050698"/>
            <a:ext cx="8189558" cy="2628393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21"/>
              </a:lnSpc>
              <a:tabLst/>
            </a:pPr>
            <a:endParaRPr lang="Arial" altLang="Arial" sz="100" dirty="0"/>
          </a:p>
          <a:p>
            <a:pPr marL="635634" algn="l" rtl="0" eaLnBrk="0">
              <a:lnSpc>
                <a:spcPct val="89000"/>
              </a:lnSpc>
              <a:tabLst/>
            </a:pP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r>
              <a:rPr b="1" kern="0" spc="16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install</a:t>
            </a:r>
            <a:r>
              <a:rPr b="1" kern="0" spc="20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Django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,</a:t>
            </a:r>
            <a:r>
              <a:rPr b="1" kern="0" spc="10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first</a:t>
            </a:r>
            <a:r>
              <a:rPr b="1" kern="0" spc="8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visit</a:t>
            </a:r>
            <a:r>
              <a:rPr b="1" kern="0" spc="8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</a:t>
            </a:r>
            <a:r>
              <a:rPr b="1" kern="0" spc="12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django</a:t>
            </a:r>
            <a:r>
              <a:rPr b="1" kern="0" spc="15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official</a:t>
            </a:r>
            <a:r>
              <a:rPr b="1" kern="0" spc="15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site</a:t>
            </a:r>
            <a:endParaRPr lang="Verdana" altLang="Verdana" dirty="0"/>
          </a:p>
          <a:p>
            <a:pPr marL="12700" algn="l" rtl="0" eaLnBrk="0">
              <a:lnSpc>
                <a:spcPct val="89000"/>
              </a:lnSpc>
              <a:spcBef>
                <a:spcPts val="318"/>
              </a:spcBef>
              <a:tabLst/>
            </a:pPr>
            <a:r>
              <a:rPr b="1" kern="0" spc="5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(</a:t>
            </a:r>
            <a:r>
              <a:rPr b="1" kern="0" spc="5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  <a:hlinkClick r:id="rId2">
                  <a:extLst>
                    <a:ext uri="{DAF060AB-1E55-43B9-8AAB-6FB025537F2F}">
                      <wpsdc:hlinkClr xmlns:wpsdc="http://www.wps.cn/officeDocument/2017/drawingmlCustomData" xmlns="" val="404040"/>
                      <wpsdc:folHlinkClr xmlns:wpsdc="http://www.wps.cn/officeDocument/2017/drawingmlCustomData" xmlns="" val="404040"/>
                      <wpsdc:hlinkUnderline xmlns:wpsdc="http://www.wps.cn/officeDocument/2017/drawingmlCustomData" xmlns="" val="0"/>
                    </a:ext>
                  </a:extLst>
                </a:hlinkClick>
              </a:rPr>
              <a:t>https://www.djangoproject.com</a:t>
            </a:r>
            <a:r>
              <a:rPr b="1" kern="0" spc="5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)</a:t>
            </a:r>
            <a:r>
              <a:rPr b="1" kern="0" spc="21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5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and</a:t>
            </a:r>
            <a:r>
              <a:rPr b="1" kern="0" spc="12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5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download</a:t>
            </a:r>
            <a:r>
              <a:rPr b="1" kern="0" spc="18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5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django</a:t>
            </a:r>
            <a:r>
              <a:rPr b="1" kern="0" spc="19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5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by</a:t>
            </a:r>
            <a:endParaRPr lang="Verdana" altLang="Verdana" dirty="0"/>
          </a:p>
          <a:p>
            <a:pPr marL="62864" algn="l" rtl="0" eaLnBrk="0">
              <a:lnSpc>
                <a:spcPct val="89000"/>
              </a:lnSpc>
              <a:spcBef>
                <a:spcPts val="320"/>
              </a:spcBef>
              <a:tabLst/>
            </a:pP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clicking</a:t>
            </a:r>
            <a:r>
              <a:rPr b="1" kern="0" spc="21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on</a:t>
            </a:r>
            <a:r>
              <a:rPr b="1" kern="0" spc="7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r>
              <a:rPr b="1" kern="0" spc="10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download</a:t>
            </a:r>
            <a:r>
              <a:rPr b="1" kern="0" spc="16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section.</a:t>
            </a:r>
            <a:r>
              <a:rPr lang="en-IN" b="1" kern="0" spc="20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Here,</a:t>
            </a:r>
            <a:r>
              <a:rPr b="1" kern="0" spc="9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we</a:t>
            </a:r>
            <a:r>
              <a:rPr b="1" kern="0" spc="7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will</a:t>
            </a:r>
            <a:r>
              <a:rPr b="1" kern="0" spc="1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see</a:t>
            </a:r>
            <a:r>
              <a:rPr b="1" kern="0" spc="7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various</a:t>
            </a:r>
            <a:endParaRPr lang="Verdana" altLang="Verdana" dirty="0"/>
          </a:p>
          <a:p>
            <a:pPr marL="1550669" algn="l" rtl="0" eaLnBrk="0">
              <a:lnSpc>
                <a:spcPct val="89000"/>
              </a:lnSpc>
              <a:spcBef>
                <a:spcPts val="318"/>
              </a:spcBef>
              <a:tabLst/>
            </a:pPr>
            <a:r>
              <a:rPr b="1" kern="0" spc="5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options</a:t>
            </a:r>
            <a:r>
              <a:rPr b="1" kern="0" spc="9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5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r>
              <a:rPr b="1" kern="0" spc="11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5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downloa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</a:t>
            </a:r>
            <a:r>
              <a:rPr b="1" kern="0" spc="11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r>
              <a:rPr b="1" kern="0" spc="18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Django.</a:t>
            </a:r>
            <a:endParaRPr lang="Verdana" altLang="Verdana" dirty="0"/>
          </a:p>
          <a:p>
            <a:pPr algn="l" rtl="0" eaLnBrk="0">
              <a:lnSpc>
                <a:spcPct val="149000"/>
              </a:lnSpc>
              <a:tabLst/>
            </a:pPr>
            <a:endParaRPr lang="Arial" altLang="Arial" sz="1100" dirty="0"/>
          </a:p>
          <a:p>
            <a:pPr marL="190500" algn="l" rtl="0" eaLnBrk="0">
              <a:lnSpc>
                <a:spcPct val="89000"/>
              </a:lnSpc>
              <a:spcBef>
                <a:spcPts val="450"/>
              </a:spcBef>
              <a:tabLst/>
            </a:pP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Django</a:t>
            </a:r>
            <a:r>
              <a:rPr b="1" kern="0" spc="21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requires</a:t>
            </a:r>
            <a:r>
              <a:rPr b="1" kern="0" spc="22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pip</a:t>
            </a:r>
            <a:r>
              <a:rPr b="1" kern="0" spc="9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r>
              <a:rPr b="1" kern="0" spc="11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start</a:t>
            </a:r>
            <a:r>
              <a:rPr b="1" kern="0" spc="16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installation.</a:t>
            </a:r>
            <a:r>
              <a:rPr b="1" kern="0" spc="2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Pip</a:t>
            </a:r>
            <a:r>
              <a:rPr b="1" kern="0" spc="19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is</a:t>
            </a:r>
            <a:r>
              <a:rPr b="1" kern="0" spc="11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r>
              <a:rPr b="1" kern="0" spc="17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package</a:t>
            </a:r>
            <a:endParaRPr lang="Verdana" altLang="Verdana" dirty="0"/>
          </a:p>
          <a:p>
            <a:pPr marL="417194" algn="l" rtl="0" eaLnBrk="0">
              <a:lnSpc>
                <a:spcPct val="89000"/>
              </a:lnSpc>
              <a:spcBef>
                <a:spcPts val="319"/>
              </a:spcBef>
              <a:tabLst/>
            </a:pP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manager</a:t>
            </a:r>
            <a:r>
              <a:rPr b="1" kern="0" spc="1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system</a:t>
            </a:r>
            <a:r>
              <a:rPr b="1" kern="0" spc="7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which</a:t>
            </a:r>
            <a:r>
              <a:rPr b="1" kern="0" spc="16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is</a:t>
            </a:r>
            <a:r>
              <a:rPr b="1" kern="0" spc="17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used</a:t>
            </a:r>
            <a:r>
              <a:rPr b="1" kern="0" spc="8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r>
              <a:rPr b="1" kern="0" spc="16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install</a:t>
            </a:r>
            <a:r>
              <a:rPr b="1" kern="0" spc="12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and</a:t>
            </a:r>
            <a:r>
              <a:rPr b="1" kern="0" spc="18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manage</a:t>
            </a:r>
            <a:endParaRPr lang="Verdana" altLang="Verdana" dirty="0"/>
          </a:p>
          <a:p>
            <a:pPr marL="325754" algn="l" rtl="0" eaLnBrk="0">
              <a:lnSpc>
                <a:spcPct val="89000"/>
              </a:lnSpc>
              <a:spcBef>
                <a:spcPts val="318"/>
              </a:spcBef>
              <a:tabLst/>
            </a:pP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packages</a:t>
            </a:r>
            <a:r>
              <a:rPr b="1" kern="0" spc="11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written</a:t>
            </a:r>
            <a:r>
              <a:rPr b="1" kern="0" spc="17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</a:t>
            </a:r>
            <a:r>
              <a:rPr b="1" kern="0" spc="17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python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.</a:t>
            </a:r>
            <a:r>
              <a:rPr b="1" kern="0" spc="19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For</a:t>
            </a:r>
            <a:r>
              <a:rPr b="1" kern="0" spc="17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Python</a:t>
            </a:r>
            <a:r>
              <a:rPr b="1" kern="0" spc="15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3.4</a:t>
            </a:r>
            <a:r>
              <a:rPr b="1" kern="0" spc="10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and</a:t>
            </a:r>
            <a:r>
              <a:rPr b="1" kern="0" spc="18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higher</a:t>
            </a:r>
            <a:endParaRPr lang="Verdana" altLang="Verdana" dirty="0"/>
          </a:p>
          <a:p>
            <a:pPr marL="985519" algn="l" rtl="0" eaLnBrk="0">
              <a:lnSpc>
                <a:spcPct val="89000"/>
              </a:lnSpc>
              <a:spcBef>
                <a:spcPts val="319"/>
              </a:spcBef>
              <a:tabLst/>
            </a:pP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versions</a:t>
            </a:r>
            <a:r>
              <a:rPr b="1" kern="0" spc="21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pip</a:t>
            </a:r>
            <a:r>
              <a:rPr b="1" kern="0" spc="18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is</a:t>
            </a:r>
            <a:r>
              <a:rPr b="1" kern="0" spc="18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used</a:t>
            </a:r>
            <a:r>
              <a:rPr b="1" kern="0" spc="7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to</a:t>
            </a:r>
            <a:r>
              <a:rPr b="1" kern="0" spc="17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manage</a:t>
            </a:r>
            <a:r>
              <a:rPr b="1" kern="0" spc="18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pack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ages.</a:t>
            </a:r>
            <a:endParaRPr lang="Verdana" altLang="Verdana" dirty="0"/>
          </a:p>
        </p:txBody>
      </p:sp>
      <p:sp>
        <p:nvSpPr>
          <p:cNvPr id="146" name="textbox 146"/>
          <p:cNvSpPr/>
          <p:nvPr/>
        </p:nvSpPr>
        <p:spPr>
          <a:xfrm>
            <a:off x="3889371" y="229227"/>
            <a:ext cx="4404359" cy="4349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99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4000"/>
              </a:lnSpc>
              <a:tabLst/>
            </a:pPr>
            <a:r>
              <a:rPr sz="3200" b="1" kern="0" spc="-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Django</a:t>
            </a:r>
            <a:r>
              <a:rPr sz="3200" b="1" kern="0" spc="18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3200" b="1" kern="0" spc="-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Installation</a:t>
            </a:r>
            <a:endParaRPr lang="Verdana" altLang="Verdana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159"/>
          <p:cNvSpPr/>
          <p:nvPr/>
        </p:nvSpPr>
        <p:spPr>
          <a:xfrm>
            <a:off x="2075769" y="2267952"/>
            <a:ext cx="8040461" cy="2322096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927735" algn="l" rtl="0" eaLnBrk="0">
              <a:lnSpc>
                <a:spcPct val="89000"/>
              </a:lnSpc>
              <a:tabLst/>
            </a:pPr>
            <a:r>
              <a:rPr lang="en-IN"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We</a:t>
            </a:r>
            <a:r>
              <a:rPr lang="en-IN" b="1" kern="0" spc="9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IN"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</a:t>
            </a:r>
            <a:r>
              <a:rPr lang="en-IN"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re</a:t>
            </a:r>
            <a:r>
              <a:rPr lang="en-IN" b="1" kern="0" spc="18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IN"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installing</a:t>
            </a:r>
            <a:r>
              <a:rPr lang="en-IN" b="1" kern="0" spc="2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IN"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Django</a:t>
            </a:r>
            <a:r>
              <a:rPr lang="en-IN" b="1" kern="0" spc="19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IN"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</a:t>
            </a:r>
            <a:r>
              <a:rPr lang="en-IN" dirty="0"/>
              <a:t> </a:t>
            </a:r>
            <a:r>
              <a:rPr lang="en-IN" b="1" kern="0" spc="5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Windows</a:t>
            </a:r>
            <a:r>
              <a:rPr lang="en-IN" b="1" kern="0" spc="11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IN" b="1" kern="0" spc="5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operati</a:t>
            </a:r>
            <a:r>
              <a:rPr lang="en-IN"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ng</a:t>
            </a:r>
            <a:r>
              <a:rPr lang="en-IN" b="1" kern="0" spc="16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			</a:t>
            </a:r>
            <a:r>
              <a:rPr lang="en-IN"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system.</a:t>
            </a:r>
            <a:endParaRPr lang="en-IN" altLang="Verdana" dirty="0"/>
          </a:p>
          <a:p>
            <a:pPr algn="l" rtl="0" eaLnBrk="0">
              <a:lnSpc>
                <a:spcPct val="149000"/>
              </a:lnSpc>
              <a:tabLst/>
            </a:pPr>
            <a:endParaRPr lang="Arial" altLang="Arial" sz="1100" dirty="0"/>
          </a:p>
          <a:p>
            <a:pPr marL="311784" algn="l" rtl="0" eaLnBrk="0">
              <a:lnSpc>
                <a:spcPct val="89000"/>
              </a:lnSpc>
              <a:spcBef>
                <a:spcPts val="458"/>
              </a:spcBef>
              <a:tabLst/>
            </a:pP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r>
              <a:rPr b="1" kern="0" spc="10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complete</a:t>
            </a:r>
            <a:r>
              <a:rPr b="1" kern="0" spc="18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installation</a:t>
            </a:r>
            <a:r>
              <a:rPr b="1" kern="0" spc="21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process</a:t>
            </a:r>
            <a:r>
              <a:rPr b="1" kern="0" spc="20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is</a:t>
            </a:r>
            <a:r>
              <a:rPr b="1" kern="0" spc="11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described</a:t>
            </a:r>
            <a:r>
              <a:rPr b="1" kern="0" spc="22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elow.</a:t>
            </a:r>
            <a:endParaRPr lang="Verdana" altLang="Verdana" dirty="0"/>
          </a:p>
          <a:p>
            <a:pPr marL="12700" algn="l" rtl="0" eaLnBrk="0">
              <a:lnSpc>
                <a:spcPct val="89000"/>
              </a:lnSpc>
              <a:spcBef>
                <a:spcPts val="310"/>
              </a:spcBef>
              <a:tabLst/>
            </a:pP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Before</a:t>
            </a:r>
            <a:r>
              <a:rPr b="1" kern="0" spc="20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installing</a:t>
            </a:r>
            <a:r>
              <a:rPr b="1" kern="0" spc="21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make</a:t>
            </a:r>
            <a:r>
              <a:rPr b="1" kern="0" spc="11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sure</a:t>
            </a:r>
            <a:r>
              <a:rPr b="1" kern="0" spc="18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pip</a:t>
            </a:r>
            <a:r>
              <a:rPr b="1" kern="0" spc="19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is</a:t>
            </a:r>
            <a:r>
              <a:rPr b="1" kern="0" spc="16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installed</a:t>
            </a:r>
            <a:r>
              <a:rPr b="1" kern="0" spc="21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</a:t>
            </a:r>
            <a:r>
              <a:rPr b="1" kern="0" spc="17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local</a:t>
            </a:r>
            <a:r>
              <a:rPr b="1" kern="0" spc="1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sys</a:t>
            </a:r>
            <a:r>
              <a:rPr b="1" kern="0" spc="2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tem.</a:t>
            </a:r>
            <a:endParaRPr lang="Verdana" altLang="Verdana" dirty="0"/>
          </a:p>
          <a:p>
            <a:pPr algn="l" rtl="0" eaLnBrk="0">
              <a:lnSpc>
                <a:spcPct val="149000"/>
              </a:lnSpc>
              <a:tabLst/>
            </a:pPr>
            <a:endParaRPr lang="Arial" altLang="Arial" sz="1100" dirty="0"/>
          </a:p>
          <a:p>
            <a:pPr marL="76200" algn="l" rtl="0" eaLnBrk="0">
              <a:lnSpc>
                <a:spcPct val="89000"/>
              </a:lnSpc>
              <a:spcBef>
                <a:spcPts val="451"/>
              </a:spcBef>
              <a:tabLst/>
            </a:pP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Here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,</a:t>
            </a:r>
            <a:r>
              <a:rPr b="1" kern="0" spc="9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we</a:t>
            </a:r>
            <a:r>
              <a:rPr b="1" kern="0" spc="11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are</a:t>
            </a:r>
            <a:r>
              <a:rPr b="1" kern="0" spc="16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installing</a:t>
            </a:r>
            <a:r>
              <a:rPr b="1" kern="0" spc="2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Django</a:t>
            </a:r>
            <a:r>
              <a:rPr b="1" kern="0" spc="18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usi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ng</a:t>
            </a:r>
            <a:r>
              <a:rPr b="1" kern="0" spc="18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pip3,</a:t>
            </a:r>
            <a:r>
              <a:rPr b="1" kern="0" spc="9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the</a:t>
            </a:r>
            <a:r>
              <a:rPr b="1" kern="0" spc="15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installation</a:t>
            </a:r>
            <a:endParaRPr lang="Verdana" altLang="Verdana" dirty="0"/>
          </a:p>
          <a:p>
            <a:pPr marL="1922779" algn="l" rtl="0" eaLnBrk="0">
              <a:lnSpc>
                <a:spcPct val="89000"/>
              </a:lnSpc>
              <a:spcBef>
                <a:spcPts val="320"/>
              </a:spcBef>
              <a:tabLst/>
            </a:pP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command</a:t>
            </a:r>
            <a:r>
              <a:rPr b="1" kern="0" spc="17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is</a:t>
            </a:r>
            <a:r>
              <a:rPr b="1" kern="0" spc="12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given</a:t>
            </a:r>
            <a:r>
              <a:rPr b="1" kern="0" spc="19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b="1" kern="0" spc="4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below</a:t>
            </a:r>
            <a:r>
              <a:rPr b="1" kern="0" spc="30" dirty="0">
                <a:solidFill>
                  <a:srgbClr val="404040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.</a:t>
            </a:r>
            <a:endParaRPr lang="Verdana" altLang="Verdana" sz="1400" dirty="0"/>
          </a:p>
        </p:txBody>
      </p:sp>
      <p:sp>
        <p:nvSpPr>
          <p:cNvPr id="161" name="textbox 161"/>
          <p:cNvSpPr/>
          <p:nvPr/>
        </p:nvSpPr>
        <p:spPr>
          <a:xfrm>
            <a:off x="3889371" y="229227"/>
            <a:ext cx="4404359" cy="4349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99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4000"/>
              </a:lnSpc>
              <a:tabLst/>
            </a:pPr>
            <a:r>
              <a:rPr sz="3200" b="1" kern="0" spc="-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Django</a:t>
            </a:r>
            <a:r>
              <a:rPr sz="3200" b="1" kern="0" spc="18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 </a:t>
            </a:r>
            <a:r>
              <a:rPr sz="3200" b="1" kern="0" spc="-30" dirty="0">
                <a:solidFill>
                  <a:srgbClr val="203864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Installation</a:t>
            </a:r>
            <a:endParaRPr lang="Verdana" altLang="Verdana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1779</Words>
  <Application>Microsoft Office PowerPoint</Application>
  <PresentationFormat>Widescreen</PresentationFormat>
  <Paragraphs>651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lokendra khedekar</cp:lastModifiedBy>
  <cp:revision>3</cp:revision>
  <dcterms:created xsi:type="dcterms:W3CDTF">2020-04-09T13:45:13Z</dcterms:created>
  <dcterms:modified xsi:type="dcterms:W3CDTF">2024-03-31T14:14:33Z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wqlLaW5nc29mdCBQREYgdG8gV1BTIDkwQg</vt:lpwstr>
  </property>
  <property fmtid="{D5CDD505-2E9C-101B-9397-08002B2CF9AE}" pid="3" name="Created">
    <vt:filetime>2024-03-31T17:39:12Z</vt:filetime>
  </property>
</Properties>
</file>