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51682" y="1612010"/>
            <a:ext cx="508863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057" y="358457"/>
            <a:ext cx="1142588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2132" y="1474076"/>
            <a:ext cx="10687735" cy="2482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1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5854" y="3984053"/>
            <a:ext cx="4499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35" b="1">
                <a:solidFill>
                  <a:srgbClr val="F55E5C"/>
                </a:solidFill>
                <a:latin typeface="Arial"/>
                <a:cs typeface="Arial"/>
              </a:rPr>
              <a:t>Educational </a:t>
            </a:r>
            <a:r>
              <a:rPr dirty="0" sz="1800" spc="190" b="1">
                <a:solidFill>
                  <a:srgbClr val="F55E5C"/>
                </a:solidFill>
                <a:latin typeface="Arial"/>
                <a:cs typeface="Arial"/>
              </a:rPr>
              <a:t>Courseware</a:t>
            </a:r>
            <a:r>
              <a:rPr dirty="0" sz="1800" spc="-345" b="1">
                <a:solidFill>
                  <a:srgbClr val="F55E5C"/>
                </a:solidFill>
                <a:latin typeface="Arial"/>
                <a:cs typeface="Arial"/>
              </a:rPr>
              <a:t> </a:t>
            </a:r>
            <a:r>
              <a:rPr dirty="0" sz="1800" spc="160" b="1">
                <a:solidFill>
                  <a:srgbClr val="F55E5C"/>
                </a:solidFill>
                <a:latin typeface="Arial"/>
                <a:cs typeface="Arial"/>
              </a:rPr>
              <a:t>Template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1682" y="1612010"/>
            <a:ext cx="498284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3540">
              <a:lnSpc>
                <a:spcPct val="100000"/>
              </a:lnSpc>
              <a:spcBef>
                <a:spcPts val="100"/>
              </a:spcBef>
            </a:pPr>
            <a:r>
              <a:rPr dirty="0" sz="6000" spc="490" b="1">
                <a:solidFill>
                  <a:srgbClr val="FFC000"/>
                </a:solidFill>
                <a:latin typeface="Arial"/>
                <a:cs typeface="Arial"/>
              </a:rPr>
              <a:t>Among </a:t>
            </a:r>
            <a:r>
              <a:rPr dirty="0" sz="6000" spc="345" b="1">
                <a:solidFill>
                  <a:srgbClr val="FFC000"/>
                </a:solidFill>
                <a:latin typeface="Arial"/>
                <a:cs typeface="Arial"/>
              </a:rPr>
              <a:t>Us  </a:t>
            </a:r>
            <a:r>
              <a:rPr dirty="0" sz="6000" spc="-15" b="1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z="6000" spc="-45" b="1">
                <a:solidFill>
                  <a:srgbClr val="FFC000"/>
                </a:solidFill>
                <a:latin typeface="Arial"/>
                <a:cs typeface="Arial"/>
              </a:rPr>
              <a:t>ss</a:t>
            </a:r>
            <a:r>
              <a:rPr dirty="0" sz="6000" spc="509" b="1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dirty="0" sz="6000" spc="670" b="1">
                <a:solidFill>
                  <a:srgbClr val="FFC000"/>
                </a:solidFill>
                <a:latin typeface="Arial"/>
                <a:cs typeface="Arial"/>
              </a:rPr>
              <a:t>g</a:t>
            </a:r>
            <a:r>
              <a:rPr dirty="0" sz="6000" spc="1005" b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dirty="0" sz="6000" spc="-215" b="1">
                <a:solidFill>
                  <a:srgbClr val="FFC000"/>
                </a:solidFill>
                <a:latin typeface="Arial"/>
                <a:cs typeface="Arial"/>
              </a:rPr>
              <a:t>m</a:t>
            </a:r>
            <a:r>
              <a:rPr dirty="0" sz="6000" spc="110" b="1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z="6000" spc="1005" b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dirty="0" sz="6000" spc="1680" b="1">
                <a:solidFill>
                  <a:srgbClr val="FFC000"/>
                </a:solidFill>
                <a:latin typeface="Arial"/>
                <a:cs typeface="Arial"/>
              </a:rPr>
              <a:t>t</a:t>
            </a:r>
            <a:endParaRPr sz="6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8819" y="415290"/>
            <a:ext cx="174434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125" b="1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r>
              <a:rPr dirty="0" sz="11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204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1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145" b="1">
                <a:solidFill>
                  <a:srgbClr val="FFFFFF"/>
                </a:solidFill>
                <a:latin typeface="Arial"/>
                <a:cs typeface="Arial"/>
              </a:rPr>
              <a:t>arizona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76322" y="1276350"/>
            <a:ext cx="881380" cy="946785"/>
            <a:chOff x="8676322" y="1276350"/>
            <a:chExt cx="881380" cy="946785"/>
          </a:xfrm>
        </p:grpSpPr>
        <p:sp>
          <p:nvSpPr>
            <p:cNvPr id="6" name="object 6"/>
            <p:cNvSpPr/>
            <p:nvPr/>
          </p:nvSpPr>
          <p:spPr>
            <a:xfrm>
              <a:off x="8676322" y="1408747"/>
              <a:ext cx="5080" cy="6985"/>
            </a:xfrm>
            <a:custGeom>
              <a:avLst/>
              <a:gdLst/>
              <a:ahLst/>
              <a:cxnLst/>
              <a:rect l="l" t="t" r="r" b="b"/>
              <a:pathLst>
                <a:path w="5079" h="6984">
                  <a:moveTo>
                    <a:pt x="3810" y="6667"/>
                  </a:moveTo>
                  <a:lnTo>
                    <a:pt x="0" y="4762"/>
                  </a:lnTo>
                  <a:lnTo>
                    <a:pt x="0" y="3809"/>
                  </a:lnTo>
                  <a:lnTo>
                    <a:pt x="1905" y="0"/>
                  </a:lnTo>
                  <a:lnTo>
                    <a:pt x="3810" y="1904"/>
                  </a:lnTo>
                  <a:lnTo>
                    <a:pt x="4762" y="1904"/>
                  </a:lnTo>
                  <a:lnTo>
                    <a:pt x="3810" y="6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721089" y="1428750"/>
              <a:ext cx="198119" cy="136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687752" y="1276349"/>
              <a:ext cx="869950" cy="449580"/>
            </a:xfrm>
            <a:custGeom>
              <a:avLst/>
              <a:gdLst/>
              <a:ahLst/>
              <a:cxnLst/>
              <a:rect l="l" t="t" r="r" b="b"/>
              <a:pathLst>
                <a:path w="869950" h="449580">
                  <a:moveTo>
                    <a:pt x="4762" y="97155"/>
                  </a:moveTo>
                  <a:lnTo>
                    <a:pt x="1905" y="91440"/>
                  </a:lnTo>
                  <a:lnTo>
                    <a:pt x="0" y="98107"/>
                  </a:lnTo>
                  <a:lnTo>
                    <a:pt x="3810" y="96202"/>
                  </a:lnTo>
                  <a:lnTo>
                    <a:pt x="4762" y="97155"/>
                  </a:lnTo>
                  <a:close/>
                </a:path>
                <a:path w="869950" h="449580">
                  <a:moveTo>
                    <a:pt x="15240" y="87630"/>
                  </a:moveTo>
                  <a:lnTo>
                    <a:pt x="8572" y="87630"/>
                  </a:lnTo>
                  <a:lnTo>
                    <a:pt x="13335" y="89535"/>
                  </a:lnTo>
                  <a:lnTo>
                    <a:pt x="15240" y="87630"/>
                  </a:lnTo>
                  <a:close/>
                </a:path>
                <a:path w="869950" h="449580">
                  <a:moveTo>
                    <a:pt x="40957" y="86677"/>
                  </a:moveTo>
                  <a:lnTo>
                    <a:pt x="39052" y="86677"/>
                  </a:lnTo>
                  <a:lnTo>
                    <a:pt x="38100" y="87630"/>
                  </a:lnTo>
                  <a:lnTo>
                    <a:pt x="40957" y="86677"/>
                  </a:lnTo>
                  <a:close/>
                </a:path>
                <a:path w="869950" h="449580">
                  <a:moveTo>
                    <a:pt x="60121" y="113982"/>
                  </a:moveTo>
                  <a:lnTo>
                    <a:pt x="57150" y="115570"/>
                  </a:lnTo>
                  <a:lnTo>
                    <a:pt x="59055" y="116840"/>
                  </a:lnTo>
                  <a:lnTo>
                    <a:pt x="60121" y="113982"/>
                  </a:lnTo>
                  <a:close/>
                </a:path>
                <a:path w="869950" h="449580">
                  <a:moveTo>
                    <a:pt x="61912" y="113030"/>
                  </a:moveTo>
                  <a:lnTo>
                    <a:pt x="60680" y="112496"/>
                  </a:lnTo>
                  <a:lnTo>
                    <a:pt x="60121" y="113982"/>
                  </a:lnTo>
                  <a:lnTo>
                    <a:pt x="61912" y="113030"/>
                  </a:lnTo>
                  <a:close/>
                </a:path>
                <a:path w="869950" h="449580">
                  <a:moveTo>
                    <a:pt x="178117" y="99060"/>
                  </a:moveTo>
                  <a:lnTo>
                    <a:pt x="177165" y="99060"/>
                  </a:lnTo>
                  <a:lnTo>
                    <a:pt x="177165" y="100012"/>
                  </a:lnTo>
                  <a:lnTo>
                    <a:pt x="178117" y="99060"/>
                  </a:lnTo>
                  <a:close/>
                </a:path>
                <a:path w="869950" h="449580">
                  <a:moveTo>
                    <a:pt x="206692" y="251460"/>
                  </a:moveTo>
                  <a:lnTo>
                    <a:pt x="202882" y="248602"/>
                  </a:lnTo>
                  <a:lnTo>
                    <a:pt x="201930" y="248602"/>
                  </a:lnTo>
                  <a:lnTo>
                    <a:pt x="200977" y="247650"/>
                  </a:lnTo>
                  <a:lnTo>
                    <a:pt x="200025" y="247650"/>
                  </a:lnTo>
                  <a:lnTo>
                    <a:pt x="199072" y="249555"/>
                  </a:lnTo>
                  <a:lnTo>
                    <a:pt x="202882" y="251460"/>
                  </a:lnTo>
                  <a:lnTo>
                    <a:pt x="206692" y="251460"/>
                  </a:lnTo>
                  <a:close/>
                </a:path>
                <a:path w="869950" h="449580">
                  <a:moveTo>
                    <a:pt x="225552" y="291465"/>
                  </a:moveTo>
                  <a:lnTo>
                    <a:pt x="223837" y="289560"/>
                  </a:lnTo>
                  <a:lnTo>
                    <a:pt x="223837" y="297180"/>
                  </a:lnTo>
                  <a:lnTo>
                    <a:pt x="225552" y="291465"/>
                  </a:lnTo>
                  <a:close/>
                </a:path>
                <a:path w="869950" h="449580">
                  <a:moveTo>
                    <a:pt x="225844" y="291795"/>
                  </a:moveTo>
                  <a:lnTo>
                    <a:pt x="225742" y="290830"/>
                  </a:lnTo>
                  <a:lnTo>
                    <a:pt x="225552" y="291465"/>
                  </a:lnTo>
                  <a:lnTo>
                    <a:pt x="225844" y="291795"/>
                  </a:lnTo>
                  <a:close/>
                </a:path>
                <a:path w="869950" h="449580">
                  <a:moveTo>
                    <a:pt x="227647" y="279082"/>
                  </a:moveTo>
                  <a:lnTo>
                    <a:pt x="226695" y="278130"/>
                  </a:lnTo>
                  <a:lnTo>
                    <a:pt x="224790" y="279082"/>
                  </a:lnTo>
                  <a:lnTo>
                    <a:pt x="227647" y="279082"/>
                  </a:lnTo>
                  <a:close/>
                </a:path>
                <a:path w="869950" h="449580">
                  <a:moveTo>
                    <a:pt x="230505" y="280035"/>
                  </a:moveTo>
                  <a:lnTo>
                    <a:pt x="229552" y="279082"/>
                  </a:lnTo>
                  <a:lnTo>
                    <a:pt x="227647" y="279082"/>
                  </a:lnTo>
                  <a:lnTo>
                    <a:pt x="230505" y="280035"/>
                  </a:lnTo>
                  <a:close/>
                </a:path>
                <a:path w="869950" h="449580">
                  <a:moveTo>
                    <a:pt x="232410" y="280987"/>
                  </a:moveTo>
                  <a:lnTo>
                    <a:pt x="231457" y="280987"/>
                  </a:lnTo>
                  <a:lnTo>
                    <a:pt x="232041" y="281292"/>
                  </a:lnTo>
                  <a:lnTo>
                    <a:pt x="232410" y="280987"/>
                  </a:lnTo>
                  <a:close/>
                </a:path>
                <a:path w="869950" h="449580">
                  <a:moveTo>
                    <a:pt x="240030" y="306705"/>
                  </a:moveTo>
                  <a:lnTo>
                    <a:pt x="237172" y="304800"/>
                  </a:lnTo>
                  <a:lnTo>
                    <a:pt x="237172" y="303847"/>
                  </a:lnTo>
                  <a:lnTo>
                    <a:pt x="236220" y="301942"/>
                  </a:lnTo>
                  <a:lnTo>
                    <a:pt x="236220" y="304800"/>
                  </a:lnTo>
                  <a:lnTo>
                    <a:pt x="240030" y="306705"/>
                  </a:lnTo>
                  <a:close/>
                </a:path>
                <a:path w="869950" h="449580">
                  <a:moveTo>
                    <a:pt x="240030" y="283845"/>
                  </a:moveTo>
                  <a:lnTo>
                    <a:pt x="235267" y="282892"/>
                  </a:lnTo>
                  <a:lnTo>
                    <a:pt x="232041" y="281292"/>
                  </a:lnTo>
                  <a:lnTo>
                    <a:pt x="227647" y="284797"/>
                  </a:lnTo>
                  <a:lnTo>
                    <a:pt x="233362" y="285750"/>
                  </a:lnTo>
                  <a:lnTo>
                    <a:pt x="238125" y="287655"/>
                  </a:lnTo>
                  <a:lnTo>
                    <a:pt x="240030" y="283845"/>
                  </a:lnTo>
                  <a:close/>
                </a:path>
                <a:path w="869950" h="449580">
                  <a:moveTo>
                    <a:pt x="244792" y="278130"/>
                  </a:moveTo>
                  <a:lnTo>
                    <a:pt x="241935" y="274320"/>
                  </a:lnTo>
                  <a:lnTo>
                    <a:pt x="240982" y="280035"/>
                  </a:lnTo>
                  <a:lnTo>
                    <a:pt x="244792" y="278130"/>
                  </a:lnTo>
                  <a:close/>
                </a:path>
                <a:path w="869950" h="449580">
                  <a:moveTo>
                    <a:pt x="256222" y="300990"/>
                  </a:moveTo>
                  <a:lnTo>
                    <a:pt x="254952" y="299300"/>
                  </a:lnTo>
                  <a:lnTo>
                    <a:pt x="255270" y="300990"/>
                  </a:lnTo>
                  <a:lnTo>
                    <a:pt x="256222" y="300990"/>
                  </a:lnTo>
                  <a:close/>
                </a:path>
                <a:path w="869950" h="449580">
                  <a:moveTo>
                    <a:pt x="256222" y="284797"/>
                  </a:moveTo>
                  <a:lnTo>
                    <a:pt x="251460" y="279082"/>
                  </a:lnTo>
                  <a:lnTo>
                    <a:pt x="252412" y="280987"/>
                  </a:lnTo>
                  <a:lnTo>
                    <a:pt x="256222" y="284797"/>
                  </a:lnTo>
                  <a:close/>
                </a:path>
                <a:path w="869950" h="449580">
                  <a:moveTo>
                    <a:pt x="261937" y="319087"/>
                  </a:moveTo>
                  <a:lnTo>
                    <a:pt x="260985" y="318135"/>
                  </a:lnTo>
                  <a:lnTo>
                    <a:pt x="260985" y="319087"/>
                  </a:lnTo>
                  <a:lnTo>
                    <a:pt x="261937" y="319087"/>
                  </a:lnTo>
                  <a:close/>
                </a:path>
                <a:path w="869950" h="449580">
                  <a:moveTo>
                    <a:pt x="261937" y="292417"/>
                  </a:moveTo>
                  <a:lnTo>
                    <a:pt x="260032" y="291465"/>
                  </a:lnTo>
                  <a:lnTo>
                    <a:pt x="258127" y="289560"/>
                  </a:lnTo>
                  <a:lnTo>
                    <a:pt x="256222" y="289560"/>
                  </a:lnTo>
                  <a:lnTo>
                    <a:pt x="258127" y="290512"/>
                  </a:lnTo>
                  <a:lnTo>
                    <a:pt x="260032" y="292417"/>
                  </a:lnTo>
                  <a:lnTo>
                    <a:pt x="261937" y="292417"/>
                  </a:lnTo>
                  <a:close/>
                </a:path>
                <a:path w="869950" h="449580">
                  <a:moveTo>
                    <a:pt x="263359" y="294322"/>
                  </a:moveTo>
                  <a:lnTo>
                    <a:pt x="260985" y="293370"/>
                  </a:lnTo>
                  <a:lnTo>
                    <a:pt x="262890" y="294322"/>
                  </a:lnTo>
                  <a:lnTo>
                    <a:pt x="263359" y="294322"/>
                  </a:lnTo>
                  <a:close/>
                </a:path>
                <a:path w="869950" h="449580">
                  <a:moveTo>
                    <a:pt x="268185" y="324688"/>
                  </a:moveTo>
                  <a:lnTo>
                    <a:pt x="267843" y="324624"/>
                  </a:lnTo>
                  <a:lnTo>
                    <a:pt x="267652" y="322897"/>
                  </a:lnTo>
                  <a:lnTo>
                    <a:pt x="267652" y="325755"/>
                  </a:lnTo>
                  <a:lnTo>
                    <a:pt x="268185" y="324688"/>
                  </a:lnTo>
                  <a:close/>
                </a:path>
                <a:path w="869950" h="449580">
                  <a:moveTo>
                    <a:pt x="269557" y="298132"/>
                  </a:moveTo>
                  <a:lnTo>
                    <a:pt x="263842" y="293370"/>
                  </a:lnTo>
                  <a:lnTo>
                    <a:pt x="263842" y="294322"/>
                  </a:lnTo>
                  <a:lnTo>
                    <a:pt x="263359" y="294322"/>
                  </a:lnTo>
                  <a:lnTo>
                    <a:pt x="265747" y="295275"/>
                  </a:lnTo>
                  <a:lnTo>
                    <a:pt x="269557" y="299085"/>
                  </a:lnTo>
                  <a:lnTo>
                    <a:pt x="269557" y="298132"/>
                  </a:lnTo>
                  <a:close/>
                </a:path>
                <a:path w="869950" h="449580">
                  <a:moveTo>
                    <a:pt x="275018" y="324510"/>
                  </a:moveTo>
                  <a:lnTo>
                    <a:pt x="271462" y="321945"/>
                  </a:lnTo>
                  <a:lnTo>
                    <a:pt x="270510" y="320040"/>
                  </a:lnTo>
                  <a:lnTo>
                    <a:pt x="268185" y="324688"/>
                  </a:lnTo>
                  <a:lnTo>
                    <a:pt x="272046" y="325285"/>
                  </a:lnTo>
                  <a:lnTo>
                    <a:pt x="275018" y="324510"/>
                  </a:lnTo>
                  <a:close/>
                </a:path>
                <a:path w="869950" h="449580">
                  <a:moveTo>
                    <a:pt x="322897" y="331470"/>
                  </a:moveTo>
                  <a:lnTo>
                    <a:pt x="320992" y="328930"/>
                  </a:lnTo>
                  <a:lnTo>
                    <a:pt x="320548" y="328739"/>
                  </a:lnTo>
                  <a:lnTo>
                    <a:pt x="322897" y="331470"/>
                  </a:lnTo>
                  <a:close/>
                </a:path>
                <a:path w="869950" h="449580">
                  <a:moveTo>
                    <a:pt x="326707" y="318135"/>
                  </a:moveTo>
                  <a:lnTo>
                    <a:pt x="321945" y="318135"/>
                  </a:lnTo>
                  <a:lnTo>
                    <a:pt x="322897" y="320040"/>
                  </a:lnTo>
                  <a:lnTo>
                    <a:pt x="322897" y="322897"/>
                  </a:lnTo>
                  <a:lnTo>
                    <a:pt x="326707" y="318135"/>
                  </a:lnTo>
                  <a:close/>
                </a:path>
                <a:path w="869950" h="449580">
                  <a:moveTo>
                    <a:pt x="343852" y="343852"/>
                  </a:moveTo>
                  <a:lnTo>
                    <a:pt x="341947" y="341947"/>
                  </a:lnTo>
                  <a:lnTo>
                    <a:pt x="339090" y="340995"/>
                  </a:lnTo>
                  <a:lnTo>
                    <a:pt x="337185" y="341947"/>
                  </a:lnTo>
                  <a:lnTo>
                    <a:pt x="334327" y="340042"/>
                  </a:lnTo>
                  <a:lnTo>
                    <a:pt x="334327" y="341947"/>
                  </a:lnTo>
                  <a:lnTo>
                    <a:pt x="341947" y="344805"/>
                  </a:lnTo>
                  <a:lnTo>
                    <a:pt x="343852" y="343852"/>
                  </a:lnTo>
                  <a:close/>
                </a:path>
                <a:path w="869950" h="449580">
                  <a:moveTo>
                    <a:pt x="354330" y="332422"/>
                  </a:moveTo>
                  <a:lnTo>
                    <a:pt x="345757" y="326707"/>
                  </a:lnTo>
                  <a:lnTo>
                    <a:pt x="343852" y="327660"/>
                  </a:lnTo>
                  <a:lnTo>
                    <a:pt x="336232" y="324802"/>
                  </a:lnTo>
                  <a:lnTo>
                    <a:pt x="341947" y="329565"/>
                  </a:lnTo>
                  <a:lnTo>
                    <a:pt x="343852" y="328612"/>
                  </a:lnTo>
                  <a:lnTo>
                    <a:pt x="354330" y="332422"/>
                  </a:lnTo>
                  <a:close/>
                </a:path>
                <a:path w="869950" h="449580">
                  <a:moveTo>
                    <a:pt x="355993" y="339725"/>
                  </a:moveTo>
                  <a:lnTo>
                    <a:pt x="355282" y="339090"/>
                  </a:lnTo>
                  <a:lnTo>
                    <a:pt x="355396" y="339407"/>
                  </a:lnTo>
                  <a:lnTo>
                    <a:pt x="355993" y="339725"/>
                  </a:lnTo>
                  <a:close/>
                </a:path>
                <a:path w="869950" h="449580">
                  <a:moveTo>
                    <a:pt x="358609" y="345440"/>
                  </a:moveTo>
                  <a:lnTo>
                    <a:pt x="357187" y="344170"/>
                  </a:lnTo>
                  <a:lnTo>
                    <a:pt x="355396" y="339407"/>
                  </a:lnTo>
                  <a:lnTo>
                    <a:pt x="352425" y="337820"/>
                  </a:lnTo>
                  <a:lnTo>
                    <a:pt x="345757" y="336550"/>
                  </a:lnTo>
                  <a:lnTo>
                    <a:pt x="344805" y="339090"/>
                  </a:lnTo>
                  <a:lnTo>
                    <a:pt x="347662" y="341630"/>
                  </a:lnTo>
                  <a:lnTo>
                    <a:pt x="355282" y="345440"/>
                  </a:lnTo>
                  <a:lnTo>
                    <a:pt x="358609" y="345440"/>
                  </a:lnTo>
                  <a:close/>
                </a:path>
                <a:path w="869950" h="449580">
                  <a:moveTo>
                    <a:pt x="360680" y="345871"/>
                  </a:moveTo>
                  <a:lnTo>
                    <a:pt x="360045" y="345440"/>
                  </a:lnTo>
                  <a:lnTo>
                    <a:pt x="358609" y="345440"/>
                  </a:lnTo>
                  <a:lnTo>
                    <a:pt x="360045" y="346710"/>
                  </a:lnTo>
                  <a:lnTo>
                    <a:pt x="360680" y="345871"/>
                  </a:lnTo>
                  <a:close/>
                </a:path>
                <a:path w="869950" h="449580">
                  <a:moveTo>
                    <a:pt x="361950" y="346710"/>
                  </a:moveTo>
                  <a:lnTo>
                    <a:pt x="361403" y="346354"/>
                  </a:lnTo>
                  <a:lnTo>
                    <a:pt x="360997" y="346710"/>
                  </a:lnTo>
                  <a:lnTo>
                    <a:pt x="361391" y="347256"/>
                  </a:lnTo>
                  <a:lnTo>
                    <a:pt x="361950" y="346710"/>
                  </a:lnTo>
                  <a:close/>
                </a:path>
                <a:path w="869950" h="449580">
                  <a:moveTo>
                    <a:pt x="361950" y="342900"/>
                  </a:moveTo>
                  <a:lnTo>
                    <a:pt x="355993" y="339725"/>
                  </a:lnTo>
                  <a:lnTo>
                    <a:pt x="358140" y="341630"/>
                  </a:lnTo>
                  <a:lnTo>
                    <a:pt x="359092" y="341630"/>
                  </a:lnTo>
                  <a:lnTo>
                    <a:pt x="360997" y="342900"/>
                  </a:lnTo>
                  <a:lnTo>
                    <a:pt x="361950" y="342900"/>
                  </a:lnTo>
                  <a:close/>
                </a:path>
                <a:path w="869950" h="449580">
                  <a:moveTo>
                    <a:pt x="362902" y="339090"/>
                  </a:moveTo>
                  <a:lnTo>
                    <a:pt x="361950" y="342900"/>
                  </a:lnTo>
                  <a:lnTo>
                    <a:pt x="362902" y="342900"/>
                  </a:lnTo>
                  <a:lnTo>
                    <a:pt x="362902" y="339090"/>
                  </a:lnTo>
                  <a:close/>
                </a:path>
                <a:path w="869950" h="449580">
                  <a:moveTo>
                    <a:pt x="363855" y="344170"/>
                  </a:moveTo>
                  <a:lnTo>
                    <a:pt x="361950" y="344170"/>
                  </a:lnTo>
                  <a:lnTo>
                    <a:pt x="360680" y="345871"/>
                  </a:lnTo>
                  <a:lnTo>
                    <a:pt x="361403" y="346354"/>
                  </a:lnTo>
                  <a:lnTo>
                    <a:pt x="363855" y="344170"/>
                  </a:lnTo>
                  <a:close/>
                </a:path>
                <a:path w="869950" h="449580">
                  <a:moveTo>
                    <a:pt x="380047" y="11430"/>
                  </a:moveTo>
                  <a:lnTo>
                    <a:pt x="379095" y="11430"/>
                  </a:lnTo>
                  <a:lnTo>
                    <a:pt x="378612" y="12395"/>
                  </a:lnTo>
                  <a:lnTo>
                    <a:pt x="380047" y="11430"/>
                  </a:lnTo>
                  <a:close/>
                </a:path>
                <a:path w="869950" h="449580">
                  <a:moveTo>
                    <a:pt x="397192" y="351472"/>
                  </a:moveTo>
                  <a:lnTo>
                    <a:pt x="396240" y="350520"/>
                  </a:lnTo>
                  <a:lnTo>
                    <a:pt x="396240" y="351472"/>
                  </a:lnTo>
                  <a:lnTo>
                    <a:pt x="397192" y="351472"/>
                  </a:lnTo>
                  <a:close/>
                </a:path>
                <a:path w="869950" h="449580">
                  <a:moveTo>
                    <a:pt x="412432" y="38100"/>
                  </a:moveTo>
                  <a:lnTo>
                    <a:pt x="408622" y="38100"/>
                  </a:lnTo>
                  <a:lnTo>
                    <a:pt x="404647" y="39611"/>
                  </a:lnTo>
                  <a:lnTo>
                    <a:pt x="404812" y="40640"/>
                  </a:lnTo>
                  <a:lnTo>
                    <a:pt x="403669" y="39992"/>
                  </a:lnTo>
                  <a:lnTo>
                    <a:pt x="401955" y="40640"/>
                  </a:lnTo>
                  <a:lnTo>
                    <a:pt x="399097" y="43180"/>
                  </a:lnTo>
                  <a:lnTo>
                    <a:pt x="403148" y="43180"/>
                  </a:lnTo>
                  <a:lnTo>
                    <a:pt x="407301" y="40640"/>
                  </a:lnTo>
                  <a:lnTo>
                    <a:pt x="410210" y="39370"/>
                  </a:lnTo>
                  <a:lnTo>
                    <a:pt x="410527" y="43180"/>
                  </a:lnTo>
                  <a:lnTo>
                    <a:pt x="411949" y="39370"/>
                  </a:lnTo>
                  <a:lnTo>
                    <a:pt x="412432" y="38100"/>
                  </a:lnTo>
                  <a:close/>
                </a:path>
                <a:path w="869950" h="449580">
                  <a:moveTo>
                    <a:pt x="416242" y="34290"/>
                  </a:moveTo>
                  <a:lnTo>
                    <a:pt x="412432" y="36195"/>
                  </a:lnTo>
                  <a:lnTo>
                    <a:pt x="413385" y="36195"/>
                  </a:lnTo>
                  <a:lnTo>
                    <a:pt x="416242" y="34290"/>
                  </a:lnTo>
                  <a:close/>
                </a:path>
                <a:path w="869950" h="449580">
                  <a:moveTo>
                    <a:pt x="439102" y="327660"/>
                  </a:moveTo>
                  <a:lnTo>
                    <a:pt x="436245" y="327660"/>
                  </a:lnTo>
                  <a:lnTo>
                    <a:pt x="438150" y="328612"/>
                  </a:lnTo>
                  <a:lnTo>
                    <a:pt x="439102" y="329565"/>
                  </a:lnTo>
                  <a:lnTo>
                    <a:pt x="439102" y="327660"/>
                  </a:lnTo>
                  <a:close/>
                </a:path>
                <a:path w="869950" h="449580">
                  <a:moveTo>
                    <a:pt x="449580" y="341947"/>
                  </a:moveTo>
                  <a:lnTo>
                    <a:pt x="446722" y="341947"/>
                  </a:lnTo>
                  <a:lnTo>
                    <a:pt x="448627" y="351472"/>
                  </a:lnTo>
                  <a:lnTo>
                    <a:pt x="449580" y="341947"/>
                  </a:lnTo>
                  <a:close/>
                </a:path>
                <a:path w="869950" h="449580">
                  <a:moveTo>
                    <a:pt x="452437" y="68580"/>
                  </a:moveTo>
                  <a:lnTo>
                    <a:pt x="447217" y="63550"/>
                  </a:lnTo>
                  <a:lnTo>
                    <a:pt x="449580" y="67310"/>
                  </a:lnTo>
                  <a:lnTo>
                    <a:pt x="452437" y="68580"/>
                  </a:lnTo>
                  <a:close/>
                </a:path>
                <a:path w="869950" h="449580">
                  <a:moveTo>
                    <a:pt x="506933" y="315112"/>
                  </a:moveTo>
                  <a:lnTo>
                    <a:pt x="493395" y="316230"/>
                  </a:lnTo>
                  <a:lnTo>
                    <a:pt x="495300" y="321310"/>
                  </a:lnTo>
                  <a:lnTo>
                    <a:pt x="506933" y="315112"/>
                  </a:lnTo>
                  <a:close/>
                </a:path>
                <a:path w="869950" h="449580">
                  <a:moveTo>
                    <a:pt x="508635" y="314960"/>
                  </a:moveTo>
                  <a:lnTo>
                    <a:pt x="508457" y="314299"/>
                  </a:lnTo>
                  <a:lnTo>
                    <a:pt x="506933" y="315112"/>
                  </a:lnTo>
                  <a:lnTo>
                    <a:pt x="508635" y="314960"/>
                  </a:lnTo>
                  <a:close/>
                </a:path>
                <a:path w="869950" h="449580">
                  <a:moveTo>
                    <a:pt x="537273" y="124320"/>
                  </a:moveTo>
                  <a:lnTo>
                    <a:pt x="530542" y="121920"/>
                  </a:lnTo>
                  <a:lnTo>
                    <a:pt x="537210" y="124460"/>
                  </a:lnTo>
                  <a:lnTo>
                    <a:pt x="537273" y="124320"/>
                  </a:lnTo>
                  <a:close/>
                </a:path>
                <a:path w="869950" h="449580">
                  <a:moveTo>
                    <a:pt x="553402" y="308610"/>
                  </a:moveTo>
                  <a:lnTo>
                    <a:pt x="550545" y="302895"/>
                  </a:lnTo>
                  <a:lnTo>
                    <a:pt x="546227" y="303517"/>
                  </a:lnTo>
                  <a:lnTo>
                    <a:pt x="544372" y="307594"/>
                  </a:lnTo>
                  <a:lnTo>
                    <a:pt x="540067" y="307657"/>
                  </a:lnTo>
                  <a:lnTo>
                    <a:pt x="538162" y="310515"/>
                  </a:lnTo>
                  <a:lnTo>
                    <a:pt x="547687" y="308610"/>
                  </a:lnTo>
                  <a:lnTo>
                    <a:pt x="545782" y="311467"/>
                  </a:lnTo>
                  <a:lnTo>
                    <a:pt x="550545" y="307657"/>
                  </a:lnTo>
                  <a:lnTo>
                    <a:pt x="553402" y="308610"/>
                  </a:lnTo>
                  <a:close/>
                </a:path>
                <a:path w="869950" h="449580">
                  <a:moveTo>
                    <a:pt x="579120" y="149542"/>
                  </a:moveTo>
                  <a:lnTo>
                    <a:pt x="573405" y="151447"/>
                  </a:lnTo>
                  <a:lnTo>
                    <a:pt x="579120" y="154305"/>
                  </a:lnTo>
                  <a:lnTo>
                    <a:pt x="577215" y="151447"/>
                  </a:lnTo>
                  <a:lnTo>
                    <a:pt x="579120" y="149542"/>
                  </a:lnTo>
                  <a:close/>
                </a:path>
                <a:path w="869950" h="449580">
                  <a:moveTo>
                    <a:pt x="594360" y="416242"/>
                  </a:moveTo>
                  <a:lnTo>
                    <a:pt x="592455" y="414337"/>
                  </a:lnTo>
                  <a:lnTo>
                    <a:pt x="592455" y="416242"/>
                  </a:lnTo>
                  <a:lnTo>
                    <a:pt x="594360" y="417195"/>
                  </a:lnTo>
                  <a:lnTo>
                    <a:pt x="594360" y="416242"/>
                  </a:lnTo>
                  <a:close/>
                </a:path>
                <a:path w="869950" h="449580">
                  <a:moveTo>
                    <a:pt x="594360" y="407670"/>
                  </a:moveTo>
                  <a:lnTo>
                    <a:pt x="591502" y="405765"/>
                  </a:lnTo>
                  <a:lnTo>
                    <a:pt x="589597" y="408622"/>
                  </a:lnTo>
                  <a:lnTo>
                    <a:pt x="587692" y="406717"/>
                  </a:lnTo>
                  <a:lnTo>
                    <a:pt x="587692" y="408622"/>
                  </a:lnTo>
                  <a:lnTo>
                    <a:pt x="589597" y="411480"/>
                  </a:lnTo>
                  <a:lnTo>
                    <a:pt x="591502" y="413385"/>
                  </a:lnTo>
                  <a:lnTo>
                    <a:pt x="591502" y="409575"/>
                  </a:lnTo>
                  <a:lnTo>
                    <a:pt x="594360" y="407670"/>
                  </a:lnTo>
                  <a:close/>
                </a:path>
                <a:path w="869950" h="449580">
                  <a:moveTo>
                    <a:pt x="598170" y="421005"/>
                  </a:moveTo>
                  <a:lnTo>
                    <a:pt x="596265" y="421005"/>
                  </a:lnTo>
                  <a:lnTo>
                    <a:pt x="594360" y="421957"/>
                  </a:lnTo>
                  <a:lnTo>
                    <a:pt x="595312" y="422910"/>
                  </a:lnTo>
                  <a:lnTo>
                    <a:pt x="596265" y="421957"/>
                  </a:lnTo>
                  <a:lnTo>
                    <a:pt x="597217" y="421957"/>
                  </a:lnTo>
                  <a:lnTo>
                    <a:pt x="598170" y="421005"/>
                  </a:lnTo>
                  <a:close/>
                </a:path>
                <a:path w="869950" h="449580">
                  <a:moveTo>
                    <a:pt x="601980" y="306070"/>
                  </a:moveTo>
                  <a:lnTo>
                    <a:pt x="598170" y="304800"/>
                  </a:lnTo>
                  <a:lnTo>
                    <a:pt x="601903" y="306463"/>
                  </a:lnTo>
                  <a:lnTo>
                    <a:pt x="601980" y="306070"/>
                  </a:lnTo>
                  <a:close/>
                </a:path>
                <a:path w="869950" h="449580">
                  <a:moveTo>
                    <a:pt x="602932" y="412432"/>
                  </a:moveTo>
                  <a:lnTo>
                    <a:pt x="601980" y="411480"/>
                  </a:lnTo>
                  <a:lnTo>
                    <a:pt x="599122" y="410527"/>
                  </a:lnTo>
                  <a:lnTo>
                    <a:pt x="599122" y="412432"/>
                  </a:lnTo>
                  <a:lnTo>
                    <a:pt x="600075" y="414337"/>
                  </a:lnTo>
                  <a:lnTo>
                    <a:pt x="600075" y="418147"/>
                  </a:lnTo>
                  <a:lnTo>
                    <a:pt x="602932" y="412432"/>
                  </a:lnTo>
                  <a:close/>
                </a:path>
                <a:path w="869950" h="449580">
                  <a:moveTo>
                    <a:pt x="603885" y="411480"/>
                  </a:moveTo>
                  <a:lnTo>
                    <a:pt x="602932" y="412432"/>
                  </a:lnTo>
                  <a:lnTo>
                    <a:pt x="603885" y="412432"/>
                  </a:lnTo>
                  <a:lnTo>
                    <a:pt x="603885" y="411480"/>
                  </a:lnTo>
                  <a:close/>
                </a:path>
                <a:path w="869950" h="449580">
                  <a:moveTo>
                    <a:pt x="603885" y="398145"/>
                  </a:moveTo>
                  <a:lnTo>
                    <a:pt x="602932" y="399097"/>
                  </a:lnTo>
                  <a:lnTo>
                    <a:pt x="602932" y="400050"/>
                  </a:lnTo>
                  <a:lnTo>
                    <a:pt x="603885" y="399097"/>
                  </a:lnTo>
                  <a:lnTo>
                    <a:pt x="603885" y="398145"/>
                  </a:lnTo>
                  <a:close/>
                </a:path>
                <a:path w="869950" h="449580">
                  <a:moveTo>
                    <a:pt x="603885" y="396240"/>
                  </a:moveTo>
                  <a:lnTo>
                    <a:pt x="601027" y="396240"/>
                  </a:lnTo>
                  <a:lnTo>
                    <a:pt x="599122" y="398145"/>
                  </a:lnTo>
                  <a:lnTo>
                    <a:pt x="602932" y="398145"/>
                  </a:lnTo>
                  <a:lnTo>
                    <a:pt x="603885" y="397192"/>
                  </a:lnTo>
                  <a:lnTo>
                    <a:pt x="603885" y="396240"/>
                  </a:lnTo>
                  <a:close/>
                </a:path>
                <a:path w="869950" h="449580">
                  <a:moveTo>
                    <a:pt x="603885" y="387667"/>
                  </a:moveTo>
                  <a:lnTo>
                    <a:pt x="602932" y="384810"/>
                  </a:lnTo>
                  <a:lnTo>
                    <a:pt x="601980" y="385762"/>
                  </a:lnTo>
                  <a:lnTo>
                    <a:pt x="601027" y="387667"/>
                  </a:lnTo>
                  <a:lnTo>
                    <a:pt x="598170" y="387667"/>
                  </a:lnTo>
                  <a:lnTo>
                    <a:pt x="599122" y="388620"/>
                  </a:lnTo>
                  <a:lnTo>
                    <a:pt x="601980" y="387667"/>
                  </a:lnTo>
                  <a:lnTo>
                    <a:pt x="603885" y="387667"/>
                  </a:lnTo>
                  <a:close/>
                </a:path>
                <a:path w="869950" h="449580">
                  <a:moveTo>
                    <a:pt x="604837" y="410527"/>
                  </a:moveTo>
                  <a:lnTo>
                    <a:pt x="603885" y="409575"/>
                  </a:lnTo>
                  <a:lnTo>
                    <a:pt x="602932" y="407670"/>
                  </a:lnTo>
                  <a:lnTo>
                    <a:pt x="602932" y="406717"/>
                  </a:lnTo>
                  <a:lnTo>
                    <a:pt x="601980" y="405765"/>
                  </a:lnTo>
                  <a:lnTo>
                    <a:pt x="601027" y="405765"/>
                  </a:lnTo>
                  <a:lnTo>
                    <a:pt x="601027" y="406717"/>
                  </a:lnTo>
                  <a:lnTo>
                    <a:pt x="602932" y="408622"/>
                  </a:lnTo>
                  <a:lnTo>
                    <a:pt x="602932" y="410527"/>
                  </a:lnTo>
                  <a:lnTo>
                    <a:pt x="603885" y="411480"/>
                  </a:lnTo>
                  <a:lnTo>
                    <a:pt x="604837" y="410527"/>
                  </a:lnTo>
                  <a:close/>
                </a:path>
                <a:path w="869950" h="449580">
                  <a:moveTo>
                    <a:pt x="605790" y="370522"/>
                  </a:moveTo>
                  <a:lnTo>
                    <a:pt x="603885" y="366712"/>
                  </a:lnTo>
                  <a:lnTo>
                    <a:pt x="601980" y="366712"/>
                  </a:lnTo>
                  <a:lnTo>
                    <a:pt x="601027" y="369570"/>
                  </a:lnTo>
                  <a:lnTo>
                    <a:pt x="600075" y="368617"/>
                  </a:lnTo>
                  <a:lnTo>
                    <a:pt x="601027" y="372427"/>
                  </a:lnTo>
                  <a:lnTo>
                    <a:pt x="602932" y="371475"/>
                  </a:lnTo>
                  <a:lnTo>
                    <a:pt x="605790" y="370522"/>
                  </a:lnTo>
                  <a:close/>
                </a:path>
                <a:path w="869950" h="449580">
                  <a:moveTo>
                    <a:pt x="606742" y="388620"/>
                  </a:moveTo>
                  <a:lnTo>
                    <a:pt x="605790" y="387667"/>
                  </a:lnTo>
                  <a:lnTo>
                    <a:pt x="603885" y="387667"/>
                  </a:lnTo>
                  <a:lnTo>
                    <a:pt x="605790" y="391477"/>
                  </a:lnTo>
                  <a:lnTo>
                    <a:pt x="606742" y="388620"/>
                  </a:lnTo>
                  <a:close/>
                </a:path>
                <a:path w="869950" h="449580">
                  <a:moveTo>
                    <a:pt x="607212" y="362902"/>
                  </a:moveTo>
                  <a:lnTo>
                    <a:pt x="606742" y="360045"/>
                  </a:lnTo>
                  <a:lnTo>
                    <a:pt x="606742" y="358140"/>
                  </a:lnTo>
                  <a:lnTo>
                    <a:pt x="603885" y="360997"/>
                  </a:lnTo>
                  <a:lnTo>
                    <a:pt x="606018" y="360286"/>
                  </a:lnTo>
                  <a:lnTo>
                    <a:pt x="606742" y="360997"/>
                  </a:lnTo>
                  <a:lnTo>
                    <a:pt x="605790" y="362902"/>
                  </a:lnTo>
                  <a:lnTo>
                    <a:pt x="607212" y="362902"/>
                  </a:lnTo>
                  <a:close/>
                </a:path>
                <a:path w="869950" h="449580">
                  <a:moveTo>
                    <a:pt x="608406" y="433666"/>
                  </a:moveTo>
                  <a:lnTo>
                    <a:pt x="604837" y="433387"/>
                  </a:lnTo>
                  <a:lnTo>
                    <a:pt x="597217" y="435292"/>
                  </a:lnTo>
                  <a:lnTo>
                    <a:pt x="599122" y="435292"/>
                  </a:lnTo>
                  <a:lnTo>
                    <a:pt x="600075" y="436245"/>
                  </a:lnTo>
                  <a:lnTo>
                    <a:pt x="601980" y="440055"/>
                  </a:lnTo>
                  <a:lnTo>
                    <a:pt x="603885" y="439102"/>
                  </a:lnTo>
                  <a:lnTo>
                    <a:pt x="608406" y="433666"/>
                  </a:lnTo>
                  <a:close/>
                </a:path>
                <a:path w="869950" h="449580">
                  <a:moveTo>
                    <a:pt x="608647" y="362902"/>
                  </a:moveTo>
                  <a:lnTo>
                    <a:pt x="607212" y="362902"/>
                  </a:lnTo>
                  <a:lnTo>
                    <a:pt x="607695" y="365760"/>
                  </a:lnTo>
                  <a:lnTo>
                    <a:pt x="608647" y="362902"/>
                  </a:lnTo>
                  <a:close/>
                </a:path>
                <a:path w="869950" h="449580">
                  <a:moveTo>
                    <a:pt x="608799" y="433692"/>
                  </a:moveTo>
                  <a:lnTo>
                    <a:pt x="608647" y="433387"/>
                  </a:lnTo>
                  <a:lnTo>
                    <a:pt x="608406" y="433666"/>
                  </a:lnTo>
                  <a:lnTo>
                    <a:pt x="608799" y="433692"/>
                  </a:lnTo>
                  <a:close/>
                </a:path>
                <a:path w="869950" h="449580">
                  <a:moveTo>
                    <a:pt x="610184" y="441083"/>
                  </a:moveTo>
                  <a:lnTo>
                    <a:pt x="608647" y="440055"/>
                  </a:lnTo>
                  <a:lnTo>
                    <a:pt x="605790" y="441960"/>
                  </a:lnTo>
                  <a:lnTo>
                    <a:pt x="610184" y="441083"/>
                  </a:lnTo>
                  <a:close/>
                </a:path>
                <a:path w="869950" h="449580">
                  <a:moveTo>
                    <a:pt x="610552" y="398145"/>
                  </a:moveTo>
                  <a:lnTo>
                    <a:pt x="609600" y="396240"/>
                  </a:lnTo>
                  <a:lnTo>
                    <a:pt x="608647" y="397192"/>
                  </a:lnTo>
                  <a:lnTo>
                    <a:pt x="610552" y="398145"/>
                  </a:lnTo>
                  <a:close/>
                </a:path>
                <a:path w="869950" h="449580">
                  <a:moveTo>
                    <a:pt x="610590" y="441363"/>
                  </a:moveTo>
                  <a:lnTo>
                    <a:pt x="610552" y="441007"/>
                  </a:lnTo>
                  <a:lnTo>
                    <a:pt x="610184" y="441083"/>
                  </a:lnTo>
                  <a:lnTo>
                    <a:pt x="610590" y="441363"/>
                  </a:lnTo>
                  <a:close/>
                </a:path>
                <a:path w="869950" h="449580">
                  <a:moveTo>
                    <a:pt x="611505" y="393382"/>
                  </a:moveTo>
                  <a:lnTo>
                    <a:pt x="608647" y="393382"/>
                  </a:lnTo>
                  <a:lnTo>
                    <a:pt x="607695" y="392430"/>
                  </a:lnTo>
                  <a:lnTo>
                    <a:pt x="609600" y="396240"/>
                  </a:lnTo>
                  <a:lnTo>
                    <a:pt x="611505" y="393382"/>
                  </a:lnTo>
                  <a:close/>
                </a:path>
                <a:path w="869950" h="449580">
                  <a:moveTo>
                    <a:pt x="611505" y="373380"/>
                  </a:moveTo>
                  <a:lnTo>
                    <a:pt x="608647" y="371475"/>
                  </a:lnTo>
                  <a:lnTo>
                    <a:pt x="610552" y="371475"/>
                  </a:lnTo>
                  <a:lnTo>
                    <a:pt x="609600" y="370522"/>
                  </a:lnTo>
                  <a:lnTo>
                    <a:pt x="607695" y="369570"/>
                  </a:lnTo>
                  <a:lnTo>
                    <a:pt x="608647" y="373380"/>
                  </a:lnTo>
                  <a:lnTo>
                    <a:pt x="609600" y="374332"/>
                  </a:lnTo>
                  <a:lnTo>
                    <a:pt x="609117" y="373380"/>
                  </a:lnTo>
                  <a:lnTo>
                    <a:pt x="611505" y="373380"/>
                  </a:lnTo>
                  <a:close/>
                </a:path>
                <a:path w="869950" h="449580">
                  <a:moveTo>
                    <a:pt x="614362" y="361950"/>
                  </a:moveTo>
                  <a:lnTo>
                    <a:pt x="609600" y="361950"/>
                  </a:lnTo>
                  <a:lnTo>
                    <a:pt x="609600" y="367665"/>
                  </a:lnTo>
                  <a:lnTo>
                    <a:pt x="611505" y="366712"/>
                  </a:lnTo>
                  <a:lnTo>
                    <a:pt x="612457" y="364807"/>
                  </a:lnTo>
                  <a:lnTo>
                    <a:pt x="614362" y="367665"/>
                  </a:lnTo>
                  <a:lnTo>
                    <a:pt x="614362" y="361950"/>
                  </a:lnTo>
                  <a:close/>
                </a:path>
                <a:path w="869950" h="449580">
                  <a:moveTo>
                    <a:pt x="617220" y="376237"/>
                  </a:moveTo>
                  <a:lnTo>
                    <a:pt x="613410" y="370522"/>
                  </a:lnTo>
                  <a:lnTo>
                    <a:pt x="617220" y="377190"/>
                  </a:lnTo>
                  <a:lnTo>
                    <a:pt x="617220" y="376237"/>
                  </a:lnTo>
                  <a:close/>
                </a:path>
                <a:path w="869950" h="449580">
                  <a:moveTo>
                    <a:pt x="618490" y="445135"/>
                  </a:moveTo>
                  <a:lnTo>
                    <a:pt x="618172" y="444817"/>
                  </a:lnTo>
                  <a:lnTo>
                    <a:pt x="617220" y="444817"/>
                  </a:lnTo>
                  <a:lnTo>
                    <a:pt x="618490" y="445135"/>
                  </a:lnTo>
                  <a:close/>
                </a:path>
                <a:path w="869950" h="449580">
                  <a:moveTo>
                    <a:pt x="619125" y="438150"/>
                  </a:moveTo>
                  <a:lnTo>
                    <a:pt x="617220" y="434340"/>
                  </a:lnTo>
                  <a:lnTo>
                    <a:pt x="608799" y="433692"/>
                  </a:lnTo>
                  <a:lnTo>
                    <a:pt x="610552" y="437197"/>
                  </a:lnTo>
                  <a:lnTo>
                    <a:pt x="611505" y="441960"/>
                  </a:lnTo>
                  <a:lnTo>
                    <a:pt x="610590" y="441363"/>
                  </a:lnTo>
                  <a:lnTo>
                    <a:pt x="611505" y="448627"/>
                  </a:lnTo>
                  <a:lnTo>
                    <a:pt x="618172" y="449580"/>
                  </a:lnTo>
                  <a:lnTo>
                    <a:pt x="616267" y="444817"/>
                  </a:lnTo>
                  <a:lnTo>
                    <a:pt x="617220" y="444817"/>
                  </a:lnTo>
                  <a:lnTo>
                    <a:pt x="615505" y="441960"/>
                  </a:lnTo>
                  <a:lnTo>
                    <a:pt x="614362" y="440055"/>
                  </a:lnTo>
                  <a:lnTo>
                    <a:pt x="619125" y="438150"/>
                  </a:lnTo>
                  <a:close/>
                </a:path>
                <a:path w="869950" h="449580">
                  <a:moveTo>
                    <a:pt x="619125" y="387667"/>
                  </a:moveTo>
                  <a:lnTo>
                    <a:pt x="617220" y="385762"/>
                  </a:lnTo>
                  <a:lnTo>
                    <a:pt x="614362" y="387667"/>
                  </a:lnTo>
                  <a:lnTo>
                    <a:pt x="613943" y="387134"/>
                  </a:lnTo>
                  <a:lnTo>
                    <a:pt x="615315" y="390525"/>
                  </a:lnTo>
                  <a:lnTo>
                    <a:pt x="619125" y="387667"/>
                  </a:lnTo>
                  <a:close/>
                </a:path>
                <a:path w="869950" h="449580">
                  <a:moveTo>
                    <a:pt x="619125" y="178117"/>
                  </a:moveTo>
                  <a:lnTo>
                    <a:pt x="616267" y="184785"/>
                  </a:lnTo>
                  <a:lnTo>
                    <a:pt x="618172" y="186690"/>
                  </a:lnTo>
                  <a:lnTo>
                    <a:pt x="619125" y="178117"/>
                  </a:lnTo>
                  <a:close/>
                </a:path>
                <a:path w="869950" h="449580">
                  <a:moveTo>
                    <a:pt x="621030" y="445770"/>
                  </a:moveTo>
                  <a:lnTo>
                    <a:pt x="618490" y="445135"/>
                  </a:lnTo>
                  <a:lnTo>
                    <a:pt x="620077" y="446722"/>
                  </a:lnTo>
                  <a:lnTo>
                    <a:pt x="621030" y="445770"/>
                  </a:lnTo>
                  <a:close/>
                </a:path>
                <a:path w="869950" h="449580">
                  <a:moveTo>
                    <a:pt x="623887" y="188595"/>
                  </a:moveTo>
                  <a:lnTo>
                    <a:pt x="621982" y="187642"/>
                  </a:lnTo>
                  <a:lnTo>
                    <a:pt x="618172" y="186690"/>
                  </a:lnTo>
                  <a:lnTo>
                    <a:pt x="623887" y="188595"/>
                  </a:lnTo>
                  <a:close/>
                </a:path>
                <a:path w="869950" h="449580">
                  <a:moveTo>
                    <a:pt x="629602" y="353377"/>
                  </a:moveTo>
                  <a:lnTo>
                    <a:pt x="623887" y="346710"/>
                  </a:lnTo>
                  <a:lnTo>
                    <a:pt x="626745" y="343852"/>
                  </a:lnTo>
                  <a:lnTo>
                    <a:pt x="628650" y="343852"/>
                  </a:lnTo>
                  <a:lnTo>
                    <a:pt x="623887" y="340995"/>
                  </a:lnTo>
                  <a:lnTo>
                    <a:pt x="622935" y="345757"/>
                  </a:lnTo>
                  <a:lnTo>
                    <a:pt x="624840" y="351472"/>
                  </a:lnTo>
                  <a:lnTo>
                    <a:pt x="622935" y="354330"/>
                  </a:lnTo>
                  <a:lnTo>
                    <a:pt x="629602" y="353377"/>
                  </a:lnTo>
                  <a:close/>
                </a:path>
                <a:path w="869950" h="449580">
                  <a:moveTo>
                    <a:pt x="632460" y="355282"/>
                  </a:moveTo>
                  <a:lnTo>
                    <a:pt x="630555" y="353377"/>
                  </a:lnTo>
                  <a:lnTo>
                    <a:pt x="630555" y="354330"/>
                  </a:lnTo>
                  <a:lnTo>
                    <a:pt x="626745" y="357187"/>
                  </a:lnTo>
                  <a:lnTo>
                    <a:pt x="629602" y="357187"/>
                  </a:lnTo>
                  <a:lnTo>
                    <a:pt x="632460" y="355282"/>
                  </a:lnTo>
                  <a:close/>
                </a:path>
                <a:path w="869950" h="449580">
                  <a:moveTo>
                    <a:pt x="640753" y="193040"/>
                  </a:moveTo>
                  <a:lnTo>
                    <a:pt x="634365" y="193040"/>
                  </a:lnTo>
                  <a:lnTo>
                    <a:pt x="630555" y="186690"/>
                  </a:lnTo>
                  <a:lnTo>
                    <a:pt x="633412" y="195580"/>
                  </a:lnTo>
                  <a:lnTo>
                    <a:pt x="640753" y="193040"/>
                  </a:lnTo>
                  <a:close/>
                </a:path>
                <a:path w="869950" h="449580">
                  <a:moveTo>
                    <a:pt x="667842" y="205549"/>
                  </a:moveTo>
                  <a:lnTo>
                    <a:pt x="666750" y="204470"/>
                  </a:lnTo>
                  <a:lnTo>
                    <a:pt x="667702" y="205740"/>
                  </a:lnTo>
                  <a:lnTo>
                    <a:pt x="667842" y="205549"/>
                  </a:lnTo>
                  <a:close/>
                </a:path>
                <a:path w="869950" h="449580">
                  <a:moveTo>
                    <a:pt x="680085" y="211455"/>
                  </a:moveTo>
                  <a:lnTo>
                    <a:pt x="678180" y="216217"/>
                  </a:lnTo>
                  <a:lnTo>
                    <a:pt x="679132" y="217170"/>
                  </a:lnTo>
                  <a:lnTo>
                    <a:pt x="680085" y="211455"/>
                  </a:lnTo>
                  <a:close/>
                </a:path>
                <a:path w="869950" h="449580">
                  <a:moveTo>
                    <a:pt x="682942" y="294640"/>
                  </a:moveTo>
                  <a:lnTo>
                    <a:pt x="681037" y="294640"/>
                  </a:lnTo>
                  <a:lnTo>
                    <a:pt x="680770" y="294881"/>
                  </a:lnTo>
                  <a:lnTo>
                    <a:pt x="682942" y="294640"/>
                  </a:lnTo>
                  <a:close/>
                </a:path>
                <a:path w="869950" h="449580">
                  <a:moveTo>
                    <a:pt x="687705" y="215265"/>
                  </a:moveTo>
                  <a:lnTo>
                    <a:pt x="684847" y="214312"/>
                  </a:lnTo>
                  <a:lnTo>
                    <a:pt x="685800" y="215265"/>
                  </a:lnTo>
                  <a:lnTo>
                    <a:pt x="687705" y="215265"/>
                  </a:lnTo>
                  <a:close/>
                </a:path>
                <a:path w="869950" h="449580">
                  <a:moveTo>
                    <a:pt x="692162" y="296849"/>
                  </a:moveTo>
                  <a:lnTo>
                    <a:pt x="690562" y="297180"/>
                  </a:lnTo>
                  <a:lnTo>
                    <a:pt x="691832" y="297180"/>
                  </a:lnTo>
                  <a:lnTo>
                    <a:pt x="692162" y="296849"/>
                  </a:lnTo>
                  <a:close/>
                </a:path>
                <a:path w="869950" h="449580">
                  <a:moveTo>
                    <a:pt x="692467" y="215900"/>
                  </a:moveTo>
                  <a:lnTo>
                    <a:pt x="692315" y="215607"/>
                  </a:lnTo>
                  <a:lnTo>
                    <a:pt x="688657" y="214630"/>
                  </a:lnTo>
                  <a:lnTo>
                    <a:pt x="692467" y="215900"/>
                  </a:lnTo>
                  <a:close/>
                </a:path>
                <a:path w="869950" h="449580">
                  <a:moveTo>
                    <a:pt x="694372" y="294640"/>
                  </a:moveTo>
                  <a:lnTo>
                    <a:pt x="692162" y="296849"/>
                  </a:lnTo>
                  <a:lnTo>
                    <a:pt x="693661" y="296532"/>
                  </a:lnTo>
                  <a:lnTo>
                    <a:pt x="694372" y="294640"/>
                  </a:lnTo>
                  <a:close/>
                </a:path>
                <a:path w="869950" h="449580">
                  <a:moveTo>
                    <a:pt x="698322" y="220891"/>
                  </a:moveTo>
                  <a:lnTo>
                    <a:pt x="696277" y="219710"/>
                  </a:lnTo>
                  <a:lnTo>
                    <a:pt x="698182" y="220980"/>
                  </a:lnTo>
                  <a:lnTo>
                    <a:pt x="698322" y="220891"/>
                  </a:lnTo>
                  <a:close/>
                </a:path>
                <a:path w="869950" h="449580">
                  <a:moveTo>
                    <a:pt x="703503" y="288290"/>
                  </a:moveTo>
                  <a:lnTo>
                    <a:pt x="701992" y="288290"/>
                  </a:lnTo>
                  <a:lnTo>
                    <a:pt x="701255" y="291198"/>
                  </a:lnTo>
                  <a:lnTo>
                    <a:pt x="703503" y="288290"/>
                  </a:lnTo>
                  <a:close/>
                </a:path>
                <a:path w="869950" h="449580">
                  <a:moveTo>
                    <a:pt x="708660" y="227647"/>
                  </a:moveTo>
                  <a:lnTo>
                    <a:pt x="706755" y="227647"/>
                  </a:lnTo>
                  <a:lnTo>
                    <a:pt x="706755" y="228600"/>
                  </a:lnTo>
                  <a:lnTo>
                    <a:pt x="708660" y="227647"/>
                  </a:lnTo>
                  <a:close/>
                </a:path>
                <a:path w="869950" h="449580">
                  <a:moveTo>
                    <a:pt x="710565" y="288290"/>
                  </a:moveTo>
                  <a:lnTo>
                    <a:pt x="704481" y="287020"/>
                  </a:lnTo>
                  <a:lnTo>
                    <a:pt x="703503" y="288290"/>
                  </a:lnTo>
                  <a:lnTo>
                    <a:pt x="710565" y="288290"/>
                  </a:lnTo>
                  <a:close/>
                </a:path>
                <a:path w="869950" h="449580">
                  <a:moveTo>
                    <a:pt x="719137" y="183832"/>
                  </a:moveTo>
                  <a:lnTo>
                    <a:pt x="716280" y="183832"/>
                  </a:lnTo>
                  <a:lnTo>
                    <a:pt x="715327" y="184785"/>
                  </a:lnTo>
                  <a:lnTo>
                    <a:pt x="719137" y="184785"/>
                  </a:lnTo>
                  <a:lnTo>
                    <a:pt x="719137" y="183832"/>
                  </a:lnTo>
                  <a:close/>
                </a:path>
                <a:path w="869950" h="449580">
                  <a:moveTo>
                    <a:pt x="721334" y="229539"/>
                  </a:moveTo>
                  <a:lnTo>
                    <a:pt x="719137" y="227330"/>
                  </a:lnTo>
                  <a:lnTo>
                    <a:pt x="718185" y="228600"/>
                  </a:lnTo>
                  <a:lnTo>
                    <a:pt x="721334" y="229539"/>
                  </a:lnTo>
                  <a:close/>
                </a:path>
                <a:path w="869950" h="449580">
                  <a:moveTo>
                    <a:pt x="722947" y="231140"/>
                  </a:moveTo>
                  <a:lnTo>
                    <a:pt x="722274" y="229819"/>
                  </a:lnTo>
                  <a:lnTo>
                    <a:pt x="721334" y="229539"/>
                  </a:lnTo>
                  <a:lnTo>
                    <a:pt x="722947" y="231140"/>
                  </a:lnTo>
                  <a:close/>
                </a:path>
                <a:path w="869950" h="449580">
                  <a:moveTo>
                    <a:pt x="730186" y="245110"/>
                  </a:moveTo>
                  <a:lnTo>
                    <a:pt x="729615" y="244475"/>
                  </a:lnTo>
                  <a:lnTo>
                    <a:pt x="729615" y="245110"/>
                  </a:lnTo>
                  <a:lnTo>
                    <a:pt x="730186" y="245110"/>
                  </a:lnTo>
                  <a:close/>
                </a:path>
                <a:path w="869950" h="449580">
                  <a:moveTo>
                    <a:pt x="732472" y="245110"/>
                  </a:moveTo>
                  <a:lnTo>
                    <a:pt x="730186" y="245110"/>
                  </a:lnTo>
                  <a:lnTo>
                    <a:pt x="732472" y="247650"/>
                  </a:lnTo>
                  <a:lnTo>
                    <a:pt x="732472" y="245110"/>
                  </a:lnTo>
                  <a:close/>
                </a:path>
                <a:path w="869950" h="449580">
                  <a:moveTo>
                    <a:pt x="736282" y="260350"/>
                  </a:moveTo>
                  <a:lnTo>
                    <a:pt x="735330" y="259080"/>
                  </a:lnTo>
                  <a:lnTo>
                    <a:pt x="734377" y="256540"/>
                  </a:lnTo>
                  <a:lnTo>
                    <a:pt x="734377" y="254000"/>
                  </a:lnTo>
                  <a:lnTo>
                    <a:pt x="733425" y="251460"/>
                  </a:lnTo>
                  <a:lnTo>
                    <a:pt x="732472" y="247650"/>
                  </a:lnTo>
                  <a:lnTo>
                    <a:pt x="724852" y="243840"/>
                  </a:lnTo>
                  <a:lnTo>
                    <a:pt x="724852" y="248920"/>
                  </a:lnTo>
                  <a:lnTo>
                    <a:pt x="726757" y="250190"/>
                  </a:lnTo>
                  <a:lnTo>
                    <a:pt x="728662" y="254000"/>
                  </a:lnTo>
                  <a:lnTo>
                    <a:pt x="729615" y="254000"/>
                  </a:lnTo>
                  <a:lnTo>
                    <a:pt x="730567" y="256540"/>
                  </a:lnTo>
                  <a:lnTo>
                    <a:pt x="732472" y="257810"/>
                  </a:lnTo>
                  <a:lnTo>
                    <a:pt x="735330" y="261620"/>
                  </a:lnTo>
                  <a:lnTo>
                    <a:pt x="736282" y="261620"/>
                  </a:lnTo>
                  <a:lnTo>
                    <a:pt x="736282" y="260350"/>
                  </a:lnTo>
                  <a:close/>
                </a:path>
                <a:path w="869950" h="449580">
                  <a:moveTo>
                    <a:pt x="737235" y="245110"/>
                  </a:moveTo>
                  <a:lnTo>
                    <a:pt x="732472" y="243840"/>
                  </a:lnTo>
                  <a:lnTo>
                    <a:pt x="732472" y="245110"/>
                  </a:lnTo>
                  <a:lnTo>
                    <a:pt x="737235" y="245110"/>
                  </a:lnTo>
                  <a:close/>
                </a:path>
                <a:path w="869950" h="449580">
                  <a:moveTo>
                    <a:pt x="739140" y="258127"/>
                  </a:moveTo>
                  <a:lnTo>
                    <a:pt x="738187" y="259080"/>
                  </a:lnTo>
                  <a:lnTo>
                    <a:pt x="738187" y="260032"/>
                  </a:lnTo>
                  <a:lnTo>
                    <a:pt x="739140" y="259080"/>
                  </a:lnTo>
                  <a:lnTo>
                    <a:pt x="739140" y="258127"/>
                  </a:lnTo>
                  <a:close/>
                </a:path>
                <a:path w="869950" h="449580">
                  <a:moveTo>
                    <a:pt x="741045" y="323850"/>
                  </a:moveTo>
                  <a:lnTo>
                    <a:pt x="739140" y="323850"/>
                  </a:lnTo>
                  <a:lnTo>
                    <a:pt x="738187" y="325120"/>
                  </a:lnTo>
                  <a:lnTo>
                    <a:pt x="741045" y="323850"/>
                  </a:lnTo>
                  <a:close/>
                </a:path>
                <a:path w="869950" h="449580">
                  <a:moveTo>
                    <a:pt x="745807" y="259080"/>
                  </a:moveTo>
                  <a:lnTo>
                    <a:pt x="741045" y="260350"/>
                  </a:lnTo>
                  <a:lnTo>
                    <a:pt x="741045" y="261620"/>
                  </a:lnTo>
                  <a:lnTo>
                    <a:pt x="743902" y="260350"/>
                  </a:lnTo>
                  <a:lnTo>
                    <a:pt x="745807" y="259080"/>
                  </a:lnTo>
                  <a:close/>
                </a:path>
                <a:path w="869950" h="449580">
                  <a:moveTo>
                    <a:pt x="766762" y="280987"/>
                  </a:moveTo>
                  <a:lnTo>
                    <a:pt x="765810" y="280035"/>
                  </a:lnTo>
                  <a:lnTo>
                    <a:pt x="762952" y="280035"/>
                  </a:lnTo>
                  <a:lnTo>
                    <a:pt x="763905" y="280987"/>
                  </a:lnTo>
                  <a:lnTo>
                    <a:pt x="765810" y="280987"/>
                  </a:lnTo>
                  <a:lnTo>
                    <a:pt x="766762" y="281940"/>
                  </a:lnTo>
                  <a:lnTo>
                    <a:pt x="766762" y="280987"/>
                  </a:lnTo>
                  <a:close/>
                </a:path>
                <a:path w="869950" h="449580">
                  <a:moveTo>
                    <a:pt x="768667" y="280035"/>
                  </a:moveTo>
                  <a:lnTo>
                    <a:pt x="762952" y="278130"/>
                  </a:lnTo>
                  <a:lnTo>
                    <a:pt x="761047" y="278130"/>
                  </a:lnTo>
                  <a:lnTo>
                    <a:pt x="768667" y="280035"/>
                  </a:lnTo>
                  <a:close/>
                </a:path>
                <a:path w="869950" h="449580">
                  <a:moveTo>
                    <a:pt x="769620" y="266700"/>
                  </a:moveTo>
                  <a:lnTo>
                    <a:pt x="762952" y="264160"/>
                  </a:lnTo>
                  <a:lnTo>
                    <a:pt x="761047" y="264160"/>
                  </a:lnTo>
                  <a:lnTo>
                    <a:pt x="764857" y="265430"/>
                  </a:lnTo>
                  <a:lnTo>
                    <a:pt x="769620" y="266700"/>
                  </a:lnTo>
                  <a:close/>
                </a:path>
                <a:path w="869950" h="449580">
                  <a:moveTo>
                    <a:pt x="783526" y="322834"/>
                  </a:moveTo>
                  <a:lnTo>
                    <a:pt x="779145" y="323850"/>
                  </a:lnTo>
                  <a:lnTo>
                    <a:pt x="782002" y="323850"/>
                  </a:lnTo>
                  <a:lnTo>
                    <a:pt x="783526" y="322834"/>
                  </a:lnTo>
                  <a:close/>
                </a:path>
                <a:path w="869950" h="449580">
                  <a:moveTo>
                    <a:pt x="869632" y="297180"/>
                  </a:moveTo>
                  <a:lnTo>
                    <a:pt x="868680" y="295910"/>
                  </a:lnTo>
                  <a:lnTo>
                    <a:pt x="865822" y="293370"/>
                  </a:lnTo>
                  <a:lnTo>
                    <a:pt x="865822" y="294640"/>
                  </a:lnTo>
                  <a:lnTo>
                    <a:pt x="853440" y="290830"/>
                  </a:lnTo>
                  <a:lnTo>
                    <a:pt x="850582" y="289560"/>
                  </a:lnTo>
                  <a:lnTo>
                    <a:pt x="847725" y="285750"/>
                  </a:lnTo>
                  <a:lnTo>
                    <a:pt x="842962" y="281940"/>
                  </a:lnTo>
                  <a:lnTo>
                    <a:pt x="844867" y="281940"/>
                  </a:lnTo>
                  <a:lnTo>
                    <a:pt x="842010" y="278130"/>
                  </a:lnTo>
                  <a:lnTo>
                    <a:pt x="840105" y="276860"/>
                  </a:lnTo>
                  <a:lnTo>
                    <a:pt x="836295" y="274320"/>
                  </a:lnTo>
                  <a:lnTo>
                    <a:pt x="834390" y="273050"/>
                  </a:lnTo>
                  <a:lnTo>
                    <a:pt x="828675" y="270510"/>
                  </a:lnTo>
                  <a:lnTo>
                    <a:pt x="824865" y="265430"/>
                  </a:lnTo>
                  <a:lnTo>
                    <a:pt x="817245" y="266700"/>
                  </a:lnTo>
                  <a:lnTo>
                    <a:pt x="807720" y="265430"/>
                  </a:lnTo>
                  <a:lnTo>
                    <a:pt x="806767" y="262890"/>
                  </a:lnTo>
                  <a:lnTo>
                    <a:pt x="805497" y="257810"/>
                  </a:lnTo>
                  <a:lnTo>
                    <a:pt x="804862" y="255270"/>
                  </a:lnTo>
                  <a:lnTo>
                    <a:pt x="804138" y="254000"/>
                  </a:lnTo>
                  <a:lnTo>
                    <a:pt x="802716" y="251460"/>
                  </a:lnTo>
                  <a:lnTo>
                    <a:pt x="802005" y="250190"/>
                  </a:lnTo>
                  <a:lnTo>
                    <a:pt x="794385" y="247650"/>
                  </a:lnTo>
                  <a:lnTo>
                    <a:pt x="794385" y="251460"/>
                  </a:lnTo>
                  <a:lnTo>
                    <a:pt x="789622" y="250190"/>
                  </a:lnTo>
                  <a:lnTo>
                    <a:pt x="790575" y="247650"/>
                  </a:lnTo>
                  <a:lnTo>
                    <a:pt x="789622" y="242570"/>
                  </a:lnTo>
                  <a:lnTo>
                    <a:pt x="789622" y="238760"/>
                  </a:lnTo>
                  <a:lnTo>
                    <a:pt x="789622" y="237490"/>
                  </a:lnTo>
                  <a:lnTo>
                    <a:pt x="789241" y="234950"/>
                  </a:lnTo>
                  <a:lnTo>
                    <a:pt x="788670" y="231140"/>
                  </a:lnTo>
                  <a:lnTo>
                    <a:pt x="785812" y="228600"/>
                  </a:lnTo>
                  <a:lnTo>
                    <a:pt x="784860" y="227330"/>
                  </a:lnTo>
                  <a:lnTo>
                    <a:pt x="789508" y="229819"/>
                  </a:lnTo>
                  <a:lnTo>
                    <a:pt x="792480" y="231140"/>
                  </a:lnTo>
                  <a:lnTo>
                    <a:pt x="784631" y="223520"/>
                  </a:lnTo>
                  <a:lnTo>
                    <a:pt x="781164" y="224790"/>
                  </a:lnTo>
                  <a:lnTo>
                    <a:pt x="777875" y="227330"/>
                  </a:lnTo>
                  <a:lnTo>
                    <a:pt x="774217" y="226060"/>
                  </a:lnTo>
                  <a:lnTo>
                    <a:pt x="770572" y="224790"/>
                  </a:lnTo>
                  <a:lnTo>
                    <a:pt x="769620" y="220980"/>
                  </a:lnTo>
                  <a:lnTo>
                    <a:pt x="780097" y="220980"/>
                  </a:lnTo>
                  <a:lnTo>
                    <a:pt x="769620" y="213360"/>
                  </a:lnTo>
                  <a:lnTo>
                    <a:pt x="764743" y="210820"/>
                  </a:lnTo>
                  <a:lnTo>
                    <a:pt x="756399" y="209550"/>
                  </a:lnTo>
                  <a:lnTo>
                    <a:pt x="750468" y="207010"/>
                  </a:lnTo>
                  <a:lnTo>
                    <a:pt x="747509" y="205740"/>
                  </a:lnTo>
                  <a:lnTo>
                    <a:pt x="741045" y="200660"/>
                  </a:lnTo>
                  <a:lnTo>
                    <a:pt x="741045" y="203200"/>
                  </a:lnTo>
                  <a:lnTo>
                    <a:pt x="741997" y="207010"/>
                  </a:lnTo>
                  <a:lnTo>
                    <a:pt x="736282" y="205740"/>
                  </a:lnTo>
                  <a:lnTo>
                    <a:pt x="731520" y="201930"/>
                  </a:lnTo>
                  <a:lnTo>
                    <a:pt x="730554" y="200660"/>
                  </a:lnTo>
                  <a:lnTo>
                    <a:pt x="726757" y="195580"/>
                  </a:lnTo>
                  <a:lnTo>
                    <a:pt x="721271" y="190500"/>
                  </a:lnTo>
                  <a:lnTo>
                    <a:pt x="714375" y="190500"/>
                  </a:lnTo>
                  <a:lnTo>
                    <a:pt x="714375" y="187960"/>
                  </a:lnTo>
                  <a:lnTo>
                    <a:pt x="708660" y="186690"/>
                  </a:lnTo>
                  <a:lnTo>
                    <a:pt x="706361" y="185420"/>
                  </a:lnTo>
                  <a:lnTo>
                    <a:pt x="701802" y="182880"/>
                  </a:lnTo>
                  <a:lnTo>
                    <a:pt x="697230" y="180340"/>
                  </a:lnTo>
                  <a:lnTo>
                    <a:pt x="691515" y="182880"/>
                  </a:lnTo>
                  <a:lnTo>
                    <a:pt x="687895" y="172720"/>
                  </a:lnTo>
                  <a:lnTo>
                    <a:pt x="676859" y="167640"/>
                  </a:lnTo>
                  <a:lnTo>
                    <a:pt x="666724" y="163830"/>
                  </a:lnTo>
                  <a:lnTo>
                    <a:pt x="665797" y="156210"/>
                  </a:lnTo>
                  <a:lnTo>
                    <a:pt x="650557" y="147320"/>
                  </a:lnTo>
                  <a:lnTo>
                    <a:pt x="651510" y="146050"/>
                  </a:lnTo>
                  <a:lnTo>
                    <a:pt x="642937" y="139700"/>
                  </a:lnTo>
                  <a:lnTo>
                    <a:pt x="632460" y="139700"/>
                  </a:lnTo>
                  <a:lnTo>
                    <a:pt x="630555" y="138430"/>
                  </a:lnTo>
                  <a:lnTo>
                    <a:pt x="633412" y="138430"/>
                  </a:lnTo>
                  <a:lnTo>
                    <a:pt x="633412" y="137160"/>
                  </a:lnTo>
                  <a:lnTo>
                    <a:pt x="625716" y="130810"/>
                  </a:lnTo>
                  <a:lnTo>
                    <a:pt x="619709" y="127000"/>
                  </a:lnTo>
                  <a:lnTo>
                    <a:pt x="613181" y="125730"/>
                  </a:lnTo>
                  <a:lnTo>
                    <a:pt x="603885" y="124460"/>
                  </a:lnTo>
                  <a:lnTo>
                    <a:pt x="604837" y="119380"/>
                  </a:lnTo>
                  <a:lnTo>
                    <a:pt x="600036" y="116840"/>
                  </a:lnTo>
                  <a:lnTo>
                    <a:pt x="594106" y="110490"/>
                  </a:lnTo>
                  <a:lnTo>
                    <a:pt x="592924" y="109220"/>
                  </a:lnTo>
                  <a:lnTo>
                    <a:pt x="589838" y="106680"/>
                  </a:lnTo>
                  <a:lnTo>
                    <a:pt x="583666" y="101600"/>
                  </a:lnTo>
                  <a:lnTo>
                    <a:pt x="581418" y="100330"/>
                  </a:lnTo>
                  <a:lnTo>
                    <a:pt x="572452" y="95250"/>
                  </a:lnTo>
                  <a:lnTo>
                    <a:pt x="575310" y="95250"/>
                  </a:lnTo>
                  <a:lnTo>
                    <a:pt x="569950" y="91440"/>
                  </a:lnTo>
                  <a:lnTo>
                    <a:pt x="562813" y="86360"/>
                  </a:lnTo>
                  <a:lnTo>
                    <a:pt x="554596" y="78740"/>
                  </a:lnTo>
                  <a:lnTo>
                    <a:pt x="551853" y="76200"/>
                  </a:lnTo>
                  <a:lnTo>
                    <a:pt x="544893" y="71120"/>
                  </a:lnTo>
                  <a:lnTo>
                    <a:pt x="541413" y="68580"/>
                  </a:lnTo>
                  <a:lnTo>
                    <a:pt x="530542" y="71120"/>
                  </a:lnTo>
                  <a:lnTo>
                    <a:pt x="518160" y="68580"/>
                  </a:lnTo>
                  <a:lnTo>
                    <a:pt x="522541" y="72390"/>
                  </a:lnTo>
                  <a:lnTo>
                    <a:pt x="520420" y="74930"/>
                  </a:lnTo>
                  <a:lnTo>
                    <a:pt x="516674" y="76200"/>
                  </a:lnTo>
                  <a:lnTo>
                    <a:pt x="516255" y="78740"/>
                  </a:lnTo>
                  <a:lnTo>
                    <a:pt x="510540" y="76200"/>
                  </a:lnTo>
                  <a:lnTo>
                    <a:pt x="507365" y="68580"/>
                  </a:lnTo>
                  <a:lnTo>
                    <a:pt x="506831" y="67310"/>
                  </a:lnTo>
                  <a:lnTo>
                    <a:pt x="505777" y="64770"/>
                  </a:lnTo>
                  <a:lnTo>
                    <a:pt x="512445" y="68580"/>
                  </a:lnTo>
                  <a:lnTo>
                    <a:pt x="513397" y="69850"/>
                  </a:lnTo>
                  <a:lnTo>
                    <a:pt x="514438" y="64770"/>
                  </a:lnTo>
                  <a:lnTo>
                    <a:pt x="509587" y="60960"/>
                  </a:lnTo>
                  <a:lnTo>
                    <a:pt x="508190" y="59690"/>
                  </a:lnTo>
                  <a:lnTo>
                    <a:pt x="504012" y="55880"/>
                  </a:lnTo>
                  <a:lnTo>
                    <a:pt x="502920" y="52070"/>
                  </a:lnTo>
                  <a:lnTo>
                    <a:pt x="494487" y="45720"/>
                  </a:lnTo>
                  <a:lnTo>
                    <a:pt x="486244" y="40640"/>
                  </a:lnTo>
                  <a:lnTo>
                    <a:pt x="482942" y="38100"/>
                  </a:lnTo>
                  <a:lnTo>
                    <a:pt x="481291" y="36830"/>
                  </a:lnTo>
                  <a:lnTo>
                    <a:pt x="478002" y="34290"/>
                  </a:lnTo>
                  <a:lnTo>
                    <a:pt x="472948" y="30480"/>
                  </a:lnTo>
                  <a:lnTo>
                    <a:pt x="469582" y="27940"/>
                  </a:lnTo>
                  <a:lnTo>
                    <a:pt x="465772" y="25400"/>
                  </a:lnTo>
                  <a:lnTo>
                    <a:pt x="463867" y="24130"/>
                  </a:lnTo>
                  <a:lnTo>
                    <a:pt x="461479" y="21590"/>
                  </a:lnTo>
                  <a:lnTo>
                    <a:pt x="459105" y="19050"/>
                  </a:lnTo>
                  <a:lnTo>
                    <a:pt x="454342" y="15240"/>
                  </a:lnTo>
                  <a:lnTo>
                    <a:pt x="449580" y="12700"/>
                  </a:lnTo>
                  <a:lnTo>
                    <a:pt x="448144" y="11430"/>
                  </a:lnTo>
                  <a:lnTo>
                    <a:pt x="443865" y="7620"/>
                  </a:lnTo>
                  <a:lnTo>
                    <a:pt x="440055" y="5080"/>
                  </a:lnTo>
                  <a:lnTo>
                    <a:pt x="435292" y="2540"/>
                  </a:lnTo>
                  <a:lnTo>
                    <a:pt x="431482" y="0"/>
                  </a:lnTo>
                  <a:lnTo>
                    <a:pt x="417195" y="2540"/>
                  </a:lnTo>
                  <a:lnTo>
                    <a:pt x="421005" y="6350"/>
                  </a:lnTo>
                  <a:lnTo>
                    <a:pt x="421957" y="7620"/>
                  </a:lnTo>
                  <a:lnTo>
                    <a:pt x="408622" y="11430"/>
                  </a:lnTo>
                  <a:lnTo>
                    <a:pt x="406717" y="10160"/>
                  </a:lnTo>
                  <a:lnTo>
                    <a:pt x="405765" y="8890"/>
                  </a:lnTo>
                  <a:lnTo>
                    <a:pt x="405765" y="6350"/>
                  </a:lnTo>
                  <a:lnTo>
                    <a:pt x="406717" y="6350"/>
                  </a:lnTo>
                  <a:lnTo>
                    <a:pt x="412432" y="3810"/>
                  </a:lnTo>
                  <a:lnTo>
                    <a:pt x="411480" y="2540"/>
                  </a:lnTo>
                  <a:lnTo>
                    <a:pt x="408622" y="2540"/>
                  </a:lnTo>
                  <a:lnTo>
                    <a:pt x="407670" y="3810"/>
                  </a:lnTo>
                  <a:lnTo>
                    <a:pt x="406717" y="3810"/>
                  </a:lnTo>
                  <a:lnTo>
                    <a:pt x="404812" y="5080"/>
                  </a:lnTo>
                  <a:lnTo>
                    <a:pt x="401955" y="7620"/>
                  </a:lnTo>
                  <a:lnTo>
                    <a:pt x="400050" y="11430"/>
                  </a:lnTo>
                  <a:lnTo>
                    <a:pt x="394538" y="10160"/>
                  </a:lnTo>
                  <a:lnTo>
                    <a:pt x="395998" y="7620"/>
                  </a:lnTo>
                  <a:lnTo>
                    <a:pt x="399237" y="3810"/>
                  </a:lnTo>
                  <a:lnTo>
                    <a:pt x="399097" y="2540"/>
                  </a:lnTo>
                  <a:lnTo>
                    <a:pt x="393382" y="5080"/>
                  </a:lnTo>
                  <a:lnTo>
                    <a:pt x="395287" y="6350"/>
                  </a:lnTo>
                  <a:lnTo>
                    <a:pt x="391477" y="10160"/>
                  </a:lnTo>
                  <a:lnTo>
                    <a:pt x="391477" y="12700"/>
                  </a:lnTo>
                  <a:lnTo>
                    <a:pt x="382905" y="15240"/>
                  </a:lnTo>
                  <a:lnTo>
                    <a:pt x="377190" y="15240"/>
                  </a:lnTo>
                  <a:lnTo>
                    <a:pt x="377812" y="13970"/>
                  </a:lnTo>
                  <a:lnTo>
                    <a:pt x="378612" y="12395"/>
                  </a:lnTo>
                  <a:lnTo>
                    <a:pt x="376237" y="13970"/>
                  </a:lnTo>
                  <a:lnTo>
                    <a:pt x="377190" y="11430"/>
                  </a:lnTo>
                  <a:lnTo>
                    <a:pt x="377190" y="10160"/>
                  </a:lnTo>
                  <a:lnTo>
                    <a:pt x="376237" y="10160"/>
                  </a:lnTo>
                  <a:lnTo>
                    <a:pt x="374332" y="11430"/>
                  </a:lnTo>
                  <a:lnTo>
                    <a:pt x="361950" y="13970"/>
                  </a:lnTo>
                  <a:lnTo>
                    <a:pt x="367665" y="17780"/>
                  </a:lnTo>
                  <a:lnTo>
                    <a:pt x="362902" y="21590"/>
                  </a:lnTo>
                  <a:lnTo>
                    <a:pt x="356235" y="19050"/>
                  </a:lnTo>
                  <a:lnTo>
                    <a:pt x="362902" y="24130"/>
                  </a:lnTo>
                  <a:lnTo>
                    <a:pt x="351091" y="21590"/>
                  </a:lnTo>
                  <a:lnTo>
                    <a:pt x="334911" y="24130"/>
                  </a:lnTo>
                  <a:lnTo>
                    <a:pt x="319633" y="27940"/>
                  </a:lnTo>
                  <a:lnTo>
                    <a:pt x="310515" y="29210"/>
                  </a:lnTo>
                  <a:lnTo>
                    <a:pt x="303847" y="34290"/>
                  </a:lnTo>
                  <a:lnTo>
                    <a:pt x="296227" y="36830"/>
                  </a:lnTo>
                  <a:lnTo>
                    <a:pt x="286702" y="38100"/>
                  </a:lnTo>
                  <a:lnTo>
                    <a:pt x="289560" y="38100"/>
                  </a:lnTo>
                  <a:lnTo>
                    <a:pt x="292404" y="44450"/>
                  </a:lnTo>
                  <a:lnTo>
                    <a:pt x="283845" y="44450"/>
                  </a:lnTo>
                  <a:lnTo>
                    <a:pt x="281178" y="39370"/>
                  </a:lnTo>
                  <a:lnTo>
                    <a:pt x="274675" y="38100"/>
                  </a:lnTo>
                  <a:lnTo>
                    <a:pt x="266560" y="38100"/>
                  </a:lnTo>
                  <a:lnTo>
                    <a:pt x="259080" y="35560"/>
                  </a:lnTo>
                  <a:lnTo>
                    <a:pt x="258889" y="38100"/>
                  </a:lnTo>
                  <a:lnTo>
                    <a:pt x="251929" y="41910"/>
                  </a:lnTo>
                  <a:lnTo>
                    <a:pt x="245706" y="44450"/>
                  </a:lnTo>
                  <a:lnTo>
                    <a:pt x="245732" y="44589"/>
                  </a:lnTo>
                  <a:lnTo>
                    <a:pt x="247650" y="49530"/>
                  </a:lnTo>
                  <a:lnTo>
                    <a:pt x="240982" y="49530"/>
                  </a:lnTo>
                  <a:lnTo>
                    <a:pt x="245618" y="44589"/>
                  </a:lnTo>
                  <a:lnTo>
                    <a:pt x="245706" y="44450"/>
                  </a:lnTo>
                  <a:lnTo>
                    <a:pt x="240030" y="41910"/>
                  </a:lnTo>
                  <a:lnTo>
                    <a:pt x="227647" y="46990"/>
                  </a:lnTo>
                  <a:lnTo>
                    <a:pt x="199301" y="49530"/>
                  </a:lnTo>
                  <a:lnTo>
                    <a:pt x="184785" y="53340"/>
                  </a:lnTo>
                  <a:lnTo>
                    <a:pt x="184785" y="54610"/>
                  </a:lnTo>
                  <a:lnTo>
                    <a:pt x="188595" y="57150"/>
                  </a:lnTo>
                  <a:lnTo>
                    <a:pt x="184785" y="59690"/>
                  </a:lnTo>
                  <a:lnTo>
                    <a:pt x="172402" y="53340"/>
                  </a:lnTo>
                  <a:lnTo>
                    <a:pt x="168592" y="55880"/>
                  </a:lnTo>
                  <a:lnTo>
                    <a:pt x="170497" y="63500"/>
                  </a:lnTo>
                  <a:lnTo>
                    <a:pt x="162877" y="59690"/>
                  </a:lnTo>
                  <a:lnTo>
                    <a:pt x="165735" y="62230"/>
                  </a:lnTo>
                  <a:lnTo>
                    <a:pt x="163830" y="63500"/>
                  </a:lnTo>
                  <a:lnTo>
                    <a:pt x="133667" y="67310"/>
                  </a:lnTo>
                  <a:lnTo>
                    <a:pt x="104051" y="74930"/>
                  </a:lnTo>
                  <a:lnTo>
                    <a:pt x="74079" y="81280"/>
                  </a:lnTo>
                  <a:lnTo>
                    <a:pt x="42862" y="81280"/>
                  </a:lnTo>
                  <a:lnTo>
                    <a:pt x="48577" y="82550"/>
                  </a:lnTo>
                  <a:lnTo>
                    <a:pt x="45720" y="83820"/>
                  </a:lnTo>
                  <a:lnTo>
                    <a:pt x="40957" y="85090"/>
                  </a:lnTo>
                  <a:lnTo>
                    <a:pt x="43815" y="85090"/>
                  </a:lnTo>
                  <a:lnTo>
                    <a:pt x="43434" y="85852"/>
                  </a:lnTo>
                  <a:lnTo>
                    <a:pt x="40957" y="86677"/>
                  </a:lnTo>
                  <a:lnTo>
                    <a:pt x="41910" y="86677"/>
                  </a:lnTo>
                  <a:lnTo>
                    <a:pt x="43383" y="85940"/>
                  </a:lnTo>
                  <a:lnTo>
                    <a:pt x="41910" y="88900"/>
                  </a:lnTo>
                  <a:lnTo>
                    <a:pt x="42862" y="91440"/>
                  </a:lnTo>
                  <a:lnTo>
                    <a:pt x="24765" y="87630"/>
                  </a:lnTo>
                  <a:lnTo>
                    <a:pt x="22860" y="95250"/>
                  </a:lnTo>
                  <a:lnTo>
                    <a:pt x="7620" y="92710"/>
                  </a:lnTo>
                  <a:lnTo>
                    <a:pt x="6667" y="97790"/>
                  </a:lnTo>
                  <a:lnTo>
                    <a:pt x="11430" y="96520"/>
                  </a:lnTo>
                  <a:lnTo>
                    <a:pt x="11112" y="102870"/>
                  </a:lnTo>
                  <a:lnTo>
                    <a:pt x="16065" y="107950"/>
                  </a:lnTo>
                  <a:lnTo>
                    <a:pt x="22275" y="113030"/>
                  </a:lnTo>
                  <a:lnTo>
                    <a:pt x="25717" y="118110"/>
                  </a:lnTo>
                  <a:lnTo>
                    <a:pt x="31851" y="115570"/>
                  </a:lnTo>
                  <a:lnTo>
                    <a:pt x="40589" y="116840"/>
                  </a:lnTo>
                  <a:lnTo>
                    <a:pt x="50228" y="116840"/>
                  </a:lnTo>
                  <a:lnTo>
                    <a:pt x="52425" y="115570"/>
                  </a:lnTo>
                  <a:lnTo>
                    <a:pt x="59055" y="111760"/>
                  </a:lnTo>
                  <a:lnTo>
                    <a:pt x="60680" y="112496"/>
                  </a:lnTo>
                  <a:lnTo>
                    <a:pt x="60960" y="111760"/>
                  </a:lnTo>
                  <a:lnTo>
                    <a:pt x="64770" y="110490"/>
                  </a:lnTo>
                  <a:lnTo>
                    <a:pt x="72390" y="110490"/>
                  </a:lnTo>
                  <a:lnTo>
                    <a:pt x="71437" y="111760"/>
                  </a:lnTo>
                  <a:lnTo>
                    <a:pt x="78143" y="110490"/>
                  </a:lnTo>
                  <a:lnTo>
                    <a:pt x="84861" y="109220"/>
                  </a:lnTo>
                  <a:lnTo>
                    <a:pt x="109207" y="106680"/>
                  </a:lnTo>
                  <a:lnTo>
                    <a:pt x="124777" y="105410"/>
                  </a:lnTo>
                  <a:lnTo>
                    <a:pt x="121920" y="101600"/>
                  </a:lnTo>
                  <a:lnTo>
                    <a:pt x="126682" y="100330"/>
                  </a:lnTo>
                  <a:lnTo>
                    <a:pt x="128587" y="101600"/>
                  </a:lnTo>
                  <a:lnTo>
                    <a:pt x="130492" y="101600"/>
                  </a:lnTo>
                  <a:lnTo>
                    <a:pt x="129921" y="99060"/>
                  </a:lnTo>
                  <a:lnTo>
                    <a:pt x="125247" y="100330"/>
                  </a:lnTo>
                  <a:lnTo>
                    <a:pt x="120573" y="100330"/>
                  </a:lnTo>
                  <a:lnTo>
                    <a:pt x="120015" y="96520"/>
                  </a:lnTo>
                  <a:lnTo>
                    <a:pt x="129082" y="99060"/>
                  </a:lnTo>
                  <a:lnTo>
                    <a:pt x="141198" y="96520"/>
                  </a:lnTo>
                  <a:lnTo>
                    <a:pt x="152958" y="95250"/>
                  </a:lnTo>
                  <a:lnTo>
                    <a:pt x="160972" y="97790"/>
                  </a:lnTo>
                  <a:lnTo>
                    <a:pt x="163703" y="96520"/>
                  </a:lnTo>
                  <a:lnTo>
                    <a:pt x="162039" y="92710"/>
                  </a:lnTo>
                  <a:lnTo>
                    <a:pt x="164782" y="91440"/>
                  </a:lnTo>
                  <a:lnTo>
                    <a:pt x="167640" y="93980"/>
                  </a:lnTo>
                  <a:lnTo>
                    <a:pt x="168592" y="90170"/>
                  </a:lnTo>
                  <a:lnTo>
                    <a:pt x="173355" y="88900"/>
                  </a:lnTo>
                  <a:lnTo>
                    <a:pt x="177165" y="91440"/>
                  </a:lnTo>
                  <a:lnTo>
                    <a:pt x="178117" y="95250"/>
                  </a:lnTo>
                  <a:lnTo>
                    <a:pt x="177165" y="95250"/>
                  </a:lnTo>
                  <a:lnTo>
                    <a:pt x="173355" y="96520"/>
                  </a:lnTo>
                  <a:lnTo>
                    <a:pt x="180975" y="97790"/>
                  </a:lnTo>
                  <a:lnTo>
                    <a:pt x="191452" y="91440"/>
                  </a:lnTo>
                  <a:lnTo>
                    <a:pt x="185737" y="91440"/>
                  </a:lnTo>
                  <a:lnTo>
                    <a:pt x="193675" y="88900"/>
                  </a:lnTo>
                  <a:lnTo>
                    <a:pt x="201612" y="86360"/>
                  </a:lnTo>
                  <a:lnTo>
                    <a:pt x="235153" y="78740"/>
                  </a:lnTo>
                  <a:lnTo>
                    <a:pt x="250507" y="72390"/>
                  </a:lnTo>
                  <a:lnTo>
                    <a:pt x="248602" y="71120"/>
                  </a:lnTo>
                  <a:lnTo>
                    <a:pt x="256806" y="67310"/>
                  </a:lnTo>
                  <a:lnTo>
                    <a:pt x="267881" y="67310"/>
                  </a:lnTo>
                  <a:lnTo>
                    <a:pt x="277177" y="64770"/>
                  </a:lnTo>
                  <a:lnTo>
                    <a:pt x="276225" y="66040"/>
                  </a:lnTo>
                  <a:lnTo>
                    <a:pt x="277647" y="64770"/>
                  </a:lnTo>
                  <a:lnTo>
                    <a:pt x="279082" y="63500"/>
                  </a:lnTo>
                  <a:lnTo>
                    <a:pt x="282892" y="60960"/>
                  </a:lnTo>
                  <a:lnTo>
                    <a:pt x="287655" y="59690"/>
                  </a:lnTo>
                  <a:lnTo>
                    <a:pt x="283845" y="63500"/>
                  </a:lnTo>
                  <a:lnTo>
                    <a:pt x="296227" y="63500"/>
                  </a:lnTo>
                  <a:lnTo>
                    <a:pt x="291465" y="67310"/>
                  </a:lnTo>
                  <a:lnTo>
                    <a:pt x="299212" y="63500"/>
                  </a:lnTo>
                  <a:lnTo>
                    <a:pt x="302056" y="60960"/>
                  </a:lnTo>
                  <a:lnTo>
                    <a:pt x="303644" y="57150"/>
                  </a:lnTo>
                  <a:lnTo>
                    <a:pt x="307657" y="52070"/>
                  </a:lnTo>
                  <a:lnTo>
                    <a:pt x="310515" y="54610"/>
                  </a:lnTo>
                  <a:lnTo>
                    <a:pt x="312420" y="52070"/>
                  </a:lnTo>
                  <a:lnTo>
                    <a:pt x="313372" y="50800"/>
                  </a:lnTo>
                  <a:lnTo>
                    <a:pt x="313372" y="49530"/>
                  </a:lnTo>
                  <a:lnTo>
                    <a:pt x="321945" y="45720"/>
                  </a:lnTo>
                  <a:lnTo>
                    <a:pt x="320459" y="48260"/>
                  </a:lnTo>
                  <a:lnTo>
                    <a:pt x="322300" y="50800"/>
                  </a:lnTo>
                  <a:lnTo>
                    <a:pt x="323951" y="52070"/>
                  </a:lnTo>
                  <a:lnTo>
                    <a:pt x="321945" y="55880"/>
                  </a:lnTo>
                  <a:lnTo>
                    <a:pt x="333870" y="54610"/>
                  </a:lnTo>
                  <a:lnTo>
                    <a:pt x="342417" y="52070"/>
                  </a:lnTo>
                  <a:lnTo>
                    <a:pt x="349529" y="48260"/>
                  </a:lnTo>
                  <a:lnTo>
                    <a:pt x="357187" y="52070"/>
                  </a:lnTo>
                  <a:lnTo>
                    <a:pt x="357136" y="48260"/>
                  </a:lnTo>
                  <a:lnTo>
                    <a:pt x="357124" y="46990"/>
                  </a:lnTo>
                  <a:lnTo>
                    <a:pt x="351701" y="45720"/>
                  </a:lnTo>
                  <a:lnTo>
                    <a:pt x="345935" y="46990"/>
                  </a:lnTo>
                  <a:lnTo>
                    <a:pt x="344805" y="46990"/>
                  </a:lnTo>
                  <a:lnTo>
                    <a:pt x="342417" y="45720"/>
                  </a:lnTo>
                  <a:lnTo>
                    <a:pt x="340042" y="44450"/>
                  </a:lnTo>
                  <a:lnTo>
                    <a:pt x="349567" y="38100"/>
                  </a:lnTo>
                  <a:lnTo>
                    <a:pt x="355282" y="38100"/>
                  </a:lnTo>
                  <a:lnTo>
                    <a:pt x="359841" y="39370"/>
                  </a:lnTo>
                  <a:lnTo>
                    <a:pt x="365391" y="43180"/>
                  </a:lnTo>
                  <a:lnTo>
                    <a:pt x="372554" y="45720"/>
                  </a:lnTo>
                  <a:lnTo>
                    <a:pt x="381000" y="44589"/>
                  </a:lnTo>
                  <a:lnTo>
                    <a:pt x="381000" y="44450"/>
                  </a:lnTo>
                  <a:lnTo>
                    <a:pt x="381952" y="44450"/>
                  </a:lnTo>
                  <a:lnTo>
                    <a:pt x="381000" y="44589"/>
                  </a:lnTo>
                  <a:lnTo>
                    <a:pt x="381000" y="45720"/>
                  </a:lnTo>
                  <a:lnTo>
                    <a:pt x="379095" y="45720"/>
                  </a:lnTo>
                  <a:lnTo>
                    <a:pt x="384810" y="46990"/>
                  </a:lnTo>
                  <a:lnTo>
                    <a:pt x="386334" y="44450"/>
                  </a:lnTo>
                  <a:lnTo>
                    <a:pt x="388620" y="40640"/>
                  </a:lnTo>
                  <a:lnTo>
                    <a:pt x="396240" y="43180"/>
                  </a:lnTo>
                  <a:lnTo>
                    <a:pt x="396989" y="40640"/>
                  </a:lnTo>
                  <a:lnTo>
                    <a:pt x="398145" y="36830"/>
                  </a:lnTo>
                  <a:lnTo>
                    <a:pt x="403669" y="39992"/>
                  </a:lnTo>
                  <a:lnTo>
                    <a:pt x="404647" y="39611"/>
                  </a:lnTo>
                  <a:lnTo>
                    <a:pt x="404241" y="36830"/>
                  </a:lnTo>
                  <a:lnTo>
                    <a:pt x="403860" y="34290"/>
                  </a:lnTo>
                  <a:lnTo>
                    <a:pt x="391477" y="38100"/>
                  </a:lnTo>
                  <a:lnTo>
                    <a:pt x="395287" y="36830"/>
                  </a:lnTo>
                  <a:lnTo>
                    <a:pt x="398145" y="34290"/>
                  </a:lnTo>
                  <a:lnTo>
                    <a:pt x="405765" y="27940"/>
                  </a:lnTo>
                  <a:lnTo>
                    <a:pt x="410527" y="25400"/>
                  </a:lnTo>
                  <a:lnTo>
                    <a:pt x="415290" y="26670"/>
                  </a:lnTo>
                  <a:lnTo>
                    <a:pt x="414337" y="29210"/>
                  </a:lnTo>
                  <a:lnTo>
                    <a:pt x="412432" y="31750"/>
                  </a:lnTo>
                  <a:lnTo>
                    <a:pt x="410527" y="33020"/>
                  </a:lnTo>
                  <a:lnTo>
                    <a:pt x="413385" y="34290"/>
                  </a:lnTo>
                  <a:lnTo>
                    <a:pt x="415290" y="30480"/>
                  </a:lnTo>
                  <a:lnTo>
                    <a:pt x="417195" y="31750"/>
                  </a:lnTo>
                  <a:lnTo>
                    <a:pt x="416242" y="35560"/>
                  </a:lnTo>
                  <a:lnTo>
                    <a:pt x="412432" y="38100"/>
                  </a:lnTo>
                  <a:lnTo>
                    <a:pt x="421005" y="38100"/>
                  </a:lnTo>
                  <a:lnTo>
                    <a:pt x="421957" y="36830"/>
                  </a:lnTo>
                  <a:lnTo>
                    <a:pt x="420052" y="40640"/>
                  </a:lnTo>
                  <a:lnTo>
                    <a:pt x="421005" y="40640"/>
                  </a:lnTo>
                  <a:lnTo>
                    <a:pt x="419100" y="43180"/>
                  </a:lnTo>
                  <a:lnTo>
                    <a:pt x="421005" y="41910"/>
                  </a:lnTo>
                  <a:lnTo>
                    <a:pt x="421957" y="40640"/>
                  </a:lnTo>
                  <a:lnTo>
                    <a:pt x="422249" y="40449"/>
                  </a:lnTo>
                  <a:lnTo>
                    <a:pt x="421957" y="39370"/>
                  </a:lnTo>
                  <a:lnTo>
                    <a:pt x="422910" y="38100"/>
                  </a:lnTo>
                  <a:lnTo>
                    <a:pt x="423862" y="39370"/>
                  </a:lnTo>
                  <a:lnTo>
                    <a:pt x="422249" y="40449"/>
                  </a:lnTo>
                  <a:lnTo>
                    <a:pt x="425767" y="53340"/>
                  </a:lnTo>
                  <a:lnTo>
                    <a:pt x="433387" y="54610"/>
                  </a:lnTo>
                  <a:lnTo>
                    <a:pt x="427697" y="49530"/>
                  </a:lnTo>
                  <a:lnTo>
                    <a:pt x="427901" y="46990"/>
                  </a:lnTo>
                  <a:lnTo>
                    <a:pt x="429793" y="44589"/>
                  </a:lnTo>
                  <a:lnTo>
                    <a:pt x="429793" y="43180"/>
                  </a:lnTo>
                  <a:lnTo>
                    <a:pt x="429577" y="40640"/>
                  </a:lnTo>
                  <a:lnTo>
                    <a:pt x="438772" y="46990"/>
                  </a:lnTo>
                  <a:lnTo>
                    <a:pt x="443230" y="59690"/>
                  </a:lnTo>
                  <a:lnTo>
                    <a:pt x="447217" y="63550"/>
                  </a:lnTo>
                  <a:lnTo>
                    <a:pt x="444817" y="59690"/>
                  </a:lnTo>
                  <a:lnTo>
                    <a:pt x="449580" y="59690"/>
                  </a:lnTo>
                  <a:lnTo>
                    <a:pt x="456247" y="68580"/>
                  </a:lnTo>
                  <a:lnTo>
                    <a:pt x="457200" y="71120"/>
                  </a:lnTo>
                  <a:lnTo>
                    <a:pt x="462673" y="73660"/>
                  </a:lnTo>
                  <a:lnTo>
                    <a:pt x="463143" y="71120"/>
                  </a:lnTo>
                  <a:lnTo>
                    <a:pt x="462546" y="68580"/>
                  </a:lnTo>
                  <a:lnTo>
                    <a:pt x="464820" y="67310"/>
                  </a:lnTo>
                  <a:lnTo>
                    <a:pt x="465772" y="74930"/>
                  </a:lnTo>
                  <a:lnTo>
                    <a:pt x="472440" y="68580"/>
                  </a:lnTo>
                  <a:lnTo>
                    <a:pt x="478155" y="71120"/>
                  </a:lnTo>
                  <a:lnTo>
                    <a:pt x="475297" y="74930"/>
                  </a:lnTo>
                  <a:lnTo>
                    <a:pt x="482015" y="78740"/>
                  </a:lnTo>
                  <a:lnTo>
                    <a:pt x="485533" y="77470"/>
                  </a:lnTo>
                  <a:lnTo>
                    <a:pt x="488683" y="76200"/>
                  </a:lnTo>
                  <a:lnTo>
                    <a:pt x="494347" y="80010"/>
                  </a:lnTo>
                  <a:lnTo>
                    <a:pt x="485775" y="82550"/>
                  </a:lnTo>
                  <a:lnTo>
                    <a:pt x="493395" y="85090"/>
                  </a:lnTo>
                  <a:lnTo>
                    <a:pt x="489585" y="88900"/>
                  </a:lnTo>
                  <a:lnTo>
                    <a:pt x="499110" y="90170"/>
                  </a:lnTo>
                  <a:lnTo>
                    <a:pt x="500062" y="92710"/>
                  </a:lnTo>
                  <a:lnTo>
                    <a:pt x="506730" y="97790"/>
                  </a:lnTo>
                  <a:lnTo>
                    <a:pt x="506730" y="95250"/>
                  </a:lnTo>
                  <a:lnTo>
                    <a:pt x="512445" y="91440"/>
                  </a:lnTo>
                  <a:lnTo>
                    <a:pt x="518160" y="95250"/>
                  </a:lnTo>
                  <a:lnTo>
                    <a:pt x="521017" y="100330"/>
                  </a:lnTo>
                  <a:lnTo>
                    <a:pt x="513397" y="97790"/>
                  </a:lnTo>
                  <a:lnTo>
                    <a:pt x="522922" y="102870"/>
                  </a:lnTo>
                  <a:lnTo>
                    <a:pt x="519112" y="104140"/>
                  </a:lnTo>
                  <a:lnTo>
                    <a:pt x="515302" y="106680"/>
                  </a:lnTo>
                  <a:lnTo>
                    <a:pt x="513397" y="100330"/>
                  </a:lnTo>
                  <a:lnTo>
                    <a:pt x="512445" y="101600"/>
                  </a:lnTo>
                  <a:lnTo>
                    <a:pt x="508635" y="101600"/>
                  </a:lnTo>
                  <a:lnTo>
                    <a:pt x="511492" y="107950"/>
                  </a:lnTo>
                  <a:lnTo>
                    <a:pt x="519112" y="110490"/>
                  </a:lnTo>
                  <a:lnTo>
                    <a:pt x="522922" y="113030"/>
                  </a:lnTo>
                  <a:lnTo>
                    <a:pt x="521970" y="111760"/>
                  </a:lnTo>
                  <a:lnTo>
                    <a:pt x="520065" y="110490"/>
                  </a:lnTo>
                  <a:lnTo>
                    <a:pt x="536257" y="113030"/>
                  </a:lnTo>
                  <a:lnTo>
                    <a:pt x="537210" y="115570"/>
                  </a:lnTo>
                  <a:lnTo>
                    <a:pt x="532447" y="115570"/>
                  </a:lnTo>
                  <a:lnTo>
                    <a:pt x="535305" y="116840"/>
                  </a:lnTo>
                  <a:lnTo>
                    <a:pt x="538162" y="116840"/>
                  </a:lnTo>
                  <a:lnTo>
                    <a:pt x="541972" y="118110"/>
                  </a:lnTo>
                  <a:lnTo>
                    <a:pt x="539115" y="120650"/>
                  </a:lnTo>
                  <a:lnTo>
                    <a:pt x="537273" y="124320"/>
                  </a:lnTo>
                  <a:lnTo>
                    <a:pt x="544830" y="127000"/>
                  </a:lnTo>
                  <a:lnTo>
                    <a:pt x="544830" y="129540"/>
                  </a:lnTo>
                  <a:lnTo>
                    <a:pt x="548640" y="134620"/>
                  </a:lnTo>
                  <a:lnTo>
                    <a:pt x="545782" y="134620"/>
                  </a:lnTo>
                  <a:lnTo>
                    <a:pt x="551434" y="138430"/>
                  </a:lnTo>
                  <a:lnTo>
                    <a:pt x="558876" y="140970"/>
                  </a:lnTo>
                  <a:lnTo>
                    <a:pt x="566674" y="142240"/>
                  </a:lnTo>
                  <a:lnTo>
                    <a:pt x="573405" y="147320"/>
                  </a:lnTo>
                  <a:lnTo>
                    <a:pt x="575310" y="147320"/>
                  </a:lnTo>
                  <a:lnTo>
                    <a:pt x="578167" y="148590"/>
                  </a:lnTo>
                  <a:lnTo>
                    <a:pt x="579501" y="149542"/>
                  </a:lnTo>
                  <a:lnTo>
                    <a:pt x="583514" y="152400"/>
                  </a:lnTo>
                  <a:lnTo>
                    <a:pt x="588873" y="157480"/>
                  </a:lnTo>
                  <a:lnTo>
                    <a:pt x="595312" y="162560"/>
                  </a:lnTo>
                  <a:lnTo>
                    <a:pt x="603885" y="165100"/>
                  </a:lnTo>
                  <a:lnTo>
                    <a:pt x="605790" y="173990"/>
                  </a:lnTo>
                  <a:lnTo>
                    <a:pt x="609180" y="173990"/>
                  </a:lnTo>
                  <a:lnTo>
                    <a:pt x="609358" y="170180"/>
                  </a:lnTo>
                  <a:lnTo>
                    <a:pt x="610603" y="167640"/>
                  </a:lnTo>
                  <a:lnTo>
                    <a:pt x="617220" y="168910"/>
                  </a:lnTo>
                  <a:lnTo>
                    <a:pt x="621677" y="171450"/>
                  </a:lnTo>
                  <a:lnTo>
                    <a:pt x="621499" y="173990"/>
                  </a:lnTo>
                  <a:lnTo>
                    <a:pt x="619887" y="176530"/>
                  </a:lnTo>
                  <a:lnTo>
                    <a:pt x="620077" y="179070"/>
                  </a:lnTo>
                  <a:lnTo>
                    <a:pt x="625792" y="179070"/>
                  </a:lnTo>
                  <a:lnTo>
                    <a:pt x="632218" y="180340"/>
                  </a:lnTo>
                  <a:lnTo>
                    <a:pt x="638289" y="182880"/>
                  </a:lnTo>
                  <a:lnTo>
                    <a:pt x="642937" y="189230"/>
                  </a:lnTo>
                  <a:lnTo>
                    <a:pt x="643407" y="189230"/>
                  </a:lnTo>
                  <a:lnTo>
                    <a:pt x="641032" y="185420"/>
                  </a:lnTo>
                  <a:lnTo>
                    <a:pt x="644842" y="189230"/>
                  </a:lnTo>
                  <a:lnTo>
                    <a:pt x="643407" y="189230"/>
                  </a:lnTo>
                  <a:lnTo>
                    <a:pt x="645795" y="193040"/>
                  </a:lnTo>
                  <a:lnTo>
                    <a:pt x="640753" y="193040"/>
                  </a:lnTo>
                  <a:lnTo>
                    <a:pt x="659396" y="201930"/>
                  </a:lnTo>
                  <a:lnTo>
                    <a:pt x="666750" y="200660"/>
                  </a:lnTo>
                  <a:lnTo>
                    <a:pt x="669607" y="205740"/>
                  </a:lnTo>
                  <a:lnTo>
                    <a:pt x="668655" y="204470"/>
                  </a:lnTo>
                  <a:lnTo>
                    <a:pt x="667842" y="205549"/>
                  </a:lnTo>
                  <a:lnTo>
                    <a:pt x="670687" y="208280"/>
                  </a:lnTo>
                  <a:lnTo>
                    <a:pt x="675436" y="207010"/>
                  </a:lnTo>
                  <a:lnTo>
                    <a:pt x="681075" y="205740"/>
                  </a:lnTo>
                  <a:lnTo>
                    <a:pt x="687705" y="209550"/>
                  </a:lnTo>
                  <a:lnTo>
                    <a:pt x="690562" y="212090"/>
                  </a:lnTo>
                  <a:lnTo>
                    <a:pt x="692315" y="215607"/>
                  </a:lnTo>
                  <a:lnTo>
                    <a:pt x="698182" y="217170"/>
                  </a:lnTo>
                  <a:lnTo>
                    <a:pt x="700087" y="219710"/>
                  </a:lnTo>
                  <a:lnTo>
                    <a:pt x="698322" y="220891"/>
                  </a:lnTo>
                  <a:lnTo>
                    <a:pt x="709612" y="227330"/>
                  </a:lnTo>
                  <a:lnTo>
                    <a:pt x="712470" y="226060"/>
                  </a:lnTo>
                  <a:lnTo>
                    <a:pt x="718185" y="226060"/>
                  </a:lnTo>
                  <a:lnTo>
                    <a:pt x="721042" y="227330"/>
                  </a:lnTo>
                  <a:lnTo>
                    <a:pt x="722274" y="229819"/>
                  </a:lnTo>
                  <a:lnTo>
                    <a:pt x="726757" y="231140"/>
                  </a:lnTo>
                  <a:lnTo>
                    <a:pt x="727710" y="234950"/>
                  </a:lnTo>
                  <a:lnTo>
                    <a:pt x="720090" y="234950"/>
                  </a:lnTo>
                  <a:lnTo>
                    <a:pt x="715327" y="231140"/>
                  </a:lnTo>
                  <a:lnTo>
                    <a:pt x="716254" y="237490"/>
                  </a:lnTo>
                  <a:lnTo>
                    <a:pt x="719963" y="238760"/>
                  </a:lnTo>
                  <a:lnTo>
                    <a:pt x="725639" y="240030"/>
                  </a:lnTo>
                  <a:lnTo>
                    <a:pt x="729615" y="244475"/>
                  </a:lnTo>
                  <a:lnTo>
                    <a:pt x="729615" y="241300"/>
                  </a:lnTo>
                  <a:lnTo>
                    <a:pt x="734377" y="238760"/>
                  </a:lnTo>
                  <a:lnTo>
                    <a:pt x="734377" y="241300"/>
                  </a:lnTo>
                  <a:lnTo>
                    <a:pt x="737235" y="245110"/>
                  </a:lnTo>
                  <a:lnTo>
                    <a:pt x="740092" y="247650"/>
                  </a:lnTo>
                  <a:lnTo>
                    <a:pt x="741045" y="247650"/>
                  </a:lnTo>
                  <a:lnTo>
                    <a:pt x="741997" y="248920"/>
                  </a:lnTo>
                  <a:lnTo>
                    <a:pt x="744855" y="248920"/>
                  </a:lnTo>
                  <a:lnTo>
                    <a:pt x="741997" y="252730"/>
                  </a:lnTo>
                  <a:lnTo>
                    <a:pt x="743902" y="252730"/>
                  </a:lnTo>
                  <a:lnTo>
                    <a:pt x="745807" y="254000"/>
                  </a:lnTo>
                  <a:lnTo>
                    <a:pt x="740092" y="257810"/>
                  </a:lnTo>
                  <a:lnTo>
                    <a:pt x="742950" y="257810"/>
                  </a:lnTo>
                  <a:lnTo>
                    <a:pt x="745807" y="255270"/>
                  </a:lnTo>
                  <a:lnTo>
                    <a:pt x="749617" y="254000"/>
                  </a:lnTo>
                  <a:lnTo>
                    <a:pt x="751522" y="256540"/>
                  </a:lnTo>
                  <a:lnTo>
                    <a:pt x="745807" y="259080"/>
                  </a:lnTo>
                  <a:lnTo>
                    <a:pt x="748665" y="259080"/>
                  </a:lnTo>
                  <a:lnTo>
                    <a:pt x="750570" y="257810"/>
                  </a:lnTo>
                  <a:lnTo>
                    <a:pt x="754380" y="259080"/>
                  </a:lnTo>
                  <a:lnTo>
                    <a:pt x="754380" y="261620"/>
                  </a:lnTo>
                  <a:lnTo>
                    <a:pt x="759142" y="261620"/>
                  </a:lnTo>
                  <a:lnTo>
                    <a:pt x="771525" y="265430"/>
                  </a:lnTo>
                  <a:lnTo>
                    <a:pt x="769620" y="266700"/>
                  </a:lnTo>
                  <a:lnTo>
                    <a:pt x="768667" y="266700"/>
                  </a:lnTo>
                  <a:lnTo>
                    <a:pt x="775335" y="269240"/>
                  </a:lnTo>
                  <a:lnTo>
                    <a:pt x="782002" y="269240"/>
                  </a:lnTo>
                  <a:lnTo>
                    <a:pt x="790575" y="271780"/>
                  </a:lnTo>
                  <a:lnTo>
                    <a:pt x="801052" y="273050"/>
                  </a:lnTo>
                  <a:lnTo>
                    <a:pt x="793432" y="274320"/>
                  </a:lnTo>
                  <a:lnTo>
                    <a:pt x="789622" y="274320"/>
                  </a:lnTo>
                  <a:lnTo>
                    <a:pt x="782955" y="273050"/>
                  </a:lnTo>
                  <a:lnTo>
                    <a:pt x="779145" y="273050"/>
                  </a:lnTo>
                  <a:lnTo>
                    <a:pt x="784860" y="276860"/>
                  </a:lnTo>
                  <a:lnTo>
                    <a:pt x="779145" y="275590"/>
                  </a:lnTo>
                  <a:lnTo>
                    <a:pt x="776287" y="273050"/>
                  </a:lnTo>
                  <a:lnTo>
                    <a:pt x="770572" y="273050"/>
                  </a:lnTo>
                  <a:lnTo>
                    <a:pt x="773430" y="274320"/>
                  </a:lnTo>
                  <a:lnTo>
                    <a:pt x="776287" y="278130"/>
                  </a:lnTo>
                  <a:lnTo>
                    <a:pt x="778192" y="278130"/>
                  </a:lnTo>
                  <a:lnTo>
                    <a:pt x="781050" y="281940"/>
                  </a:lnTo>
                  <a:lnTo>
                    <a:pt x="776287" y="280670"/>
                  </a:lnTo>
                  <a:lnTo>
                    <a:pt x="772477" y="280670"/>
                  </a:lnTo>
                  <a:lnTo>
                    <a:pt x="768667" y="279400"/>
                  </a:lnTo>
                  <a:lnTo>
                    <a:pt x="774382" y="281940"/>
                  </a:lnTo>
                  <a:lnTo>
                    <a:pt x="778192" y="283210"/>
                  </a:lnTo>
                  <a:lnTo>
                    <a:pt x="781050" y="285750"/>
                  </a:lnTo>
                  <a:lnTo>
                    <a:pt x="782955" y="287020"/>
                  </a:lnTo>
                  <a:lnTo>
                    <a:pt x="783907" y="289560"/>
                  </a:lnTo>
                  <a:lnTo>
                    <a:pt x="782955" y="292100"/>
                  </a:lnTo>
                  <a:lnTo>
                    <a:pt x="787717" y="293370"/>
                  </a:lnTo>
                  <a:lnTo>
                    <a:pt x="793432" y="294640"/>
                  </a:lnTo>
                  <a:lnTo>
                    <a:pt x="796290" y="294640"/>
                  </a:lnTo>
                  <a:lnTo>
                    <a:pt x="793432" y="297180"/>
                  </a:lnTo>
                  <a:lnTo>
                    <a:pt x="790575" y="297180"/>
                  </a:lnTo>
                  <a:lnTo>
                    <a:pt x="786765" y="299720"/>
                  </a:lnTo>
                  <a:lnTo>
                    <a:pt x="783907" y="298450"/>
                  </a:lnTo>
                  <a:lnTo>
                    <a:pt x="783272" y="297180"/>
                  </a:lnTo>
                  <a:lnTo>
                    <a:pt x="782002" y="294640"/>
                  </a:lnTo>
                  <a:lnTo>
                    <a:pt x="782002" y="295910"/>
                  </a:lnTo>
                  <a:lnTo>
                    <a:pt x="781050" y="295910"/>
                  </a:lnTo>
                  <a:lnTo>
                    <a:pt x="781050" y="297180"/>
                  </a:lnTo>
                  <a:lnTo>
                    <a:pt x="773430" y="295910"/>
                  </a:lnTo>
                  <a:lnTo>
                    <a:pt x="773430" y="292100"/>
                  </a:lnTo>
                  <a:lnTo>
                    <a:pt x="771525" y="288290"/>
                  </a:lnTo>
                  <a:lnTo>
                    <a:pt x="779526" y="291846"/>
                  </a:lnTo>
                  <a:lnTo>
                    <a:pt x="780097" y="292417"/>
                  </a:lnTo>
                  <a:lnTo>
                    <a:pt x="780097" y="294322"/>
                  </a:lnTo>
                  <a:lnTo>
                    <a:pt x="781050" y="295275"/>
                  </a:lnTo>
                  <a:lnTo>
                    <a:pt x="781050" y="293370"/>
                  </a:lnTo>
                  <a:lnTo>
                    <a:pt x="782002" y="292417"/>
                  </a:lnTo>
                  <a:lnTo>
                    <a:pt x="781050" y="292417"/>
                  </a:lnTo>
                  <a:lnTo>
                    <a:pt x="780097" y="291465"/>
                  </a:lnTo>
                  <a:lnTo>
                    <a:pt x="779780" y="291465"/>
                  </a:lnTo>
                  <a:lnTo>
                    <a:pt x="778192" y="288290"/>
                  </a:lnTo>
                  <a:lnTo>
                    <a:pt x="776287" y="287020"/>
                  </a:lnTo>
                  <a:lnTo>
                    <a:pt x="768667" y="281940"/>
                  </a:lnTo>
                  <a:lnTo>
                    <a:pt x="769620" y="283210"/>
                  </a:lnTo>
                  <a:lnTo>
                    <a:pt x="768667" y="283210"/>
                  </a:lnTo>
                  <a:lnTo>
                    <a:pt x="768667" y="284480"/>
                  </a:lnTo>
                  <a:lnTo>
                    <a:pt x="766762" y="281940"/>
                  </a:lnTo>
                  <a:lnTo>
                    <a:pt x="764857" y="281940"/>
                  </a:lnTo>
                  <a:lnTo>
                    <a:pt x="766762" y="284480"/>
                  </a:lnTo>
                  <a:lnTo>
                    <a:pt x="763905" y="282575"/>
                  </a:lnTo>
                  <a:lnTo>
                    <a:pt x="763905" y="285750"/>
                  </a:lnTo>
                  <a:lnTo>
                    <a:pt x="762952" y="287020"/>
                  </a:lnTo>
                  <a:lnTo>
                    <a:pt x="761047" y="287020"/>
                  </a:lnTo>
                  <a:lnTo>
                    <a:pt x="758190" y="285750"/>
                  </a:lnTo>
                  <a:lnTo>
                    <a:pt x="758190" y="284480"/>
                  </a:lnTo>
                  <a:lnTo>
                    <a:pt x="760095" y="285750"/>
                  </a:lnTo>
                  <a:lnTo>
                    <a:pt x="763905" y="285750"/>
                  </a:lnTo>
                  <a:lnTo>
                    <a:pt x="763905" y="282575"/>
                  </a:lnTo>
                  <a:lnTo>
                    <a:pt x="761047" y="280670"/>
                  </a:lnTo>
                  <a:lnTo>
                    <a:pt x="757237" y="278130"/>
                  </a:lnTo>
                  <a:lnTo>
                    <a:pt x="760095" y="280670"/>
                  </a:lnTo>
                  <a:lnTo>
                    <a:pt x="755332" y="279400"/>
                  </a:lnTo>
                  <a:lnTo>
                    <a:pt x="751522" y="278130"/>
                  </a:lnTo>
                  <a:lnTo>
                    <a:pt x="748665" y="278130"/>
                  </a:lnTo>
                  <a:lnTo>
                    <a:pt x="748665" y="281940"/>
                  </a:lnTo>
                  <a:lnTo>
                    <a:pt x="747712" y="285750"/>
                  </a:lnTo>
                  <a:lnTo>
                    <a:pt x="743902" y="289560"/>
                  </a:lnTo>
                  <a:lnTo>
                    <a:pt x="739140" y="294640"/>
                  </a:lnTo>
                  <a:lnTo>
                    <a:pt x="736282" y="297180"/>
                  </a:lnTo>
                  <a:lnTo>
                    <a:pt x="732472" y="298450"/>
                  </a:lnTo>
                  <a:lnTo>
                    <a:pt x="729615" y="300990"/>
                  </a:lnTo>
                  <a:lnTo>
                    <a:pt x="724852" y="300990"/>
                  </a:lnTo>
                  <a:lnTo>
                    <a:pt x="726757" y="298450"/>
                  </a:lnTo>
                  <a:lnTo>
                    <a:pt x="728662" y="295910"/>
                  </a:lnTo>
                  <a:lnTo>
                    <a:pt x="727392" y="294640"/>
                  </a:lnTo>
                  <a:lnTo>
                    <a:pt x="724852" y="292100"/>
                  </a:lnTo>
                  <a:lnTo>
                    <a:pt x="723900" y="287020"/>
                  </a:lnTo>
                  <a:lnTo>
                    <a:pt x="726757" y="289560"/>
                  </a:lnTo>
                  <a:lnTo>
                    <a:pt x="730567" y="288290"/>
                  </a:lnTo>
                  <a:lnTo>
                    <a:pt x="741997" y="283210"/>
                  </a:lnTo>
                  <a:lnTo>
                    <a:pt x="741045" y="283210"/>
                  </a:lnTo>
                  <a:lnTo>
                    <a:pt x="741045" y="279400"/>
                  </a:lnTo>
                  <a:lnTo>
                    <a:pt x="739140" y="281940"/>
                  </a:lnTo>
                  <a:lnTo>
                    <a:pt x="727710" y="287020"/>
                  </a:lnTo>
                  <a:lnTo>
                    <a:pt x="727710" y="284480"/>
                  </a:lnTo>
                  <a:lnTo>
                    <a:pt x="727710" y="281940"/>
                  </a:lnTo>
                  <a:lnTo>
                    <a:pt x="723900" y="284480"/>
                  </a:lnTo>
                  <a:lnTo>
                    <a:pt x="719137" y="281940"/>
                  </a:lnTo>
                  <a:lnTo>
                    <a:pt x="719264" y="287020"/>
                  </a:lnTo>
                  <a:lnTo>
                    <a:pt x="714489" y="290830"/>
                  </a:lnTo>
                  <a:lnTo>
                    <a:pt x="707745" y="292100"/>
                  </a:lnTo>
                  <a:lnTo>
                    <a:pt x="701992" y="294640"/>
                  </a:lnTo>
                  <a:lnTo>
                    <a:pt x="701040" y="292100"/>
                  </a:lnTo>
                  <a:lnTo>
                    <a:pt x="701255" y="291198"/>
                  </a:lnTo>
                  <a:lnTo>
                    <a:pt x="700557" y="292100"/>
                  </a:lnTo>
                  <a:lnTo>
                    <a:pt x="696633" y="295910"/>
                  </a:lnTo>
                  <a:lnTo>
                    <a:pt x="693661" y="296532"/>
                  </a:lnTo>
                  <a:lnTo>
                    <a:pt x="693420" y="297180"/>
                  </a:lnTo>
                  <a:lnTo>
                    <a:pt x="691832" y="297180"/>
                  </a:lnTo>
                  <a:lnTo>
                    <a:pt x="690562" y="298450"/>
                  </a:lnTo>
                  <a:lnTo>
                    <a:pt x="678180" y="297180"/>
                  </a:lnTo>
                  <a:lnTo>
                    <a:pt x="680770" y="294881"/>
                  </a:lnTo>
                  <a:lnTo>
                    <a:pt x="671042" y="295910"/>
                  </a:lnTo>
                  <a:lnTo>
                    <a:pt x="657809" y="298450"/>
                  </a:lnTo>
                  <a:lnTo>
                    <a:pt x="646899" y="303530"/>
                  </a:lnTo>
                  <a:lnTo>
                    <a:pt x="641985" y="308610"/>
                  </a:lnTo>
                  <a:lnTo>
                    <a:pt x="641985" y="299720"/>
                  </a:lnTo>
                  <a:lnTo>
                    <a:pt x="642937" y="297180"/>
                  </a:lnTo>
                  <a:lnTo>
                    <a:pt x="628650" y="320040"/>
                  </a:lnTo>
                  <a:lnTo>
                    <a:pt x="628650" y="335280"/>
                  </a:lnTo>
                  <a:lnTo>
                    <a:pt x="628180" y="335788"/>
                  </a:lnTo>
                  <a:lnTo>
                    <a:pt x="627900" y="334949"/>
                  </a:lnTo>
                  <a:lnTo>
                    <a:pt x="628650" y="335280"/>
                  </a:lnTo>
                  <a:lnTo>
                    <a:pt x="628650" y="320040"/>
                  </a:lnTo>
                  <a:lnTo>
                    <a:pt x="623887" y="327660"/>
                  </a:lnTo>
                  <a:lnTo>
                    <a:pt x="622960" y="321310"/>
                  </a:lnTo>
                  <a:lnTo>
                    <a:pt x="621868" y="317500"/>
                  </a:lnTo>
                  <a:lnTo>
                    <a:pt x="620788" y="313690"/>
                  </a:lnTo>
                  <a:lnTo>
                    <a:pt x="620623" y="310515"/>
                  </a:lnTo>
                  <a:lnTo>
                    <a:pt x="622935" y="310515"/>
                  </a:lnTo>
                  <a:lnTo>
                    <a:pt x="623887" y="309562"/>
                  </a:lnTo>
                  <a:lnTo>
                    <a:pt x="620534" y="308902"/>
                  </a:lnTo>
                  <a:lnTo>
                    <a:pt x="620395" y="306070"/>
                  </a:lnTo>
                  <a:lnTo>
                    <a:pt x="623316" y="302729"/>
                  </a:lnTo>
                  <a:lnTo>
                    <a:pt x="626745" y="309562"/>
                  </a:lnTo>
                  <a:lnTo>
                    <a:pt x="631507" y="293370"/>
                  </a:lnTo>
                  <a:lnTo>
                    <a:pt x="627697" y="299085"/>
                  </a:lnTo>
                  <a:lnTo>
                    <a:pt x="624840" y="299085"/>
                  </a:lnTo>
                  <a:lnTo>
                    <a:pt x="621030" y="298132"/>
                  </a:lnTo>
                  <a:lnTo>
                    <a:pt x="621817" y="299720"/>
                  </a:lnTo>
                  <a:lnTo>
                    <a:pt x="617220" y="299720"/>
                  </a:lnTo>
                  <a:lnTo>
                    <a:pt x="611505" y="303530"/>
                  </a:lnTo>
                  <a:lnTo>
                    <a:pt x="613410" y="304800"/>
                  </a:lnTo>
                  <a:lnTo>
                    <a:pt x="618172" y="312420"/>
                  </a:lnTo>
                  <a:lnTo>
                    <a:pt x="615315" y="313690"/>
                  </a:lnTo>
                  <a:lnTo>
                    <a:pt x="610082" y="309880"/>
                  </a:lnTo>
                  <a:lnTo>
                    <a:pt x="607098" y="308610"/>
                  </a:lnTo>
                  <a:lnTo>
                    <a:pt x="603923" y="307340"/>
                  </a:lnTo>
                  <a:lnTo>
                    <a:pt x="601903" y="306463"/>
                  </a:lnTo>
                  <a:lnTo>
                    <a:pt x="600075" y="317500"/>
                  </a:lnTo>
                  <a:lnTo>
                    <a:pt x="594360" y="317500"/>
                  </a:lnTo>
                  <a:lnTo>
                    <a:pt x="595312" y="316230"/>
                  </a:lnTo>
                  <a:lnTo>
                    <a:pt x="592455" y="307340"/>
                  </a:lnTo>
                  <a:lnTo>
                    <a:pt x="594360" y="304800"/>
                  </a:lnTo>
                  <a:lnTo>
                    <a:pt x="585571" y="314553"/>
                  </a:lnTo>
                  <a:lnTo>
                    <a:pt x="585787" y="314960"/>
                  </a:lnTo>
                  <a:lnTo>
                    <a:pt x="582930" y="317500"/>
                  </a:lnTo>
                  <a:lnTo>
                    <a:pt x="585571" y="314553"/>
                  </a:lnTo>
                  <a:lnTo>
                    <a:pt x="581977" y="307340"/>
                  </a:lnTo>
                  <a:lnTo>
                    <a:pt x="579120" y="306070"/>
                  </a:lnTo>
                  <a:lnTo>
                    <a:pt x="581025" y="307340"/>
                  </a:lnTo>
                  <a:lnTo>
                    <a:pt x="567690" y="307340"/>
                  </a:lnTo>
                  <a:lnTo>
                    <a:pt x="564832" y="308610"/>
                  </a:lnTo>
                  <a:lnTo>
                    <a:pt x="570547" y="311150"/>
                  </a:lnTo>
                  <a:lnTo>
                    <a:pt x="562508" y="313690"/>
                  </a:lnTo>
                  <a:lnTo>
                    <a:pt x="557682" y="320040"/>
                  </a:lnTo>
                  <a:lnTo>
                    <a:pt x="557682" y="351790"/>
                  </a:lnTo>
                  <a:lnTo>
                    <a:pt x="555307" y="353377"/>
                  </a:lnTo>
                  <a:lnTo>
                    <a:pt x="552450" y="353377"/>
                  </a:lnTo>
                  <a:lnTo>
                    <a:pt x="552170" y="353250"/>
                  </a:lnTo>
                  <a:lnTo>
                    <a:pt x="552437" y="353060"/>
                  </a:lnTo>
                  <a:lnTo>
                    <a:pt x="554355" y="351790"/>
                  </a:lnTo>
                  <a:lnTo>
                    <a:pt x="557212" y="350520"/>
                  </a:lnTo>
                  <a:lnTo>
                    <a:pt x="557682" y="351790"/>
                  </a:lnTo>
                  <a:lnTo>
                    <a:pt x="557682" y="320040"/>
                  </a:lnTo>
                  <a:lnTo>
                    <a:pt x="552856" y="326390"/>
                  </a:lnTo>
                  <a:lnTo>
                    <a:pt x="544830" y="330200"/>
                  </a:lnTo>
                  <a:lnTo>
                    <a:pt x="545782" y="327660"/>
                  </a:lnTo>
                  <a:lnTo>
                    <a:pt x="546735" y="316230"/>
                  </a:lnTo>
                  <a:lnTo>
                    <a:pt x="539115" y="316230"/>
                  </a:lnTo>
                  <a:lnTo>
                    <a:pt x="531253" y="332740"/>
                  </a:lnTo>
                  <a:lnTo>
                    <a:pt x="524637" y="342900"/>
                  </a:lnTo>
                  <a:lnTo>
                    <a:pt x="516255" y="349250"/>
                  </a:lnTo>
                  <a:lnTo>
                    <a:pt x="513397" y="346710"/>
                  </a:lnTo>
                  <a:lnTo>
                    <a:pt x="503872" y="351790"/>
                  </a:lnTo>
                  <a:lnTo>
                    <a:pt x="508965" y="342900"/>
                  </a:lnTo>
                  <a:lnTo>
                    <a:pt x="516128" y="332740"/>
                  </a:lnTo>
                  <a:lnTo>
                    <a:pt x="523824" y="322580"/>
                  </a:lnTo>
                  <a:lnTo>
                    <a:pt x="530542" y="314960"/>
                  </a:lnTo>
                  <a:lnTo>
                    <a:pt x="524827" y="312420"/>
                  </a:lnTo>
                  <a:lnTo>
                    <a:pt x="528637" y="311150"/>
                  </a:lnTo>
                  <a:lnTo>
                    <a:pt x="520065" y="312420"/>
                  </a:lnTo>
                  <a:lnTo>
                    <a:pt x="518629" y="311150"/>
                  </a:lnTo>
                  <a:lnTo>
                    <a:pt x="517207" y="309880"/>
                  </a:lnTo>
                  <a:lnTo>
                    <a:pt x="523875" y="307340"/>
                  </a:lnTo>
                  <a:lnTo>
                    <a:pt x="506730" y="307340"/>
                  </a:lnTo>
                  <a:lnTo>
                    <a:pt x="508457" y="314299"/>
                  </a:lnTo>
                  <a:lnTo>
                    <a:pt x="514350" y="311150"/>
                  </a:lnTo>
                  <a:lnTo>
                    <a:pt x="513600" y="317500"/>
                  </a:lnTo>
                  <a:lnTo>
                    <a:pt x="509104" y="323850"/>
                  </a:lnTo>
                  <a:lnTo>
                    <a:pt x="501751" y="330200"/>
                  </a:lnTo>
                  <a:lnTo>
                    <a:pt x="492442" y="332740"/>
                  </a:lnTo>
                  <a:lnTo>
                    <a:pt x="488632" y="330200"/>
                  </a:lnTo>
                  <a:lnTo>
                    <a:pt x="489991" y="327660"/>
                  </a:lnTo>
                  <a:lnTo>
                    <a:pt x="491350" y="325120"/>
                  </a:lnTo>
                  <a:lnTo>
                    <a:pt x="493395" y="321310"/>
                  </a:lnTo>
                  <a:lnTo>
                    <a:pt x="492442" y="320040"/>
                  </a:lnTo>
                  <a:lnTo>
                    <a:pt x="491490" y="322580"/>
                  </a:lnTo>
                  <a:lnTo>
                    <a:pt x="481012" y="325120"/>
                  </a:lnTo>
                  <a:lnTo>
                    <a:pt x="479107" y="323850"/>
                  </a:lnTo>
                  <a:lnTo>
                    <a:pt x="483870" y="320040"/>
                  </a:lnTo>
                  <a:lnTo>
                    <a:pt x="478866" y="321310"/>
                  </a:lnTo>
                  <a:lnTo>
                    <a:pt x="474573" y="325120"/>
                  </a:lnTo>
                  <a:lnTo>
                    <a:pt x="469938" y="327660"/>
                  </a:lnTo>
                  <a:lnTo>
                    <a:pt x="463867" y="326390"/>
                  </a:lnTo>
                  <a:lnTo>
                    <a:pt x="461010" y="326390"/>
                  </a:lnTo>
                  <a:lnTo>
                    <a:pt x="453390" y="320040"/>
                  </a:lnTo>
                  <a:lnTo>
                    <a:pt x="453390" y="323850"/>
                  </a:lnTo>
                  <a:lnTo>
                    <a:pt x="457390" y="330200"/>
                  </a:lnTo>
                  <a:lnTo>
                    <a:pt x="460413" y="340360"/>
                  </a:lnTo>
                  <a:lnTo>
                    <a:pt x="461822" y="350520"/>
                  </a:lnTo>
                  <a:lnTo>
                    <a:pt x="461010" y="356870"/>
                  </a:lnTo>
                  <a:lnTo>
                    <a:pt x="460057" y="356870"/>
                  </a:lnTo>
                  <a:lnTo>
                    <a:pt x="443865" y="353060"/>
                  </a:lnTo>
                  <a:lnTo>
                    <a:pt x="440055" y="349250"/>
                  </a:lnTo>
                  <a:lnTo>
                    <a:pt x="438442" y="345440"/>
                  </a:lnTo>
                  <a:lnTo>
                    <a:pt x="440055" y="340360"/>
                  </a:lnTo>
                  <a:lnTo>
                    <a:pt x="441655" y="335280"/>
                  </a:lnTo>
                  <a:lnTo>
                    <a:pt x="440055" y="330200"/>
                  </a:lnTo>
                  <a:lnTo>
                    <a:pt x="440055" y="332740"/>
                  </a:lnTo>
                  <a:lnTo>
                    <a:pt x="438150" y="335280"/>
                  </a:lnTo>
                  <a:lnTo>
                    <a:pt x="432435" y="335280"/>
                  </a:lnTo>
                  <a:lnTo>
                    <a:pt x="437197" y="330200"/>
                  </a:lnTo>
                  <a:lnTo>
                    <a:pt x="429577" y="331470"/>
                  </a:lnTo>
                  <a:lnTo>
                    <a:pt x="427520" y="335280"/>
                  </a:lnTo>
                  <a:lnTo>
                    <a:pt x="423862" y="335280"/>
                  </a:lnTo>
                  <a:lnTo>
                    <a:pt x="422338" y="336550"/>
                  </a:lnTo>
                  <a:lnTo>
                    <a:pt x="426720" y="337820"/>
                  </a:lnTo>
                  <a:lnTo>
                    <a:pt x="420052" y="340360"/>
                  </a:lnTo>
                  <a:lnTo>
                    <a:pt x="419100" y="337820"/>
                  </a:lnTo>
                  <a:lnTo>
                    <a:pt x="411480" y="339090"/>
                  </a:lnTo>
                  <a:lnTo>
                    <a:pt x="414337" y="342900"/>
                  </a:lnTo>
                  <a:lnTo>
                    <a:pt x="406717" y="354330"/>
                  </a:lnTo>
                  <a:lnTo>
                    <a:pt x="400050" y="356870"/>
                  </a:lnTo>
                  <a:lnTo>
                    <a:pt x="400050" y="354330"/>
                  </a:lnTo>
                  <a:lnTo>
                    <a:pt x="397192" y="351790"/>
                  </a:lnTo>
                  <a:lnTo>
                    <a:pt x="390525" y="353060"/>
                  </a:lnTo>
                  <a:lnTo>
                    <a:pt x="370522" y="353060"/>
                  </a:lnTo>
                  <a:lnTo>
                    <a:pt x="365760" y="354330"/>
                  </a:lnTo>
                  <a:lnTo>
                    <a:pt x="364807" y="353060"/>
                  </a:lnTo>
                  <a:lnTo>
                    <a:pt x="363855" y="350520"/>
                  </a:lnTo>
                  <a:lnTo>
                    <a:pt x="361391" y="347256"/>
                  </a:lnTo>
                  <a:lnTo>
                    <a:pt x="358000" y="350520"/>
                  </a:lnTo>
                  <a:lnTo>
                    <a:pt x="351104" y="353060"/>
                  </a:lnTo>
                  <a:lnTo>
                    <a:pt x="342252" y="351790"/>
                  </a:lnTo>
                  <a:lnTo>
                    <a:pt x="332422" y="349250"/>
                  </a:lnTo>
                  <a:lnTo>
                    <a:pt x="325424" y="346710"/>
                  </a:lnTo>
                  <a:lnTo>
                    <a:pt x="321945" y="345440"/>
                  </a:lnTo>
                  <a:lnTo>
                    <a:pt x="331470" y="342900"/>
                  </a:lnTo>
                  <a:lnTo>
                    <a:pt x="329565" y="342900"/>
                  </a:lnTo>
                  <a:lnTo>
                    <a:pt x="319125" y="337820"/>
                  </a:lnTo>
                  <a:lnTo>
                    <a:pt x="311099" y="337820"/>
                  </a:lnTo>
                  <a:lnTo>
                    <a:pt x="303974" y="336550"/>
                  </a:lnTo>
                  <a:lnTo>
                    <a:pt x="300875" y="334010"/>
                  </a:lnTo>
                  <a:lnTo>
                    <a:pt x="296227" y="330200"/>
                  </a:lnTo>
                  <a:lnTo>
                    <a:pt x="295656" y="328930"/>
                  </a:lnTo>
                  <a:lnTo>
                    <a:pt x="294513" y="326390"/>
                  </a:lnTo>
                  <a:lnTo>
                    <a:pt x="293370" y="323850"/>
                  </a:lnTo>
                  <a:lnTo>
                    <a:pt x="301942" y="322580"/>
                  </a:lnTo>
                  <a:lnTo>
                    <a:pt x="302577" y="320040"/>
                  </a:lnTo>
                  <a:lnTo>
                    <a:pt x="302895" y="318770"/>
                  </a:lnTo>
                  <a:lnTo>
                    <a:pt x="311467" y="322580"/>
                  </a:lnTo>
                  <a:lnTo>
                    <a:pt x="312420" y="328930"/>
                  </a:lnTo>
                  <a:lnTo>
                    <a:pt x="317182" y="331470"/>
                  </a:lnTo>
                  <a:lnTo>
                    <a:pt x="312420" y="326390"/>
                  </a:lnTo>
                  <a:lnTo>
                    <a:pt x="315277" y="326390"/>
                  </a:lnTo>
                  <a:lnTo>
                    <a:pt x="320548" y="328739"/>
                  </a:lnTo>
                  <a:lnTo>
                    <a:pt x="318541" y="326390"/>
                  </a:lnTo>
                  <a:lnTo>
                    <a:pt x="317461" y="325120"/>
                  </a:lnTo>
                  <a:lnTo>
                    <a:pt x="308394" y="318770"/>
                  </a:lnTo>
                  <a:lnTo>
                    <a:pt x="306578" y="317500"/>
                  </a:lnTo>
                  <a:lnTo>
                    <a:pt x="297662" y="311150"/>
                  </a:lnTo>
                  <a:lnTo>
                    <a:pt x="294093" y="308610"/>
                  </a:lnTo>
                  <a:lnTo>
                    <a:pt x="287655" y="303034"/>
                  </a:lnTo>
                  <a:lnTo>
                    <a:pt x="287655" y="328930"/>
                  </a:lnTo>
                  <a:lnTo>
                    <a:pt x="286702" y="328930"/>
                  </a:lnTo>
                  <a:lnTo>
                    <a:pt x="284797" y="327660"/>
                  </a:lnTo>
                  <a:lnTo>
                    <a:pt x="282892" y="326390"/>
                  </a:lnTo>
                  <a:lnTo>
                    <a:pt x="283845" y="326390"/>
                  </a:lnTo>
                  <a:lnTo>
                    <a:pt x="286702" y="327660"/>
                  </a:lnTo>
                  <a:lnTo>
                    <a:pt x="287655" y="328930"/>
                  </a:lnTo>
                  <a:lnTo>
                    <a:pt x="287655" y="303034"/>
                  </a:lnTo>
                  <a:lnTo>
                    <a:pt x="283845" y="299720"/>
                  </a:lnTo>
                  <a:lnTo>
                    <a:pt x="280987" y="299720"/>
                  </a:lnTo>
                  <a:lnTo>
                    <a:pt x="275272" y="298450"/>
                  </a:lnTo>
                  <a:lnTo>
                    <a:pt x="276225" y="300990"/>
                  </a:lnTo>
                  <a:lnTo>
                    <a:pt x="280987" y="303530"/>
                  </a:lnTo>
                  <a:lnTo>
                    <a:pt x="280073" y="306070"/>
                  </a:lnTo>
                  <a:lnTo>
                    <a:pt x="273608" y="306070"/>
                  </a:lnTo>
                  <a:lnTo>
                    <a:pt x="274320" y="307340"/>
                  </a:lnTo>
                  <a:lnTo>
                    <a:pt x="266700" y="307340"/>
                  </a:lnTo>
                  <a:lnTo>
                    <a:pt x="258127" y="306070"/>
                  </a:lnTo>
                  <a:lnTo>
                    <a:pt x="251460" y="299720"/>
                  </a:lnTo>
                  <a:lnTo>
                    <a:pt x="252539" y="296100"/>
                  </a:lnTo>
                  <a:lnTo>
                    <a:pt x="252412" y="295910"/>
                  </a:lnTo>
                  <a:lnTo>
                    <a:pt x="253365" y="293370"/>
                  </a:lnTo>
                  <a:lnTo>
                    <a:pt x="252539" y="296100"/>
                  </a:lnTo>
                  <a:lnTo>
                    <a:pt x="254952" y="299300"/>
                  </a:lnTo>
                  <a:lnTo>
                    <a:pt x="253834" y="293370"/>
                  </a:lnTo>
                  <a:lnTo>
                    <a:pt x="252412" y="285750"/>
                  </a:lnTo>
                  <a:lnTo>
                    <a:pt x="244792" y="289560"/>
                  </a:lnTo>
                  <a:lnTo>
                    <a:pt x="247650" y="297180"/>
                  </a:lnTo>
                  <a:lnTo>
                    <a:pt x="240030" y="295910"/>
                  </a:lnTo>
                  <a:lnTo>
                    <a:pt x="229552" y="295910"/>
                  </a:lnTo>
                  <a:lnTo>
                    <a:pt x="225844" y="291795"/>
                  </a:lnTo>
                  <a:lnTo>
                    <a:pt x="226695" y="299720"/>
                  </a:lnTo>
                  <a:lnTo>
                    <a:pt x="229336" y="297180"/>
                  </a:lnTo>
                  <a:lnTo>
                    <a:pt x="235026" y="300990"/>
                  </a:lnTo>
                  <a:lnTo>
                    <a:pt x="240347" y="303530"/>
                  </a:lnTo>
                  <a:lnTo>
                    <a:pt x="241935" y="299720"/>
                  </a:lnTo>
                  <a:lnTo>
                    <a:pt x="242887" y="308610"/>
                  </a:lnTo>
                  <a:lnTo>
                    <a:pt x="248602" y="307340"/>
                  </a:lnTo>
                  <a:lnTo>
                    <a:pt x="251460" y="318770"/>
                  </a:lnTo>
                  <a:lnTo>
                    <a:pt x="252412" y="316230"/>
                  </a:lnTo>
                  <a:lnTo>
                    <a:pt x="251460" y="313690"/>
                  </a:lnTo>
                  <a:lnTo>
                    <a:pt x="256222" y="318770"/>
                  </a:lnTo>
                  <a:lnTo>
                    <a:pt x="258127" y="318770"/>
                  </a:lnTo>
                  <a:lnTo>
                    <a:pt x="258127" y="317500"/>
                  </a:lnTo>
                  <a:lnTo>
                    <a:pt x="257797" y="317080"/>
                  </a:lnTo>
                  <a:lnTo>
                    <a:pt x="258127" y="317182"/>
                  </a:lnTo>
                  <a:lnTo>
                    <a:pt x="257136" y="316204"/>
                  </a:lnTo>
                  <a:lnTo>
                    <a:pt x="256324" y="315112"/>
                  </a:lnTo>
                  <a:lnTo>
                    <a:pt x="256374" y="314553"/>
                  </a:lnTo>
                  <a:lnTo>
                    <a:pt x="256692" y="313690"/>
                  </a:lnTo>
                  <a:lnTo>
                    <a:pt x="257175" y="312420"/>
                  </a:lnTo>
                  <a:lnTo>
                    <a:pt x="262890" y="311150"/>
                  </a:lnTo>
                  <a:lnTo>
                    <a:pt x="271462" y="317500"/>
                  </a:lnTo>
                  <a:lnTo>
                    <a:pt x="276225" y="317500"/>
                  </a:lnTo>
                  <a:lnTo>
                    <a:pt x="279082" y="320040"/>
                  </a:lnTo>
                  <a:lnTo>
                    <a:pt x="273367" y="318770"/>
                  </a:lnTo>
                  <a:lnTo>
                    <a:pt x="274320" y="321310"/>
                  </a:lnTo>
                  <a:lnTo>
                    <a:pt x="280987" y="321310"/>
                  </a:lnTo>
                  <a:lnTo>
                    <a:pt x="280911" y="325120"/>
                  </a:lnTo>
                  <a:lnTo>
                    <a:pt x="281813" y="328930"/>
                  </a:lnTo>
                  <a:lnTo>
                    <a:pt x="281114" y="330200"/>
                  </a:lnTo>
                  <a:lnTo>
                    <a:pt x="276225" y="330200"/>
                  </a:lnTo>
                  <a:lnTo>
                    <a:pt x="283845" y="335280"/>
                  </a:lnTo>
                  <a:lnTo>
                    <a:pt x="286702" y="339090"/>
                  </a:lnTo>
                  <a:lnTo>
                    <a:pt x="292417" y="344170"/>
                  </a:lnTo>
                  <a:lnTo>
                    <a:pt x="297180" y="345440"/>
                  </a:lnTo>
                  <a:lnTo>
                    <a:pt x="300037" y="347980"/>
                  </a:lnTo>
                  <a:lnTo>
                    <a:pt x="308610" y="346710"/>
                  </a:lnTo>
                  <a:lnTo>
                    <a:pt x="303847" y="347980"/>
                  </a:lnTo>
                  <a:lnTo>
                    <a:pt x="317182" y="354330"/>
                  </a:lnTo>
                  <a:lnTo>
                    <a:pt x="316230" y="354330"/>
                  </a:lnTo>
                  <a:lnTo>
                    <a:pt x="321945" y="358140"/>
                  </a:lnTo>
                  <a:lnTo>
                    <a:pt x="328612" y="361950"/>
                  </a:lnTo>
                  <a:lnTo>
                    <a:pt x="336232" y="365760"/>
                  </a:lnTo>
                  <a:lnTo>
                    <a:pt x="337185" y="366712"/>
                  </a:lnTo>
                  <a:lnTo>
                    <a:pt x="337185" y="367665"/>
                  </a:lnTo>
                  <a:lnTo>
                    <a:pt x="344805" y="375285"/>
                  </a:lnTo>
                  <a:lnTo>
                    <a:pt x="346710" y="376237"/>
                  </a:lnTo>
                  <a:lnTo>
                    <a:pt x="343852" y="373380"/>
                  </a:lnTo>
                  <a:lnTo>
                    <a:pt x="340995" y="369570"/>
                  </a:lnTo>
                  <a:lnTo>
                    <a:pt x="339902" y="367398"/>
                  </a:lnTo>
                  <a:lnTo>
                    <a:pt x="341947" y="368300"/>
                  </a:lnTo>
                  <a:lnTo>
                    <a:pt x="345757" y="372110"/>
                  </a:lnTo>
                  <a:lnTo>
                    <a:pt x="355282" y="379730"/>
                  </a:lnTo>
                  <a:lnTo>
                    <a:pt x="358660" y="383336"/>
                  </a:lnTo>
                  <a:lnTo>
                    <a:pt x="358140" y="383857"/>
                  </a:lnTo>
                  <a:lnTo>
                    <a:pt x="350520" y="380047"/>
                  </a:lnTo>
                  <a:lnTo>
                    <a:pt x="345757" y="376237"/>
                  </a:lnTo>
                  <a:lnTo>
                    <a:pt x="348615" y="380047"/>
                  </a:lnTo>
                  <a:lnTo>
                    <a:pt x="352425" y="383857"/>
                  </a:lnTo>
                  <a:lnTo>
                    <a:pt x="357187" y="385762"/>
                  </a:lnTo>
                  <a:lnTo>
                    <a:pt x="360045" y="384810"/>
                  </a:lnTo>
                  <a:lnTo>
                    <a:pt x="361950" y="384810"/>
                  </a:lnTo>
                  <a:lnTo>
                    <a:pt x="369570" y="382270"/>
                  </a:lnTo>
                  <a:lnTo>
                    <a:pt x="374332" y="381000"/>
                  </a:lnTo>
                  <a:lnTo>
                    <a:pt x="378142" y="379730"/>
                  </a:lnTo>
                  <a:lnTo>
                    <a:pt x="384810" y="378460"/>
                  </a:lnTo>
                  <a:lnTo>
                    <a:pt x="387667" y="378460"/>
                  </a:lnTo>
                  <a:lnTo>
                    <a:pt x="389572" y="382270"/>
                  </a:lnTo>
                  <a:lnTo>
                    <a:pt x="395287" y="381000"/>
                  </a:lnTo>
                  <a:lnTo>
                    <a:pt x="407670" y="383540"/>
                  </a:lnTo>
                  <a:lnTo>
                    <a:pt x="408940" y="381000"/>
                  </a:lnTo>
                  <a:lnTo>
                    <a:pt x="409575" y="379730"/>
                  </a:lnTo>
                  <a:lnTo>
                    <a:pt x="417410" y="382270"/>
                  </a:lnTo>
                  <a:lnTo>
                    <a:pt x="428028" y="382270"/>
                  </a:lnTo>
                  <a:lnTo>
                    <a:pt x="435457" y="379730"/>
                  </a:lnTo>
                  <a:lnTo>
                    <a:pt x="439166" y="378460"/>
                  </a:lnTo>
                  <a:lnTo>
                    <a:pt x="448627" y="377190"/>
                  </a:lnTo>
                  <a:lnTo>
                    <a:pt x="448627" y="373380"/>
                  </a:lnTo>
                  <a:lnTo>
                    <a:pt x="455295" y="372110"/>
                  </a:lnTo>
                  <a:lnTo>
                    <a:pt x="461962" y="369570"/>
                  </a:lnTo>
                  <a:lnTo>
                    <a:pt x="470535" y="365760"/>
                  </a:lnTo>
                  <a:lnTo>
                    <a:pt x="469582" y="361950"/>
                  </a:lnTo>
                  <a:lnTo>
                    <a:pt x="475703" y="360680"/>
                  </a:lnTo>
                  <a:lnTo>
                    <a:pt x="501967" y="360680"/>
                  </a:lnTo>
                  <a:lnTo>
                    <a:pt x="501015" y="361950"/>
                  </a:lnTo>
                  <a:lnTo>
                    <a:pt x="496252" y="361950"/>
                  </a:lnTo>
                  <a:lnTo>
                    <a:pt x="507898" y="363220"/>
                  </a:lnTo>
                  <a:lnTo>
                    <a:pt x="515137" y="360680"/>
                  </a:lnTo>
                  <a:lnTo>
                    <a:pt x="518744" y="359410"/>
                  </a:lnTo>
                  <a:lnTo>
                    <a:pt x="523900" y="356870"/>
                  </a:lnTo>
                  <a:lnTo>
                    <a:pt x="529056" y="354330"/>
                  </a:lnTo>
                  <a:lnTo>
                    <a:pt x="539115" y="354330"/>
                  </a:lnTo>
                  <a:lnTo>
                    <a:pt x="541972" y="353060"/>
                  </a:lnTo>
                  <a:lnTo>
                    <a:pt x="544830" y="353060"/>
                  </a:lnTo>
                  <a:lnTo>
                    <a:pt x="546735" y="354330"/>
                  </a:lnTo>
                  <a:lnTo>
                    <a:pt x="550545" y="354330"/>
                  </a:lnTo>
                  <a:lnTo>
                    <a:pt x="552043" y="353326"/>
                  </a:lnTo>
                  <a:lnTo>
                    <a:pt x="555307" y="355282"/>
                  </a:lnTo>
                  <a:lnTo>
                    <a:pt x="561975" y="360045"/>
                  </a:lnTo>
                  <a:lnTo>
                    <a:pt x="560209" y="355650"/>
                  </a:lnTo>
                  <a:lnTo>
                    <a:pt x="563880" y="356870"/>
                  </a:lnTo>
                  <a:lnTo>
                    <a:pt x="562927" y="353060"/>
                  </a:lnTo>
                  <a:lnTo>
                    <a:pt x="561022" y="350520"/>
                  </a:lnTo>
                  <a:lnTo>
                    <a:pt x="560070" y="349250"/>
                  </a:lnTo>
                  <a:lnTo>
                    <a:pt x="563880" y="347980"/>
                  </a:lnTo>
                  <a:lnTo>
                    <a:pt x="564832" y="346710"/>
                  </a:lnTo>
                  <a:lnTo>
                    <a:pt x="567994" y="347980"/>
                  </a:lnTo>
                  <a:lnTo>
                    <a:pt x="571614" y="347980"/>
                  </a:lnTo>
                  <a:lnTo>
                    <a:pt x="575411" y="346710"/>
                  </a:lnTo>
                  <a:lnTo>
                    <a:pt x="579120" y="349250"/>
                  </a:lnTo>
                  <a:lnTo>
                    <a:pt x="580390" y="346710"/>
                  </a:lnTo>
                  <a:lnTo>
                    <a:pt x="581025" y="345440"/>
                  </a:lnTo>
                  <a:lnTo>
                    <a:pt x="597217" y="342900"/>
                  </a:lnTo>
                  <a:lnTo>
                    <a:pt x="598004" y="336550"/>
                  </a:lnTo>
                  <a:lnTo>
                    <a:pt x="597217" y="336550"/>
                  </a:lnTo>
                  <a:lnTo>
                    <a:pt x="598055" y="336181"/>
                  </a:lnTo>
                  <a:lnTo>
                    <a:pt x="598170" y="335280"/>
                  </a:lnTo>
                  <a:lnTo>
                    <a:pt x="600075" y="335280"/>
                  </a:lnTo>
                  <a:lnTo>
                    <a:pt x="598055" y="336181"/>
                  </a:lnTo>
                  <a:lnTo>
                    <a:pt x="598004" y="336550"/>
                  </a:lnTo>
                  <a:lnTo>
                    <a:pt x="601027" y="336550"/>
                  </a:lnTo>
                  <a:lnTo>
                    <a:pt x="605790" y="337820"/>
                  </a:lnTo>
                  <a:lnTo>
                    <a:pt x="609600" y="335280"/>
                  </a:lnTo>
                  <a:lnTo>
                    <a:pt x="612457" y="340360"/>
                  </a:lnTo>
                  <a:lnTo>
                    <a:pt x="616254" y="335280"/>
                  </a:lnTo>
                  <a:lnTo>
                    <a:pt x="620077" y="330200"/>
                  </a:lnTo>
                  <a:lnTo>
                    <a:pt x="625792" y="334010"/>
                  </a:lnTo>
                  <a:lnTo>
                    <a:pt x="626503" y="334327"/>
                  </a:lnTo>
                  <a:lnTo>
                    <a:pt x="627849" y="336130"/>
                  </a:lnTo>
                  <a:lnTo>
                    <a:pt x="623887" y="340360"/>
                  </a:lnTo>
                  <a:lnTo>
                    <a:pt x="630885" y="336550"/>
                  </a:lnTo>
                  <a:lnTo>
                    <a:pt x="634949" y="334010"/>
                  </a:lnTo>
                  <a:lnTo>
                    <a:pt x="638479" y="332740"/>
                  </a:lnTo>
                  <a:lnTo>
                    <a:pt x="643890" y="327660"/>
                  </a:lnTo>
                  <a:lnTo>
                    <a:pt x="643890" y="331470"/>
                  </a:lnTo>
                  <a:lnTo>
                    <a:pt x="647700" y="330200"/>
                  </a:lnTo>
                  <a:lnTo>
                    <a:pt x="653415" y="325120"/>
                  </a:lnTo>
                  <a:lnTo>
                    <a:pt x="656272" y="327660"/>
                  </a:lnTo>
                  <a:lnTo>
                    <a:pt x="668058" y="328930"/>
                  </a:lnTo>
                  <a:lnTo>
                    <a:pt x="685558" y="327660"/>
                  </a:lnTo>
                  <a:lnTo>
                    <a:pt x="705561" y="325120"/>
                  </a:lnTo>
                  <a:lnTo>
                    <a:pt x="724852" y="325120"/>
                  </a:lnTo>
                  <a:lnTo>
                    <a:pt x="724217" y="321310"/>
                  </a:lnTo>
                  <a:lnTo>
                    <a:pt x="728421" y="321310"/>
                  </a:lnTo>
                  <a:lnTo>
                    <a:pt x="733691" y="322580"/>
                  </a:lnTo>
                  <a:lnTo>
                    <a:pt x="734987" y="321310"/>
                  </a:lnTo>
                  <a:lnTo>
                    <a:pt x="736282" y="320040"/>
                  </a:lnTo>
                  <a:lnTo>
                    <a:pt x="738187" y="322580"/>
                  </a:lnTo>
                  <a:lnTo>
                    <a:pt x="741045" y="323850"/>
                  </a:lnTo>
                  <a:lnTo>
                    <a:pt x="757237" y="323850"/>
                  </a:lnTo>
                  <a:lnTo>
                    <a:pt x="763905" y="322580"/>
                  </a:lnTo>
                  <a:lnTo>
                    <a:pt x="769620" y="321310"/>
                  </a:lnTo>
                  <a:lnTo>
                    <a:pt x="770890" y="320040"/>
                  </a:lnTo>
                  <a:lnTo>
                    <a:pt x="773430" y="317500"/>
                  </a:lnTo>
                  <a:lnTo>
                    <a:pt x="777240" y="320040"/>
                  </a:lnTo>
                  <a:lnTo>
                    <a:pt x="772477" y="321310"/>
                  </a:lnTo>
                  <a:lnTo>
                    <a:pt x="775335" y="322580"/>
                  </a:lnTo>
                  <a:lnTo>
                    <a:pt x="776287" y="321310"/>
                  </a:lnTo>
                  <a:lnTo>
                    <a:pt x="780097" y="320040"/>
                  </a:lnTo>
                  <a:lnTo>
                    <a:pt x="785812" y="321310"/>
                  </a:lnTo>
                  <a:lnTo>
                    <a:pt x="783526" y="322834"/>
                  </a:lnTo>
                  <a:lnTo>
                    <a:pt x="790092" y="321310"/>
                  </a:lnTo>
                  <a:lnTo>
                    <a:pt x="790867" y="320040"/>
                  </a:lnTo>
                  <a:lnTo>
                    <a:pt x="792416" y="317500"/>
                  </a:lnTo>
                  <a:lnTo>
                    <a:pt x="793191" y="316230"/>
                  </a:lnTo>
                  <a:lnTo>
                    <a:pt x="790930" y="312420"/>
                  </a:lnTo>
                  <a:lnTo>
                    <a:pt x="787082" y="308610"/>
                  </a:lnTo>
                  <a:lnTo>
                    <a:pt x="785812" y="307340"/>
                  </a:lnTo>
                  <a:lnTo>
                    <a:pt x="797242" y="308610"/>
                  </a:lnTo>
                  <a:lnTo>
                    <a:pt x="802005" y="307340"/>
                  </a:lnTo>
                  <a:lnTo>
                    <a:pt x="801052" y="303530"/>
                  </a:lnTo>
                  <a:lnTo>
                    <a:pt x="806767" y="304800"/>
                  </a:lnTo>
                  <a:lnTo>
                    <a:pt x="816292" y="306070"/>
                  </a:lnTo>
                  <a:lnTo>
                    <a:pt x="806767" y="307340"/>
                  </a:lnTo>
                  <a:lnTo>
                    <a:pt x="820102" y="307340"/>
                  </a:lnTo>
                  <a:lnTo>
                    <a:pt x="829627" y="306070"/>
                  </a:lnTo>
                  <a:lnTo>
                    <a:pt x="838200" y="304800"/>
                  </a:lnTo>
                  <a:lnTo>
                    <a:pt x="844867" y="303530"/>
                  </a:lnTo>
                  <a:lnTo>
                    <a:pt x="839152" y="300990"/>
                  </a:lnTo>
                  <a:lnTo>
                    <a:pt x="843915" y="302260"/>
                  </a:lnTo>
                  <a:lnTo>
                    <a:pt x="847725" y="300990"/>
                  </a:lnTo>
                  <a:lnTo>
                    <a:pt x="847725" y="299720"/>
                  </a:lnTo>
                  <a:lnTo>
                    <a:pt x="859155" y="298450"/>
                  </a:lnTo>
                  <a:lnTo>
                    <a:pt x="862012" y="297180"/>
                  </a:lnTo>
                  <a:lnTo>
                    <a:pt x="869632" y="2971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36330" y="1462087"/>
              <a:ext cx="635635" cy="603885"/>
            </a:xfrm>
            <a:custGeom>
              <a:avLst/>
              <a:gdLst/>
              <a:ahLst/>
              <a:cxnLst/>
              <a:rect l="l" t="t" r="r" b="b"/>
              <a:pathLst>
                <a:path w="635634" h="603885">
                  <a:moveTo>
                    <a:pt x="26670" y="54927"/>
                  </a:moveTo>
                  <a:lnTo>
                    <a:pt x="26035" y="54927"/>
                  </a:lnTo>
                  <a:lnTo>
                    <a:pt x="26225" y="55524"/>
                  </a:lnTo>
                  <a:lnTo>
                    <a:pt x="26670" y="54927"/>
                  </a:lnTo>
                  <a:close/>
                </a:path>
                <a:path w="635634" h="603885">
                  <a:moveTo>
                    <a:pt x="27165" y="58331"/>
                  </a:moveTo>
                  <a:lnTo>
                    <a:pt x="26225" y="55524"/>
                  </a:lnTo>
                  <a:lnTo>
                    <a:pt x="25717" y="56197"/>
                  </a:lnTo>
                  <a:lnTo>
                    <a:pt x="23812" y="57467"/>
                  </a:lnTo>
                  <a:lnTo>
                    <a:pt x="22860" y="58737"/>
                  </a:lnTo>
                  <a:lnTo>
                    <a:pt x="25984" y="60833"/>
                  </a:lnTo>
                  <a:lnTo>
                    <a:pt x="26644" y="58737"/>
                  </a:lnTo>
                  <a:lnTo>
                    <a:pt x="27165" y="58331"/>
                  </a:lnTo>
                  <a:close/>
                </a:path>
                <a:path w="635634" h="603885">
                  <a:moveTo>
                    <a:pt x="31242" y="210121"/>
                  </a:moveTo>
                  <a:lnTo>
                    <a:pt x="31191" y="209867"/>
                  </a:lnTo>
                  <a:lnTo>
                    <a:pt x="30480" y="206057"/>
                  </a:lnTo>
                  <a:lnTo>
                    <a:pt x="29895" y="206286"/>
                  </a:lnTo>
                  <a:lnTo>
                    <a:pt x="26670" y="209867"/>
                  </a:lnTo>
                  <a:lnTo>
                    <a:pt x="27940" y="207022"/>
                  </a:lnTo>
                  <a:lnTo>
                    <a:pt x="23812" y="208597"/>
                  </a:lnTo>
                  <a:lnTo>
                    <a:pt x="22860" y="211137"/>
                  </a:lnTo>
                  <a:lnTo>
                    <a:pt x="31242" y="210121"/>
                  </a:lnTo>
                  <a:close/>
                </a:path>
                <a:path w="635634" h="603885">
                  <a:moveTo>
                    <a:pt x="31673" y="212471"/>
                  </a:moveTo>
                  <a:lnTo>
                    <a:pt x="31394" y="210985"/>
                  </a:lnTo>
                  <a:lnTo>
                    <a:pt x="26670" y="213677"/>
                  </a:lnTo>
                  <a:lnTo>
                    <a:pt x="31572" y="212407"/>
                  </a:lnTo>
                  <a:close/>
                </a:path>
                <a:path w="635634" h="603885">
                  <a:moveTo>
                    <a:pt x="33337" y="209867"/>
                  </a:moveTo>
                  <a:lnTo>
                    <a:pt x="31242" y="210121"/>
                  </a:lnTo>
                  <a:lnTo>
                    <a:pt x="31394" y="210985"/>
                  </a:lnTo>
                  <a:lnTo>
                    <a:pt x="33337" y="209867"/>
                  </a:lnTo>
                  <a:close/>
                </a:path>
                <a:path w="635634" h="603885">
                  <a:moveTo>
                    <a:pt x="34302" y="214515"/>
                  </a:moveTo>
                  <a:lnTo>
                    <a:pt x="33807" y="213677"/>
                  </a:lnTo>
                  <a:lnTo>
                    <a:pt x="31673" y="212471"/>
                  </a:lnTo>
                  <a:lnTo>
                    <a:pt x="32385" y="216217"/>
                  </a:lnTo>
                  <a:lnTo>
                    <a:pt x="34302" y="214515"/>
                  </a:lnTo>
                  <a:close/>
                </a:path>
                <a:path w="635634" h="603885">
                  <a:moveTo>
                    <a:pt x="34925" y="24879"/>
                  </a:moveTo>
                  <a:lnTo>
                    <a:pt x="34290" y="23177"/>
                  </a:lnTo>
                  <a:lnTo>
                    <a:pt x="32385" y="23177"/>
                  </a:lnTo>
                  <a:lnTo>
                    <a:pt x="34925" y="24879"/>
                  </a:lnTo>
                  <a:close/>
                </a:path>
                <a:path w="635634" h="603885">
                  <a:moveTo>
                    <a:pt x="36195" y="25717"/>
                  </a:moveTo>
                  <a:lnTo>
                    <a:pt x="34925" y="24879"/>
                  </a:lnTo>
                  <a:lnTo>
                    <a:pt x="35242" y="25717"/>
                  </a:lnTo>
                  <a:lnTo>
                    <a:pt x="36195" y="25717"/>
                  </a:lnTo>
                  <a:close/>
                </a:path>
                <a:path w="635634" h="603885">
                  <a:moveTo>
                    <a:pt x="41910" y="227647"/>
                  </a:moveTo>
                  <a:lnTo>
                    <a:pt x="39052" y="227647"/>
                  </a:lnTo>
                  <a:lnTo>
                    <a:pt x="41148" y="229654"/>
                  </a:lnTo>
                  <a:lnTo>
                    <a:pt x="41910" y="227647"/>
                  </a:lnTo>
                  <a:close/>
                </a:path>
                <a:path w="635634" h="603885">
                  <a:moveTo>
                    <a:pt x="45046" y="178422"/>
                  </a:moveTo>
                  <a:lnTo>
                    <a:pt x="43815" y="178117"/>
                  </a:lnTo>
                  <a:lnTo>
                    <a:pt x="44132" y="178828"/>
                  </a:lnTo>
                  <a:lnTo>
                    <a:pt x="45046" y="178422"/>
                  </a:lnTo>
                  <a:close/>
                </a:path>
                <a:path w="635634" h="603885">
                  <a:moveTo>
                    <a:pt x="45720" y="233997"/>
                  </a:moveTo>
                  <a:lnTo>
                    <a:pt x="41148" y="229654"/>
                  </a:lnTo>
                  <a:lnTo>
                    <a:pt x="40005" y="232727"/>
                  </a:lnTo>
                  <a:lnTo>
                    <a:pt x="45720" y="233997"/>
                  </a:lnTo>
                  <a:close/>
                </a:path>
                <a:path w="635634" h="603885">
                  <a:moveTo>
                    <a:pt x="48577" y="175577"/>
                  </a:moveTo>
                  <a:lnTo>
                    <a:pt x="46672" y="176847"/>
                  </a:lnTo>
                  <a:lnTo>
                    <a:pt x="47625" y="176847"/>
                  </a:lnTo>
                  <a:lnTo>
                    <a:pt x="48577" y="175577"/>
                  </a:lnTo>
                  <a:close/>
                </a:path>
                <a:path w="635634" h="603885">
                  <a:moveTo>
                    <a:pt x="54292" y="180657"/>
                  </a:moveTo>
                  <a:lnTo>
                    <a:pt x="52387" y="178117"/>
                  </a:lnTo>
                  <a:lnTo>
                    <a:pt x="49530" y="176847"/>
                  </a:lnTo>
                  <a:lnTo>
                    <a:pt x="49530" y="178117"/>
                  </a:lnTo>
                  <a:lnTo>
                    <a:pt x="45720" y="178117"/>
                  </a:lnTo>
                  <a:lnTo>
                    <a:pt x="45046" y="178422"/>
                  </a:lnTo>
                  <a:lnTo>
                    <a:pt x="54292" y="180657"/>
                  </a:lnTo>
                  <a:close/>
                </a:path>
                <a:path w="635634" h="603885">
                  <a:moveTo>
                    <a:pt x="55245" y="241617"/>
                  </a:moveTo>
                  <a:lnTo>
                    <a:pt x="52882" y="238633"/>
                  </a:lnTo>
                  <a:lnTo>
                    <a:pt x="53340" y="241617"/>
                  </a:lnTo>
                  <a:lnTo>
                    <a:pt x="55245" y="241617"/>
                  </a:lnTo>
                  <a:close/>
                </a:path>
                <a:path w="635634" h="603885">
                  <a:moveTo>
                    <a:pt x="72390" y="26987"/>
                  </a:moveTo>
                  <a:lnTo>
                    <a:pt x="68580" y="28257"/>
                  </a:lnTo>
                  <a:lnTo>
                    <a:pt x="68580" y="25717"/>
                  </a:lnTo>
                  <a:lnTo>
                    <a:pt x="67627" y="25717"/>
                  </a:lnTo>
                  <a:lnTo>
                    <a:pt x="64770" y="24447"/>
                  </a:lnTo>
                  <a:lnTo>
                    <a:pt x="61912" y="24447"/>
                  </a:lnTo>
                  <a:lnTo>
                    <a:pt x="69532" y="16827"/>
                  </a:lnTo>
                  <a:lnTo>
                    <a:pt x="63817" y="14287"/>
                  </a:lnTo>
                  <a:lnTo>
                    <a:pt x="71437" y="9207"/>
                  </a:lnTo>
                  <a:lnTo>
                    <a:pt x="65722" y="6667"/>
                  </a:lnTo>
                  <a:lnTo>
                    <a:pt x="66675" y="9207"/>
                  </a:lnTo>
                  <a:lnTo>
                    <a:pt x="61175" y="6667"/>
                  </a:lnTo>
                  <a:lnTo>
                    <a:pt x="54876" y="7937"/>
                  </a:lnTo>
                  <a:lnTo>
                    <a:pt x="48044" y="9207"/>
                  </a:lnTo>
                  <a:lnTo>
                    <a:pt x="40957" y="7937"/>
                  </a:lnTo>
                  <a:lnTo>
                    <a:pt x="41694" y="11747"/>
                  </a:lnTo>
                  <a:lnTo>
                    <a:pt x="37617" y="15557"/>
                  </a:lnTo>
                  <a:lnTo>
                    <a:pt x="34251" y="19367"/>
                  </a:lnTo>
                  <a:lnTo>
                    <a:pt x="37147" y="25717"/>
                  </a:lnTo>
                  <a:lnTo>
                    <a:pt x="36195" y="25717"/>
                  </a:lnTo>
                  <a:lnTo>
                    <a:pt x="36195" y="28257"/>
                  </a:lnTo>
                  <a:lnTo>
                    <a:pt x="33337" y="30797"/>
                  </a:lnTo>
                  <a:lnTo>
                    <a:pt x="32385" y="29527"/>
                  </a:lnTo>
                  <a:lnTo>
                    <a:pt x="31013" y="37147"/>
                  </a:lnTo>
                  <a:lnTo>
                    <a:pt x="28575" y="42227"/>
                  </a:lnTo>
                  <a:lnTo>
                    <a:pt x="25412" y="47307"/>
                  </a:lnTo>
                  <a:lnTo>
                    <a:pt x="21907" y="54927"/>
                  </a:lnTo>
                  <a:lnTo>
                    <a:pt x="26035" y="54927"/>
                  </a:lnTo>
                  <a:lnTo>
                    <a:pt x="24765" y="51117"/>
                  </a:lnTo>
                  <a:lnTo>
                    <a:pt x="31432" y="54927"/>
                  </a:lnTo>
                  <a:lnTo>
                    <a:pt x="27165" y="58331"/>
                  </a:lnTo>
                  <a:lnTo>
                    <a:pt x="28575" y="62547"/>
                  </a:lnTo>
                  <a:lnTo>
                    <a:pt x="25984" y="60833"/>
                  </a:lnTo>
                  <a:lnTo>
                    <a:pt x="24638" y="65087"/>
                  </a:lnTo>
                  <a:lnTo>
                    <a:pt x="22453" y="70167"/>
                  </a:lnTo>
                  <a:lnTo>
                    <a:pt x="17145" y="72707"/>
                  </a:lnTo>
                  <a:lnTo>
                    <a:pt x="22860" y="72707"/>
                  </a:lnTo>
                  <a:lnTo>
                    <a:pt x="56273" y="72707"/>
                  </a:lnTo>
                  <a:lnTo>
                    <a:pt x="57251" y="70167"/>
                  </a:lnTo>
                  <a:lnTo>
                    <a:pt x="58331" y="62547"/>
                  </a:lnTo>
                  <a:lnTo>
                    <a:pt x="59410" y="54927"/>
                  </a:lnTo>
                  <a:lnTo>
                    <a:pt x="60337" y="51117"/>
                  </a:lnTo>
                  <a:lnTo>
                    <a:pt x="62814" y="40957"/>
                  </a:lnTo>
                  <a:lnTo>
                    <a:pt x="69773" y="30797"/>
                  </a:lnTo>
                  <a:lnTo>
                    <a:pt x="71513" y="28257"/>
                  </a:lnTo>
                  <a:lnTo>
                    <a:pt x="72390" y="26987"/>
                  </a:lnTo>
                  <a:close/>
                </a:path>
                <a:path w="635634" h="603885">
                  <a:moveTo>
                    <a:pt x="80962" y="7620"/>
                  </a:moveTo>
                  <a:lnTo>
                    <a:pt x="76200" y="4762"/>
                  </a:lnTo>
                  <a:lnTo>
                    <a:pt x="76200" y="5715"/>
                  </a:lnTo>
                  <a:lnTo>
                    <a:pt x="74295" y="6667"/>
                  </a:lnTo>
                  <a:lnTo>
                    <a:pt x="80962" y="7620"/>
                  </a:lnTo>
                  <a:close/>
                </a:path>
                <a:path w="635634" h="603885">
                  <a:moveTo>
                    <a:pt x="82867" y="11430"/>
                  </a:moveTo>
                  <a:lnTo>
                    <a:pt x="79057" y="12382"/>
                  </a:lnTo>
                  <a:lnTo>
                    <a:pt x="80010" y="13335"/>
                  </a:lnTo>
                  <a:lnTo>
                    <a:pt x="82867" y="11430"/>
                  </a:lnTo>
                  <a:close/>
                </a:path>
                <a:path w="635634" h="603885">
                  <a:moveTo>
                    <a:pt x="119062" y="285750"/>
                  </a:moveTo>
                  <a:lnTo>
                    <a:pt x="115252" y="288607"/>
                  </a:lnTo>
                  <a:lnTo>
                    <a:pt x="117157" y="289560"/>
                  </a:lnTo>
                  <a:lnTo>
                    <a:pt x="117157" y="287655"/>
                  </a:lnTo>
                  <a:lnTo>
                    <a:pt x="119062" y="285750"/>
                  </a:lnTo>
                  <a:close/>
                </a:path>
                <a:path w="635634" h="603885">
                  <a:moveTo>
                    <a:pt x="140970" y="300037"/>
                  </a:moveTo>
                  <a:lnTo>
                    <a:pt x="138112" y="306705"/>
                  </a:lnTo>
                  <a:lnTo>
                    <a:pt x="139065" y="307657"/>
                  </a:lnTo>
                  <a:lnTo>
                    <a:pt x="140970" y="300037"/>
                  </a:lnTo>
                  <a:close/>
                </a:path>
                <a:path w="635634" h="603885">
                  <a:moveTo>
                    <a:pt x="142875" y="308610"/>
                  </a:moveTo>
                  <a:lnTo>
                    <a:pt x="141922" y="307657"/>
                  </a:lnTo>
                  <a:lnTo>
                    <a:pt x="139065" y="307657"/>
                  </a:lnTo>
                  <a:lnTo>
                    <a:pt x="142875" y="308610"/>
                  </a:lnTo>
                  <a:close/>
                </a:path>
                <a:path w="635634" h="603885">
                  <a:moveTo>
                    <a:pt x="176212" y="310515"/>
                  </a:moveTo>
                  <a:lnTo>
                    <a:pt x="175260" y="315277"/>
                  </a:lnTo>
                  <a:lnTo>
                    <a:pt x="175260" y="316230"/>
                  </a:lnTo>
                  <a:lnTo>
                    <a:pt x="176212" y="310515"/>
                  </a:lnTo>
                  <a:close/>
                </a:path>
                <a:path w="635634" h="603885">
                  <a:moveTo>
                    <a:pt x="186131" y="312940"/>
                  </a:moveTo>
                  <a:lnTo>
                    <a:pt x="184785" y="312737"/>
                  </a:lnTo>
                  <a:lnTo>
                    <a:pt x="185737" y="314007"/>
                  </a:lnTo>
                  <a:lnTo>
                    <a:pt x="186131" y="312940"/>
                  </a:lnTo>
                  <a:close/>
                </a:path>
                <a:path w="635634" h="603885">
                  <a:moveTo>
                    <a:pt x="193357" y="314325"/>
                  </a:moveTo>
                  <a:lnTo>
                    <a:pt x="191452" y="316230"/>
                  </a:lnTo>
                  <a:lnTo>
                    <a:pt x="192405" y="316230"/>
                  </a:lnTo>
                  <a:lnTo>
                    <a:pt x="193357" y="314325"/>
                  </a:lnTo>
                  <a:close/>
                </a:path>
                <a:path w="635634" h="603885">
                  <a:moveTo>
                    <a:pt x="200152" y="310934"/>
                  </a:moveTo>
                  <a:lnTo>
                    <a:pt x="199072" y="310197"/>
                  </a:lnTo>
                  <a:lnTo>
                    <a:pt x="198120" y="311467"/>
                  </a:lnTo>
                  <a:lnTo>
                    <a:pt x="200152" y="310934"/>
                  </a:lnTo>
                  <a:close/>
                </a:path>
                <a:path w="635634" h="603885">
                  <a:moveTo>
                    <a:pt x="200977" y="311467"/>
                  </a:moveTo>
                  <a:lnTo>
                    <a:pt x="200710" y="310781"/>
                  </a:lnTo>
                  <a:lnTo>
                    <a:pt x="200152" y="310934"/>
                  </a:lnTo>
                  <a:lnTo>
                    <a:pt x="200977" y="311467"/>
                  </a:lnTo>
                  <a:close/>
                </a:path>
                <a:path w="635634" h="603885">
                  <a:moveTo>
                    <a:pt x="205740" y="322897"/>
                  </a:moveTo>
                  <a:lnTo>
                    <a:pt x="205638" y="321627"/>
                  </a:lnTo>
                  <a:lnTo>
                    <a:pt x="204330" y="320040"/>
                  </a:lnTo>
                  <a:lnTo>
                    <a:pt x="202882" y="320357"/>
                  </a:lnTo>
                  <a:lnTo>
                    <a:pt x="204152" y="322897"/>
                  </a:lnTo>
                  <a:lnTo>
                    <a:pt x="205740" y="322897"/>
                  </a:lnTo>
                  <a:close/>
                </a:path>
                <a:path w="635634" h="603885">
                  <a:moveTo>
                    <a:pt x="206692" y="322897"/>
                  </a:moveTo>
                  <a:lnTo>
                    <a:pt x="206349" y="322491"/>
                  </a:lnTo>
                  <a:lnTo>
                    <a:pt x="205740" y="322897"/>
                  </a:lnTo>
                  <a:lnTo>
                    <a:pt x="206692" y="322897"/>
                  </a:lnTo>
                  <a:close/>
                </a:path>
                <a:path w="635634" h="603885">
                  <a:moveTo>
                    <a:pt x="208597" y="331787"/>
                  </a:moveTo>
                  <a:lnTo>
                    <a:pt x="207327" y="329247"/>
                  </a:lnTo>
                  <a:lnTo>
                    <a:pt x="204152" y="322897"/>
                  </a:lnTo>
                  <a:lnTo>
                    <a:pt x="201930" y="322897"/>
                  </a:lnTo>
                  <a:lnTo>
                    <a:pt x="201930" y="330517"/>
                  </a:lnTo>
                  <a:lnTo>
                    <a:pt x="205740" y="329247"/>
                  </a:lnTo>
                  <a:lnTo>
                    <a:pt x="208597" y="334327"/>
                  </a:lnTo>
                  <a:lnTo>
                    <a:pt x="208597" y="331787"/>
                  </a:lnTo>
                  <a:close/>
                </a:path>
                <a:path w="635634" h="603885">
                  <a:moveTo>
                    <a:pt x="209550" y="320357"/>
                  </a:moveTo>
                  <a:lnTo>
                    <a:pt x="208597" y="319087"/>
                  </a:lnTo>
                  <a:lnTo>
                    <a:pt x="205740" y="319722"/>
                  </a:lnTo>
                  <a:lnTo>
                    <a:pt x="205740" y="321741"/>
                  </a:lnTo>
                  <a:lnTo>
                    <a:pt x="206349" y="322491"/>
                  </a:lnTo>
                  <a:lnTo>
                    <a:pt x="209550" y="320357"/>
                  </a:lnTo>
                  <a:close/>
                </a:path>
                <a:path w="635634" h="603885">
                  <a:moveTo>
                    <a:pt x="216217" y="332422"/>
                  </a:moveTo>
                  <a:lnTo>
                    <a:pt x="215265" y="332422"/>
                  </a:lnTo>
                  <a:lnTo>
                    <a:pt x="214312" y="331470"/>
                  </a:lnTo>
                  <a:lnTo>
                    <a:pt x="215265" y="335280"/>
                  </a:lnTo>
                  <a:lnTo>
                    <a:pt x="216217" y="334327"/>
                  </a:lnTo>
                  <a:lnTo>
                    <a:pt x="216217" y="332422"/>
                  </a:lnTo>
                  <a:close/>
                </a:path>
                <a:path w="635634" h="603885">
                  <a:moveTo>
                    <a:pt x="251460" y="330517"/>
                  </a:moveTo>
                  <a:lnTo>
                    <a:pt x="246697" y="331787"/>
                  </a:lnTo>
                  <a:lnTo>
                    <a:pt x="247650" y="333057"/>
                  </a:lnTo>
                  <a:lnTo>
                    <a:pt x="251460" y="330517"/>
                  </a:lnTo>
                  <a:close/>
                </a:path>
                <a:path w="635634" h="603885">
                  <a:moveTo>
                    <a:pt x="309562" y="339407"/>
                  </a:moveTo>
                  <a:lnTo>
                    <a:pt x="306705" y="338137"/>
                  </a:lnTo>
                  <a:lnTo>
                    <a:pt x="309473" y="339623"/>
                  </a:lnTo>
                  <a:lnTo>
                    <a:pt x="309562" y="339407"/>
                  </a:lnTo>
                  <a:close/>
                </a:path>
                <a:path w="635634" h="603885">
                  <a:moveTo>
                    <a:pt x="320992" y="344487"/>
                  </a:moveTo>
                  <a:lnTo>
                    <a:pt x="320865" y="343217"/>
                  </a:lnTo>
                  <a:lnTo>
                    <a:pt x="320040" y="343217"/>
                  </a:lnTo>
                  <a:lnTo>
                    <a:pt x="320992" y="344487"/>
                  </a:lnTo>
                  <a:close/>
                </a:path>
                <a:path w="635634" h="603885">
                  <a:moveTo>
                    <a:pt x="329742" y="341947"/>
                  </a:moveTo>
                  <a:lnTo>
                    <a:pt x="325755" y="341947"/>
                  </a:lnTo>
                  <a:lnTo>
                    <a:pt x="328879" y="343217"/>
                  </a:lnTo>
                  <a:lnTo>
                    <a:pt x="329742" y="341947"/>
                  </a:lnTo>
                  <a:close/>
                </a:path>
                <a:path w="635634" h="603885">
                  <a:moveTo>
                    <a:pt x="330962" y="340156"/>
                  </a:moveTo>
                  <a:lnTo>
                    <a:pt x="329742" y="341947"/>
                  </a:lnTo>
                  <a:lnTo>
                    <a:pt x="330517" y="341947"/>
                  </a:lnTo>
                  <a:lnTo>
                    <a:pt x="330962" y="340156"/>
                  </a:lnTo>
                  <a:close/>
                </a:path>
                <a:path w="635634" h="603885">
                  <a:moveTo>
                    <a:pt x="335851" y="336359"/>
                  </a:moveTo>
                  <a:lnTo>
                    <a:pt x="335280" y="336105"/>
                  </a:lnTo>
                  <a:lnTo>
                    <a:pt x="335280" y="336867"/>
                  </a:lnTo>
                  <a:lnTo>
                    <a:pt x="335851" y="336359"/>
                  </a:lnTo>
                  <a:close/>
                </a:path>
                <a:path w="635634" h="603885">
                  <a:moveTo>
                    <a:pt x="337185" y="336867"/>
                  </a:moveTo>
                  <a:lnTo>
                    <a:pt x="335876" y="336346"/>
                  </a:lnTo>
                  <a:lnTo>
                    <a:pt x="336232" y="336867"/>
                  </a:lnTo>
                  <a:lnTo>
                    <a:pt x="337185" y="336867"/>
                  </a:lnTo>
                  <a:close/>
                </a:path>
                <a:path w="635634" h="603885">
                  <a:moveTo>
                    <a:pt x="385762" y="343217"/>
                  </a:moveTo>
                  <a:lnTo>
                    <a:pt x="383921" y="341172"/>
                  </a:lnTo>
                  <a:lnTo>
                    <a:pt x="383857" y="341947"/>
                  </a:lnTo>
                  <a:lnTo>
                    <a:pt x="385762" y="343217"/>
                  </a:lnTo>
                  <a:close/>
                </a:path>
                <a:path w="635634" h="603885">
                  <a:moveTo>
                    <a:pt x="388620" y="341947"/>
                  </a:moveTo>
                  <a:lnTo>
                    <a:pt x="388556" y="341426"/>
                  </a:lnTo>
                  <a:lnTo>
                    <a:pt x="387667" y="343217"/>
                  </a:lnTo>
                  <a:lnTo>
                    <a:pt x="388620" y="341947"/>
                  </a:lnTo>
                  <a:close/>
                </a:path>
                <a:path w="635634" h="603885">
                  <a:moveTo>
                    <a:pt x="390525" y="0"/>
                  </a:moveTo>
                  <a:lnTo>
                    <a:pt x="389572" y="0"/>
                  </a:lnTo>
                  <a:lnTo>
                    <a:pt x="389572" y="952"/>
                  </a:lnTo>
                  <a:lnTo>
                    <a:pt x="390525" y="952"/>
                  </a:lnTo>
                  <a:lnTo>
                    <a:pt x="390525" y="0"/>
                  </a:lnTo>
                  <a:close/>
                </a:path>
                <a:path w="635634" h="603885">
                  <a:moveTo>
                    <a:pt x="409575" y="297180"/>
                  </a:moveTo>
                  <a:lnTo>
                    <a:pt x="407670" y="295275"/>
                  </a:lnTo>
                  <a:lnTo>
                    <a:pt x="404812" y="289560"/>
                  </a:lnTo>
                  <a:lnTo>
                    <a:pt x="405765" y="294322"/>
                  </a:lnTo>
                  <a:lnTo>
                    <a:pt x="406717" y="298132"/>
                  </a:lnTo>
                  <a:lnTo>
                    <a:pt x="407670" y="297180"/>
                  </a:lnTo>
                  <a:lnTo>
                    <a:pt x="409575" y="297180"/>
                  </a:lnTo>
                  <a:close/>
                </a:path>
                <a:path w="635634" h="603885">
                  <a:moveTo>
                    <a:pt x="419100" y="340995"/>
                  </a:moveTo>
                  <a:lnTo>
                    <a:pt x="414337" y="341947"/>
                  </a:lnTo>
                  <a:lnTo>
                    <a:pt x="415290" y="340042"/>
                  </a:lnTo>
                  <a:lnTo>
                    <a:pt x="412432" y="341947"/>
                  </a:lnTo>
                  <a:lnTo>
                    <a:pt x="410527" y="340995"/>
                  </a:lnTo>
                  <a:lnTo>
                    <a:pt x="412432" y="347662"/>
                  </a:lnTo>
                  <a:lnTo>
                    <a:pt x="418147" y="349567"/>
                  </a:lnTo>
                  <a:lnTo>
                    <a:pt x="413385" y="341947"/>
                  </a:lnTo>
                  <a:lnTo>
                    <a:pt x="418147" y="343852"/>
                  </a:lnTo>
                  <a:lnTo>
                    <a:pt x="419100" y="340995"/>
                  </a:lnTo>
                  <a:close/>
                </a:path>
                <a:path w="635634" h="603885">
                  <a:moveTo>
                    <a:pt x="441007" y="339407"/>
                  </a:moveTo>
                  <a:lnTo>
                    <a:pt x="440055" y="334327"/>
                  </a:lnTo>
                  <a:lnTo>
                    <a:pt x="430530" y="343217"/>
                  </a:lnTo>
                  <a:lnTo>
                    <a:pt x="427672" y="343217"/>
                  </a:lnTo>
                  <a:lnTo>
                    <a:pt x="428625" y="344487"/>
                  </a:lnTo>
                  <a:lnTo>
                    <a:pt x="424815" y="347027"/>
                  </a:lnTo>
                  <a:lnTo>
                    <a:pt x="434340" y="347027"/>
                  </a:lnTo>
                  <a:lnTo>
                    <a:pt x="433768" y="343217"/>
                  </a:lnTo>
                  <a:lnTo>
                    <a:pt x="433387" y="340677"/>
                  </a:lnTo>
                  <a:lnTo>
                    <a:pt x="441007" y="339407"/>
                  </a:lnTo>
                  <a:close/>
                </a:path>
                <a:path w="635634" h="603885">
                  <a:moveTo>
                    <a:pt x="463867" y="315277"/>
                  </a:moveTo>
                  <a:lnTo>
                    <a:pt x="461962" y="305752"/>
                  </a:lnTo>
                  <a:lnTo>
                    <a:pt x="462915" y="315277"/>
                  </a:lnTo>
                  <a:lnTo>
                    <a:pt x="463867" y="315277"/>
                  </a:lnTo>
                  <a:close/>
                </a:path>
                <a:path w="635634" h="603885">
                  <a:moveTo>
                    <a:pt x="471487" y="330517"/>
                  </a:moveTo>
                  <a:lnTo>
                    <a:pt x="470535" y="329565"/>
                  </a:lnTo>
                  <a:lnTo>
                    <a:pt x="470535" y="330517"/>
                  </a:lnTo>
                  <a:lnTo>
                    <a:pt x="471487" y="330517"/>
                  </a:lnTo>
                  <a:close/>
                </a:path>
                <a:path w="635634" h="603885">
                  <a:moveTo>
                    <a:pt x="481012" y="325437"/>
                  </a:moveTo>
                  <a:lnTo>
                    <a:pt x="473748" y="321144"/>
                  </a:lnTo>
                  <a:lnTo>
                    <a:pt x="473392" y="321627"/>
                  </a:lnTo>
                  <a:lnTo>
                    <a:pt x="481012" y="325437"/>
                  </a:lnTo>
                  <a:close/>
                </a:path>
                <a:path w="635634" h="603885">
                  <a:moveTo>
                    <a:pt x="500062" y="277177"/>
                  </a:moveTo>
                  <a:lnTo>
                    <a:pt x="496252" y="275272"/>
                  </a:lnTo>
                  <a:lnTo>
                    <a:pt x="495300" y="279082"/>
                  </a:lnTo>
                  <a:lnTo>
                    <a:pt x="496252" y="279082"/>
                  </a:lnTo>
                  <a:lnTo>
                    <a:pt x="496252" y="280035"/>
                  </a:lnTo>
                  <a:lnTo>
                    <a:pt x="498157" y="278130"/>
                  </a:lnTo>
                  <a:lnTo>
                    <a:pt x="500062" y="277177"/>
                  </a:lnTo>
                  <a:close/>
                </a:path>
                <a:path w="635634" h="603885">
                  <a:moveTo>
                    <a:pt x="500532" y="307657"/>
                  </a:moveTo>
                  <a:lnTo>
                    <a:pt x="494817" y="307657"/>
                  </a:lnTo>
                  <a:lnTo>
                    <a:pt x="497205" y="308927"/>
                  </a:lnTo>
                  <a:lnTo>
                    <a:pt x="500532" y="307657"/>
                  </a:lnTo>
                  <a:close/>
                </a:path>
                <a:path w="635634" h="603885">
                  <a:moveTo>
                    <a:pt x="506730" y="280987"/>
                  </a:moveTo>
                  <a:lnTo>
                    <a:pt x="505777" y="278130"/>
                  </a:lnTo>
                  <a:lnTo>
                    <a:pt x="503872" y="277177"/>
                  </a:lnTo>
                  <a:lnTo>
                    <a:pt x="500062" y="277177"/>
                  </a:lnTo>
                  <a:lnTo>
                    <a:pt x="503872" y="278130"/>
                  </a:lnTo>
                  <a:lnTo>
                    <a:pt x="506730" y="280987"/>
                  </a:lnTo>
                  <a:close/>
                </a:path>
                <a:path w="635634" h="603885">
                  <a:moveTo>
                    <a:pt x="508088" y="308749"/>
                  </a:moveTo>
                  <a:lnTo>
                    <a:pt x="507682" y="307657"/>
                  </a:lnTo>
                  <a:lnTo>
                    <a:pt x="504825" y="307657"/>
                  </a:lnTo>
                  <a:lnTo>
                    <a:pt x="508088" y="308749"/>
                  </a:lnTo>
                  <a:close/>
                </a:path>
                <a:path w="635634" h="603885">
                  <a:moveTo>
                    <a:pt x="508393" y="309562"/>
                  </a:moveTo>
                  <a:lnTo>
                    <a:pt x="508317" y="309359"/>
                  </a:lnTo>
                  <a:lnTo>
                    <a:pt x="506730" y="308927"/>
                  </a:lnTo>
                  <a:lnTo>
                    <a:pt x="508088" y="310388"/>
                  </a:lnTo>
                  <a:lnTo>
                    <a:pt x="508393" y="309562"/>
                  </a:lnTo>
                  <a:close/>
                </a:path>
                <a:path w="635634" h="603885">
                  <a:moveTo>
                    <a:pt x="508635" y="311467"/>
                  </a:moveTo>
                  <a:lnTo>
                    <a:pt x="508596" y="310934"/>
                  </a:lnTo>
                  <a:lnTo>
                    <a:pt x="508088" y="310388"/>
                  </a:lnTo>
                  <a:lnTo>
                    <a:pt x="507682" y="311467"/>
                  </a:lnTo>
                  <a:lnTo>
                    <a:pt x="508635" y="311467"/>
                  </a:lnTo>
                  <a:close/>
                </a:path>
                <a:path w="635634" h="603885">
                  <a:moveTo>
                    <a:pt x="508635" y="309435"/>
                  </a:moveTo>
                  <a:lnTo>
                    <a:pt x="508457" y="309397"/>
                  </a:lnTo>
                  <a:lnTo>
                    <a:pt x="508393" y="309562"/>
                  </a:lnTo>
                  <a:lnTo>
                    <a:pt x="508635" y="310197"/>
                  </a:lnTo>
                  <a:lnTo>
                    <a:pt x="508635" y="309435"/>
                  </a:lnTo>
                  <a:close/>
                </a:path>
                <a:path w="635634" h="603885">
                  <a:moveTo>
                    <a:pt x="508635" y="308927"/>
                  </a:moveTo>
                  <a:lnTo>
                    <a:pt x="508088" y="308749"/>
                  </a:lnTo>
                  <a:lnTo>
                    <a:pt x="508317" y="309359"/>
                  </a:lnTo>
                  <a:lnTo>
                    <a:pt x="508457" y="309397"/>
                  </a:lnTo>
                  <a:lnTo>
                    <a:pt x="508635" y="308927"/>
                  </a:lnTo>
                  <a:close/>
                </a:path>
                <a:path w="635634" h="603885">
                  <a:moveTo>
                    <a:pt x="510540" y="306387"/>
                  </a:moveTo>
                  <a:lnTo>
                    <a:pt x="508635" y="307657"/>
                  </a:lnTo>
                  <a:lnTo>
                    <a:pt x="508635" y="308927"/>
                  </a:lnTo>
                  <a:lnTo>
                    <a:pt x="508635" y="309435"/>
                  </a:lnTo>
                  <a:lnTo>
                    <a:pt x="508965" y="309537"/>
                  </a:lnTo>
                  <a:lnTo>
                    <a:pt x="510540" y="306387"/>
                  </a:lnTo>
                  <a:close/>
                </a:path>
                <a:path w="635634" h="603885">
                  <a:moveTo>
                    <a:pt x="511962" y="310324"/>
                  </a:moveTo>
                  <a:lnTo>
                    <a:pt x="508965" y="309537"/>
                  </a:lnTo>
                  <a:lnTo>
                    <a:pt x="508635" y="310197"/>
                  </a:lnTo>
                  <a:lnTo>
                    <a:pt x="508635" y="310972"/>
                  </a:lnTo>
                  <a:lnTo>
                    <a:pt x="511492" y="314007"/>
                  </a:lnTo>
                  <a:lnTo>
                    <a:pt x="510540" y="311467"/>
                  </a:lnTo>
                  <a:lnTo>
                    <a:pt x="511962" y="310324"/>
                  </a:lnTo>
                  <a:close/>
                </a:path>
                <a:path w="635634" h="603885">
                  <a:moveTo>
                    <a:pt x="516255" y="311467"/>
                  </a:moveTo>
                  <a:lnTo>
                    <a:pt x="513537" y="309067"/>
                  </a:lnTo>
                  <a:lnTo>
                    <a:pt x="511962" y="310324"/>
                  </a:lnTo>
                  <a:lnTo>
                    <a:pt x="516255" y="311467"/>
                  </a:lnTo>
                  <a:close/>
                </a:path>
                <a:path w="635634" h="603885">
                  <a:moveTo>
                    <a:pt x="517207" y="305117"/>
                  </a:moveTo>
                  <a:lnTo>
                    <a:pt x="514350" y="300037"/>
                  </a:lnTo>
                  <a:lnTo>
                    <a:pt x="510540" y="306387"/>
                  </a:lnTo>
                  <a:lnTo>
                    <a:pt x="513537" y="309067"/>
                  </a:lnTo>
                  <a:lnTo>
                    <a:pt x="515302" y="307657"/>
                  </a:lnTo>
                  <a:lnTo>
                    <a:pt x="517207" y="305117"/>
                  </a:lnTo>
                  <a:close/>
                </a:path>
                <a:path w="635634" h="603885">
                  <a:moveTo>
                    <a:pt x="520065" y="294322"/>
                  </a:moveTo>
                  <a:lnTo>
                    <a:pt x="518160" y="292417"/>
                  </a:lnTo>
                  <a:lnTo>
                    <a:pt x="514350" y="295275"/>
                  </a:lnTo>
                  <a:lnTo>
                    <a:pt x="514350" y="297180"/>
                  </a:lnTo>
                  <a:lnTo>
                    <a:pt x="516255" y="297180"/>
                  </a:lnTo>
                  <a:lnTo>
                    <a:pt x="518160" y="295275"/>
                  </a:lnTo>
                  <a:lnTo>
                    <a:pt x="520065" y="294322"/>
                  </a:lnTo>
                  <a:close/>
                </a:path>
                <a:path w="635634" h="603885">
                  <a:moveTo>
                    <a:pt x="527685" y="306705"/>
                  </a:moveTo>
                  <a:lnTo>
                    <a:pt x="523875" y="305752"/>
                  </a:lnTo>
                  <a:lnTo>
                    <a:pt x="523875" y="307657"/>
                  </a:lnTo>
                  <a:lnTo>
                    <a:pt x="520065" y="312420"/>
                  </a:lnTo>
                  <a:lnTo>
                    <a:pt x="524827" y="310515"/>
                  </a:lnTo>
                  <a:lnTo>
                    <a:pt x="523875" y="308610"/>
                  </a:lnTo>
                  <a:lnTo>
                    <a:pt x="527685" y="306705"/>
                  </a:lnTo>
                  <a:close/>
                </a:path>
                <a:path w="635634" h="603885">
                  <a:moveTo>
                    <a:pt x="533400" y="601980"/>
                  </a:moveTo>
                  <a:lnTo>
                    <a:pt x="530542" y="601980"/>
                  </a:lnTo>
                  <a:lnTo>
                    <a:pt x="529590" y="602932"/>
                  </a:lnTo>
                  <a:lnTo>
                    <a:pt x="532447" y="603885"/>
                  </a:lnTo>
                  <a:lnTo>
                    <a:pt x="533400" y="601980"/>
                  </a:lnTo>
                  <a:close/>
                </a:path>
                <a:path w="635634" h="603885">
                  <a:moveTo>
                    <a:pt x="534352" y="583882"/>
                  </a:moveTo>
                  <a:lnTo>
                    <a:pt x="533400" y="580072"/>
                  </a:lnTo>
                  <a:lnTo>
                    <a:pt x="533400" y="582930"/>
                  </a:lnTo>
                  <a:lnTo>
                    <a:pt x="534352" y="583882"/>
                  </a:lnTo>
                  <a:close/>
                </a:path>
                <a:path w="635634" h="603885">
                  <a:moveTo>
                    <a:pt x="534352" y="300990"/>
                  </a:moveTo>
                  <a:lnTo>
                    <a:pt x="531495" y="298132"/>
                  </a:lnTo>
                  <a:lnTo>
                    <a:pt x="533400" y="303847"/>
                  </a:lnTo>
                  <a:lnTo>
                    <a:pt x="534352" y="300990"/>
                  </a:lnTo>
                  <a:close/>
                </a:path>
                <a:path w="635634" h="603885">
                  <a:moveTo>
                    <a:pt x="537210" y="564832"/>
                  </a:moveTo>
                  <a:lnTo>
                    <a:pt x="536257" y="564832"/>
                  </a:lnTo>
                  <a:lnTo>
                    <a:pt x="534352" y="565785"/>
                  </a:lnTo>
                  <a:lnTo>
                    <a:pt x="535305" y="567690"/>
                  </a:lnTo>
                  <a:lnTo>
                    <a:pt x="535305" y="566737"/>
                  </a:lnTo>
                  <a:lnTo>
                    <a:pt x="537210" y="564832"/>
                  </a:lnTo>
                  <a:close/>
                </a:path>
                <a:path w="635634" h="603885">
                  <a:moveTo>
                    <a:pt x="537210" y="268287"/>
                  </a:moveTo>
                  <a:lnTo>
                    <a:pt x="536257" y="268287"/>
                  </a:lnTo>
                  <a:lnTo>
                    <a:pt x="535305" y="269557"/>
                  </a:lnTo>
                  <a:lnTo>
                    <a:pt x="537210" y="268287"/>
                  </a:lnTo>
                  <a:close/>
                </a:path>
                <a:path w="635634" h="603885">
                  <a:moveTo>
                    <a:pt x="538162" y="573405"/>
                  </a:moveTo>
                  <a:lnTo>
                    <a:pt x="536257" y="575310"/>
                  </a:lnTo>
                  <a:lnTo>
                    <a:pt x="535305" y="575310"/>
                  </a:lnTo>
                  <a:lnTo>
                    <a:pt x="537210" y="578167"/>
                  </a:lnTo>
                  <a:lnTo>
                    <a:pt x="538162" y="574357"/>
                  </a:lnTo>
                  <a:lnTo>
                    <a:pt x="538162" y="573405"/>
                  </a:lnTo>
                  <a:close/>
                </a:path>
                <a:path w="635634" h="603885">
                  <a:moveTo>
                    <a:pt x="539115" y="572452"/>
                  </a:moveTo>
                  <a:lnTo>
                    <a:pt x="538162" y="570547"/>
                  </a:lnTo>
                  <a:lnTo>
                    <a:pt x="538162" y="573405"/>
                  </a:lnTo>
                  <a:lnTo>
                    <a:pt x="539115" y="572452"/>
                  </a:lnTo>
                  <a:close/>
                </a:path>
                <a:path w="635634" h="603885">
                  <a:moveTo>
                    <a:pt x="540067" y="566737"/>
                  </a:moveTo>
                  <a:lnTo>
                    <a:pt x="536257" y="566737"/>
                  </a:lnTo>
                  <a:lnTo>
                    <a:pt x="538162" y="570547"/>
                  </a:lnTo>
                  <a:lnTo>
                    <a:pt x="538162" y="568642"/>
                  </a:lnTo>
                  <a:lnTo>
                    <a:pt x="540067" y="566737"/>
                  </a:lnTo>
                  <a:close/>
                </a:path>
                <a:path w="635634" h="603885">
                  <a:moveTo>
                    <a:pt x="540067" y="266700"/>
                  </a:moveTo>
                  <a:lnTo>
                    <a:pt x="539584" y="265747"/>
                  </a:lnTo>
                  <a:lnTo>
                    <a:pt x="537210" y="260985"/>
                  </a:lnTo>
                  <a:lnTo>
                    <a:pt x="537210" y="261937"/>
                  </a:lnTo>
                  <a:lnTo>
                    <a:pt x="538162" y="263842"/>
                  </a:lnTo>
                  <a:lnTo>
                    <a:pt x="538162" y="264795"/>
                  </a:lnTo>
                  <a:lnTo>
                    <a:pt x="539115" y="266700"/>
                  </a:lnTo>
                  <a:lnTo>
                    <a:pt x="539115" y="265747"/>
                  </a:lnTo>
                  <a:lnTo>
                    <a:pt x="540067" y="266700"/>
                  </a:lnTo>
                  <a:close/>
                </a:path>
                <a:path w="635634" h="603885">
                  <a:moveTo>
                    <a:pt x="540067" y="260985"/>
                  </a:moveTo>
                  <a:lnTo>
                    <a:pt x="539115" y="260985"/>
                  </a:lnTo>
                  <a:lnTo>
                    <a:pt x="540067" y="261937"/>
                  </a:lnTo>
                  <a:lnTo>
                    <a:pt x="540067" y="260985"/>
                  </a:lnTo>
                  <a:close/>
                </a:path>
                <a:path w="635634" h="603885">
                  <a:moveTo>
                    <a:pt x="541020" y="263842"/>
                  </a:moveTo>
                  <a:lnTo>
                    <a:pt x="540067" y="262890"/>
                  </a:lnTo>
                  <a:lnTo>
                    <a:pt x="540067" y="263842"/>
                  </a:lnTo>
                  <a:lnTo>
                    <a:pt x="541020" y="263842"/>
                  </a:lnTo>
                  <a:close/>
                </a:path>
                <a:path w="635634" h="603885">
                  <a:moveTo>
                    <a:pt x="541972" y="273367"/>
                  </a:moveTo>
                  <a:lnTo>
                    <a:pt x="541020" y="272097"/>
                  </a:lnTo>
                  <a:lnTo>
                    <a:pt x="541020" y="275907"/>
                  </a:lnTo>
                  <a:lnTo>
                    <a:pt x="541972" y="273367"/>
                  </a:lnTo>
                  <a:close/>
                </a:path>
                <a:path w="635634" h="603885">
                  <a:moveTo>
                    <a:pt x="541972" y="255270"/>
                  </a:moveTo>
                  <a:lnTo>
                    <a:pt x="541020" y="255270"/>
                  </a:lnTo>
                  <a:lnTo>
                    <a:pt x="541972" y="255511"/>
                  </a:lnTo>
                  <a:lnTo>
                    <a:pt x="541972" y="255270"/>
                  </a:lnTo>
                  <a:close/>
                </a:path>
                <a:path w="635634" h="603885">
                  <a:moveTo>
                    <a:pt x="542925" y="260032"/>
                  </a:moveTo>
                  <a:lnTo>
                    <a:pt x="541972" y="259080"/>
                  </a:lnTo>
                  <a:lnTo>
                    <a:pt x="540067" y="258127"/>
                  </a:lnTo>
                  <a:lnTo>
                    <a:pt x="541020" y="260032"/>
                  </a:lnTo>
                  <a:lnTo>
                    <a:pt x="541020" y="259080"/>
                  </a:lnTo>
                  <a:lnTo>
                    <a:pt x="541972" y="260032"/>
                  </a:lnTo>
                  <a:lnTo>
                    <a:pt x="542925" y="260032"/>
                  </a:lnTo>
                  <a:close/>
                </a:path>
                <a:path w="635634" h="603885">
                  <a:moveTo>
                    <a:pt x="544830" y="256222"/>
                  </a:moveTo>
                  <a:lnTo>
                    <a:pt x="541972" y="255511"/>
                  </a:lnTo>
                  <a:lnTo>
                    <a:pt x="541972" y="256222"/>
                  </a:lnTo>
                  <a:lnTo>
                    <a:pt x="544830" y="256222"/>
                  </a:lnTo>
                  <a:close/>
                </a:path>
                <a:path w="635634" h="603885">
                  <a:moveTo>
                    <a:pt x="546735" y="252412"/>
                  </a:moveTo>
                  <a:lnTo>
                    <a:pt x="545782" y="249555"/>
                  </a:lnTo>
                  <a:lnTo>
                    <a:pt x="541972" y="247650"/>
                  </a:lnTo>
                  <a:lnTo>
                    <a:pt x="546735" y="252412"/>
                  </a:lnTo>
                  <a:close/>
                </a:path>
                <a:path w="635634" h="603885">
                  <a:moveTo>
                    <a:pt x="549592" y="559117"/>
                  </a:moveTo>
                  <a:lnTo>
                    <a:pt x="548640" y="561022"/>
                  </a:lnTo>
                  <a:lnTo>
                    <a:pt x="549592" y="561022"/>
                  </a:lnTo>
                  <a:lnTo>
                    <a:pt x="549592" y="559117"/>
                  </a:lnTo>
                  <a:close/>
                </a:path>
                <a:path w="635634" h="603885">
                  <a:moveTo>
                    <a:pt x="549592" y="556260"/>
                  </a:moveTo>
                  <a:lnTo>
                    <a:pt x="548640" y="557212"/>
                  </a:lnTo>
                  <a:lnTo>
                    <a:pt x="547687" y="559117"/>
                  </a:lnTo>
                  <a:lnTo>
                    <a:pt x="546735" y="556260"/>
                  </a:lnTo>
                  <a:lnTo>
                    <a:pt x="545782" y="561022"/>
                  </a:lnTo>
                  <a:lnTo>
                    <a:pt x="548640" y="561022"/>
                  </a:lnTo>
                  <a:lnTo>
                    <a:pt x="549592" y="556260"/>
                  </a:lnTo>
                  <a:close/>
                </a:path>
                <a:path w="635634" h="603885">
                  <a:moveTo>
                    <a:pt x="550545" y="561022"/>
                  </a:moveTo>
                  <a:lnTo>
                    <a:pt x="549592" y="561022"/>
                  </a:lnTo>
                  <a:lnTo>
                    <a:pt x="549592" y="561975"/>
                  </a:lnTo>
                  <a:lnTo>
                    <a:pt x="550545" y="561975"/>
                  </a:lnTo>
                  <a:lnTo>
                    <a:pt x="550545" y="561022"/>
                  </a:lnTo>
                  <a:close/>
                </a:path>
                <a:path w="635634" h="603885">
                  <a:moveTo>
                    <a:pt x="550545" y="553402"/>
                  </a:moveTo>
                  <a:lnTo>
                    <a:pt x="549592" y="553402"/>
                  </a:lnTo>
                  <a:lnTo>
                    <a:pt x="549592" y="554355"/>
                  </a:lnTo>
                  <a:lnTo>
                    <a:pt x="550545" y="555307"/>
                  </a:lnTo>
                  <a:lnTo>
                    <a:pt x="550545" y="553402"/>
                  </a:lnTo>
                  <a:close/>
                </a:path>
                <a:path w="635634" h="603885">
                  <a:moveTo>
                    <a:pt x="550545" y="552450"/>
                  </a:moveTo>
                  <a:lnTo>
                    <a:pt x="549592" y="551497"/>
                  </a:lnTo>
                  <a:lnTo>
                    <a:pt x="549592" y="552450"/>
                  </a:lnTo>
                  <a:lnTo>
                    <a:pt x="548640" y="552450"/>
                  </a:lnTo>
                  <a:lnTo>
                    <a:pt x="550545" y="553402"/>
                  </a:lnTo>
                  <a:lnTo>
                    <a:pt x="550545" y="552450"/>
                  </a:lnTo>
                  <a:close/>
                </a:path>
                <a:path w="635634" h="603885">
                  <a:moveTo>
                    <a:pt x="550545" y="240982"/>
                  </a:moveTo>
                  <a:lnTo>
                    <a:pt x="549592" y="241935"/>
                  </a:lnTo>
                  <a:lnTo>
                    <a:pt x="547687" y="242887"/>
                  </a:lnTo>
                  <a:lnTo>
                    <a:pt x="544830" y="244792"/>
                  </a:lnTo>
                  <a:lnTo>
                    <a:pt x="545782" y="247650"/>
                  </a:lnTo>
                  <a:lnTo>
                    <a:pt x="547687" y="248602"/>
                  </a:lnTo>
                  <a:lnTo>
                    <a:pt x="548640" y="248602"/>
                  </a:lnTo>
                  <a:lnTo>
                    <a:pt x="550545" y="242887"/>
                  </a:lnTo>
                  <a:lnTo>
                    <a:pt x="550545" y="240982"/>
                  </a:lnTo>
                  <a:close/>
                </a:path>
                <a:path w="635634" h="603885">
                  <a:moveTo>
                    <a:pt x="551497" y="561975"/>
                  </a:moveTo>
                  <a:lnTo>
                    <a:pt x="550227" y="562610"/>
                  </a:lnTo>
                  <a:lnTo>
                    <a:pt x="549592" y="561975"/>
                  </a:lnTo>
                  <a:lnTo>
                    <a:pt x="549592" y="562927"/>
                  </a:lnTo>
                  <a:lnTo>
                    <a:pt x="549592" y="563880"/>
                  </a:lnTo>
                  <a:lnTo>
                    <a:pt x="550545" y="562927"/>
                  </a:lnTo>
                  <a:lnTo>
                    <a:pt x="551497" y="561975"/>
                  </a:lnTo>
                  <a:close/>
                </a:path>
                <a:path w="635634" h="603885">
                  <a:moveTo>
                    <a:pt x="551497" y="231457"/>
                  </a:moveTo>
                  <a:lnTo>
                    <a:pt x="548640" y="234315"/>
                  </a:lnTo>
                  <a:lnTo>
                    <a:pt x="549592" y="240982"/>
                  </a:lnTo>
                  <a:lnTo>
                    <a:pt x="551497" y="240030"/>
                  </a:lnTo>
                  <a:lnTo>
                    <a:pt x="551497" y="237172"/>
                  </a:lnTo>
                  <a:lnTo>
                    <a:pt x="551497" y="235267"/>
                  </a:lnTo>
                  <a:lnTo>
                    <a:pt x="550545" y="237172"/>
                  </a:lnTo>
                  <a:lnTo>
                    <a:pt x="550545" y="235267"/>
                  </a:lnTo>
                  <a:lnTo>
                    <a:pt x="551497" y="235267"/>
                  </a:lnTo>
                  <a:lnTo>
                    <a:pt x="551497" y="234315"/>
                  </a:lnTo>
                  <a:lnTo>
                    <a:pt x="551497" y="231457"/>
                  </a:lnTo>
                  <a:close/>
                </a:path>
                <a:path w="635634" h="603885">
                  <a:moveTo>
                    <a:pt x="554355" y="553402"/>
                  </a:moveTo>
                  <a:lnTo>
                    <a:pt x="553402" y="553402"/>
                  </a:lnTo>
                  <a:lnTo>
                    <a:pt x="551497" y="554355"/>
                  </a:lnTo>
                  <a:lnTo>
                    <a:pt x="551497" y="557212"/>
                  </a:lnTo>
                  <a:lnTo>
                    <a:pt x="552450" y="557212"/>
                  </a:lnTo>
                  <a:lnTo>
                    <a:pt x="553402" y="555307"/>
                  </a:lnTo>
                  <a:lnTo>
                    <a:pt x="553402" y="556260"/>
                  </a:lnTo>
                  <a:lnTo>
                    <a:pt x="554355" y="553402"/>
                  </a:lnTo>
                  <a:close/>
                </a:path>
                <a:path w="635634" h="603885">
                  <a:moveTo>
                    <a:pt x="555307" y="540067"/>
                  </a:moveTo>
                  <a:lnTo>
                    <a:pt x="554355" y="537210"/>
                  </a:lnTo>
                  <a:lnTo>
                    <a:pt x="554355" y="540067"/>
                  </a:lnTo>
                  <a:lnTo>
                    <a:pt x="555307" y="540067"/>
                  </a:lnTo>
                  <a:close/>
                </a:path>
                <a:path w="635634" h="603885">
                  <a:moveTo>
                    <a:pt x="556260" y="275907"/>
                  </a:moveTo>
                  <a:lnTo>
                    <a:pt x="554672" y="274637"/>
                  </a:lnTo>
                  <a:lnTo>
                    <a:pt x="554355" y="274637"/>
                  </a:lnTo>
                  <a:lnTo>
                    <a:pt x="554355" y="275907"/>
                  </a:lnTo>
                  <a:lnTo>
                    <a:pt x="556260" y="275907"/>
                  </a:lnTo>
                  <a:close/>
                </a:path>
                <a:path w="635634" h="603885">
                  <a:moveTo>
                    <a:pt x="556729" y="541020"/>
                  </a:moveTo>
                  <a:lnTo>
                    <a:pt x="555307" y="541020"/>
                  </a:lnTo>
                  <a:lnTo>
                    <a:pt x="555307" y="542925"/>
                  </a:lnTo>
                  <a:lnTo>
                    <a:pt x="556260" y="541972"/>
                  </a:lnTo>
                  <a:lnTo>
                    <a:pt x="556729" y="541020"/>
                  </a:lnTo>
                  <a:close/>
                </a:path>
                <a:path w="635634" h="603885">
                  <a:moveTo>
                    <a:pt x="557212" y="260985"/>
                  </a:moveTo>
                  <a:lnTo>
                    <a:pt x="555307" y="260032"/>
                  </a:lnTo>
                  <a:lnTo>
                    <a:pt x="556260" y="260985"/>
                  </a:lnTo>
                  <a:lnTo>
                    <a:pt x="557212" y="262890"/>
                  </a:lnTo>
                  <a:lnTo>
                    <a:pt x="557212" y="260985"/>
                  </a:lnTo>
                  <a:close/>
                </a:path>
                <a:path w="635634" h="603885">
                  <a:moveTo>
                    <a:pt x="558165" y="278130"/>
                  </a:moveTo>
                  <a:lnTo>
                    <a:pt x="556260" y="279082"/>
                  </a:lnTo>
                  <a:lnTo>
                    <a:pt x="553402" y="279082"/>
                  </a:lnTo>
                  <a:lnTo>
                    <a:pt x="554355" y="280035"/>
                  </a:lnTo>
                  <a:lnTo>
                    <a:pt x="558165" y="280035"/>
                  </a:lnTo>
                  <a:lnTo>
                    <a:pt x="557212" y="279082"/>
                  </a:lnTo>
                  <a:lnTo>
                    <a:pt x="558165" y="278130"/>
                  </a:lnTo>
                  <a:close/>
                </a:path>
                <a:path w="635634" h="603885">
                  <a:moveTo>
                    <a:pt x="558165" y="266700"/>
                  </a:moveTo>
                  <a:lnTo>
                    <a:pt x="556260" y="262890"/>
                  </a:lnTo>
                  <a:lnTo>
                    <a:pt x="551497" y="260985"/>
                  </a:lnTo>
                  <a:lnTo>
                    <a:pt x="553402" y="262890"/>
                  </a:lnTo>
                  <a:lnTo>
                    <a:pt x="554355" y="264795"/>
                  </a:lnTo>
                  <a:lnTo>
                    <a:pt x="558165" y="266700"/>
                  </a:lnTo>
                  <a:close/>
                </a:path>
                <a:path w="635634" h="603885">
                  <a:moveTo>
                    <a:pt x="559117" y="541020"/>
                  </a:moveTo>
                  <a:lnTo>
                    <a:pt x="557212" y="540067"/>
                  </a:lnTo>
                  <a:lnTo>
                    <a:pt x="556729" y="541020"/>
                  </a:lnTo>
                  <a:lnTo>
                    <a:pt x="559117" y="541020"/>
                  </a:lnTo>
                  <a:close/>
                </a:path>
                <a:path w="635634" h="603885">
                  <a:moveTo>
                    <a:pt x="559117" y="273367"/>
                  </a:moveTo>
                  <a:lnTo>
                    <a:pt x="557212" y="272097"/>
                  </a:lnTo>
                  <a:lnTo>
                    <a:pt x="555307" y="270827"/>
                  </a:lnTo>
                  <a:lnTo>
                    <a:pt x="551497" y="270827"/>
                  </a:lnTo>
                  <a:lnTo>
                    <a:pt x="549592" y="267017"/>
                  </a:lnTo>
                  <a:lnTo>
                    <a:pt x="543877" y="261937"/>
                  </a:lnTo>
                  <a:lnTo>
                    <a:pt x="544512" y="261518"/>
                  </a:lnTo>
                  <a:lnTo>
                    <a:pt x="545782" y="260667"/>
                  </a:lnTo>
                  <a:lnTo>
                    <a:pt x="540067" y="260667"/>
                  </a:lnTo>
                  <a:lnTo>
                    <a:pt x="543255" y="261937"/>
                  </a:lnTo>
                  <a:lnTo>
                    <a:pt x="543509" y="263207"/>
                  </a:lnTo>
                  <a:lnTo>
                    <a:pt x="543941" y="264477"/>
                  </a:lnTo>
                  <a:lnTo>
                    <a:pt x="547687" y="267017"/>
                  </a:lnTo>
                  <a:lnTo>
                    <a:pt x="543877" y="265747"/>
                  </a:lnTo>
                  <a:lnTo>
                    <a:pt x="541020" y="265747"/>
                  </a:lnTo>
                  <a:lnTo>
                    <a:pt x="541972" y="267017"/>
                  </a:lnTo>
                  <a:lnTo>
                    <a:pt x="542925" y="267017"/>
                  </a:lnTo>
                  <a:lnTo>
                    <a:pt x="546735" y="272097"/>
                  </a:lnTo>
                  <a:lnTo>
                    <a:pt x="542925" y="273367"/>
                  </a:lnTo>
                  <a:lnTo>
                    <a:pt x="542925" y="275907"/>
                  </a:lnTo>
                  <a:lnTo>
                    <a:pt x="541020" y="275907"/>
                  </a:lnTo>
                  <a:lnTo>
                    <a:pt x="540067" y="272097"/>
                  </a:lnTo>
                  <a:lnTo>
                    <a:pt x="534352" y="270827"/>
                  </a:lnTo>
                  <a:lnTo>
                    <a:pt x="535305" y="269557"/>
                  </a:lnTo>
                  <a:lnTo>
                    <a:pt x="535305" y="268287"/>
                  </a:lnTo>
                  <a:lnTo>
                    <a:pt x="536257" y="268287"/>
                  </a:lnTo>
                  <a:lnTo>
                    <a:pt x="537210" y="267017"/>
                  </a:lnTo>
                  <a:lnTo>
                    <a:pt x="533400" y="268287"/>
                  </a:lnTo>
                  <a:lnTo>
                    <a:pt x="530542" y="267017"/>
                  </a:lnTo>
                  <a:lnTo>
                    <a:pt x="526732" y="267017"/>
                  </a:lnTo>
                  <a:lnTo>
                    <a:pt x="525780" y="269557"/>
                  </a:lnTo>
                  <a:lnTo>
                    <a:pt x="523875" y="269557"/>
                  </a:lnTo>
                  <a:lnTo>
                    <a:pt x="522922" y="275907"/>
                  </a:lnTo>
                  <a:lnTo>
                    <a:pt x="522922" y="273367"/>
                  </a:lnTo>
                  <a:lnTo>
                    <a:pt x="517207" y="277177"/>
                  </a:lnTo>
                  <a:lnTo>
                    <a:pt x="517207" y="275907"/>
                  </a:lnTo>
                  <a:lnTo>
                    <a:pt x="512597" y="278447"/>
                  </a:lnTo>
                  <a:lnTo>
                    <a:pt x="508266" y="282257"/>
                  </a:lnTo>
                  <a:lnTo>
                    <a:pt x="503402" y="284797"/>
                  </a:lnTo>
                  <a:lnTo>
                    <a:pt x="497205" y="283527"/>
                  </a:lnTo>
                  <a:lnTo>
                    <a:pt x="493395" y="287337"/>
                  </a:lnTo>
                  <a:lnTo>
                    <a:pt x="489585" y="286067"/>
                  </a:lnTo>
                  <a:lnTo>
                    <a:pt x="488950" y="284797"/>
                  </a:lnTo>
                  <a:lnTo>
                    <a:pt x="487680" y="282257"/>
                  </a:lnTo>
                  <a:lnTo>
                    <a:pt x="484822" y="284797"/>
                  </a:lnTo>
                  <a:lnTo>
                    <a:pt x="478155" y="280987"/>
                  </a:lnTo>
                  <a:lnTo>
                    <a:pt x="478155" y="284797"/>
                  </a:lnTo>
                  <a:lnTo>
                    <a:pt x="473570" y="282257"/>
                  </a:lnTo>
                  <a:lnTo>
                    <a:pt x="468630" y="282257"/>
                  </a:lnTo>
                  <a:lnTo>
                    <a:pt x="463677" y="284797"/>
                  </a:lnTo>
                  <a:lnTo>
                    <a:pt x="459105" y="286067"/>
                  </a:lnTo>
                  <a:lnTo>
                    <a:pt x="460057" y="291147"/>
                  </a:lnTo>
                  <a:lnTo>
                    <a:pt x="456247" y="291147"/>
                  </a:lnTo>
                  <a:lnTo>
                    <a:pt x="453390" y="293687"/>
                  </a:lnTo>
                  <a:lnTo>
                    <a:pt x="449580" y="296227"/>
                  </a:lnTo>
                  <a:lnTo>
                    <a:pt x="450532" y="300037"/>
                  </a:lnTo>
                  <a:lnTo>
                    <a:pt x="447675" y="305117"/>
                  </a:lnTo>
                  <a:lnTo>
                    <a:pt x="446341" y="303847"/>
                  </a:lnTo>
                  <a:lnTo>
                    <a:pt x="442341" y="300037"/>
                  </a:lnTo>
                  <a:lnTo>
                    <a:pt x="441007" y="298767"/>
                  </a:lnTo>
                  <a:lnTo>
                    <a:pt x="435292" y="300037"/>
                  </a:lnTo>
                  <a:lnTo>
                    <a:pt x="435292" y="298767"/>
                  </a:lnTo>
                  <a:lnTo>
                    <a:pt x="438150" y="298767"/>
                  </a:lnTo>
                  <a:lnTo>
                    <a:pt x="432320" y="297497"/>
                  </a:lnTo>
                  <a:lnTo>
                    <a:pt x="427304" y="300037"/>
                  </a:lnTo>
                  <a:lnTo>
                    <a:pt x="422478" y="303847"/>
                  </a:lnTo>
                  <a:lnTo>
                    <a:pt x="417195" y="302577"/>
                  </a:lnTo>
                  <a:lnTo>
                    <a:pt x="416242" y="303847"/>
                  </a:lnTo>
                  <a:lnTo>
                    <a:pt x="414337" y="303847"/>
                  </a:lnTo>
                  <a:lnTo>
                    <a:pt x="413385" y="302577"/>
                  </a:lnTo>
                  <a:lnTo>
                    <a:pt x="412432" y="302577"/>
                  </a:lnTo>
                  <a:lnTo>
                    <a:pt x="410527" y="300037"/>
                  </a:lnTo>
                  <a:lnTo>
                    <a:pt x="409575" y="300037"/>
                  </a:lnTo>
                  <a:lnTo>
                    <a:pt x="411480" y="302577"/>
                  </a:lnTo>
                  <a:lnTo>
                    <a:pt x="410527" y="302577"/>
                  </a:lnTo>
                  <a:lnTo>
                    <a:pt x="406717" y="303847"/>
                  </a:lnTo>
                  <a:lnTo>
                    <a:pt x="405765" y="298767"/>
                  </a:lnTo>
                  <a:lnTo>
                    <a:pt x="403860" y="297497"/>
                  </a:lnTo>
                  <a:lnTo>
                    <a:pt x="405765" y="305117"/>
                  </a:lnTo>
                  <a:lnTo>
                    <a:pt x="403860" y="306387"/>
                  </a:lnTo>
                  <a:lnTo>
                    <a:pt x="403860" y="307657"/>
                  </a:lnTo>
                  <a:lnTo>
                    <a:pt x="402259" y="305117"/>
                  </a:lnTo>
                  <a:lnTo>
                    <a:pt x="400405" y="305117"/>
                  </a:lnTo>
                  <a:lnTo>
                    <a:pt x="398360" y="306387"/>
                  </a:lnTo>
                  <a:lnTo>
                    <a:pt x="396240" y="303847"/>
                  </a:lnTo>
                  <a:lnTo>
                    <a:pt x="395287" y="306387"/>
                  </a:lnTo>
                  <a:lnTo>
                    <a:pt x="387667" y="306387"/>
                  </a:lnTo>
                  <a:lnTo>
                    <a:pt x="386715" y="314007"/>
                  </a:lnTo>
                  <a:lnTo>
                    <a:pt x="385762" y="312737"/>
                  </a:lnTo>
                  <a:lnTo>
                    <a:pt x="386715" y="312737"/>
                  </a:lnTo>
                  <a:lnTo>
                    <a:pt x="382905" y="311467"/>
                  </a:lnTo>
                  <a:lnTo>
                    <a:pt x="381000" y="314007"/>
                  </a:lnTo>
                  <a:lnTo>
                    <a:pt x="380047" y="307657"/>
                  </a:lnTo>
                  <a:lnTo>
                    <a:pt x="376237" y="315277"/>
                  </a:lnTo>
                  <a:lnTo>
                    <a:pt x="375272" y="314007"/>
                  </a:lnTo>
                  <a:lnTo>
                    <a:pt x="373380" y="311467"/>
                  </a:lnTo>
                  <a:lnTo>
                    <a:pt x="372427" y="310197"/>
                  </a:lnTo>
                  <a:lnTo>
                    <a:pt x="374332" y="305117"/>
                  </a:lnTo>
                  <a:lnTo>
                    <a:pt x="367665" y="311467"/>
                  </a:lnTo>
                  <a:lnTo>
                    <a:pt x="369570" y="307657"/>
                  </a:lnTo>
                  <a:lnTo>
                    <a:pt x="363855" y="314007"/>
                  </a:lnTo>
                  <a:lnTo>
                    <a:pt x="363855" y="311467"/>
                  </a:lnTo>
                  <a:lnTo>
                    <a:pt x="361950" y="311467"/>
                  </a:lnTo>
                  <a:lnTo>
                    <a:pt x="359092" y="315277"/>
                  </a:lnTo>
                  <a:lnTo>
                    <a:pt x="357187" y="312737"/>
                  </a:lnTo>
                  <a:lnTo>
                    <a:pt x="356552" y="311467"/>
                  </a:lnTo>
                  <a:lnTo>
                    <a:pt x="355282" y="308927"/>
                  </a:lnTo>
                  <a:lnTo>
                    <a:pt x="336232" y="308927"/>
                  </a:lnTo>
                  <a:lnTo>
                    <a:pt x="329565" y="307657"/>
                  </a:lnTo>
                  <a:lnTo>
                    <a:pt x="323850" y="303847"/>
                  </a:lnTo>
                  <a:lnTo>
                    <a:pt x="323481" y="307657"/>
                  </a:lnTo>
                  <a:lnTo>
                    <a:pt x="321703" y="306387"/>
                  </a:lnTo>
                  <a:lnTo>
                    <a:pt x="319557" y="305117"/>
                  </a:lnTo>
                  <a:lnTo>
                    <a:pt x="318135" y="306387"/>
                  </a:lnTo>
                  <a:lnTo>
                    <a:pt x="318135" y="303847"/>
                  </a:lnTo>
                  <a:lnTo>
                    <a:pt x="316230" y="303847"/>
                  </a:lnTo>
                  <a:lnTo>
                    <a:pt x="316865" y="302577"/>
                  </a:lnTo>
                  <a:lnTo>
                    <a:pt x="318135" y="300037"/>
                  </a:lnTo>
                  <a:lnTo>
                    <a:pt x="312420" y="302577"/>
                  </a:lnTo>
                  <a:lnTo>
                    <a:pt x="310515" y="294957"/>
                  </a:lnTo>
                  <a:lnTo>
                    <a:pt x="305752" y="302577"/>
                  </a:lnTo>
                  <a:lnTo>
                    <a:pt x="305752" y="298767"/>
                  </a:lnTo>
                  <a:lnTo>
                    <a:pt x="307657" y="298767"/>
                  </a:lnTo>
                  <a:lnTo>
                    <a:pt x="306705" y="296227"/>
                  </a:lnTo>
                  <a:lnTo>
                    <a:pt x="304800" y="298767"/>
                  </a:lnTo>
                  <a:lnTo>
                    <a:pt x="303847" y="296227"/>
                  </a:lnTo>
                  <a:lnTo>
                    <a:pt x="303847" y="294957"/>
                  </a:lnTo>
                  <a:lnTo>
                    <a:pt x="304800" y="294957"/>
                  </a:lnTo>
                  <a:lnTo>
                    <a:pt x="305752" y="293687"/>
                  </a:lnTo>
                  <a:lnTo>
                    <a:pt x="300037" y="293687"/>
                  </a:lnTo>
                  <a:lnTo>
                    <a:pt x="300037" y="330517"/>
                  </a:lnTo>
                  <a:lnTo>
                    <a:pt x="298132" y="330517"/>
                  </a:lnTo>
                  <a:lnTo>
                    <a:pt x="296227" y="329247"/>
                  </a:lnTo>
                  <a:lnTo>
                    <a:pt x="298132" y="327977"/>
                  </a:lnTo>
                  <a:lnTo>
                    <a:pt x="299085" y="327977"/>
                  </a:lnTo>
                  <a:lnTo>
                    <a:pt x="300037" y="330517"/>
                  </a:lnTo>
                  <a:lnTo>
                    <a:pt x="300037" y="293687"/>
                  </a:lnTo>
                  <a:lnTo>
                    <a:pt x="298132" y="301307"/>
                  </a:lnTo>
                  <a:lnTo>
                    <a:pt x="297180" y="308927"/>
                  </a:lnTo>
                  <a:lnTo>
                    <a:pt x="294322" y="305117"/>
                  </a:lnTo>
                  <a:lnTo>
                    <a:pt x="293370" y="305117"/>
                  </a:lnTo>
                  <a:lnTo>
                    <a:pt x="290512" y="310197"/>
                  </a:lnTo>
                  <a:lnTo>
                    <a:pt x="288607" y="303847"/>
                  </a:lnTo>
                  <a:lnTo>
                    <a:pt x="292417" y="303847"/>
                  </a:lnTo>
                  <a:lnTo>
                    <a:pt x="280987" y="298767"/>
                  </a:lnTo>
                  <a:lnTo>
                    <a:pt x="279082" y="303847"/>
                  </a:lnTo>
                  <a:lnTo>
                    <a:pt x="279082" y="302577"/>
                  </a:lnTo>
                  <a:lnTo>
                    <a:pt x="276225" y="303847"/>
                  </a:lnTo>
                  <a:lnTo>
                    <a:pt x="270510" y="303847"/>
                  </a:lnTo>
                  <a:lnTo>
                    <a:pt x="270510" y="302577"/>
                  </a:lnTo>
                  <a:lnTo>
                    <a:pt x="265747" y="302577"/>
                  </a:lnTo>
                  <a:lnTo>
                    <a:pt x="266700" y="303847"/>
                  </a:lnTo>
                  <a:lnTo>
                    <a:pt x="262890" y="310197"/>
                  </a:lnTo>
                  <a:lnTo>
                    <a:pt x="262890" y="308927"/>
                  </a:lnTo>
                  <a:lnTo>
                    <a:pt x="262890" y="306387"/>
                  </a:lnTo>
                  <a:lnTo>
                    <a:pt x="262890" y="305117"/>
                  </a:lnTo>
                  <a:lnTo>
                    <a:pt x="262890" y="303847"/>
                  </a:lnTo>
                  <a:lnTo>
                    <a:pt x="259080" y="303847"/>
                  </a:lnTo>
                  <a:lnTo>
                    <a:pt x="256730" y="301307"/>
                  </a:lnTo>
                  <a:lnTo>
                    <a:pt x="255562" y="300037"/>
                  </a:lnTo>
                  <a:lnTo>
                    <a:pt x="253834" y="301307"/>
                  </a:lnTo>
                  <a:lnTo>
                    <a:pt x="248602" y="297497"/>
                  </a:lnTo>
                  <a:lnTo>
                    <a:pt x="247650" y="302577"/>
                  </a:lnTo>
                  <a:lnTo>
                    <a:pt x="245452" y="305117"/>
                  </a:lnTo>
                  <a:lnTo>
                    <a:pt x="243001" y="302577"/>
                  </a:lnTo>
                  <a:lnTo>
                    <a:pt x="240004" y="297497"/>
                  </a:lnTo>
                  <a:lnTo>
                    <a:pt x="236220" y="296227"/>
                  </a:lnTo>
                  <a:lnTo>
                    <a:pt x="237172" y="298767"/>
                  </a:lnTo>
                  <a:lnTo>
                    <a:pt x="233362" y="302577"/>
                  </a:lnTo>
                  <a:lnTo>
                    <a:pt x="233362" y="301307"/>
                  </a:lnTo>
                  <a:lnTo>
                    <a:pt x="233362" y="292417"/>
                  </a:lnTo>
                  <a:lnTo>
                    <a:pt x="233362" y="288607"/>
                  </a:lnTo>
                  <a:lnTo>
                    <a:pt x="233362" y="286067"/>
                  </a:lnTo>
                  <a:lnTo>
                    <a:pt x="233362" y="284797"/>
                  </a:lnTo>
                  <a:lnTo>
                    <a:pt x="231457" y="282257"/>
                  </a:lnTo>
                  <a:lnTo>
                    <a:pt x="231457" y="280987"/>
                  </a:lnTo>
                  <a:lnTo>
                    <a:pt x="232410" y="280987"/>
                  </a:lnTo>
                  <a:lnTo>
                    <a:pt x="233362" y="279717"/>
                  </a:lnTo>
                  <a:lnTo>
                    <a:pt x="228600" y="273367"/>
                  </a:lnTo>
                  <a:lnTo>
                    <a:pt x="229133" y="276999"/>
                  </a:lnTo>
                  <a:lnTo>
                    <a:pt x="229552" y="277177"/>
                  </a:lnTo>
                  <a:lnTo>
                    <a:pt x="229209" y="277520"/>
                  </a:lnTo>
                  <a:lnTo>
                    <a:pt x="230505" y="286067"/>
                  </a:lnTo>
                  <a:lnTo>
                    <a:pt x="225742" y="284797"/>
                  </a:lnTo>
                  <a:lnTo>
                    <a:pt x="225742" y="283527"/>
                  </a:lnTo>
                  <a:lnTo>
                    <a:pt x="225742" y="282257"/>
                  </a:lnTo>
                  <a:lnTo>
                    <a:pt x="225742" y="280987"/>
                  </a:lnTo>
                  <a:lnTo>
                    <a:pt x="229209" y="277520"/>
                  </a:lnTo>
                  <a:lnTo>
                    <a:pt x="229133" y="276999"/>
                  </a:lnTo>
                  <a:lnTo>
                    <a:pt x="226695" y="275907"/>
                  </a:lnTo>
                  <a:lnTo>
                    <a:pt x="225742" y="273367"/>
                  </a:lnTo>
                  <a:lnTo>
                    <a:pt x="214312" y="282257"/>
                  </a:lnTo>
                  <a:lnTo>
                    <a:pt x="213829" y="280987"/>
                  </a:lnTo>
                  <a:lnTo>
                    <a:pt x="211455" y="274637"/>
                  </a:lnTo>
                  <a:lnTo>
                    <a:pt x="211455" y="279717"/>
                  </a:lnTo>
                  <a:lnTo>
                    <a:pt x="208597" y="280987"/>
                  </a:lnTo>
                  <a:lnTo>
                    <a:pt x="204787" y="279717"/>
                  </a:lnTo>
                  <a:lnTo>
                    <a:pt x="204571" y="278447"/>
                  </a:lnTo>
                  <a:lnTo>
                    <a:pt x="204152" y="275907"/>
                  </a:lnTo>
                  <a:lnTo>
                    <a:pt x="203936" y="274637"/>
                  </a:lnTo>
                  <a:lnTo>
                    <a:pt x="202882" y="268287"/>
                  </a:lnTo>
                  <a:lnTo>
                    <a:pt x="197167" y="274637"/>
                  </a:lnTo>
                  <a:lnTo>
                    <a:pt x="197167" y="273367"/>
                  </a:lnTo>
                  <a:lnTo>
                    <a:pt x="187642" y="273367"/>
                  </a:lnTo>
                  <a:lnTo>
                    <a:pt x="183832" y="275907"/>
                  </a:lnTo>
                  <a:lnTo>
                    <a:pt x="182549" y="269557"/>
                  </a:lnTo>
                  <a:lnTo>
                    <a:pt x="176441" y="268287"/>
                  </a:lnTo>
                  <a:lnTo>
                    <a:pt x="170700" y="268287"/>
                  </a:lnTo>
                  <a:lnTo>
                    <a:pt x="170497" y="261937"/>
                  </a:lnTo>
                  <a:lnTo>
                    <a:pt x="166687" y="260667"/>
                  </a:lnTo>
                  <a:lnTo>
                    <a:pt x="162877" y="259397"/>
                  </a:lnTo>
                  <a:lnTo>
                    <a:pt x="163830" y="258127"/>
                  </a:lnTo>
                  <a:lnTo>
                    <a:pt x="159067" y="255587"/>
                  </a:lnTo>
                  <a:lnTo>
                    <a:pt x="156210" y="256857"/>
                  </a:lnTo>
                  <a:lnTo>
                    <a:pt x="152400" y="259397"/>
                  </a:lnTo>
                  <a:lnTo>
                    <a:pt x="151447" y="256857"/>
                  </a:lnTo>
                  <a:lnTo>
                    <a:pt x="153352" y="256857"/>
                  </a:lnTo>
                  <a:lnTo>
                    <a:pt x="152400" y="255587"/>
                  </a:lnTo>
                  <a:lnTo>
                    <a:pt x="151447" y="254317"/>
                  </a:lnTo>
                  <a:lnTo>
                    <a:pt x="147637" y="249237"/>
                  </a:lnTo>
                  <a:lnTo>
                    <a:pt x="146685" y="250507"/>
                  </a:lnTo>
                  <a:lnTo>
                    <a:pt x="137160" y="254317"/>
                  </a:lnTo>
                  <a:lnTo>
                    <a:pt x="139065" y="249237"/>
                  </a:lnTo>
                  <a:lnTo>
                    <a:pt x="136207" y="249237"/>
                  </a:lnTo>
                  <a:lnTo>
                    <a:pt x="133921" y="241617"/>
                  </a:lnTo>
                  <a:lnTo>
                    <a:pt x="133159" y="239077"/>
                  </a:lnTo>
                  <a:lnTo>
                    <a:pt x="132397" y="236537"/>
                  </a:lnTo>
                  <a:lnTo>
                    <a:pt x="122872" y="237807"/>
                  </a:lnTo>
                  <a:lnTo>
                    <a:pt x="123825" y="236537"/>
                  </a:lnTo>
                  <a:lnTo>
                    <a:pt x="124777" y="236537"/>
                  </a:lnTo>
                  <a:lnTo>
                    <a:pt x="118516" y="232727"/>
                  </a:lnTo>
                  <a:lnTo>
                    <a:pt x="114058" y="227647"/>
                  </a:lnTo>
                  <a:lnTo>
                    <a:pt x="109232" y="222567"/>
                  </a:lnTo>
                  <a:lnTo>
                    <a:pt x="101917" y="226377"/>
                  </a:lnTo>
                  <a:lnTo>
                    <a:pt x="94297" y="226377"/>
                  </a:lnTo>
                  <a:lnTo>
                    <a:pt x="100012" y="231457"/>
                  </a:lnTo>
                  <a:lnTo>
                    <a:pt x="88582" y="231457"/>
                  </a:lnTo>
                  <a:lnTo>
                    <a:pt x="89535" y="235267"/>
                  </a:lnTo>
                  <a:lnTo>
                    <a:pt x="86677" y="235267"/>
                  </a:lnTo>
                  <a:lnTo>
                    <a:pt x="85725" y="227647"/>
                  </a:lnTo>
                  <a:lnTo>
                    <a:pt x="89535" y="227647"/>
                  </a:lnTo>
                  <a:lnTo>
                    <a:pt x="89535" y="228917"/>
                  </a:lnTo>
                  <a:lnTo>
                    <a:pt x="90182" y="227647"/>
                  </a:lnTo>
                  <a:lnTo>
                    <a:pt x="91503" y="225107"/>
                  </a:lnTo>
                  <a:lnTo>
                    <a:pt x="90271" y="222567"/>
                  </a:lnTo>
                  <a:lnTo>
                    <a:pt x="89649" y="221297"/>
                  </a:lnTo>
                  <a:lnTo>
                    <a:pt x="87249" y="218757"/>
                  </a:lnTo>
                  <a:lnTo>
                    <a:pt x="87630" y="216217"/>
                  </a:lnTo>
                  <a:lnTo>
                    <a:pt x="79108" y="208597"/>
                  </a:lnTo>
                  <a:lnTo>
                    <a:pt x="78041" y="207327"/>
                  </a:lnTo>
                  <a:lnTo>
                    <a:pt x="71666" y="199707"/>
                  </a:lnTo>
                  <a:lnTo>
                    <a:pt x="69303" y="197167"/>
                  </a:lnTo>
                  <a:lnTo>
                    <a:pt x="64579" y="192087"/>
                  </a:lnTo>
                  <a:lnTo>
                    <a:pt x="63347" y="190817"/>
                  </a:lnTo>
                  <a:lnTo>
                    <a:pt x="57150" y="184467"/>
                  </a:lnTo>
                  <a:lnTo>
                    <a:pt x="53340" y="190817"/>
                  </a:lnTo>
                  <a:lnTo>
                    <a:pt x="49530" y="187007"/>
                  </a:lnTo>
                  <a:lnTo>
                    <a:pt x="49530" y="184467"/>
                  </a:lnTo>
                  <a:lnTo>
                    <a:pt x="52387" y="181927"/>
                  </a:lnTo>
                  <a:lnTo>
                    <a:pt x="54292" y="184467"/>
                  </a:lnTo>
                  <a:lnTo>
                    <a:pt x="54927" y="181927"/>
                  </a:lnTo>
                  <a:lnTo>
                    <a:pt x="55245" y="180657"/>
                  </a:lnTo>
                  <a:lnTo>
                    <a:pt x="47625" y="181927"/>
                  </a:lnTo>
                  <a:lnTo>
                    <a:pt x="46672" y="184467"/>
                  </a:lnTo>
                  <a:lnTo>
                    <a:pt x="44132" y="178828"/>
                  </a:lnTo>
                  <a:lnTo>
                    <a:pt x="42862" y="179387"/>
                  </a:lnTo>
                  <a:lnTo>
                    <a:pt x="41910" y="178117"/>
                  </a:lnTo>
                  <a:lnTo>
                    <a:pt x="41910" y="176847"/>
                  </a:lnTo>
                  <a:lnTo>
                    <a:pt x="41910" y="175577"/>
                  </a:lnTo>
                  <a:lnTo>
                    <a:pt x="43332" y="174307"/>
                  </a:lnTo>
                  <a:lnTo>
                    <a:pt x="44767" y="173037"/>
                  </a:lnTo>
                  <a:lnTo>
                    <a:pt x="42862" y="170497"/>
                  </a:lnTo>
                  <a:lnTo>
                    <a:pt x="40957" y="171767"/>
                  </a:lnTo>
                  <a:lnTo>
                    <a:pt x="39052" y="174307"/>
                  </a:lnTo>
                  <a:lnTo>
                    <a:pt x="35242" y="174307"/>
                  </a:lnTo>
                  <a:lnTo>
                    <a:pt x="37147" y="171767"/>
                  </a:lnTo>
                  <a:lnTo>
                    <a:pt x="32385" y="176847"/>
                  </a:lnTo>
                  <a:lnTo>
                    <a:pt x="34290" y="174307"/>
                  </a:lnTo>
                  <a:lnTo>
                    <a:pt x="34290" y="170497"/>
                  </a:lnTo>
                  <a:lnTo>
                    <a:pt x="35242" y="170497"/>
                  </a:lnTo>
                  <a:lnTo>
                    <a:pt x="35242" y="169227"/>
                  </a:lnTo>
                  <a:lnTo>
                    <a:pt x="36195" y="167957"/>
                  </a:lnTo>
                  <a:lnTo>
                    <a:pt x="36195" y="166687"/>
                  </a:lnTo>
                  <a:lnTo>
                    <a:pt x="37147" y="164147"/>
                  </a:lnTo>
                  <a:lnTo>
                    <a:pt x="37147" y="162877"/>
                  </a:lnTo>
                  <a:lnTo>
                    <a:pt x="37147" y="160337"/>
                  </a:lnTo>
                  <a:lnTo>
                    <a:pt x="38100" y="160337"/>
                  </a:lnTo>
                  <a:lnTo>
                    <a:pt x="35242" y="156527"/>
                  </a:lnTo>
                  <a:lnTo>
                    <a:pt x="36195" y="151447"/>
                  </a:lnTo>
                  <a:lnTo>
                    <a:pt x="36830" y="148907"/>
                  </a:lnTo>
                  <a:lnTo>
                    <a:pt x="37147" y="147637"/>
                  </a:lnTo>
                  <a:lnTo>
                    <a:pt x="36195" y="148907"/>
                  </a:lnTo>
                  <a:lnTo>
                    <a:pt x="29527" y="147637"/>
                  </a:lnTo>
                  <a:lnTo>
                    <a:pt x="30162" y="146367"/>
                  </a:lnTo>
                  <a:lnTo>
                    <a:pt x="31432" y="143827"/>
                  </a:lnTo>
                  <a:lnTo>
                    <a:pt x="37846" y="145097"/>
                  </a:lnTo>
                  <a:lnTo>
                    <a:pt x="40589" y="142557"/>
                  </a:lnTo>
                  <a:lnTo>
                    <a:pt x="41338" y="141287"/>
                  </a:lnTo>
                  <a:lnTo>
                    <a:pt x="42811" y="138747"/>
                  </a:lnTo>
                  <a:lnTo>
                    <a:pt x="47625" y="136207"/>
                  </a:lnTo>
                  <a:lnTo>
                    <a:pt x="44805" y="134937"/>
                  </a:lnTo>
                  <a:lnTo>
                    <a:pt x="44399" y="131127"/>
                  </a:lnTo>
                  <a:lnTo>
                    <a:pt x="43776" y="128587"/>
                  </a:lnTo>
                  <a:lnTo>
                    <a:pt x="43472" y="127317"/>
                  </a:lnTo>
                  <a:lnTo>
                    <a:pt x="39052" y="127317"/>
                  </a:lnTo>
                  <a:lnTo>
                    <a:pt x="40957" y="123507"/>
                  </a:lnTo>
                  <a:lnTo>
                    <a:pt x="43815" y="127317"/>
                  </a:lnTo>
                  <a:lnTo>
                    <a:pt x="47625" y="126047"/>
                  </a:lnTo>
                  <a:lnTo>
                    <a:pt x="47561" y="123507"/>
                  </a:lnTo>
                  <a:lnTo>
                    <a:pt x="47472" y="119697"/>
                  </a:lnTo>
                  <a:lnTo>
                    <a:pt x="49999" y="112077"/>
                  </a:lnTo>
                  <a:lnTo>
                    <a:pt x="53238" y="105727"/>
                  </a:lnTo>
                  <a:lnTo>
                    <a:pt x="54902" y="99377"/>
                  </a:lnTo>
                  <a:lnTo>
                    <a:pt x="55245" y="98107"/>
                  </a:lnTo>
                  <a:lnTo>
                    <a:pt x="53340" y="96837"/>
                  </a:lnTo>
                  <a:lnTo>
                    <a:pt x="50482" y="99377"/>
                  </a:lnTo>
                  <a:lnTo>
                    <a:pt x="48577" y="96837"/>
                  </a:lnTo>
                  <a:lnTo>
                    <a:pt x="58102" y="93027"/>
                  </a:lnTo>
                  <a:lnTo>
                    <a:pt x="58102" y="90487"/>
                  </a:lnTo>
                  <a:lnTo>
                    <a:pt x="48577" y="89217"/>
                  </a:lnTo>
                  <a:lnTo>
                    <a:pt x="53022" y="86677"/>
                  </a:lnTo>
                  <a:lnTo>
                    <a:pt x="55245" y="85407"/>
                  </a:lnTo>
                  <a:lnTo>
                    <a:pt x="53340" y="85407"/>
                  </a:lnTo>
                  <a:lnTo>
                    <a:pt x="51435" y="86677"/>
                  </a:lnTo>
                  <a:lnTo>
                    <a:pt x="51435" y="85407"/>
                  </a:lnTo>
                  <a:lnTo>
                    <a:pt x="52882" y="81597"/>
                  </a:lnTo>
                  <a:lnTo>
                    <a:pt x="54825" y="76517"/>
                  </a:lnTo>
                  <a:lnTo>
                    <a:pt x="21907" y="76517"/>
                  </a:lnTo>
                  <a:lnTo>
                    <a:pt x="19050" y="76517"/>
                  </a:lnTo>
                  <a:lnTo>
                    <a:pt x="22860" y="77787"/>
                  </a:lnTo>
                  <a:lnTo>
                    <a:pt x="21907" y="81597"/>
                  </a:lnTo>
                  <a:lnTo>
                    <a:pt x="15240" y="81597"/>
                  </a:lnTo>
                  <a:lnTo>
                    <a:pt x="15240" y="77787"/>
                  </a:lnTo>
                  <a:lnTo>
                    <a:pt x="11430" y="81597"/>
                  </a:lnTo>
                  <a:lnTo>
                    <a:pt x="14287" y="87960"/>
                  </a:lnTo>
                  <a:lnTo>
                    <a:pt x="16192" y="85407"/>
                  </a:lnTo>
                  <a:lnTo>
                    <a:pt x="15354" y="94297"/>
                  </a:lnTo>
                  <a:lnTo>
                    <a:pt x="13804" y="103187"/>
                  </a:lnTo>
                  <a:lnTo>
                    <a:pt x="12966" y="112077"/>
                  </a:lnTo>
                  <a:lnTo>
                    <a:pt x="14287" y="120967"/>
                  </a:lnTo>
                  <a:lnTo>
                    <a:pt x="16192" y="120967"/>
                  </a:lnTo>
                  <a:lnTo>
                    <a:pt x="18097" y="128587"/>
                  </a:lnTo>
                  <a:lnTo>
                    <a:pt x="12382" y="126047"/>
                  </a:lnTo>
                  <a:lnTo>
                    <a:pt x="12382" y="134937"/>
                  </a:lnTo>
                  <a:lnTo>
                    <a:pt x="14287" y="136207"/>
                  </a:lnTo>
                  <a:lnTo>
                    <a:pt x="14287" y="141287"/>
                  </a:lnTo>
                  <a:lnTo>
                    <a:pt x="12382" y="138747"/>
                  </a:lnTo>
                  <a:lnTo>
                    <a:pt x="8572" y="143827"/>
                  </a:lnTo>
                  <a:lnTo>
                    <a:pt x="6667" y="141287"/>
                  </a:lnTo>
                  <a:lnTo>
                    <a:pt x="9525" y="150177"/>
                  </a:lnTo>
                  <a:lnTo>
                    <a:pt x="9525" y="146367"/>
                  </a:lnTo>
                  <a:lnTo>
                    <a:pt x="15240" y="153987"/>
                  </a:lnTo>
                  <a:lnTo>
                    <a:pt x="11430" y="153987"/>
                  </a:lnTo>
                  <a:lnTo>
                    <a:pt x="15240" y="159067"/>
                  </a:lnTo>
                  <a:lnTo>
                    <a:pt x="15240" y="162877"/>
                  </a:lnTo>
                  <a:lnTo>
                    <a:pt x="13335" y="159067"/>
                  </a:lnTo>
                  <a:lnTo>
                    <a:pt x="8572" y="166687"/>
                  </a:lnTo>
                  <a:lnTo>
                    <a:pt x="5715" y="161607"/>
                  </a:lnTo>
                  <a:lnTo>
                    <a:pt x="0" y="167957"/>
                  </a:lnTo>
                  <a:lnTo>
                    <a:pt x="1905" y="173037"/>
                  </a:lnTo>
                  <a:lnTo>
                    <a:pt x="2857" y="176847"/>
                  </a:lnTo>
                  <a:lnTo>
                    <a:pt x="3810" y="178117"/>
                  </a:lnTo>
                  <a:lnTo>
                    <a:pt x="2857" y="180657"/>
                  </a:lnTo>
                  <a:lnTo>
                    <a:pt x="4762" y="181927"/>
                  </a:lnTo>
                  <a:lnTo>
                    <a:pt x="4762" y="184467"/>
                  </a:lnTo>
                  <a:lnTo>
                    <a:pt x="2857" y="185737"/>
                  </a:lnTo>
                  <a:lnTo>
                    <a:pt x="9525" y="185737"/>
                  </a:lnTo>
                  <a:lnTo>
                    <a:pt x="9525" y="184467"/>
                  </a:lnTo>
                  <a:lnTo>
                    <a:pt x="7620" y="180657"/>
                  </a:lnTo>
                  <a:lnTo>
                    <a:pt x="6667" y="180657"/>
                  </a:lnTo>
                  <a:lnTo>
                    <a:pt x="6667" y="176847"/>
                  </a:lnTo>
                  <a:lnTo>
                    <a:pt x="7620" y="176847"/>
                  </a:lnTo>
                  <a:lnTo>
                    <a:pt x="9525" y="174307"/>
                  </a:lnTo>
                  <a:lnTo>
                    <a:pt x="11430" y="175577"/>
                  </a:lnTo>
                  <a:lnTo>
                    <a:pt x="13335" y="178117"/>
                  </a:lnTo>
                  <a:lnTo>
                    <a:pt x="15240" y="178117"/>
                  </a:lnTo>
                  <a:lnTo>
                    <a:pt x="16192" y="179387"/>
                  </a:lnTo>
                  <a:lnTo>
                    <a:pt x="17145" y="179387"/>
                  </a:lnTo>
                  <a:lnTo>
                    <a:pt x="17145" y="180657"/>
                  </a:lnTo>
                  <a:lnTo>
                    <a:pt x="18097" y="180657"/>
                  </a:lnTo>
                  <a:lnTo>
                    <a:pt x="16192" y="184467"/>
                  </a:lnTo>
                  <a:lnTo>
                    <a:pt x="14287" y="189547"/>
                  </a:lnTo>
                  <a:lnTo>
                    <a:pt x="14287" y="194627"/>
                  </a:lnTo>
                  <a:lnTo>
                    <a:pt x="17145" y="197485"/>
                  </a:lnTo>
                  <a:lnTo>
                    <a:pt x="17145" y="197167"/>
                  </a:lnTo>
                  <a:lnTo>
                    <a:pt x="18097" y="198437"/>
                  </a:lnTo>
                  <a:lnTo>
                    <a:pt x="17145" y="197485"/>
                  </a:lnTo>
                  <a:lnTo>
                    <a:pt x="17145" y="198437"/>
                  </a:lnTo>
                  <a:lnTo>
                    <a:pt x="16192" y="197167"/>
                  </a:lnTo>
                  <a:lnTo>
                    <a:pt x="17145" y="200977"/>
                  </a:lnTo>
                  <a:lnTo>
                    <a:pt x="24765" y="200977"/>
                  </a:lnTo>
                  <a:lnTo>
                    <a:pt x="23812" y="206057"/>
                  </a:lnTo>
                  <a:lnTo>
                    <a:pt x="29527" y="203517"/>
                  </a:lnTo>
                  <a:lnTo>
                    <a:pt x="27940" y="207022"/>
                  </a:lnTo>
                  <a:lnTo>
                    <a:pt x="29895" y="206286"/>
                  </a:lnTo>
                  <a:lnTo>
                    <a:pt x="32385" y="203517"/>
                  </a:lnTo>
                  <a:lnTo>
                    <a:pt x="25717" y="199707"/>
                  </a:lnTo>
                  <a:lnTo>
                    <a:pt x="29527" y="200977"/>
                  </a:lnTo>
                  <a:lnTo>
                    <a:pt x="32385" y="199707"/>
                  </a:lnTo>
                  <a:lnTo>
                    <a:pt x="35242" y="198437"/>
                  </a:lnTo>
                  <a:lnTo>
                    <a:pt x="38100" y="197167"/>
                  </a:lnTo>
                  <a:lnTo>
                    <a:pt x="40005" y="204787"/>
                  </a:lnTo>
                  <a:lnTo>
                    <a:pt x="39052" y="206057"/>
                  </a:lnTo>
                  <a:lnTo>
                    <a:pt x="34290" y="206057"/>
                  </a:lnTo>
                  <a:lnTo>
                    <a:pt x="34290" y="207645"/>
                  </a:lnTo>
                  <a:lnTo>
                    <a:pt x="34290" y="208597"/>
                  </a:lnTo>
                  <a:lnTo>
                    <a:pt x="35001" y="208368"/>
                  </a:lnTo>
                  <a:lnTo>
                    <a:pt x="35242" y="208597"/>
                  </a:lnTo>
                  <a:lnTo>
                    <a:pt x="37147" y="208597"/>
                  </a:lnTo>
                  <a:lnTo>
                    <a:pt x="35712" y="208127"/>
                  </a:lnTo>
                  <a:lnTo>
                    <a:pt x="38100" y="207327"/>
                  </a:lnTo>
                  <a:lnTo>
                    <a:pt x="38100" y="211137"/>
                  </a:lnTo>
                  <a:lnTo>
                    <a:pt x="34302" y="214515"/>
                  </a:lnTo>
                  <a:lnTo>
                    <a:pt x="36042" y="217487"/>
                  </a:lnTo>
                  <a:lnTo>
                    <a:pt x="40957" y="217487"/>
                  </a:lnTo>
                  <a:lnTo>
                    <a:pt x="38100" y="220027"/>
                  </a:lnTo>
                  <a:lnTo>
                    <a:pt x="39052" y="220027"/>
                  </a:lnTo>
                  <a:lnTo>
                    <a:pt x="41910" y="218757"/>
                  </a:lnTo>
                  <a:lnTo>
                    <a:pt x="42862" y="221297"/>
                  </a:lnTo>
                  <a:lnTo>
                    <a:pt x="37147" y="223837"/>
                  </a:lnTo>
                  <a:lnTo>
                    <a:pt x="43815" y="222567"/>
                  </a:lnTo>
                  <a:lnTo>
                    <a:pt x="41910" y="227647"/>
                  </a:lnTo>
                  <a:lnTo>
                    <a:pt x="47625" y="227647"/>
                  </a:lnTo>
                  <a:lnTo>
                    <a:pt x="47625" y="222567"/>
                  </a:lnTo>
                  <a:lnTo>
                    <a:pt x="52158" y="226377"/>
                  </a:lnTo>
                  <a:lnTo>
                    <a:pt x="51790" y="231457"/>
                  </a:lnTo>
                  <a:lnTo>
                    <a:pt x="51231" y="236537"/>
                  </a:lnTo>
                  <a:lnTo>
                    <a:pt x="52882" y="238633"/>
                  </a:lnTo>
                  <a:lnTo>
                    <a:pt x="52387" y="235267"/>
                  </a:lnTo>
                  <a:lnTo>
                    <a:pt x="55245" y="235267"/>
                  </a:lnTo>
                  <a:lnTo>
                    <a:pt x="56197" y="237807"/>
                  </a:lnTo>
                  <a:lnTo>
                    <a:pt x="57150" y="241617"/>
                  </a:lnTo>
                  <a:lnTo>
                    <a:pt x="57150" y="242887"/>
                  </a:lnTo>
                  <a:lnTo>
                    <a:pt x="63817" y="246697"/>
                  </a:lnTo>
                  <a:lnTo>
                    <a:pt x="59055" y="237807"/>
                  </a:lnTo>
                  <a:lnTo>
                    <a:pt x="63817" y="237807"/>
                  </a:lnTo>
                  <a:lnTo>
                    <a:pt x="62865" y="244157"/>
                  </a:lnTo>
                  <a:lnTo>
                    <a:pt x="68580" y="239077"/>
                  </a:lnTo>
                  <a:lnTo>
                    <a:pt x="71437" y="239077"/>
                  </a:lnTo>
                  <a:lnTo>
                    <a:pt x="68580" y="242887"/>
                  </a:lnTo>
                  <a:lnTo>
                    <a:pt x="72237" y="245427"/>
                  </a:lnTo>
                  <a:lnTo>
                    <a:pt x="75006" y="244157"/>
                  </a:lnTo>
                  <a:lnTo>
                    <a:pt x="77419" y="241617"/>
                  </a:lnTo>
                  <a:lnTo>
                    <a:pt x="80010" y="244157"/>
                  </a:lnTo>
                  <a:lnTo>
                    <a:pt x="73342" y="246697"/>
                  </a:lnTo>
                  <a:lnTo>
                    <a:pt x="77152" y="247967"/>
                  </a:lnTo>
                  <a:lnTo>
                    <a:pt x="73342" y="251777"/>
                  </a:lnTo>
                  <a:lnTo>
                    <a:pt x="79057" y="250507"/>
                  </a:lnTo>
                  <a:lnTo>
                    <a:pt x="80010" y="253047"/>
                  </a:lnTo>
                  <a:lnTo>
                    <a:pt x="82867" y="256857"/>
                  </a:lnTo>
                  <a:lnTo>
                    <a:pt x="83820" y="254317"/>
                  </a:lnTo>
                  <a:lnTo>
                    <a:pt x="86677" y="250507"/>
                  </a:lnTo>
                  <a:lnTo>
                    <a:pt x="87630" y="249237"/>
                  </a:lnTo>
                  <a:lnTo>
                    <a:pt x="91440" y="251777"/>
                  </a:lnTo>
                  <a:lnTo>
                    <a:pt x="92392" y="255587"/>
                  </a:lnTo>
                  <a:lnTo>
                    <a:pt x="87630" y="254317"/>
                  </a:lnTo>
                  <a:lnTo>
                    <a:pt x="92392" y="256857"/>
                  </a:lnTo>
                  <a:lnTo>
                    <a:pt x="86677" y="260667"/>
                  </a:lnTo>
                  <a:lnTo>
                    <a:pt x="86677" y="256857"/>
                  </a:lnTo>
                  <a:lnTo>
                    <a:pt x="85725" y="256857"/>
                  </a:lnTo>
                  <a:lnTo>
                    <a:pt x="83820" y="258127"/>
                  </a:lnTo>
                  <a:lnTo>
                    <a:pt x="82867" y="259397"/>
                  </a:lnTo>
                  <a:lnTo>
                    <a:pt x="83820" y="263207"/>
                  </a:lnTo>
                  <a:lnTo>
                    <a:pt x="88582" y="264477"/>
                  </a:lnTo>
                  <a:lnTo>
                    <a:pt x="90487" y="265747"/>
                  </a:lnTo>
                  <a:lnTo>
                    <a:pt x="89535" y="264477"/>
                  </a:lnTo>
                  <a:lnTo>
                    <a:pt x="89535" y="263207"/>
                  </a:lnTo>
                  <a:lnTo>
                    <a:pt x="93345" y="263207"/>
                  </a:lnTo>
                  <a:lnTo>
                    <a:pt x="96202" y="261937"/>
                  </a:lnTo>
                  <a:lnTo>
                    <a:pt x="100012" y="261937"/>
                  </a:lnTo>
                  <a:lnTo>
                    <a:pt x="100012" y="264477"/>
                  </a:lnTo>
                  <a:lnTo>
                    <a:pt x="98107" y="265747"/>
                  </a:lnTo>
                  <a:lnTo>
                    <a:pt x="102870" y="265747"/>
                  </a:lnTo>
                  <a:lnTo>
                    <a:pt x="100012" y="268287"/>
                  </a:lnTo>
                  <a:lnTo>
                    <a:pt x="98107" y="272097"/>
                  </a:lnTo>
                  <a:lnTo>
                    <a:pt x="94297" y="272097"/>
                  </a:lnTo>
                  <a:lnTo>
                    <a:pt x="102870" y="273367"/>
                  </a:lnTo>
                  <a:lnTo>
                    <a:pt x="102870" y="274637"/>
                  </a:lnTo>
                  <a:lnTo>
                    <a:pt x="103822" y="278447"/>
                  </a:lnTo>
                  <a:lnTo>
                    <a:pt x="101917" y="279717"/>
                  </a:lnTo>
                  <a:lnTo>
                    <a:pt x="104775" y="283527"/>
                  </a:lnTo>
                  <a:lnTo>
                    <a:pt x="114300" y="278447"/>
                  </a:lnTo>
                  <a:lnTo>
                    <a:pt x="118110" y="284797"/>
                  </a:lnTo>
                  <a:lnTo>
                    <a:pt x="119062" y="283527"/>
                  </a:lnTo>
                  <a:lnTo>
                    <a:pt x="120967" y="283527"/>
                  </a:lnTo>
                  <a:lnTo>
                    <a:pt x="124777" y="287337"/>
                  </a:lnTo>
                  <a:lnTo>
                    <a:pt x="126682" y="292417"/>
                  </a:lnTo>
                  <a:lnTo>
                    <a:pt x="135255" y="291147"/>
                  </a:lnTo>
                  <a:lnTo>
                    <a:pt x="135255" y="298767"/>
                  </a:lnTo>
                  <a:lnTo>
                    <a:pt x="140017" y="298767"/>
                  </a:lnTo>
                  <a:lnTo>
                    <a:pt x="136436" y="291147"/>
                  </a:lnTo>
                  <a:lnTo>
                    <a:pt x="135255" y="288607"/>
                  </a:lnTo>
                  <a:lnTo>
                    <a:pt x="142875" y="289877"/>
                  </a:lnTo>
                  <a:lnTo>
                    <a:pt x="148590" y="291147"/>
                  </a:lnTo>
                  <a:lnTo>
                    <a:pt x="141922" y="294957"/>
                  </a:lnTo>
                  <a:lnTo>
                    <a:pt x="142875" y="298767"/>
                  </a:lnTo>
                  <a:lnTo>
                    <a:pt x="154305" y="292417"/>
                  </a:lnTo>
                  <a:lnTo>
                    <a:pt x="157162" y="300037"/>
                  </a:lnTo>
                  <a:lnTo>
                    <a:pt x="156210" y="301307"/>
                  </a:lnTo>
                  <a:lnTo>
                    <a:pt x="155257" y="300037"/>
                  </a:lnTo>
                  <a:lnTo>
                    <a:pt x="153352" y="300037"/>
                  </a:lnTo>
                  <a:lnTo>
                    <a:pt x="155257" y="305117"/>
                  </a:lnTo>
                  <a:lnTo>
                    <a:pt x="148590" y="308927"/>
                  </a:lnTo>
                  <a:lnTo>
                    <a:pt x="145732" y="305117"/>
                  </a:lnTo>
                  <a:lnTo>
                    <a:pt x="146685" y="311467"/>
                  </a:lnTo>
                  <a:lnTo>
                    <a:pt x="149936" y="308927"/>
                  </a:lnTo>
                  <a:lnTo>
                    <a:pt x="151561" y="307657"/>
                  </a:lnTo>
                  <a:lnTo>
                    <a:pt x="162750" y="310197"/>
                  </a:lnTo>
                  <a:lnTo>
                    <a:pt x="166001" y="307657"/>
                  </a:lnTo>
                  <a:lnTo>
                    <a:pt x="167640" y="306387"/>
                  </a:lnTo>
                  <a:lnTo>
                    <a:pt x="168592" y="310197"/>
                  </a:lnTo>
                  <a:lnTo>
                    <a:pt x="166687" y="310197"/>
                  </a:lnTo>
                  <a:lnTo>
                    <a:pt x="168744" y="312737"/>
                  </a:lnTo>
                  <a:lnTo>
                    <a:pt x="171805" y="310197"/>
                  </a:lnTo>
                  <a:lnTo>
                    <a:pt x="175387" y="306387"/>
                  </a:lnTo>
                  <a:lnTo>
                    <a:pt x="179070" y="306387"/>
                  </a:lnTo>
                  <a:lnTo>
                    <a:pt x="180975" y="308927"/>
                  </a:lnTo>
                  <a:lnTo>
                    <a:pt x="181927" y="311467"/>
                  </a:lnTo>
                  <a:lnTo>
                    <a:pt x="186690" y="311467"/>
                  </a:lnTo>
                  <a:lnTo>
                    <a:pt x="186131" y="312940"/>
                  </a:lnTo>
                  <a:lnTo>
                    <a:pt x="193357" y="314007"/>
                  </a:lnTo>
                  <a:lnTo>
                    <a:pt x="195262" y="311467"/>
                  </a:lnTo>
                  <a:lnTo>
                    <a:pt x="198120" y="310197"/>
                  </a:lnTo>
                  <a:lnTo>
                    <a:pt x="200025" y="308927"/>
                  </a:lnTo>
                  <a:lnTo>
                    <a:pt x="200710" y="310781"/>
                  </a:lnTo>
                  <a:lnTo>
                    <a:pt x="202882" y="310197"/>
                  </a:lnTo>
                  <a:lnTo>
                    <a:pt x="203835" y="314007"/>
                  </a:lnTo>
                  <a:lnTo>
                    <a:pt x="199072" y="315277"/>
                  </a:lnTo>
                  <a:lnTo>
                    <a:pt x="196215" y="314007"/>
                  </a:lnTo>
                  <a:lnTo>
                    <a:pt x="196634" y="319087"/>
                  </a:lnTo>
                  <a:lnTo>
                    <a:pt x="198945" y="319087"/>
                  </a:lnTo>
                  <a:lnTo>
                    <a:pt x="202501" y="317817"/>
                  </a:lnTo>
                  <a:lnTo>
                    <a:pt x="204330" y="320040"/>
                  </a:lnTo>
                  <a:lnTo>
                    <a:pt x="205740" y="319722"/>
                  </a:lnTo>
                  <a:lnTo>
                    <a:pt x="205740" y="319087"/>
                  </a:lnTo>
                  <a:lnTo>
                    <a:pt x="206451" y="317817"/>
                  </a:lnTo>
                  <a:lnTo>
                    <a:pt x="207873" y="315277"/>
                  </a:lnTo>
                  <a:lnTo>
                    <a:pt x="208597" y="314007"/>
                  </a:lnTo>
                  <a:lnTo>
                    <a:pt x="208597" y="317817"/>
                  </a:lnTo>
                  <a:lnTo>
                    <a:pt x="210502" y="319087"/>
                  </a:lnTo>
                  <a:lnTo>
                    <a:pt x="209550" y="320357"/>
                  </a:lnTo>
                  <a:lnTo>
                    <a:pt x="211455" y="321627"/>
                  </a:lnTo>
                  <a:lnTo>
                    <a:pt x="214312" y="320357"/>
                  </a:lnTo>
                  <a:lnTo>
                    <a:pt x="213360" y="325437"/>
                  </a:lnTo>
                  <a:lnTo>
                    <a:pt x="215265" y="324167"/>
                  </a:lnTo>
                  <a:lnTo>
                    <a:pt x="219075" y="325437"/>
                  </a:lnTo>
                  <a:lnTo>
                    <a:pt x="217170" y="330517"/>
                  </a:lnTo>
                  <a:lnTo>
                    <a:pt x="220980" y="330517"/>
                  </a:lnTo>
                  <a:lnTo>
                    <a:pt x="221932" y="326707"/>
                  </a:lnTo>
                  <a:lnTo>
                    <a:pt x="224790" y="325437"/>
                  </a:lnTo>
                  <a:lnTo>
                    <a:pt x="228600" y="326707"/>
                  </a:lnTo>
                  <a:lnTo>
                    <a:pt x="227647" y="331787"/>
                  </a:lnTo>
                  <a:lnTo>
                    <a:pt x="227647" y="335597"/>
                  </a:lnTo>
                  <a:lnTo>
                    <a:pt x="229870" y="335597"/>
                  </a:lnTo>
                  <a:lnTo>
                    <a:pt x="229870" y="331787"/>
                  </a:lnTo>
                  <a:lnTo>
                    <a:pt x="230047" y="329247"/>
                  </a:lnTo>
                  <a:lnTo>
                    <a:pt x="233362" y="327977"/>
                  </a:lnTo>
                  <a:lnTo>
                    <a:pt x="237172" y="331787"/>
                  </a:lnTo>
                  <a:lnTo>
                    <a:pt x="241935" y="330517"/>
                  </a:lnTo>
                  <a:lnTo>
                    <a:pt x="248602" y="327977"/>
                  </a:lnTo>
                  <a:lnTo>
                    <a:pt x="251460" y="330517"/>
                  </a:lnTo>
                  <a:lnTo>
                    <a:pt x="252412" y="330517"/>
                  </a:lnTo>
                  <a:lnTo>
                    <a:pt x="251460" y="331787"/>
                  </a:lnTo>
                  <a:lnTo>
                    <a:pt x="251460" y="333057"/>
                  </a:lnTo>
                  <a:lnTo>
                    <a:pt x="254317" y="331787"/>
                  </a:lnTo>
                  <a:lnTo>
                    <a:pt x="253593" y="327977"/>
                  </a:lnTo>
                  <a:lnTo>
                    <a:pt x="253365" y="326707"/>
                  </a:lnTo>
                  <a:lnTo>
                    <a:pt x="257175" y="325437"/>
                  </a:lnTo>
                  <a:lnTo>
                    <a:pt x="259372" y="325437"/>
                  </a:lnTo>
                  <a:lnTo>
                    <a:pt x="261937" y="327977"/>
                  </a:lnTo>
                  <a:lnTo>
                    <a:pt x="265201" y="331787"/>
                  </a:lnTo>
                  <a:lnTo>
                    <a:pt x="269557" y="330517"/>
                  </a:lnTo>
                  <a:lnTo>
                    <a:pt x="270510" y="333057"/>
                  </a:lnTo>
                  <a:lnTo>
                    <a:pt x="268605" y="334327"/>
                  </a:lnTo>
                  <a:lnTo>
                    <a:pt x="268605" y="336867"/>
                  </a:lnTo>
                  <a:lnTo>
                    <a:pt x="276225" y="333057"/>
                  </a:lnTo>
                  <a:lnTo>
                    <a:pt x="275272" y="333057"/>
                  </a:lnTo>
                  <a:lnTo>
                    <a:pt x="278599" y="330517"/>
                  </a:lnTo>
                  <a:lnTo>
                    <a:pt x="281940" y="327977"/>
                  </a:lnTo>
                  <a:lnTo>
                    <a:pt x="285750" y="333057"/>
                  </a:lnTo>
                  <a:lnTo>
                    <a:pt x="282892" y="327977"/>
                  </a:lnTo>
                  <a:lnTo>
                    <a:pt x="285750" y="325437"/>
                  </a:lnTo>
                  <a:lnTo>
                    <a:pt x="287172" y="324167"/>
                  </a:lnTo>
                  <a:lnTo>
                    <a:pt x="288607" y="322897"/>
                  </a:lnTo>
                  <a:lnTo>
                    <a:pt x="291134" y="320357"/>
                  </a:lnTo>
                  <a:lnTo>
                    <a:pt x="292417" y="319087"/>
                  </a:lnTo>
                  <a:lnTo>
                    <a:pt x="291465" y="317817"/>
                  </a:lnTo>
                  <a:lnTo>
                    <a:pt x="290512" y="314007"/>
                  </a:lnTo>
                  <a:lnTo>
                    <a:pt x="292417" y="312737"/>
                  </a:lnTo>
                  <a:lnTo>
                    <a:pt x="295275" y="311467"/>
                  </a:lnTo>
                  <a:lnTo>
                    <a:pt x="297180" y="311467"/>
                  </a:lnTo>
                  <a:lnTo>
                    <a:pt x="298132" y="312737"/>
                  </a:lnTo>
                  <a:lnTo>
                    <a:pt x="297180" y="314007"/>
                  </a:lnTo>
                  <a:lnTo>
                    <a:pt x="295275" y="317817"/>
                  </a:lnTo>
                  <a:lnTo>
                    <a:pt x="295910" y="317817"/>
                  </a:lnTo>
                  <a:lnTo>
                    <a:pt x="295275" y="319087"/>
                  </a:lnTo>
                  <a:lnTo>
                    <a:pt x="294322" y="319087"/>
                  </a:lnTo>
                  <a:lnTo>
                    <a:pt x="293370" y="320040"/>
                  </a:lnTo>
                  <a:lnTo>
                    <a:pt x="293370" y="320992"/>
                  </a:lnTo>
                  <a:lnTo>
                    <a:pt x="294322" y="320992"/>
                  </a:lnTo>
                  <a:lnTo>
                    <a:pt x="295275" y="320040"/>
                  </a:lnTo>
                  <a:lnTo>
                    <a:pt x="296227" y="318135"/>
                  </a:lnTo>
                  <a:lnTo>
                    <a:pt x="296227" y="317817"/>
                  </a:lnTo>
                  <a:lnTo>
                    <a:pt x="296227" y="317182"/>
                  </a:lnTo>
                  <a:lnTo>
                    <a:pt x="296227" y="316547"/>
                  </a:lnTo>
                  <a:lnTo>
                    <a:pt x="298132" y="319087"/>
                  </a:lnTo>
                  <a:lnTo>
                    <a:pt x="294322" y="325437"/>
                  </a:lnTo>
                  <a:lnTo>
                    <a:pt x="293370" y="324167"/>
                  </a:lnTo>
                  <a:lnTo>
                    <a:pt x="293370" y="322897"/>
                  </a:lnTo>
                  <a:lnTo>
                    <a:pt x="292417" y="321627"/>
                  </a:lnTo>
                  <a:lnTo>
                    <a:pt x="288607" y="329247"/>
                  </a:lnTo>
                  <a:lnTo>
                    <a:pt x="287655" y="331787"/>
                  </a:lnTo>
                  <a:lnTo>
                    <a:pt x="288607" y="330517"/>
                  </a:lnTo>
                  <a:lnTo>
                    <a:pt x="289560" y="330517"/>
                  </a:lnTo>
                  <a:lnTo>
                    <a:pt x="288607" y="331787"/>
                  </a:lnTo>
                  <a:lnTo>
                    <a:pt x="288607" y="333375"/>
                  </a:lnTo>
                  <a:lnTo>
                    <a:pt x="288607" y="334327"/>
                  </a:lnTo>
                  <a:lnTo>
                    <a:pt x="289560" y="335280"/>
                  </a:lnTo>
                  <a:lnTo>
                    <a:pt x="289560" y="333057"/>
                  </a:lnTo>
                  <a:lnTo>
                    <a:pt x="290512" y="331787"/>
                  </a:lnTo>
                  <a:lnTo>
                    <a:pt x="290512" y="338137"/>
                  </a:lnTo>
                  <a:lnTo>
                    <a:pt x="291465" y="335597"/>
                  </a:lnTo>
                  <a:lnTo>
                    <a:pt x="299085" y="341947"/>
                  </a:lnTo>
                  <a:lnTo>
                    <a:pt x="320992" y="324167"/>
                  </a:lnTo>
                  <a:lnTo>
                    <a:pt x="318135" y="329247"/>
                  </a:lnTo>
                  <a:lnTo>
                    <a:pt x="320040" y="331787"/>
                  </a:lnTo>
                  <a:lnTo>
                    <a:pt x="319087" y="338137"/>
                  </a:lnTo>
                  <a:lnTo>
                    <a:pt x="317182" y="331787"/>
                  </a:lnTo>
                  <a:lnTo>
                    <a:pt x="311467" y="340677"/>
                  </a:lnTo>
                  <a:lnTo>
                    <a:pt x="309473" y="339623"/>
                  </a:lnTo>
                  <a:lnTo>
                    <a:pt x="308610" y="341947"/>
                  </a:lnTo>
                  <a:lnTo>
                    <a:pt x="307657" y="343217"/>
                  </a:lnTo>
                  <a:lnTo>
                    <a:pt x="313372" y="340677"/>
                  </a:lnTo>
                  <a:lnTo>
                    <a:pt x="317182" y="338137"/>
                  </a:lnTo>
                  <a:lnTo>
                    <a:pt x="316458" y="341947"/>
                  </a:lnTo>
                  <a:lnTo>
                    <a:pt x="319087" y="341947"/>
                  </a:lnTo>
                  <a:lnTo>
                    <a:pt x="320751" y="341947"/>
                  </a:lnTo>
                  <a:lnTo>
                    <a:pt x="320040" y="334327"/>
                  </a:lnTo>
                  <a:lnTo>
                    <a:pt x="327660" y="338137"/>
                  </a:lnTo>
                  <a:lnTo>
                    <a:pt x="331470" y="335597"/>
                  </a:lnTo>
                  <a:lnTo>
                    <a:pt x="331470" y="338137"/>
                  </a:lnTo>
                  <a:lnTo>
                    <a:pt x="330962" y="340156"/>
                  </a:lnTo>
                  <a:lnTo>
                    <a:pt x="334048" y="335597"/>
                  </a:lnTo>
                  <a:lnTo>
                    <a:pt x="335280" y="336105"/>
                  </a:lnTo>
                  <a:lnTo>
                    <a:pt x="335280" y="335597"/>
                  </a:lnTo>
                  <a:lnTo>
                    <a:pt x="335813" y="336321"/>
                  </a:lnTo>
                  <a:lnTo>
                    <a:pt x="336702" y="335597"/>
                  </a:lnTo>
                  <a:lnTo>
                    <a:pt x="338137" y="334327"/>
                  </a:lnTo>
                  <a:lnTo>
                    <a:pt x="343852" y="336867"/>
                  </a:lnTo>
                  <a:lnTo>
                    <a:pt x="341947" y="340677"/>
                  </a:lnTo>
                  <a:lnTo>
                    <a:pt x="340995" y="340677"/>
                  </a:lnTo>
                  <a:lnTo>
                    <a:pt x="347662" y="341947"/>
                  </a:lnTo>
                  <a:lnTo>
                    <a:pt x="361950" y="340677"/>
                  </a:lnTo>
                  <a:lnTo>
                    <a:pt x="362737" y="334327"/>
                  </a:lnTo>
                  <a:lnTo>
                    <a:pt x="362902" y="333057"/>
                  </a:lnTo>
                  <a:lnTo>
                    <a:pt x="362026" y="341172"/>
                  </a:lnTo>
                  <a:lnTo>
                    <a:pt x="361950" y="344487"/>
                  </a:lnTo>
                  <a:lnTo>
                    <a:pt x="364807" y="336867"/>
                  </a:lnTo>
                  <a:lnTo>
                    <a:pt x="366522" y="333057"/>
                  </a:lnTo>
                  <a:lnTo>
                    <a:pt x="370522" y="324167"/>
                  </a:lnTo>
                  <a:lnTo>
                    <a:pt x="373380" y="316547"/>
                  </a:lnTo>
                  <a:lnTo>
                    <a:pt x="373481" y="322897"/>
                  </a:lnTo>
                  <a:lnTo>
                    <a:pt x="374103" y="330517"/>
                  </a:lnTo>
                  <a:lnTo>
                    <a:pt x="374040" y="339407"/>
                  </a:lnTo>
                  <a:lnTo>
                    <a:pt x="373811" y="339839"/>
                  </a:lnTo>
                  <a:lnTo>
                    <a:pt x="372427" y="331470"/>
                  </a:lnTo>
                  <a:lnTo>
                    <a:pt x="368617" y="346710"/>
                  </a:lnTo>
                  <a:lnTo>
                    <a:pt x="370522" y="341947"/>
                  </a:lnTo>
                  <a:lnTo>
                    <a:pt x="372427" y="341947"/>
                  </a:lnTo>
                  <a:lnTo>
                    <a:pt x="372681" y="342087"/>
                  </a:lnTo>
                  <a:lnTo>
                    <a:pt x="371475" y="344487"/>
                  </a:lnTo>
                  <a:lnTo>
                    <a:pt x="375285" y="345757"/>
                  </a:lnTo>
                  <a:lnTo>
                    <a:pt x="379095" y="343217"/>
                  </a:lnTo>
                  <a:lnTo>
                    <a:pt x="378142" y="341947"/>
                  </a:lnTo>
                  <a:lnTo>
                    <a:pt x="376237" y="333057"/>
                  </a:lnTo>
                  <a:lnTo>
                    <a:pt x="377190" y="333057"/>
                  </a:lnTo>
                  <a:lnTo>
                    <a:pt x="381952" y="340677"/>
                  </a:lnTo>
                  <a:lnTo>
                    <a:pt x="380047" y="336867"/>
                  </a:lnTo>
                  <a:lnTo>
                    <a:pt x="383921" y="341172"/>
                  </a:lnTo>
                  <a:lnTo>
                    <a:pt x="384276" y="336867"/>
                  </a:lnTo>
                  <a:lnTo>
                    <a:pt x="384594" y="333057"/>
                  </a:lnTo>
                  <a:lnTo>
                    <a:pt x="384810" y="330517"/>
                  </a:lnTo>
                  <a:lnTo>
                    <a:pt x="387667" y="330517"/>
                  </a:lnTo>
                  <a:lnTo>
                    <a:pt x="387667" y="333057"/>
                  </a:lnTo>
                  <a:lnTo>
                    <a:pt x="388556" y="341426"/>
                  </a:lnTo>
                  <a:lnTo>
                    <a:pt x="391858" y="334835"/>
                  </a:lnTo>
                  <a:lnTo>
                    <a:pt x="391477" y="333057"/>
                  </a:lnTo>
                  <a:lnTo>
                    <a:pt x="393382" y="331787"/>
                  </a:lnTo>
                  <a:lnTo>
                    <a:pt x="391858" y="334835"/>
                  </a:lnTo>
                  <a:lnTo>
                    <a:pt x="393382" y="341947"/>
                  </a:lnTo>
                  <a:lnTo>
                    <a:pt x="395287" y="344487"/>
                  </a:lnTo>
                  <a:lnTo>
                    <a:pt x="394335" y="341947"/>
                  </a:lnTo>
                  <a:lnTo>
                    <a:pt x="401002" y="344487"/>
                  </a:lnTo>
                  <a:lnTo>
                    <a:pt x="402907" y="341947"/>
                  </a:lnTo>
                  <a:lnTo>
                    <a:pt x="400050" y="340677"/>
                  </a:lnTo>
                  <a:lnTo>
                    <a:pt x="407670" y="341947"/>
                  </a:lnTo>
                  <a:lnTo>
                    <a:pt x="407517" y="340677"/>
                  </a:lnTo>
                  <a:lnTo>
                    <a:pt x="406488" y="331787"/>
                  </a:lnTo>
                  <a:lnTo>
                    <a:pt x="406349" y="330517"/>
                  </a:lnTo>
                  <a:lnTo>
                    <a:pt x="405765" y="325437"/>
                  </a:lnTo>
                  <a:lnTo>
                    <a:pt x="413385" y="324167"/>
                  </a:lnTo>
                  <a:lnTo>
                    <a:pt x="412432" y="325437"/>
                  </a:lnTo>
                  <a:lnTo>
                    <a:pt x="412432" y="336867"/>
                  </a:lnTo>
                  <a:lnTo>
                    <a:pt x="417195" y="338137"/>
                  </a:lnTo>
                  <a:lnTo>
                    <a:pt x="418274" y="331787"/>
                  </a:lnTo>
                  <a:lnTo>
                    <a:pt x="419696" y="324167"/>
                  </a:lnTo>
                  <a:lnTo>
                    <a:pt x="420166" y="321627"/>
                  </a:lnTo>
                  <a:lnTo>
                    <a:pt x="421754" y="316547"/>
                  </a:lnTo>
                  <a:lnTo>
                    <a:pt x="422148" y="315277"/>
                  </a:lnTo>
                  <a:lnTo>
                    <a:pt x="422554" y="314007"/>
                  </a:lnTo>
                  <a:lnTo>
                    <a:pt x="422948" y="312737"/>
                  </a:lnTo>
                  <a:lnTo>
                    <a:pt x="425958" y="307657"/>
                  </a:lnTo>
                  <a:lnTo>
                    <a:pt x="426720" y="306387"/>
                  </a:lnTo>
                  <a:lnTo>
                    <a:pt x="428625" y="308927"/>
                  </a:lnTo>
                  <a:lnTo>
                    <a:pt x="431165" y="306387"/>
                  </a:lnTo>
                  <a:lnTo>
                    <a:pt x="421005" y="339407"/>
                  </a:lnTo>
                  <a:lnTo>
                    <a:pt x="423862" y="341947"/>
                  </a:lnTo>
                  <a:lnTo>
                    <a:pt x="426720" y="341947"/>
                  </a:lnTo>
                  <a:lnTo>
                    <a:pt x="430339" y="341947"/>
                  </a:lnTo>
                  <a:lnTo>
                    <a:pt x="429577" y="336867"/>
                  </a:lnTo>
                  <a:lnTo>
                    <a:pt x="434340" y="324167"/>
                  </a:lnTo>
                  <a:lnTo>
                    <a:pt x="441007" y="324167"/>
                  </a:lnTo>
                  <a:lnTo>
                    <a:pt x="442912" y="325437"/>
                  </a:lnTo>
                  <a:lnTo>
                    <a:pt x="442074" y="334327"/>
                  </a:lnTo>
                  <a:lnTo>
                    <a:pt x="441960" y="336867"/>
                  </a:lnTo>
                  <a:lnTo>
                    <a:pt x="442912" y="335597"/>
                  </a:lnTo>
                  <a:lnTo>
                    <a:pt x="447675" y="333057"/>
                  </a:lnTo>
                  <a:lnTo>
                    <a:pt x="448627" y="333057"/>
                  </a:lnTo>
                  <a:lnTo>
                    <a:pt x="446722" y="336867"/>
                  </a:lnTo>
                  <a:lnTo>
                    <a:pt x="451485" y="339407"/>
                  </a:lnTo>
                  <a:lnTo>
                    <a:pt x="451485" y="333057"/>
                  </a:lnTo>
                  <a:lnTo>
                    <a:pt x="451485" y="327977"/>
                  </a:lnTo>
                  <a:lnTo>
                    <a:pt x="457200" y="333057"/>
                  </a:lnTo>
                  <a:lnTo>
                    <a:pt x="459105" y="333057"/>
                  </a:lnTo>
                  <a:lnTo>
                    <a:pt x="463867" y="339407"/>
                  </a:lnTo>
                  <a:lnTo>
                    <a:pt x="462915" y="335597"/>
                  </a:lnTo>
                  <a:lnTo>
                    <a:pt x="459828" y="327977"/>
                  </a:lnTo>
                  <a:lnTo>
                    <a:pt x="458711" y="324167"/>
                  </a:lnTo>
                  <a:lnTo>
                    <a:pt x="456831" y="317817"/>
                  </a:lnTo>
                  <a:lnTo>
                    <a:pt x="454736" y="307657"/>
                  </a:lnTo>
                  <a:lnTo>
                    <a:pt x="454342" y="301307"/>
                  </a:lnTo>
                  <a:lnTo>
                    <a:pt x="455295" y="301307"/>
                  </a:lnTo>
                  <a:lnTo>
                    <a:pt x="463867" y="306387"/>
                  </a:lnTo>
                  <a:lnTo>
                    <a:pt x="465772" y="310197"/>
                  </a:lnTo>
                  <a:lnTo>
                    <a:pt x="469582" y="314007"/>
                  </a:lnTo>
                  <a:lnTo>
                    <a:pt x="464820" y="324167"/>
                  </a:lnTo>
                  <a:lnTo>
                    <a:pt x="468630" y="327977"/>
                  </a:lnTo>
                  <a:lnTo>
                    <a:pt x="468630" y="325437"/>
                  </a:lnTo>
                  <a:lnTo>
                    <a:pt x="469582" y="324167"/>
                  </a:lnTo>
                  <a:lnTo>
                    <a:pt x="469582" y="322897"/>
                  </a:lnTo>
                  <a:lnTo>
                    <a:pt x="471487" y="324167"/>
                  </a:lnTo>
                  <a:lnTo>
                    <a:pt x="470535" y="329247"/>
                  </a:lnTo>
                  <a:lnTo>
                    <a:pt x="473392" y="326707"/>
                  </a:lnTo>
                  <a:lnTo>
                    <a:pt x="472821" y="322897"/>
                  </a:lnTo>
                  <a:lnTo>
                    <a:pt x="472440" y="320357"/>
                  </a:lnTo>
                  <a:lnTo>
                    <a:pt x="473748" y="321144"/>
                  </a:lnTo>
                  <a:lnTo>
                    <a:pt x="474345" y="320357"/>
                  </a:lnTo>
                  <a:lnTo>
                    <a:pt x="476250" y="317817"/>
                  </a:lnTo>
                  <a:lnTo>
                    <a:pt x="477202" y="321627"/>
                  </a:lnTo>
                  <a:lnTo>
                    <a:pt x="481012" y="320357"/>
                  </a:lnTo>
                  <a:lnTo>
                    <a:pt x="479742" y="317817"/>
                  </a:lnTo>
                  <a:lnTo>
                    <a:pt x="479107" y="316547"/>
                  </a:lnTo>
                  <a:lnTo>
                    <a:pt x="481012" y="305117"/>
                  </a:lnTo>
                  <a:lnTo>
                    <a:pt x="483870" y="303847"/>
                  </a:lnTo>
                  <a:lnTo>
                    <a:pt x="483870" y="305117"/>
                  </a:lnTo>
                  <a:lnTo>
                    <a:pt x="485775" y="306387"/>
                  </a:lnTo>
                  <a:lnTo>
                    <a:pt x="492442" y="306387"/>
                  </a:lnTo>
                  <a:lnTo>
                    <a:pt x="503872" y="306387"/>
                  </a:lnTo>
                  <a:lnTo>
                    <a:pt x="507199" y="306387"/>
                  </a:lnTo>
                  <a:lnTo>
                    <a:pt x="506247" y="303847"/>
                  </a:lnTo>
                  <a:lnTo>
                    <a:pt x="505777" y="302577"/>
                  </a:lnTo>
                  <a:lnTo>
                    <a:pt x="506133" y="301307"/>
                  </a:lnTo>
                  <a:lnTo>
                    <a:pt x="508635" y="292417"/>
                  </a:lnTo>
                  <a:lnTo>
                    <a:pt x="513397" y="287337"/>
                  </a:lnTo>
                  <a:lnTo>
                    <a:pt x="516572" y="284797"/>
                  </a:lnTo>
                  <a:lnTo>
                    <a:pt x="518160" y="283527"/>
                  </a:lnTo>
                  <a:lnTo>
                    <a:pt x="517207" y="291147"/>
                  </a:lnTo>
                  <a:lnTo>
                    <a:pt x="518160" y="289877"/>
                  </a:lnTo>
                  <a:lnTo>
                    <a:pt x="523316" y="286067"/>
                  </a:lnTo>
                  <a:lnTo>
                    <a:pt x="524243" y="283527"/>
                  </a:lnTo>
                  <a:lnTo>
                    <a:pt x="525183" y="280987"/>
                  </a:lnTo>
                  <a:lnTo>
                    <a:pt x="526859" y="277177"/>
                  </a:lnTo>
                  <a:lnTo>
                    <a:pt x="531495" y="275907"/>
                  </a:lnTo>
                  <a:lnTo>
                    <a:pt x="536257" y="279717"/>
                  </a:lnTo>
                  <a:lnTo>
                    <a:pt x="535305" y="286067"/>
                  </a:lnTo>
                  <a:lnTo>
                    <a:pt x="537210" y="288607"/>
                  </a:lnTo>
                  <a:lnTo>
                    <a:pt x="533400" y="292417"/>
                  </a:lnTo>
                  <a:lnTo>
                    <a:pt x="529590" y="288607"/>
                  </a:lnTo>
                  <a:lnTo>
                    <a:pt x="526732" y="289877"/>
                  </a:lnTo>
                  <a:lnTo>
                    <a:pt x="531495" y="291147"/>
                  </a:lnTo>
                  <a:lnTo>
                    <a:pt x="528637" y="294957"/>
                  </a:lnTo>
                  <a:lnTo>
                    <a:pt x="526732" y="294957"/>
                  </a:lnTo>
                  <a:lnTo>
                    <a:pt x="528637" y="296227"/>
                  </a:lnTo>
                  <a:lnTo>
                    <a:pt x="533400" y="294957"/>
                  </a:lnTo>
                  <a:lnTo>
                    <a:pt x="540537" y="292417"/>
                  </a:lnTo>
                  <a:lnTo>
                    <a:pt x="547687" y="289877"/>
                  </a:lnTo>
                  <a:lnTo>
                    <a:pt x="553402" y="289877"/>
                  </a:lnTo>
                  <a:lnTo>
                    <a:pt x="554824" y="286067"/>
                  </a:lnTo>
                  <a:lnTo>
                    <a:pt x="555307" y="284797"/>
                  </a:lnTo>
                  <a:lnTo>
                    <a:pt x="552450" y="284797"/>
                  </a:lnTo>
                  <a:lnTo>
                    <a:pt x="550545" y="286067"/>
                  </a:lnTo>
                  <a:lnTo>
                    <a:pt x="546735" y="283527"/>
                  </a:lnTo>
                  <a:lnTo>
                    <a:pt x="551497" y="279717"/>
                  </a:lnTo>
                  <a:lnTo>
                    <a:pt x="547687" y="279717"/>
                  </a:lnTo>
                  <a:lnTo>
                    <a:pt x="548640" y="275907"/>
                  </a:lnTo>
                  <a:lnTo>
                    <a:pt x="547687" y="272097"/>
                  </a:lnTo>
                  <a:lnTo>
                    <a:pt x="551497" y="272097"/>
                  </a:lnTo>
                  <a:lnTo>
                    <a:pt x="554672" y="274637"/>
                  </a:lnTo>
                  <a:lnTo>
                    <a:pt x="555307" y="274637"/>
                  </a:lnTo>
                  <a:lnTo>
                    <a:pt x="556260" y="275907"/>
                  </a:lnTo>
                  <a:lnTo>
                    <a:pt x="558165" y="274637"/>
                  </a:lnTo>
                  <a:lnTo>
                    <a:pt x="559117" y="273367"/>
                  </a:lnTo>
                  <a:close/>
                </a:path>
                <a:path w="635634" h="603885">
                  <a:moveTo>
                    <a:pt x="559828" y="247929"/>
                  </a:moveTo>
                  <a:lnTo>
                    <a:pt x="556260" y="247650"/>
                  </a:lnTo>
                  <a:lnTo>
                    <a:pt x="548640" y="249555"/>
                  </a:lnTo>
                  <a:lnTo>
                    <a:pt x="550545" y="249555"/>
                  </a:lnTo>
                  <a:lnTo>
                    <a:pt x="551497" y="250507"/>
                  </a:lnTo>
                  <a:lnTo>
                    <a:pt x="553402" y="254317"/>
                  </a:lnTo>
                  <a:lnTo>
                    <a:pt x="555307" y="253365"/>
                  </a:lnTo>
                  <a:lnTo>
                    <a:pt x="559828" y="247929"/>
                  </a:lnTo>
                  <a:close/>
                </a:path>
                <a:path w="635634" h="603885">
                  <a:moveTo>
                    <a:pt x="560070" y="277177"/>
                  </a:moveTo>
                  <a:lnTo>
                    <a:pt x="559117" y="277177"/>
                  </a:lnTo>
                  <a:lnTo>
                    <a:pt x="558165" y="278130"/>
                  </a:lnTo>
                  <a:lnTo>
                    <a:pt x="559117" y="278130"/>
                  </a:lnTo>
                  <a:lnTo>
                    <a:pt x="560070" y="277177"/>
                  </a:lnTo>
                  <a:close/>
                </a:path>
                <a:path w="635634" h="603885">
                  <a:moveTo>
                    <a:pt x="560222" y="247954"/>
                  </a:moveTo>
                  <a:lnTo>
                    <a:pt x="560070" y="247650"/>
                  </a:lnTo>
                  <a:lnTo>
                    <a:pt x="559828" y="247929"/>
                  </a:lnTo>
                  <a:lnTo>
                    <a:pt x="560222" y="247954"/>
                  </a:lnTo>
                  <a:close/>
                </a:path>
                <a:path w="635634" h="603885">
                  <a:moveTo>
                    <a:pt x="561606" y="255346"/>
                  </a:moveTo>
                  <a:lnTo>
                    <a:pt x="560070" y="254317"/>
                  </a:lnTo>
                  <a:lnTo>
                    <a:pt x="557212" y="256222"/>
                  </a:lnTo>
                  <a:lnTo>
                    <a:pt x="561606" y="255346"/>
                  </a:lnTo>
                  <a:close/>
                </a:path>
                <a:path w="635634" h="603885">
                  <a:moveTo>
                    <a:pt x="561975" y="236220"/>
                  </a:moveTo>
                  <a:lnTo>
                    <a:pt x="558165" y="236220"/>
                  </a:lnTo>
                  <a:lnTo>
                    <a:pt x="557212" y="233362"/>
                  </a:lnTo>
                  <a:lnTo>
                    <a:pt x="557212" y="240030"/>
                  </a:lnTo>
                  <a:lnTo>
                    <a:pt x="555307" y="231457"/>
                  </a:lnTo>
                  <a:lnTo>
                    <a:pt x="551497" y="235267"/>
                  </a:lnTo>
                  <a:lnTo>
                    <a:pt x="555307" y="237172"/>
                  </a:lnTo>
                  <a:lnTo>
                    <a:pt x="556260" y="240982"/>
                  </a:lnTo>
                  <a:lnTo>
                    <a:pt x="561022" y="240030"/>
                  </a:lnTo>
                  <a:lnTo>
                    <a:pt x="561975" y="236220"/>
                  </a:lnTo>
                  <a:close/>
                </a:path>
                <a:path w="635634" h="603885">
                  <a:moveTo>
                    <a:pt x="562013" y="255625"/>
                  </a:moveTo>
                  <a:lnTo>
                    <a:pt x="561975" y="255270"/>
                  </a:lnTo>
                  <a:lnTo>
                    <a:pt x="561606" y="255346"/>
                  </a:lnTo>
                  <a:lnTo>
                    <a:pt x="562013" y="255625"/>
                  </a:lnTo>
                  <a:close/>
                </a:path>
                <a:path w="635634" h="603885">
                  <a:moveTo>
                    <a:pt x="566737" y="275272"/>
                  </a:moveTo>
                  <a:lnTo>
                    <a:pt x="565785" y="276225"/>
                  </a:lnTo>
                  <a:lnTo>
                    <a:pt x="564832" y="278130"/>
                  </a:lnTo>
                  <a:lnTo>
                    <a:pt x="566737" y="275272"/>
                  </a:lnTo>
                  <a:close/>
                </a:path>
                <a:path w="635634" h="603885">
                  <a:moveTo>
                    <a:pt x="566737" y="269557"/>
                  </a:moveTo>
                  <a:lnTo>
                    <a:pt x="561975" y="268605"/>
                  </a:lnTo>
                  <a:lnTo>
                    <a:pt x="564832" y="271462"/>
                  </a:lnTo>
                  <a:lnTo>
                    <a:pt x="566737" y="269557"/>
                  </a:lnTo>
                  <a:close/>
                </a:path>
                <a:path w="635634" h="603885">
                  <a:moveTo>
                    <a:pt x="568159" y="210743"/>
                  </a:moveTo>
                  <a:lnTo>
                    <a:pt x="563880" y="211455"/>
                  </a:lnTo>
                  <a:lnTo>
                    <a:pt x="564832" y="212407"/>
                  </a:lnTo>
                  <a:lnTo>
                    <a:pt x="568159" y="210743"/>
                  </a:lnTo>
                  <a:close/>
                </a:path>
                <a:path w="635634" h="603885">
                  <a:moveTo>
                    <a:pt x="569595" y="226695"/>
                  </a:moveTo>
                  <a:lnTo>
                    <a:pt x="567690" y="226695"/>
                  </a:lnTo>
                  <a:lnTo>
                    <a:pt x="568642" y="223837"/>
                  </a:lnTo>
                  <a:lnTo>
                    <a:pt x="565785" y="223837"/>
                  </a:lnTo>
                  <a:lnTo>
                    <a:pt x="564832" y="222885"/>
                  </a:lnTo>
                  <a:lnTo>
                    <a:pt x="565785" y="228600"/>
                  </a:lnTo>
                  <a:lnTo>
                    <a:pt x="569595" y="226695"/>
                  </a:lnTo>
                  <a:close/>
                </a:path>
                <a:path w="635634" h="603885">
                  <a:moveTo>
                    <a:pt x="569912" y="259397"/>
                  </a:moveTo>
                  <a:lnTo>
                    <a:pt x="569595" y="259080"/>
                  </a:lnTo>
                  <a:lnTo>
                    <a:pt x="568642" y="259080"/>
                  </a:lnTo>
                  <a:lnTo>
                    <a:pt x="569912" y="259397"/>
                  </a:lnTo>
                  <a:close/>
                </a:path>
                <a:path w="635634" h="603885">
                  <a:moveTo>
                    <a:pt x="570547" y="252412"/>
                  </a:moveTo>
                  <a:lnTo>
                    <a:pt x="568642" y="248602"/>
                  </a:lnTo>
                  <a:lnTo>
                    <a:pt x="560222" y="247954"/>
                  </a:lnTo>
                  <a:lnTo>
                    <a:pt x="561975" y="251460"/>
                  </a:lnTo>
                  <a:lnTo>
                    <a:pt x="562927" y="256222"/>
                  </a:lnTo>
                  <a:lnTo>
                    <a:pt x="562013" y="255625"/>
                  </a:lnTo>
                  <a:lnTo>
                    <a:pt x="562927" y="262890"/>
                  </a:lnTo>
                  <a:lnTo>
                    <a:pt x="569595" y="263842"/>
                  </a:lnTo>
                  <a:lnTo>
                    <a:pt x="567690" y="259080"/>
                  </a:lnTo>
                  <a:lnTo>
                    <a:pt x="568642" y="259080"/>
                  </a:lnTo>
                  <a:lnTo>
                    <a:pt x="566928" y="256222"/>
                  </a:lnTo>
                  <a:lnTo>
                    <a:pt x="565785" y="254317"/>
                  </a:lnTo>
                  <a:lnTo>
                    <a:pt x="570547" y="252412"/>
                  </a:lnTo>
                  <a:close/>
                </a:path>
                <a:path w="635634" h="603885">
                  <a:moveTo>
                    <a:pt x="572452" y="260032"/>
                  </a:moveTo>
                  <a:lnTo>
                    <a:pt x="569912" y="259397"/>
                  </a:lnTo>
                  <a:lnTo>
                    <a:pt x="571500" y="260985"/>
                  </a:lnTo>
                  <a:lnTo>
                    <a:pt x="572452" y="260032"/>
                  </a:lnTo>
                  <a:close/>
                </a:path>
                <a:path w="635634" h="603885">
                  <a:moveTo>
                    <a:pt x="572452" y="244792"/>
                  </a:moveTo>
                  <a:lnTo>
                    <a:pt x="570547" y="244792"/>
                  </a:lnTo>
                  <a:lnTo>
                    <a:pt x="569595" y="246697"/>
                  </a:lnTo>
                  <a:lnTo>
                    <a:pt x="570547" y="248602"/>
                  </a:lnTo>
                  <a:lnTo>
                    <a:pt x="572452" y="246697"/>
                  </a:lnTo>
                  <a:lnTo>
                    <a:pt x="572452" y="244792"/>
                  </a:lnTo>
                  <a:close/>
                </a:path>
                <a:path w="635634" h="603885">
                  <a:moveTo>
                    <a:pt x="575983" y="205879"/>
                  </a:moveTo>
                  <a:lnTo>
                    <a:pt x="575310" y="203835"/>
                  </a:lnTo>
                  <a:lnTo>
                    <a:pt x="572452" y="206692"/>
                  </a:lnTo>
                  <a:lnTo>
                    <a:pt x="572452" y="207645"/>
                  </a:lnTo>
                  <a:lnTo>
                    <a:pt x="570547" y="209550"/>
                  </a:lnTo>
                  <a:lnTo>
                    <a:pt x="568159" y="210743"/>
                  </a:lnTo>
                  <a:lnTo>
                    <a:pt x="569595" y="210502"/>
                  </a:lnTo>
                  <a:lnTo>
                    <a:pt x="571500" y="210502"/>
                  </a:lnTo>
                  <a:lnTo>
                    <a:pt x="575310" y="209550"/>
                  </a:lnTo>
                  <a:lnTo>
                    <a:pt x="575310" y="208597"/>
                  </a:lnTo>
                  <a:lnTo>
                    <a:pt x="573405" y="208597"/>
                  </a:lnTo>
                  <a:lnTo>
                    <a:pt x="574357" y="206692"/>
                  </a:lnTo>
                  <a:lnTo>
                    <a:pt x="575983" y="205879"/>
                  </a:lnTo>
                  <a:close/>
                </a:path>
                <a:path w="635634" h="603885">
                  <a:moveTo>
                    <a:pt x="576262" y="205740"/>
                  </a:moveTo>
                  <a:lnTo>
                    <a:pt x="575983" y="205879"/>
                  </a:lnTo>
                  <a:lnTo>
                    <a:pt x="576262" y="206692"/>
                  </a:lnTo>
                  <a:lnTo>
                    <a:pt x="576262" y="205740"/>
                  </a:lnTo>
                  <a:close/>
                </a:path>
                <a:path w="635634" h="603885">
                  <a:moveTo>
                    <a:pt x="579120" y="207645"/>
                  </a:moveTo>
                  <a:lnTo>
                    <a:pt x="578167" y="207645"/>
                  </a:lnTo>
                  <a:lnTo>
                    <a:pt x="578167" y="208597"/>
                  </a:lnTo>
                  <a:lnTo>
                    <a:pt x="579120" y="207645"/>
                  </a:lnTo>
                  <a:close/>
                </a:path>
                <a:path w="635634" h="603885">
                  <a:moveTo>
                    <a:pt x="582930" y="149860"/>
                  </a:moveTo>
                  <a:lnTo>
                    <a:pt x="581025" y="150495"/>
                  </a:lnTo>
                  <a:lnTo>
                    <a:pt x="582930" y="151447"/>
                  </a:lnTo>
                  <a:lnTo>
                    <a:pt x="582930" y="149860"/>
                  </a:lnTo>
                  <a:close/>
                </a:path>
                <a:path w="635634" h="603885">
                  <a:moveTo>
                    <a:pt x="583882" y="149542"/>
                  </a:moveTo>
                  <a:lnTo>
                    <a:pt x="582930" y="149542"/>
                  </a:lnTo>
                  <a:lnTo>
                    <a:pt x="582930" y="149860"/>
                  </a:lnTo>
                  <a:lnTo>
                    <a:pt x="583882" y="149542"/>
                  </a:lnTo>
                  <a:close/>
                </a:path>
                <a:path w="635634" h="603885">
                  <a:moveTo>
                    <a:pt x="592455" y="320040"/>
                  </a:moveTo>
                  <a:lnTo>
                    <a:pt x="584835" y="315277"/>
                  </a:lnTo>
                  <a:lnTo>
                    <a:pt x="587692" y="318135"/>
                  </a:lnTo>
                  <a:lnTo>
                    <a:pt x="585787" y="320040"/>
                  </a:lnTo>
                  <a:lnTo>
                    <a:pt x="592455" y="320040"/>
                  </a:lnTo>
                  <a:close/>
                </a:path>
                <a:path w="635634" h="603885">
                  <a:moveTo>
                    <a:pt x="601027" y="252412"/>
                  </a:moveTo>
                  <a:lnTo>
                    <a:pt x="600075" y="252412"/>
                  </a:lnTo>
                  <a:lnTo>
                    <a:pt x="600075" y="253365"/>
                  </a:lnTo>
                  <a:lnTo>
                    <a:pt x="601027" y="252412"/>
                  </a:lnTo>
                  <a:close/>
                </a:path>
                <a:path w="635634" h="603885">
                  <a:moveTo>
                    <a:pt x="608647" y="353377"/>
                  </a:moveTo>
                  <a:lnTo>
                    <a:pt x="603885" y="353377"/>
                  </a:lnTo>
                  <a:lnTo>
                    <a:pt x="603885" y="354330"/>
                  </a:lnTo>
                  <a:lnTo>
                    <a:pt x="602932" y="355282"/>
                  </a:lnTo>
                  <a:lnTo>
                    <a:pt x="602932" y="356235"/>
                  </a:lnTo>
                  <a:lnTo>
                    <a:pt x="604837" y="354330"/>
                  </a:lnTo>
                  <a:lnTo>
                    <a:pt x="608647" y="353377"/>
                  </a:lnTo>
                  <a:close/>
                </a:path>
                <a:path w="635634" h="603885">
                  <a:moveTo>
                    <a:pt x="635317" y="175260"/>
                  </a:moveTo>
                  <a:lnTo>
                    <a:pt x="634365" y="175260"/>
                  </a:lnTo>
                  <a:lnTo>
                    <a:pt x="634365" y="177165"/>
                  </a:lnTo>
                  <a:lnTo>
                    <a:pt x="635317" y="176212"/>
                  </a:lnTo>
                  <a:lnTo>
                    <a:pt x="635317" y="175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10662" y="1452562"/>
              <a:ext cx="266065" cy="563880"/>
            </a:xfrm>
            <a:custGeom>
              <a:avLst/>
              <a:gdLst/>
              <a:ahLst/>
              <a:cxnLst/>
              <a:rect l="l" t="t" r="r" b="b"/>
              <a:pathLst>
                <a:path w="266065" h="563880">
                  <a:moveTo>
                    <a:pt x="1143" y="2095"/>
                  </a:moveTo>
                  <a:lnTo>
                    <a:pt x="952" y="1905"/>
                  </a:lnTo>
                  <a:lnTo>
                    <a:pt x="0" y="2857"/>
                  </a:lnTo>
                  <a:lnTo>
                    <a:pt x="1143" y="2095"/>
                  </a:lnTo>
                  <a:close/>
                </a:path>
                <a:path w="266065" h="563880">
                  <a:moveTo>
                    <a:pt x="2857" y="952"/>
                  </a:moveTo>
                  <a:lnTo>
                    <a:pt x="1143" y="2095"/>
                  </a:lnTo>
                  <a:lnTo>
                    <a:pt x="1905" y="2857"/>
                  </a:lnTo>
                  <a:lnTo>
                    <a:pt x="1905" y="3810"/>
                  </a:lnTo>
                  <a:lnTo>
                    <a:pt x="2857" y="952"/>
                  </a:lnTo>
                  <a:close/>
                </a:path>
                <a:path w="266065" h="563880">
                  <a:moveTo>
                    <a:pt x="8572" y="2857"/>
                  </a:moveTo>
                  <a:lnTo>
                    <a:pt x="6667" y="0"/>
                  </a:lnTo>
                  <a:lnTo>
                    <a:pt x="7620" y="2857"/>
                  </a:lnTo>
                  <a:lnTo>
                    <a:pt x="8572" y="2857"/>
                  </a:lnTo>
                  <a:close/>
                </a:path>
                <a:path w="266065" h="563880">
                  <a:moveTo>
                    <a:pt x="15430" y="32575"/>
                  </a:moveTo>
                  <a:lnTo>
                    <a:pt x="15049" y="32410"/>
                  </a:lnTo>
                  <a:lnTo>
                    <a:pt x="14287" y="32639"/>
                  </a:lnTo>
                  <a:lnTo>
                    <a:pt x="14287" y="33337"/>
                  </a:lnTo>
                  <a:lnTo>
                    <a:pt x="15430" y="32575"/>
                  </a:lnTo>
                  <a:close/>
                </a:path>
                <a:path w="266065" h="563880">
                  <a:moveTo>
                    <a:pt x="17145" y="33337"/>
                  </a:moveTo>
                  <a:lnTo>
                    <a:pt x="16192" y="32067"/>
                  </a:lnTo>
                  <a:lnTo>
                    <a:pt x="15430" y="32575"/>
                  </a:lnTo>
                  <a:lnTo>
                    <a:pt x="17145" y="33337"/>
                  </a:lnTo>
                  <a:close/>
                </a:path>
                <a:path w="266065" h="563880">
                  <a:moveTo>
                    <a:pt x="99060" y="63817"/>
                  </a:moveTo>
                  <a:lnTo>
                    <a:pt x="97828" y="62547"/>
                  </a:lnTo>
                  <a:lnTo>
                    <a:pt x="96608" y="61277"/>
                  </a:lnTo>
                  <a:lnTo>
                    <a:pt x="90487" y="54927"/>
                  </a:lnTo>
                  <a:lnTo>
                    <a:pt x="90652" y="56070"/>
                  </a:lnTo>
                  <a:lnTo>
                    <a:pt x="91440" y="56197"/>
                  </a:lnTo>
                  <a:lnTo>
                    <a:pt x="92392" y="58737"/>
                  </a:lnTo>
                  <a:lnTo>
                    <a:pt x="91059" y="58737"/>
                  </a:lnTo>
                  <a:lnTo>
                    <a:pt x="91440" y="61277"/>
                  </a:lnTo>
                  <a:lnTo>
                    <a:pt x="89535" y="58737"/>
                  </a:lnTo>
                  <a:lnTo>
                    <a:pt x="91059" y="58737"/>
                  </a:lnTo>
                  <a:lnTo>
                    <a:pt x="90868" y="57467"/>
                  </a:lnTo>
                  <a:lnTo>
                    <a:pt x="90652" y="56070"/>
                  </a:lnTo>
                  <a:lnTo>
                    <a:pt x="83820" y="54927"/>
                  </a:lnTo>
                  <a:lnTo>
                    <a:pt x="81280" y="49847"/>
                  </a:lnTo>
                  <a:lnTo>
                    <a:pt x="80010" y="47307"/>
                  </a:lnTo>
                  <a:lnTo>
                    <a:pt x="72390" y="44767"/>
                  </a:lnTo>
                  <a:lnTo>
                    <a:pt x="71437" y="44767"/>
                  </a:lnTo>
                  <a:lnTo>
                    <a:pt x="72390" y="47307"/>
                  </a:lnTo>
                  <a:lnTo>
                    <a:pt x="69532" y="47307"/>
                  </a:lnTo>
                  <a:lnTo>
                    <a:pt x="68580" y="39687"/>
                  </a:lnTo>
                  <a:lnTo>
                    <a:pt x="66675" y="39687"/>
                  </a:lnTo>
                  <a:lnTo>
                    <a:pt x="64770" y="44767"/>
                  </a:lnTo>
                  <a:lnTo>
                    <a:pt x="64287" y="42227"/>
                  </a:lnTo>
                  <a:lnTo>
                    <a:pt x="63817" y="39687"/>
                  </a:lnTo>
                  <a:lnTo>
                    <a:pt x="63817" y="42227"/>
                  </a:lnTo>
                  <a:lnTo>
                    <a:pt x="62865" y="42227"/>
                  </a:lnTo>
                  <a:lnTo>
                    <a:pt x="53111" y="34607"/>
                  </a:lnTo>
                  <a:lnTo>
                    <a:pt x="48679" y="32067"/>
                  </a:lnTo>
                  <a:lnTo>
                    <a:pt x="42862" y="28714"/>
                  </a:lnTo>
                  <a:lnTo>
                    <a:pt x="42862" y="47307"/>
                  </a:lnTo>
                  <a:lnTo>
                    <a:pt x="39052" y="49847"/>
                  </a:lnTo>
                  <a:lnTo>
                    <a:pt x="39052" y="47307"/>
                  </a:lnTo>
                  <a:lnTo>
                    <a:pt x="42862" y="47307"/>
                  </a:lnTo>
                  <a:lnTo>
                    <a:pt x="42862" y="28714"/>
                  </a:lnTo>
                  <a:lnTo>
                    <a:pt x="31115" y="21907"/>
                  </a:lnTo>
                  <a:lnTo>
                    <a:pt x="25844" y="16827"/>
                  </a:lnTo>
                  <a:lnTo>
                    <a:pt x="24536" y="15557"/>
                  </a:lnTo>
                  <a:lnTo>
                    <a:pt x="21907" y="13017"/>
                  </a:lnTo>
                  <a:lnTo>
                    <a:pt x="22860" y="15557"/>
                  </a:lnTo>
                  <a:lnTo>
                    <a:pt x="21907" y="14287"/>
                  </a:lnTo>
                  <a:lnTo>
                    <a:pt x="20002" y="13017"/>
                  </a:lnTo>
                  <a:lnTo>
                    <a:pt x="20955" y="14287"/>
                  </a:lnTo>
                  <a:lnTo>
                    <a:pt x="19050" y="15557"/>
                  </a:lnTo>
                  <a:lnTo>
                    <a:pt x="18097" y="16827"/>
                  </a:lnTo>
                  <a:lnTo>
                    <a:pt x="16192" y="13017"/>
                  </a:lnTo>
                  <a:lnTo>
                    <a:pt x="14287" y="9207"/>
                  </a:lnTo>
                  <a:lnTo>
                    <a:pt x="11430" y="13017"/>
                  </a:lnTo>
                  <a:lnTo>
                    <a:pt x="7620" y="6667"/>
                  </a:lnTo>
                  <a:lnTo>
                    <a:pt x="5715" y="9207"/>
                  </a:lnTo>
                  <a:lnTo>
                    <a:pt x="7620" y="9207"/>
                  </a:lnTo>
                  <a:lnTo>
                    <a:pt x="2857" y="11747"/>
                  </a:lnTo>
                  <a:lnTo>
                    <a:pt x="6667" y="19367"/>
                  </a:lnTo>
                  <a:lnTo>
                    <a:pt x="3810" y="24447"/>
                  </a:lnTo>
                  <a:lnTo>
                    <a:pt x="8572" y="21907"/>
                  </a:lnTo>
                  <a:lnTo>
                    <a:pt x="7620" y="34607"/>
                  </a:lnTo>
                  <a:lnTo>
                    <a:pt x="14287" y="32639"/>
                  </a:lnTo>
                  <a:lnTo>
                    <a:pt x="14287" y="32067"/>
                  </a:lnTo>
                  <a:lnTo>
                    <a:pt x="15049" y="32410"/>
                  </a:lnTo>
                  <a:lnTo>
                    <a:pt x="16192" y="32067"/>
                  </a:lnTo>
                  <a:lnTo>
                    <a:pt x="18097" y="32067"/>
                  </a:lnTo>
                  <a:lnTo>
                    <a:pt x="20002" y="35877"/>
                  </a:lnTo>
                  <a:lnTo>
                    <a:pt x="19050" y="35877"/>
                  </a:lnTo>
                  <a:lnTo>
                    <a:pt x="26670" y="39687"/>
                  </a:lnTo>
                  <a:lnTo>
                    <a:pt x="28575" y="43497"/>
                  </a:lnTo>
                  <a:lnTo>
                    <a:pt x="36195" y="49847"/>
                  </a:lnTo>
                  <a:lnTo>
                    <a:pt x="37147" y="47307"/>
                  </a:lnTo>
                  <a:lnTo>
                    <a:pt x="34290" y="47307"/>
                  </a:lnTo>
                  <a:lnTo>
                    <a:pt x="38100" y="44767"/>
                  </a:lnTo>
                  <a:lnTo>
                    <a:pt x="38100" y="49847"/>
                  </a:lnTo>
                  <a:lnTo>
                    <a:pt x="50482" y="51117"/>
                  </a:lnTo>
                  <a:lnTo>
                    <a:pt x="49530" y="57467"/>
                  </a:lnTo>
                  <a:lnTo>
                    <a:pt x="52387" y="58737"/>
                  </a:lnTo>
                  <a:lnTo>
                    <a:pt x="50482" y="54927"/>
                  </a:lnTo>
                  <a:lnTo>
                    <a:pt x="53340" y="56197"/>
                  </a:lnTo>
                  <a:lnTo>
                    <a:pt x="53340" y="58737"/>
                  </a:lnTo>
                  <a:lnTo>
                    <a:pt x="55245" y="57467"/>
                  </a:lnTo>
                  <a:lnTo>
                    <a:pt x="57150" y="58737"/>
                  </a:lnTo>
                  <a:lnTo>
                    <a:pt x="57150" y="61277"/>
                  </a:lnTo>
                  <a:lnTo>
                    <a:pt x="56197" y="62547"/>
                  </a:lnTo>
                  <a:lnTo>
                    <a:pt x="55245" y="62547"/>
                  </a:lnTo>
                  <a:lnTo>
                    <a:pt x="54292" y="61277"/>
                  </a:lnTo>
                  <a:lnTo>
                    <a:pt x="55245" y="63817"/>
                  </a:lnTo>
                  <a:lnTo>
                    <a:pt x="60007" y="63817"/>
                  </a:lnTo>
                  <a:lnTo>
                    <a:pt x="99060" y="63817"/>
                  </a:lnTo>
                  <a:close/>
                </a:path>
                <a:path w="266065" h="563880">
                  <a:moveTo>
                    <a:pt x="123825" y="93027"/>
                  </a:moveTo>
                  <a:lnTo>
                    <a:pt x="121920" y="94297"/>
                  </a:lnTo>
                  <a:lnTo>
                    <a:pt x="121373" y="94665"/>
                  </a:lnTo>
                  <a:lnTo>
                    <a:pt x="123825" y="95313"/>
                  </a:lnTo>
                  <a:lnTo>
                    <a:pt x="123825" y="93027"/>
                  </a:lnTo>
                  <a:close/>
                </a:path>
                <a:path w="266065" h="563880">
                  <a:moveTo>
                    <a:pt x="129540" y="96837"/>
                  </a:moveTo>
                  <a:lnTo>
                    <a:pt x="123825" y="95313"/>
                  </a:lnTo>
                  <a:lnTo>
                    <a:pt x="123825" y="100647"/>
                  </a:lnTo>
                  <a:lnTo>
                    <a:pt x="129540" y="96837"/>
                  </a:lnTo>
                  <a:close/>
                </a:path>
                <a:path w="266065" h="563880">
                  <a:moveTo>
                    <a:pt x="145453" y="112318"/>
                  </a:moveTo>
                  <a:lnTo>
                    <a:pt x="145351" y="112077"/>
                  </a:lnTo>
                  <a:lnTo>
                    <a:pt x="144780" y="110807"/>
                  </a:lnTo>
                  <a:lnTo>
                    <a:pt x="141198" y="111760"/>
                  </a:lnTo>
                  <a:lnTo>
                    <a:pt x="140970" y="112077"/>
                  </a:lnTo>
                  <a:lnTo>
                    <a:pt x="140970" y="111823"/>
                  </a:lnTo>
                  <a:lnTo>
                    <a:pt x="140017" y="112077"/>
                  </a:lnTo>
                  <a:lnTo>
                    <a:pt x="140017" y="113347"/>
                  </a:lnTo>
                  <a:lnTo>
                    <a:pt x="145453" y="112318"/>
                  </a:lnTo>
                  <a:close/>
                </a:path>
                <a:path w="266065" h="563880">
                  <a:moveTo>
                    <a:pt x="145948" y="113423"/>
                  </a:moveTo>
                  <a:lnTo>
                    <a:pt x="145757" y="113004"/>
                  </a:lnTo>
                  <a:lnTo>
                    <a:pt x="142875" y="115887"/>
                  </a:lnTo>
                  <a:lnTo>
                    <a:pt x="145948" y="113423"/>
                  </a:lnTo>
                  <a:close/>
                </a:path>
                <a:path w="266065" h="563880">
                  <a:moveTo>
                    <a:pt x="146685" y="112077"/>
                  </a:moveTo>
                  <a:lnTo>
                    <a:pt x="145453" y="112318"/>
                  </a:lnTo>
                  <a:lnTo>
                    <a:pt x="145757" y="113004"/>
                  </a:lnTo>
                  <a:lnTo>
                    <a:pt x="146685" y="112077"/>
                  </a:lnTo>
                  <a:close/>
                </a:path>
                <a:path w="266065" h="563880">
                  <a:moveTo>
                    <a:pt x="147154" y="87947"/>
                  </a:moveTo>
                  <a:lnTo>
                    <a:pt x="142875" y="86677"/>
                  </a:lnTo>
                  <a:lnTo>
                    <a:pt x="144297" y="88582"/>
                  </a:lnTo>
                  <a:lnTo>
                    <a:pt x="144780" y="87947"/>
                  </a:lnTo>
                  <a:lnTo>
                    <a:pt x="147154" y="87947"/>
                  </a:lnTo>
                  <a:close/>
                </a:path>
                <a:path w="266065" h="563880">
                  <a:moveTo>
                    <a:pt x="147637" y="112077"/>
                  </a:moveTo>
                  <a:lnTo>
                    <a:pt x="145948" y="113423"/>
                  </a:lnTo>
                  <a:lnTo>
                    <a:pt x="147637" y="117157"/>
                  </a:lnTo>
                  <a:lnTo>
                    <a:pt x="147637" y="112077"/>
                  </a:lnTo>
                  <a:close/>
                </a:path>
                <a:path w="266065" h="563880">
                  <a:moveTo>
                    <a:pt x="150190" y="89814"/>
                  </a:moveTo>
                  <a:lnTo>
                    <a:pt x="149542" y="89217"/>
                  </a:lnTo>
                  <a:lnTo>
                    <a:pt x="149542" y="89979"/>
                  </a:lnTo>
                  <a:lnTo>
                    <a:pt x="150190" y="89814"/>
                  </a:lnTo>
                  <a:close/>
                </a:path>
                <a:path w="266065" h="563880">
                  <a:moveTo>
                    <a:pt x="151447" y="89217"/>
                  </a:moveTo>
                  <a:lnTo>
                    <a:pt x="147637" y="86677"/>
                  </a:lnTo>
                  <a:lnTo>
                    <a:pt x="147637" y="87947"/>
                  </a:lnTo>
                  <a:lnTo>
                    <a:pt x="147154" y="87947"/>
                  </a:lnTo>
                  <a:lnTo>
                    <a:pt x="151447" y="89217"/>
                  </a:lnTo>
                  <a:close/>
                </a:path>
                <a:path w="266065" h="563880">
                  <a:moveTo>
                    <a:pt x="152400" y="89217"/>
                  </a:moveTo>
                  <a:lnTo>
                    <a:pt x="150190" y="89814"/>
                  </a:lnTo>
                  <a:lnTo>
                    <a:pt x="152400" y="91757"/>
                  </a:lnTo>
                  <a:lnTo>
                    <a:pt x="152400" y="89217"/>
                  </a:lnTo>
                  <a:close/>
                </a:path>
                <a:path w="266065" h="563880">
                  <a:moveTo>
                    <a:pt x="155257" y="123507"/>
                  </a:moveTo>
                  <a:lnTo>
                    <a:pt x="153352" y="123507"/>
                  </a:lnTo>
                  <a:lnTo>
                    <a:pt x="155257" y="124777"/>
                  </a:lnTo>
                  <a:lnTo>
                    <a:pt x="155257" y="123507"/>
                  </a:lnTo>
                  <a:close/>
                </a:path>
                <a:path w="266065" h="563880">
                  <a:moveTo>
                    <a:pt x="159067" y="127317"/>
                  </a:moveTo>
                  <a:lnTo>
                    <a:pt x="155257" y="124777"/>
                  </a:lnTo>
                  <a:lnTo>
                    <a:pt x="155257" y="127317"/>
                  </a:lnTo>
                  <a:lnTo>
                    <a:pt x="159067" y="127317"/>
                  </a:lnTo>
                  <a:close/>
                </a:path>
                <a:path w="266065" h="563880">
                  <a:moveTo>
                    <a:pt x="166687" y="131127"/>
                  </a:moveTo>
                  <a:lnTo>
                    <a:pt x="165239" y="130162"/>
                  </a:lnTo>
                  <a:lnTo>
                    <a:pt x="165735" y="131127"/>
                  </a:lnTo>
                  <a:lnTo>
                    <a:pt x="166687" y="131127"/>
                  </a:lnTo>
                  <a:close/>
                </a:path>
                <a:path w="266065" h="563880">
                  <a:moveTo>
                    <a:pt x="173355" y="563880"/>
                  </a:moveTo>
                  <a:lnTo>
                    <a:pt x="172402" y="558165"/>
                  </a:lnTo>
                  <a:lnTo>
                    <a:pt x="171450" y="559117"/>
                  </a:lnTo>
                  <a:lnTo>
                    <a:pt x="173355" y="563880"/>
                  </a:lnTo>
                  <a:close/>
                </a:path>
                <a:path w="266065" h="563880">
                  <a:moveTo>
                    <a:pt x="174307" y="542925"/>
                  </a:moveTo>
                  <a:lnTo>
                    <a:pt x="172402" y="542925"/>
                  </a:lnTo>
                  <a:lnTo>
                    <a:pt x="170497" y="543877"/>
                  </a:lnTo>
                  <a:lnTo>
                    <a:pt x="171450" y="544830"/>
                  </a:lnTo>
                  <a:lnTo>
                    <a:pt x="169545" y="546735"/>
                  </a:lnTo>
                  <a:lnTo>
                    <a:pt x="169545" y="545782"/>
                  </a:lnTo>
                  <a:lnTo>
                    <a:pt x="168592" y="544830"/>
                  </a:lnTo>
                  <a:lnTo>
                    <a:pt x="168592" y="545782"/>
                  </a:lnTo>
                  <a:lnTo>
                    <a:pt x="169545" y="547687"/>
                  </a:lnTo>
                  <a:lnTo>
                    <a:pt x="170497" y="546735"/>
                  </a:lnTo>
                  <a:lnTo>
                    <a:pt x="171450" y="545782"/>
                  </a:lnTo>
                  <a:lnTo>
                    <a:pt x="172402" y="543877"/>
                  </a:lnTo>
                  <a:lnTo>
                    <a:pt x="174307" y="542925"/>
                  </a:lnTo>
                  <a:close/>
                </a:path>
                <a:path w="266065" h="563880">
                  <a:moveTo>
                    <a:pt x="175260" y="547687"/>
                  </a:moveTo>
                  <a:lnTo>
                    <a:pt x="172402" y="550545"/>
                  </a:lnTo>
                  <a:lnTo>
                    <a:pt x="173355" y="551497"/>
                  </a:lnTo>
                  <a:lnTo>
                    <a:pt x="175260" y="550545"/>
                  </a:lnTo>
                  <a:lnTo>
                    <a:pt x="175260" y="547687"/>
                  </a:lnTo>
                  <a:close/>
                </a:path>
                <a:path w="266065" h="563880">
                  <a:moveTo>
                    <a:pt x="176212" y="553402"/>
                  </a:moveTo>
                  <a:lnTo>
                    <a:pt x="175260" y="550545"/>
                  </a:lnTo>
                  <a:lnTo>
                    <a:pt x="175260" y="551497"/>
                  </a:lnTo>
                  <a:lnTo>
                    <a:pt x="176212" y="553402"/>
                  </a:lnTo>
                  <a:close/>
                </a:path>
                <a:path w="266065" h="563880">
                  <a:moveTo>
                    <a:pt x="176212" y="541972"/>
                  </a:moveTo>
                  <a:lnTo>
                    <a:pt x="174307" y="542925"/>
                  </a:lnTo>
                  <a:lnTo>
                    <a:pt x="176212" y="542925"/>
                  </a:lnTo>
                  <a:lnTo>
                    <a:pt x="176212" y="541972"/>
                  </a:lnTo>
                  <a:close/>
                </a:path>
                <a:path w="266065" h="563880">
                  <a:moveTo>
                    <a:pt x="178117" y="528637"/>
                  </a:moveTo>
                  <a:lnTo>
                    <a:pt x="175260" y="530542"/>
                  </a:lnTo>
                  <a:lnTo>
                    <a:pt x="176212" y="530542"/>
                  </a:lnTo>
                  <a:lnTo>
                    <a:pt x="176212" y="532447"/>
                  </a:lnTo>
                  <a:lnTo>
                    <a:pt x="177165" y="532447"/>
                  </a:lnTo>
                  <a:lnTo>
                    <a:pt x="178117" y="533400"/>
                  </a:lnTo>
                  <a:lnTo>
                    <a:pt x="178117" y="528637"/>
                  </a:lnTo>
                  <a:close/>
                </a:path>
                <a:path w="266065" h="563880">
                  <a:moveTo>
                    <a:pt x="179070" y="514350"/>
                  </a:moveTo>
                  <a:lnTo>
                    <a:pt x="178117" y="512445"/>
                  </a:lnTo>
                  <a:lnTo>
                    <a:pt x="177165" y="514350"/>
                  </a:lnTo>
                  <a:lnTo>
                    <a:pt x="177165" y="515302"/>
                  </a:lnTo>
                  <a:lnTo>
                    <a:pt x="178117" y="515302"/>
                  </a:lnTo>
                  <a:lnTo>
                    <a:pt x="179070" y="514350"/>
                  </a:lnTo>
                  <a:close/>
                </a:path>
                <a:path w="266065" h="563880">
                  <a:moveTo>
                    <a:pt x="179070" y="502920"/>
                  </a:moveTo>
                  <a:lnTo>
                    <a:pt x="178117" y="503872"/>
                  </a:lnTo>
                  <a:lnTo>
                    <a:pt x="179070" y="504355"/>
                  </a:lnTo>
                  <a:lnTo>
                    <a:pt x="179070" y="502920"/>
                  </a:lnTo>
                  <a:close/>
                </a:path>
                <a:path w="266065" h="563880">
                  <a:moveTo>
                    <a:pt x="179387" y="504507"/>
                  </a:moveTo>
                  <a:lnTo>
                    <a:pt x="179070" y="504355"/>
                  </a:lnTo>
                  <a:lnTo>
                    <a:pt x="179070" y="504825"/>
                  </a:lnTo>
                  <a:lnTo>
                    <a:pt x="179387" y="504507"/>
                  </a:lnTo>
                  <a:close/>
                </a:path>
                <a:path w="266065" h="563880">
                  <a:moveTo>
                    <a:pt x="179781" y="546735"/>
                  </a:moveTo>
                  <a:lnTo>
                    <a:pt x="179070" y="543877"/>
                  </a:lnTo>
                  <a:lnTo>
                    <a:pt x="178117" y="546735"/>
                  </a:lnTo>
                  <a:lnTo>
                    <a:pt x="179781" y="546735"/>
                  </a:lnTo>
                  <a:close/>
                </a:path>
                <a:path w="266065" h="563880">
                  <a:moveTo>
                    <a:pt x="180975" y="549592"/>
                  </a:moveTo>
                  <a:lnTo>
                    <a:pt x="180022" y="546735"/>
                  </a:lnTo>
                  <a:lnTo>
                    <a:pt x="180022" y="547687"/>
                  </a:lnTo>
                  <a:lnTo>
                    <a:pt x="180022" y="549592"/>
                  </a:lnTo>
                  <a:lnTo>
                    <a:pt x="180975" y="549592"/>
                  </a:lnTo>
                  <a:close/>
                </a:path>
                <a:path w="266065" h="563880">
                  <a:moveTo>
                    <a:pt x="183832" y="540067"/>
                  </a:moveTo>
                  <a:lnTo>
                    <a:pt x="182880" y="540067"/>
                  </a:lnTo>
                  <a:lnTo>
                    <a:pt x="182880" y="541972"/>
                  </a:lnTo>
                  <a:lnTo>
                    <a:pt x="183832" y="541020"/>
                  </a:lnTo>
                  <a:lnTo>
                    <a:pt x="183832" y="540067"/>
                  </a:lnTo>
                  <a:close/>
                </a:path>
                <a:path w="266065" h="563880">
                  <a:moveTo>
                    <a:pt x="184785" y="541972"/>
                  </a:moveTo>
                  <a:lnTo>
                    <a:pt x="182880" y="541972"/>
                  </a:lnTo>
                  <a:lnTo>
                    <a:pt x="181927" y="542925"/>
                  </a:lnTo>
                  <a:lnTo>
                    <a:pt x="183832" y="542925"/>
                  </a:lnTo>
                  <a:lnTo>
                    <a:pt x="184785" y="541972"/>
                  </a:lnTo>
                  <a:close/>
                </a:path>
                <a:path w="266065" h="563880">
                  <a:moveTo>
                    <a:pt x="184785" y="536257"/>
                  </a:moveTo>
                  <a:lnTo>
                    <a:pt x="183832" y="535305"/>
                  </a:lnTo>
                  <a:lnTo>
                    <a:pt x="183832" y="536257"/>
                  </a:lnTo>
                  <a:lnTo>
                    <a:pt x="184785" y="536257"/>
                  </a:lnTo>
                  <a:close/>
                </a:path>
                <a:path w="266065" h="563880">
                  <a:moveTo>
                    <a:pt x="184785" y="488632"/>
                  </a:moveTo>
                  <a:lnTo>
                    <a:pt x="182880" y="491490"/>
                  </a:lnTo>
                  <a:lnTo>
                    <a:pt x="183832" y="490537"/>
                  </a:lnTo>
                  <a:lnTo>
                    <a:pt x="184785" y="488632"/>
                  </a:lnTo>
                  <a:close/>
                </a:path>
                <a:path w="266065" h="563880">
                  <a:moveTo>
                    <a:pt x="185737" y="534352"/>
                  </a:moveTo>
                  <a:lnTo>
                    <a:pt x="184785" y="534352"/>
                  </a:lnTo>
                  <a:lnTo>
                    <a:pt x="184785" y="535305"/>
                  </a:lnTo>
                  <a:lnTo>
                    <a:pt x="185737" y="535305"/>
                  </a:lnTo>
                  <a:lnTo>
                    <a:pt x="185737" y="534352"/>
                  </a:lnTo>
                  <a:close/>
                </a:path>
                <a:path w="266065" h="563880">
                  <a:moveTo>
                    <a:pt x="185737" y="506730"/>
                  </a:moveTo>
                  <a:lnTo>
                    <a:pt x="184023" y="507301"/>
                  </a:lnTo>
                  <a:lnTo>
                    <a:pt x="184785" y="507682"/>
                  </a:lnTo>
                  <a:lnTo>
                    <a:pt x="185737" y="506730"/>
                  </a:lnTo>
                  <a:close/>
                </a:path>
                <a:path w="266065" h="563880">
                  <a:moveTo>
                    <a:pt x="185737" y="496252"/>
                  </a:moveTo>
                  <a:lnTo>
                    <a:pt x="183832" y="494347"/>
                  </a:lnTo>
                  <a:lnTo>
                    <a:pt x="182880" y="496252"/>
                  </a:lnTo>
                  <a:lnTo>
                    <a:pt x="185737" y="496252"/>
                  </a:lnTo>
                  <a:close/>
                </a:path>
                <a:path w="266065" h="563880">
                  <a:moveTo>
                    <a:pt x="186690" y="526732"/>
                  </a:moveTo>
                  <a:lnTo>
                    <a:pt x="185737" y="527685"/>
                  </a:lnTo>
                  <a:lnTo>
                    <a:pt x="184785" y="529590"/>
                  </a:lnTo>
                  <a:lnTo>
                    <a:pt x="184785" y="530542"/>
                  </a:lnTo>
                  <a:lnTo>
                    <a:pt x="183832" y="531495"/>
                  </a:lnTo>
                  <a:lnTo>
                    <a:pt x="184785" y="532447"/>
                  </a:lnTo>
                  <a:lnTo>
                    <a:pt x="184785" y="531495"/>
                  </a:lnTo>
                  <a:lnTo>
                    <a:pt x="185737" y="530542"/>
                  </a:lnTo>
                  <a:lnTo>
                    <a:pt x="186690" y="532447"/>
                  </a:lnTo>
                  <a:lnTo>
                    <a:pt x="186690" y="530542"/>
                  </a:lnTo>
                  <a:lnTo>
                    <a:pt x="185737" y="528637"/>
                  </a:lnTo>
                  <a:lnTo>
                    <a:pt x="186690" y="527685"/>
                  </a:lnTo>
                  <a:lnTo>
                    <a:pt x="186690" y="526732"/>
                  </a:lnTo>
                  <a:close/>
                </a:path>
                <a:path w="266065" h="563880">
                  <a:moveTo>
                    <a:pt x="187642" y="522922"/>
                  </a:moveTo>
                  <a:lnTo>
                    <a:pt x="185737" y="521017"/>
                  </a:lnTo>
                  <a:lnTo>
                    <a:pt x="185737" y="519112"/>
                  </a:lnTo>
                  <a:lnTo>
                    <a:pt x="185737" y="518160"/>
                  </a:lnTo>
                  <a:lnTo>
                    <a:pt x="182880" y="519112"/>
                  </a:lnTo>
                  <a:lnTo>
                    <a:pt x="181927" y="521970"/>
                  </a:lnTo>
                  <a:lnTo>
                    <a:pt x="183832" y="521970"/>
                  </a:lnTo>
                  <a:lnTo>
                    <a:pt x="184785" y="523875"/>
                  </a:lnTo>
                  <a:lnTo>
                    <a:pt x="184785" y="526732"/>
                  </a:lnTo>
                  <a:lnTo>
                    <a:pt x="187642" y="522922"/>
                  </a:lnTo>
                  <a:close/>
                </a:path>
                <a:path w="266065" h="563880">
                  <a:moveTo>
                    <a:pt x="187642" y="486727"/>
                  </a:moveTo>
                  <a:lnTo>
                    <a:pt x="186690" y="487680"/>
                  </a:lnTo>
                  <a:lnTo>
                    <a:pt x="187642" y="488632"/>
                  </a:lnTo>
                  <a:lnTo>
                    <a:pt x="187642" y="486727"/>
                  </a:lnTo>
                  <a:close/>
                </a:path>
                <a:path w="266065" h="563880">
                  <a:moveTo>
                    <a:pt x="188595" y="541972"/>
                  </a:moveTo>
                  <a:lnTo>
                    <a:pt x="187642" y="540067"/>
                  </a:lnTo>
                  <a:lnTo>
                    <a:pt x="186690" y="539115"/>
                  </a:lnTo>
                  <a:lnTo>
                    <a:pt x="188595" y="541972"/>
                  </a:lnTo>
                  <a:close/>
                </a:path>
                <a:path w="266065" h="563880">
                  <a:moveTo>
                    <a:pt x="188595" y="522922"/>
                  </a:moveTo>
                  <a:lnTo>
                    <a:pt x="187642" y="522922"/>
                  </a:lnTo>
                  <a:lnTo>
                    <a:pt x="187642" y="523875"/>
                  </a:lnTo>
                  <a:lnTo>
                    <a:pt x="188595" y="523875"/>
                  </a:lnTo>
                  <a:lnTo>
                    <a:pt x="188595" y="522922"/>
                  </a:lnTo>
                  <a:close/>
                </a:path>
                <a:path w="266065" h="563880">
                  <a:moveTo>
                    <a:pt x="188595" y="519112"/>
                  </a:moveTo>
                  <a:lnTo>
                    <a:pt x="187642" y="521017"/>
                  </a:lnTo>
                  <a:lnTo>
                    <a:pt x="187642" y="522922"/>
                  </a:lnTo>
                  <a:lnTo>
                    <a:pt x="188595" y="521970"/>
                  </a:lnTo>
                  <a:lnTo>
                    <a:pt x="188595" y="519112"/>
                  </a:lnTo>
                  <a:close/>
                </a:path>
                <a:path w="266065" h="563880">
                  <a:moveTo>
                    <a:pt x="188595" y="501967"/>
                  </a:moveTo>
                  <a:lnTo>
                    <a:pt x="187642" y="501015"/>
                  </a:lnTo>
                  <a:lnTo>
                    <a:pt x="187642" y="501967"/>
                  </a:lnTo>
                  <a:lnTo>
                    <a:pt x="188595" y="501967"/>
                  </a:lnTo>
                  <a:close/>
                </a:path>
                <a:path w="266065" h="563880">
                  <a:moveTo>
                    <a:pt x="189547" y="481965"/>
                  </a:moveTo>
                  <a:lnTo>
                    <a:pt x="188595" y="481965"/>
                  </a:lnTo>
                  <a:lnTo>
                    <a:pt x="186690" y="484822"/>
                  </a:lnTo>
                  <a:lnTo>
                    <a:pt x="187642" y="485775"/>
                  </a:lnTo>
                  <a:lnTo>
                    <a:pt x="189547" y="481965"/>
                  </a:lnTo>
                  <a:close/>
                </a:path>
                <a:path w="266065" h="563880">
                  <a:moveTo>
                    <a:pt x="189547" y="458152"/>
                  </a:moveTo>
                  <a:lnTo>
                    <a:pt x="186690" y="457200"/>
                  </a:lnTo>
                  <a:lnTo>
                    <a:pt x="187642" y="459105"/>
                  </a:lnTo>
                  <a:lnTo>
                    <a:pt x="188595" y="458152"/>
                  </a:lnTo>
                  <a:lnTo>
                    <a:pt x="189547" y="458152"/>
                  </a:lnTo>
                  <a:close/>
                </a:path>
                <a:path w="266065" h="563880">
                  <a:moveTo>
                    <a:pt x="189547" y="449580"/>
                  </a:moveTo>
                  <a:lnTo>
                    <a:pt x="188595" y="448627"/>
                  </a:lnTo>
                  <a:lnTo>
                    <a:pt x="188595" y="444817"/>
                  </a:lnTo>
                  <a:lnTo>
                    <a:pt x="187642" y="448627"/>
                  </a:lnTo>
                  <a:lnTo>
                    <a:pt x="187642" y="452437"/>
                  </a:lnTo>
                  <a:lnTo>
                    <a:pt x="189547" y="449580"/>
                  </a:lnTo>
                  <a:close/>
                </a:path>
                <a:path w="266065" h="563880">
                  <a:moveTo>
                    <a:pt x="190500" y="512445"/>
                  </a:moveTo>
                  <a:lnTo>
                    <a:pt x="189547" y="512445"/>
                  </a:lnTo>
                  <a:lnTo>
                    <a:pt x="188595" y="511492"/>
                  </a:lnTo>
                  <a:lnTo>
                    <a:pt x="188595" y="508635"/>
                  </a:lnTo>
                  <a:lnTo>
                    <a:pt x="183832" y="513397"/>
                  </a:lnTo>
                  <a:lnTo>
                    <a:pt x="182880" y="510540"/>
                  </a:lnTo>
                  <a:lnTo>
                    <a:pt x="182880" y="507682"/>
                  </a:lnTo>
                  <a:lnTo>
                    <a:pt x="184023" y="507301"/>
                  </a:lnTo>
                  <a:lnTo>
                    <a:pt x="182880" y="506730"/>
                  </a:lnTo>
                  <a:lnTo>
                    <a:pt x="182880" y="501015"/>
                  </a:lnTo>
                  <a:lnTo>
                    <a:pt x="179070" y="501015"/>
                  </a:lnTo>
                  <a:lnTo>
                    <a:pt x="179070" y="502920"/>
                  </a:lnTo>
                  <a:lnTo>
                    <a:pt x="180022" y="503872"/>
                  </a:lnTo>
                  <a:lnTo>
                    <a:pt x="179387" y="504507"/>
                  </a:lnTo>
                  <a:lnTo>
                    <a:pt x="180022" y="504825"/>
                  </a:lnTo>
                  <a:lnTo>
                    <a:pt x="180975" y="508635"/>
                  </a:lnTo>
                  <a:lnTo>
                    <a:pt x="178117" y="510540"/>
                  </a:lnTo>
                  <a:lnTo>
                    <a:pt x="179070" y="513397"/>
                  </a:lnTo>
                  <a:lnTo>
                    <a:pt x="185737" y="514350"/>
                  </a:lnTo>
                  <a:lnTo>
                    <a:pt x="188112" y="513397"/>
                  </a:lnTo>
                  <a:lnTo>
                    <a:pt x="190500" y="512445"/>
                  </a:lnTo>
                  <a:close/>
                </a:path>
                <a:path w="266065" h="563880">
                  <a:moveTo>
                    <a:pt x="190500" y="498157"/>
                  </a:moveTo>
                  <a:lnTo>
                    <a:pt x="189547" y="496252"/>
                  </a:lnTo>
                  <a:lnTo>
                    <a:pt x="187642" y="496252"/>
                  </a:lnTo>
                  <a:lnTo>
                    <a:pt x="187642" y="500062"/>
                  </a:lnTo>
                  <a:lnTo>
                    <a:pt x="190500" y="501015"/>
                  </a:lnTo>
                  <a:lnTo>
                    <a:pt x="190500" y="498157"/>
                  </a:lnTo>
                  <a:close/>
                </a:path>
                <a:path w="266065" h="563880">
                  <a:moveTo>
                    <a:pt x="190500" y="485775"/>
                  </a:moveTo>
                  <a:lnTo>
                    <a:pt x="189547" y="485775"/>
                  </a:lnTo>
                  <a:lnTo>
                    <a:pt x="190500" y="486727"/>
                  </a:lnTo>
                  <a:lnTo>
                    <a:pt x="190500" y="485775"/>
                  </a:lnTo>
                  <a:close/>
                </a:path>
                <a:path w="266065" h="563880">
                  <a:moveTo>
                    <a:pt x="191452" y="527685"/>
                  </a:moveTo>
                  <a:lnTo>
                    <a:pt x="190500" y="526732"/>
                  </a:lnTo>
                  <a:lnTo>
                    <a:pt x="190500" y="527685"/>
                  </a:lnTo>
                  <a:lnTo>
                    <a:pt x="191452" y="528637"/>
                  </a:lnTo>
                  <a:lnTo>
                    <a:pt x="191452" y="527685"/>
                  </a:lnTo>
                  <a:close/>
                </a:path>
                <a:path w="266065" h="563880">
                  <a:moveTo>
                    <a:pt x="191452" y="522922"/>
                  </a:moveTo>
                  <a:lnTo>
                    <a:pt x="190500" y="521970"/>
                  </a:lnTo>
                  <a:lnTo>
                    <a:pt x="189547" y="521970"/>
                  </a:lnTo>
                  <a:lnTo>
                    <a:pt x="189547" y="522922"/>
                  </a:lnTo>
                  <a:lnTo>
                    <a:pt x="191452" y="522922"/>
                  </a:lnTo>
                  <a:close/>
                </a:path>
                <a:path w="266065" h="563880">
                  <a:moveTo>
                    <a:pt x="191452" y="511492"/>
                  </a:moveTo>
                  <a:lnTo>
                    <a:pt x="190500" y="512445"/>
                  </a:lnTo>
                  <a:lnTo>
                    <a:pt x="191452" y="512445"/>
                  </a:lnTo>
                  <a:lnTo>
                    <a:pt x="191452" y="511492"/>
                  </a:lnTo>
                  <a:close/>
                </a:path>
                <a:path w="266065" h="563880">
                  <a:moveTo>
                    <a:pt x="193357" y="532447"/>
                  </a:moveTo>
                  <a:lnTo>
                    <a:pt x="192405" y="530542"/>
                  </a:lnTo>
                  <a:lnTo>
                    <a:pt x="192405" y="528637"/>
                  </a:lnTo>
                  <a:lnTo>
                    <a:pt x="191452" y="530542"/>
                  </a:lnTo>
                  <a:lnTo>
                    <a:pt x="191452" y="532447"/>
                  </a:lnTo>
                  <a:lnTo>
                    <a:pt x="189547" y="533400"/>
                  </a:lnTo>
                  <a:lnTo>
                    <a:pt x="190500" y="535305"/>
                  </a:lnTo>
                  <a:lnTo>
                    <a:pt x="192405" y="532447"/>
                  </a:lnTo>
                  <a:lnTo>
                    <a:pt x="193357" y="534352"/>
                  </a:lnTo>
                  <a:lnTo>
                    <a:pt x="193357" y="532447"/>
                  </a:lnTo>
                  <a:close/>
                </a:path>
                <a:path w="266065" h="563880">
                  <a:moveTo>
                    <a:pt x="193357" y="515302"/>
                  </a:moveTo>
                  <a:lnTo>
                    <a:pt x="192405" y="513397"/>
                  </a:lnTo>
                  <a:lnTo>
                    <a:pt x="192405" y="512445"/>
                  </a:lnTo>
                  <a:lnTo>
                    <a:pt x="191452" y="512445"/>
                  </a:lnTo>
                  <a:lnTo>
                    <a:pt x="189547" y="517207"/>
                  </a:lnTo>
                  <a:lnTo>
                    <a:pt x="189547" y="518160"/>
                  </a:lnTo>
                  <a:lnTo>
                    <a:pt x="191452" y="516255"/>
                  </a:lnTo>
                  <a:lnTo>
                    <a:pt x="193357" y="515302"/>
                  </a:lnTo>
                  <a:close/>
                </a:path>
                <a:path w="266065" h="563880">
                  <a:moveTo>
                    <a:pt x="193357" y="439737"/>
                  </a:moveTo>
                  <a:lnTo>
                    <a:pt x="191452" y="442277"/>
                  </a:lnTo>
                  <a:lnTo>
                    <a:pt x="193357" y="441007"/>
                  </a:lnTo>
                  <a:lnTo>
                    <a:pt x="193357" y="439737"/>
                  </a:lnTo>
                  <a:close/>
                </a:path>
                <a:path w="266065" h="563880">
                  <a:moveTo>
                    <a:pt x="194310" y="513397"/>
                  </a:moveTo>
                  <a:lnTo>
                    <a:pt x="192405" y="509587"/>
                  </a:lnTo>
                  <a:lnTo>
                    <a:pt x="192405" y="511492"/>
                  </a:lnTo>
                  <a:lnTo>
                    <a:pt x="194310" y="513397"/>
                  </a:lnTo>
                  <a:close/>
                </a:path>
                <a:path w="266065" h="563880">
                  <a:moveTo>
                    <a:pt x="194310" y="489267"/>
                  </a:moveTo>
                  <a:lnTo>
                    <a:pt x="193929" y="488251"/>
                  </a:lnTo>
                  <a:lnTo>
                    <a:pt x="192405" y="489267"/>
                  </a:lnTo>
                  <a:lnTo>
                    <a:pt x="194310" y="489267"/>
                  </a:lnTo>
                  <a:close/>
                </a:path>
                <a:path w="266065" h="563880">
                  <a:moveTo>
                    <a:pt x="194310" y="487997"/>
                  </a:moveTo>
                  <a:lnTo>
                    <a:pt x="193357" y="486727"/>
                  </a:lnTo>
                  <a:lnTo>
                    <a:pt x="193929" y="488251"/>
                  </a:lnTo>
                  <a:lnTo>
                    <a:pt x="194310" y="487997"/>
                  </a:lnTo>
                  <a:close/>
                </a:path>
                <a:path w="266065" h="563880">
                  <a:moveTo>
                    <a:pt x="194614" y="437413"/>
                  </a:moveTo>
                  <a:lnTo>
                    <a:pt x="194310" y="437197"/>
                  </a:lnTo>
                  <a:lnTo>
                    <a:pt x="194487" y="437451"/>
                  </a:lnTo>
                  <a:lnTo>
                    <a:pt x="194614" y="437413"/>
                  </a:lnTo>
                  <a:close/>
                </a:path>
                <a:path w="266065" h="563880">
                  <a:moveTo>
                    <a:pt x="194779" y="437832"/>
                  </a:moveTo>
                  <a:lnTo>
                    <a:pt x="194487" y="437451"/>
                  </a:lnTo>
                  <a:lnTo>
                    <a:pt x="191452" y="438467"/>
                  </a:lnTo>
                  <a:lnTo>
                    <a:pt x="193357" y="439737"/>
                  </a:lnTo>
                  <a:lnTo>
                    <a:pt x="194779" y="437832"/>
                  </a:lnTo>
                  <a:close/>
                </a:path>
                <a:path w="266065" h="563880">
                  <a:moveTo>
                    <a:pt x="195262" y="437197"/>
                  </a:moveTo>
                  <a:lnTo>
                    <a:pt x="194614" y="437413"/>
                  </a:lnTo>
                  <a:lnTo>
                    <a:pt x="194945" y="437629"/>
                  </a:lnTo>
                  <a:lnTo>
                    <a:pt x="195262" y="437197"/>
                  </a:lnTo>
                  <a:close/>
                </a:path>
                <a:path w="266065" h="563880">
                  <a:moveTo>
                    <a:pt x="195580" y="438048"/>
                  </a:moveTo>
                  <a:lnTo>
                    <a:pt x="194945" y="437629"/>
                  </a:lnTo>
                  <a:lnTo>
                    <a:pt x="194779" y="437832"/>
                  </a:lnTo>
                  <a:lnTo>
                    <a:pt x="195262" y="438467"/>
                  </a:lnTo>
                  <a:lnTo>
                    <a:pt x="195580" y="438048"/>
                  </a:lnTo>
                  <a:close/>
                </a:path>
                <a:path w="266065" h="563880">
                  <a:moveTo>
                    <a:pt x="196049" y="438683"/>
                  </a:moveTo>
                  <a:lnTo>
                    <a:pt x="195262" y="438467"/>
                  </a:lnTo>
                  <a:lnTo>
                    <a:pt x="195580" y="439318"/>
                  </a:lnTo>
                  <a:lnTo>
                    <a:pt x="196049" y="438683"/>
                  </a:lnTo>
                  <a:close/>
                </a:path>
                <a:path w="266065" h="563880">
                  <a:moveTo>
                    <a:pt x="196215" y="506730"/>
                  </a:moveTo>
                  <a:lnTo>
                    <a:pt x="195262" y="504825"/>
                  </a:lnTo>
                  <a:lnTo>
                    <a:pt x="194310" y="505777"/>
                  </a:lnTo>
                  <a:lnTo>
                    <a:pt x="196215" y="506730"/>
                  </a:lnTo>
                  <a:close/>
                </a:path>
                <a:path w="266065" h="563880">
                  <a:moveTo>
                    <a:pt x="196215" y="403860"/>
                  </a:moveTo>
                  <a:lnTo>
                    <a:pt x="195262" y="403860"/>
                  </a:lnTo>
                  <a:lnTo>
                    <a:pt x="195262" y="404812"/>
                  </a:lnTo>
                  <a:lnTo>
                    <a:pt x="196215" y="403860"/>
                  </a:lnTo>
                  <a:close/>
                </a:path>
                <a:path w="266065" h="563880">
                  <a:moveTo>
                    <a:pt x="197167" y="500697"/>
                  </a:moveTo>
                  <a:lnTo>
                    <a:pt x="196621" y="499262"/>
                  </a:lnTo>
                  <a:lnTo>
                    <a:pt x="194310" y="501967"/>
                  </a:lnTo>
                  <a:lnTo>
                    <a:pt x="196215" y="501967"/>
                  </a:lnTo>
                  <a:lnTo>
                    <a:pt x="197167" y="500697"/>
                  </a:lnTo>
                  <a:close/>
                </a:path>
                <a:path w="266065" h="563880">
                  <a:moveTo>
                    <a:pt x="198120" y="446087"/>
                  </a:moveTo>
                  <a:lnTo>
                    <a:pt x="195580" y="439318"/>
                  </a:lnTo>
                  <a:lnTo>
                    <a:pt x="195262" y="439737"/>
                  </a:lnTo>
                  <a:lnTo>
                    <a:pt x="193357" y="441007"/>
                  </a:lnTo>
                  <a:lnTo>
                    <a:pt x="193357" y="443547"/>
                  </a:lnTo>
                  <a:lnTo>
                    <a:pt x="194310" y="446087"/>
                  </a:lnTo>
                  <a:lnTo>
                    <a:pt x="195897" y="446087"/>
                  </a:lnTo>
                  <a:lnTo>
                    <a:pt x="195262" y="446722"/>
                  </a:lnTo>
                  <a:lnTo>
                    <a:pt x="195262" y="448627"/>
                  </a:lnTo>
                  <a:lnTo>
                    <a:pt x="196215" y="449580"/>
                  </a:lnTo>
                  <a:lnTo>
                    <a:pt x="196215" y="451485"/>
                  </a:lnTo>
                  <a:lnTo>
                    <a:pt x="197167" y="450532"/>
                  </a:lnTo>
                  <a:lnTo>
                    <a:pt x="197167" y="446722"/>
                  </a:lnTo>
                  <a:lnTo>
                    <a:pt x="196532" y="446087"/>
                  </a:lnTo>
                  <a:lnTo>
                    <a:pt x="198120" y="446087"/>
                  </a:lnTo>
                  <a:close/>
                </a:path>
                <a:path w="266065" h="563880">
                  <a:moveTo>
                    <a:pt x="199072" y="501967"/>
                  </a:moveTo>
                  <a:lnTo>
                    <a:pt x="196215" y="501967"/>
                  </a:lnTo>
                  <a:lnTo>
                    <a:pt x="195262" y="503237"/>
                  </a:lnTo>
                  <a:lnTo>
                    <a:pt x="199072" y="501967"/>
                  </a:lnTo>
                  <a:close/>
                </a:path>
                <a:path w="266065" h="563880">
                  <a:moveTo>
                    <a:pt x="200977" y="494347"/>
                  </a:moveTo>
                  <a:lnTo>
                    <a:pt x="200837" y="494347"/>
                  </a:lnTo>
                  <a:lnTo>
                    <a:pt x="200977" y="494347"/>
                  </a:lnTo>
                  <a:close/>
                </a:path>
                <a:path w="266065" h="563880">
                  <a:moveTo>
                    <a:pt x="200977" y="485775"/>
                  </a:moveTo>
                  <a:lnTo>
                    <a:pt x="200025" y="485775"/>
                  </a:lnTo>
                  <a:lnTo>
                    <a:pt x="200977" y="486727"/>
                  </a:lnTo>
                  <a:lnTo>
                    <a:pt x="200977" y="485775"/>
                  </a:lnTo>
                  <a:close/>
                </a:path>
                <a:path w="266065" h="563880">
                  <a:moveTo>
                    <a:pt x="200977" y="483870"/>
                  </a:moveTo>
                  <a:lnTo>
                    <a:pt x="200025" y="483870"/>
                  </a:lnTo>
                  <a:lnTo>
                    <a:pt x="200025" y="484822"/>
                  </a:lnTo>
                  <a:lnTo>
                    <a:pt x="200977" y="483870"/>
                  </a:lnTo>
                  <a:close/>
                </a:path>
                <a:path w="266065" h="563880">
                  <a:moveTo>
                    <a:pt x="201930" y="493077"/>
                  </a:moveTo>
                  <a:lnTo>
                    <a:pt x="200494" y="493395"/>
                  </a:lnTo>
                  <a:lnTo>
                    <a:pt x="200926" y="494258"/>
                  </a:lnTo>
                  <a:lnTo>
                    <a:pt x="201930" y="493077"/>
                  </a:lnTo>
                  <a:close/>
                </a:path>
                <a:path w="266065" h="563880">
                  <a:moveTo>
                    <a:pt x="201930" y="483870"/>
                  </a:moveTo>
                  <a:lnTo>
                    <a:pt x="200977" y="483870"/>
                  </a:lnTo>
                  <a:lnTo>
                    <a:pt x="200977" y="484822"/>
                  </a:lnTo>
                  <a:lnTo>
                    <a:pt x="201930" y="483870"/>
                  </a:lnTo>
                  <a:close/>
                </a:path>
                <a:path w="266065" h="563880">
                  <a:moveTo>
                    <a:pt x="201930" y="481965"/>
                  </a:moveTo>
                  <a:lnTo>
                    <a:pt x="200977" y="482917"/>
                  </a:lnTo>
                  <a:lnTo>
                    <a:pt x="200977" y="483870"/>
                  </a:lnTo>
                  <a:lnTo>
                    <a:pt x="201930" y="482917"/>
                  </a:lnTo>
                  <a:lnTo>
                    <a:pt x="201930" y="481965"/>
                  </a:lnTo>
                  <a:close/>
                </a:path>
                <a:path w="266065" h="563880">
                  <a:moveTo>
                    <a:pt x="203835" y="489267"/>
                  </a:moveTo>
                  <a:lnTo>
                    <a:pt x="201930" y="489267"/>
                  </a:lnTo>
                  <a:lnTo>
                    <a:pt x="202882" y="486727"/>
                  </a:lnTo>
                  <a:lnTo>
                    <a:pt x="201930" y="485457"/>
                  </a:lnTo>
                  <a:lnTo>
                    <a:pt x="200977" y="486727"/>
                  </a:lnTo>
                  <a:lnTo>
                    <a:pt x="200025" y="486727"/>
                  </a:lnTo>
                  <a:lnTo>
                    <a:pt x="198120" y="485457"/>
                  </a:lnTo>
                  <a:lnTo>
                    <a:pt x="195262" y="489267"/>
                  </a:lnTo>
                  <a:lnTo>
                    <a:pt x="194310" y="489267"/>
                  </a:lnTo>
                  <a:lnTo>
                    <a:pt x="187642" y="491807"/>
                  </a:lnTo>
                  <a:lnTo>
                    <a:pt x="191452" y="494347"/>
                  </a:lnTo>
                  <a:lnTo>
                    <a:pt x="194310" y="493077"/>
                  </a:lnTo>
                  <a:lnTo>
                    <a:pt x="196621" y="499262"/>
                  </a:lnTo>
                  <a:lnTo>
                    <a:pt x="200837" y="494347"/>
                  </a:lnTo>
                  <a:lnTo>
                    <a:pt x="199072" y="494347"/>
                  </a:lnTo>
                  <a:lnTo>
                    <a:pt x="196215" y="494347"/>
                  </a:lnTo>
                  <a:lnTo>
                    <a:pt x="200494" y="493395"/>
                  </a:lnTo>
                  <a:lnTo>
                    <a:pt x="200342" y="493077"/>
                  </a:lnTo>
                  <a:lnTo>
                    <a:pt x="199072" y="490537"/>
                  </a:lnTo>
                  <a:lnTo>
                    <a:pt x="203835" y="489267"/>
                  </a:lnTo>
                  <a:close/>
                </a:path>
                <a:path w="266065" h="563880">
                  <a:moveTo>
                    <a:pt x="203835" y="480060"/>
                  </a:moveTo>
                  <a:lnTo>
                    <a:pt x="203593" y="480060"/>
                  </a:lnTo>
                  <a:lnTo>
                    <a:pt x="203682" y="480212"/>
                  </a:lnTo>
                  <a:lnTo>
                    <a:pt x="203835" y="480060"/>
                  </a:lnTo>
                  <a:close/>
                </a:path>
                <a:path w="266065" h="563880">
                  <a:moveTo>
                    <a:pt x="204698" y="359448"/>
                  </a:moveTo>
                  <a:lnTo>
                    <a:pt x="202882" y="361950"/>
                  </a:lnTo>
                  <a:lnTo>
                    <a:pt x="203835" y="362902"/>
                  </a:lnTo>
                  <a:lnTo>
                    <a:pt x="204698" y="359448"/>
                  </a:lnTo>
                  <a:close/>
                </a:path>
                <a:path w="266065" h="563880">
                  <a:moveTo>
                    <a:pt x="204787" y="481965"/>
                  </a:moveTo>
                  <a:lnTo>
                    <a:pt x="203682" y="480212"/>
                  </a:lnTo>
                  <a:lnTo>
                    <a:pt x="202882" y="481012"/>
                  </a:lnTo>
                  <a:lnTo>
                    <a:pt x="204787" y="481965"/>
                  </a:lnTo>
                  <a:close/>
                </a:path>
                <a:path w="266065" h="563880">
                  <a:moveTo>
                    <a:pt x="204787" y="359092"/>
                  </a:moveTo>
                  <a:lnTo>
                    <a:pt x="204533" y="359194"/>
                  </a:lnTo>
                  <a:lnTo>
                    <a:pt x="204622" y="359333"/>
                  </a:lnTo>
                  <a:lnTo>
                    <a:pt x="204787" y="359092"/>
                  </a:lnTo>
                  <a:close/>
                </a:path>
                <a:path w="266065" h="563880">
                  <a:moveTo>
                    <a:pt x="205740" y="360997"/>
                  </a:moveTo>
                  <a:lnTo>
                    <a:pt x="204787" y="359092"/>
                  </a:lnTo>
                  <a:lnTo>
                    <a:pt x="204698" y="359448"/>
                  </a:lnTo>
                  <a:lnTo>
                    <a:pt x="205740" y="360997"/>
                  </a:lnTo>
                  <a:close/>
                </a:path>
                <a:path w="266065" h="563880">
                  <a:moveTo>
                    <a:pt x="205740" y="360997"/>
                  </a:moveTo>
                  <a:lnTo>
                    <a:pt x="204787" y="360045"/>
                  </a:lnTo>
                  <a:lnTo>
                    <a:pt x="204787" y="360997"/>
                  </a:lnTo>
                  <a:lnTo>
                    <a:pt x="205740" y="360997"/>
                  </a:lnTo>
                  <a:close/>
                </a:path>
                <a:path w="266065" h="563880">
                  <a:moveTo>
                    <a:pt x="205740" y="357187"/>
                  </a:moveTo>
                  <a:lnTo>
                    <a:pt x="201930" y="357187"/>
                  </a:lnTo>
                  <a:lnTo>
                    <a:pt x="200025" y="360997"/>
                  </a:lnTo>
                  <a:lnTo>
                    <a:pt x="204533" y="359194"/>
                  </a:lnTo>
                  <a:lnTo>
                    <a:pt x="203835" y="358140"/>
                  </a:lnTo>
                  <a:lnTo>
                    <a:pt x="205740" y="357187"/>
                  </a:lnTo>
                  <a:close/>
                </a:path>
                <a:path w="266065" h="563880">
                  <a:moveTo>
                    <a:pt x="210502" y="403860"/>
                  </a:moveTo>
                  <a:lnTo>
                    <a:pt x="204787" y="401955"/>
                  </a:lnTo>
                  <a:lnTo>
                    <a:pt x="204787" y="402907"/>
                  </a:lnTo>
                  <a:lnTo>
                    <a:pt x="210502" y="403860"/>
                  </a:lnTo>
                  <a:close/>
                </a:path>
                <a:path w="266065" h="563880">
                  <a:moveTo>
                    <a:pt x="213042" y="338569"/>
                  </a:moveTo>
                  <a:lnTo>
                    <a:pt x="212407" y="338137"/>
                  </a:lnTo>
                  <a:lnTo>
                    <a:pt x="211455" y="339407"/>
                  </a:lnTo>
                  <a:lnTo>
                    <a:pt x="213042" y="338569"/>
                  </a:lnTo>
                  <a:close/>
                </a:path>
                <a:path w="266065" h="563880">
                  <a:moveTo>
                    <a:pt x="216217" y="333057"/>
                  </a:moveTo>
                  <a:lnTo>
                    <a:pt x="214312" y="329247"/>
                  </a:lnTo>
                  <a:lnTo>
                    <a:pt x="212407" y="331787"/>
                  </a:lnTo>
                  <a:lnTo>
                    <a:pt x="213360" y="334327"/>
                  </a:lnTo>
                  <a:lnTo>
                    <a:pt x="214312" y="333057"/>
                  </a:lnTo>
                  <a:lnTo>
                    <a:pt x="216217" y="333057"/>
                  </a:lnTo>
                  <a:close/>
                </a:path>
                <a:path w="266065" h="563880">
                  <a:moveTo>
                    <a:pt x="221932" y="294957"/>
                  </a:moveTo>
                  <a:lnTo>
                    <a:pt x="217170" y="297497"/>
                  </a:lnTo>
                  <a:lnTo>
                    <a:pt x="221056" y="298450"/>
                  </a:lnTo>
                  <a:lnTo>
                    <a:pt x="221932" y="294957"/>
                  </a:lnTo>
                  <a:close/>
                </a:path>
                <a:path w="266065" h="563880">
                  <a:moveTo>
                    <a:pt x="222402" y="298767"/>
                  </a:moveTo>
                  <a:lnTo>
                    <a:pt x="221056" y="298450"/>
                  </a:lnTo>
                  <a:lnTo>
                    <a:pt x="220980" y="298767"/>
                  </a:lnTo>
                  <a:lnTo>
                    <a:pt x="222402" y="298767"/>
                  </a:lnTo>
                  <a:close/>
                </a:path>
                <a:path w="266065" h="563880">
                  <a:moveTo>
                    <a:pt x="223608" y="303263"/>
                  </a:moveTo>
                  <a:lnTo>
                    <a:pt x="223354" y="302577"/>
                  </a:lnTo>
                  <a:lnTo>
                    <a:pt x="222885" y="302577"/>
                  </a:lnTo>
                  <a:lnTo>
                    <a:pt x="222885" y="303847"/>
                  </a:lnTo>
                  <a:lnTo>
                    <a:pt x="223608" y="303263"/>
                  </a:lnTo>
                  <a:close/>
                </a:path>
                <a:path w="266065" h="563880">
                  <a:moveTo>
                    <a:pt x="223837" y="302577"/>
                  </a:moveTo>
                  <a:lnTo>
                    <a:pt x="222885" y="301307"/>
                  </a:lnTo>
                  <a:lnTo>
                    <a:pt x="223354" y="302577"/>
                  </a:lnTo>
                  <a:lnTo>
                    <a:pt x="223837" y="302577"/>
                  </a:lnTo>
                  <a:close/>
                </a:path>
                <a:path w="266065" h="563880">
                  <a:moveTo>
                    <a:pt x="225259" y="175260"/>
                  </a:moveTo>
                  <a:lnTo>
                    <a:pt x="223837" y="174307"/>
                  </a:lnTo>
                  <a:lnTo>
                    <a:pt x="224790" y="175260"/>
                  </a:lnTo>
                  <a:lnTo>
                    <a:pt x="225259" y="175260"/>
                  </a:lnTo>
                  <a:close/>
                </a:path>
                <a:path w="266065" h="563880">
                  <a:moveTo>
                    <a:pt x="226695" y="176212"/>
                  </a:moveTo>
                  <a:lnTo>
                    <a:pt x="225742" y="175260"/>
                  </a:lnTo>
                  <a:lnTo>
                    <a:pt x="225259" y="175260"/>
                  </a:lnTo>
                  <a:lnTo>
                    <a:pt x="226695" y="176212"/>
                  </a:lnTo>
                  <a:close/>
                </a:path>
                <a:path w="266065" h="563880">
                  <a:moveTo>
                    <a:pt x="227647" y="205740"/>
                  </a:moveTo>
                  <a:lnTo>
                    <a:pt x="225742" y="207645"/>
                  </a:lnTo>
                  <a:lnTo>
                    <a:pt x="227647" y="207645"/>
                  </a:lnTo>
                  <a:lnTo>
                    <a:pt x="227647" y="205740"/>
                  </a:lnTo>
                  <a:close/>
                </a:path>
                <a:path w="266065" h="563880">
                  <a:moveTo>
                    <a:pt x="229552" y="230187"/>
                  </a:moveTo>
                  <a:lnTo>
                    <a:pt x="228600" y="230187"/>
                  </a:lnTo>
                  <a:lnTo>
                    <a:pt x="229552" y="232105"/>
                  </a:lnTo>
                  <a:lnTo>
                    <a:pt x="229552" y="230187"/>
                  </a:lnTo>
                  <a:close/>
                </a:path>
                <a:path w="266065" h="563880">
                  <a:moveTo>
                    <a:pt x="229552" y="216217"/>
                  </a:moveTo>
                  <a:lnTo>
                    <a:pt x="226695" y="216217"/>
                  </a:lnTo>
                  <a:lnTo>
                    <a:pt x="225742" y="221297"/>
                  </a:lnTo>
                  <a:lnTo>
                    <a:pt x="229552" y="216217"/>
                  </a:lnTo>
                  <a:close/>
                </a:path>
                <a:path w="266065" h="563880">
                  <a:moveTo>
                    <a:pt x="229552" y="176847"/>
                  </a:moveTo>
                  <a:lnTo>
                    <a:pt x="228600" y="176847"/>
                  </a:lnTo>
                  <a:lnTo>
                    <a:pt x="228600" y="178117"/>
                  </a:lnTo>
                  <a:lnTo>
                    <a:pt x="229552" y="176847"/>
                  </a:lnTo>
                  <a:close/>
                </a:path>
                <a:path w="266065" h="563880">
                  <a:moveTo>
                    <a:pt x="230022" y="233057"/>
                  </a:moveTo>
                  <a:lnTo>
                    <a:pt x="229552" y="232105"/>
                  </a:lnTo>
                  <a:lnTo>
                    <a:pt x="229552" y="233997"/>
                  </a:lnTo>
                  <a:lnTo>
                    <a:pt x="230022" y="233057"/>
                  </a:lnTo>
                  <a:close/>
                </a:path>
                <a:path w="266065" h="563880">
                  <a:moveTo>
                    <a:pt x="231457" y="366077"/>
                  </a:moveTo>
                  <a:lnTo>
                    <a:pt x="230505" y="366077"/>
                  </a:lnTo>
                  <a:lnTo>
                    <a:pt x="230505" y="367347"/>
                  </a:lnTo>
                  <a:lnTo>
                    <a:pt x="231457" y="366077"/>
                  </a:lnTo>
                  <a:close/>
                </a:path>
                <a:path w="266065" h="563880">
                  <a:moveTo>
                    <a:pt x="231457" y="213677"/>
                  </a:moveTo>
                  <a:lnTo>
                    <a:pt x="229552" y="216217"/>
                  </a:lnTo>
                  <a:lnTo>
                    <a:pt x="231457" y="216217"/>
                  </a:lnTo>
                  <a:lnTo>
                    <a:pt x="231457" y="213677"/>
                  </a:lnTo>
                  <a:close/>
                </a:path>
                <a:path w="266065" h="563880">
                  <a:moveTo>
                    <a:pt x="232410" y="197167"/>
                  </a:moveTo>
                  <a:lnTo>
                    <a:pt x="227634" y="197167"/>
                  </a:lnTo>
                  <a:lnTo>
                    <a:pt x="228600" y="199707"/>
                  </a:lnTo>
                  <a:lnTo>
                    <a:pt x="225742" y="203517"/>
                  </a:lnTo>
                  <a:lnTo>
                    <a:pt x="227647" y="202247"/>
                  </a:lnTo>
                  <a:lnTo>
                    <a:pt x="232283" y="198120"/>
                  </a:lnTo>
                  <a:lnTo>
                    <a:pt x="232410" y="197167"/>
                  </a:lnTo>
                  <a:close/>
                </a:path>
                <a:path w="266065" h="563880">
                  <a:moveTo>
                    <a:pt x="232587" y="174307"/>
                  </a:moveTo>
                  <a:lnTo>
                    <a:pt x="229552" y="169227"/>
                  </a:lnTo>
                  <a:lnTo>
                    <a:pt x="229552" y="174307"/>
                  </a:lnTo>
                  <a:lnTo>
                    <a:pt x="231457" y="174942"/>
                  </a:lnTo>
                  <a:lnTo>
                    <a:pt x="232410" y="174307"/>
                  </a:lnTo>
                  <a:lnTo>
                    <a:pt x="232587" y="174307"/>
                  </a:lnTo>
                  <a:close/>
                </a:path>
                <a:path w="266065" h="563880">
                  <a:moveTo>
                    <a:pt x="233032" y="198869"/>
                  </a:moveTo>
                  <a:lnTo>
                    <a:pt x="232410" y="198437"/>
                  </a:lnTo>
                  <a:lnTo>
                    <a:pt x="232410" y="199707"/>
                  </a:lnTo>
                  <a:lnTo>
                    <a:pt x="233032" y="198869"/>
                  </a:lnTo>
                  <a:close/>
                </a:path>
                <a:path w="266065" h="563880">
                  <a:moveTo>
                    <a:pt x="233362" y="175577"/>
                  </a:moveTo>
                  <a:lnTo>
                    <a:pt x="231457" y="174942"/>
                  </a:lnTo>
                  <a:lnTo>
                    <a:pt x="230505" y="175577"/>
                  </a:lnTo>
                  <a:lnTo>
                    <a:pt x="233362" y="175577"/>
                  </a:lnTo>
                  <a:close/>
                </a:path>
                <a:path w="266065" h="563880">
                  <a:moveTo>
                    <a:pt x="233489" y="197713"/>
                  </a:moveTo>
                  <a:lnTo>
                    <a:pt x="233362" y="197167"/>
                  </a:lnTo>
                  <a:lnTo>
                    <a:pt x="232410" y="198018"/>
                  </a:lnTo>
                  <a:lnTo>
                    <a:pt x="232410" y="198437"/>
                  </a:lnTo>
                  <a:lnTo>
                    <a:pt x="233489" y="197713"/>
                  </a:lnTo>
                  <a:close/>
                </a:path>
                <a:path w="266065" h="563880">
                  <a:moveTo>
                    <a:pt x="233934" y="199453"/>
                  </a:moveTo>
                  <a:lnTo>
                    <a:pt x="233591" y="198120"/>
                  </a:lnTo>
                  <a:lnTo>
                    <a:pt x="233032" y="198869"/>
                  </a:lnTo>
                  <a:lnTo>
                    <a:pt x="233934" y="199453"/>
                  </a:lnTo>
                  <a:close/>
                </a:path>
                <a:path w="266065" h="563880">
                  <a:moveTo>
                    <a:pt x="234315" y="199707"/>
                  </a:moveTo>
                  <a:lnTo>
                    <a:pt x="233934" y="199453"/>
                  </a:lnTo>
                  <a:lnTo>
                    <a:pt x="234315" y="200977"/>
                  </a:lnTo>
                  <a:lnTo>
                    <a:pt x="234315" y="199707"/>
                  </a:lnTo>
                  <a:close/>
                </a:path>
                <a:path w="266065" h="563880">
                  <a:moveTo>
                    <a:pt x="234315" y="197167"/>
                  </a:moveTo>
                  <a:lnTo>
                    <a:pt x="233489" y="197713"/>
                  </a:lnTo>
                  <a:lnTo>
                    <a:pt x="233591" y="198120"/>
                  </a:lnTo>
                  <a:lnTo>
                    <a:pt x="234315" y="197167"/>
                  </a:lnTo>
                  <a:close/>
                </a:path>
                <a:path w="266065" h="563880">
                  <a:moveTo>
                    <a:pt x="235585" y="176847"/>
                  </a:moveTo>
                  <a:lnTo>
                    <a:pt x="235267" y="176847"/>
                  </a:lnTo>
                  <a:lnTo>
                    <a:pt x="235077" y="176339"/>
                  </a:lnTo>
                  <a:lnTo>
                    <a:pt x="232410" y="178117"/>
                  </a:lnTo>
                  <a:lnTo>
                    <a:pt x="235585" y="176847"/>
                  </a:lnTo>
                  <a:close/>
                </a:path>
                <a:path w="266065" h="563880">
                  <a:moveTo>
                    <a:pt x="235788" y="173913"/>
                  </a:moveTo>
                  <a:lnTo>
                    <a:pt x="234315" y="173037"/>
                  </a:lnTo>
                  <a:lnTo>
                    <a:pt x="233362" y="173037"/>
                  </a:lnTo>
                  <a:lnTo>
                    <a:pt x="233362" y="174307"/>
                  </a:lnTo>
                  <a:lnTo>
                    <a:pt x="232587" y="174307"/>
                  </a:lnTo>
                  <a:lnTo>
                    <a:pt x="233362" y="175577"/>
                  </a:lnTo>
                  <a:lnTo>
                    <a:pt x="233362" y="176847"/>
                  </a:lnTo>
                  <a:lnTo>
                    <a:pt x="234950" y="176009"/>
                  </a:lnTo>
                  <a:lnTo>
                    <a:pt x="234315" y="174307"/>
                  </a:lnTo>
                  <a:lnTo>
                    <a:pt x="235788" y="173913"/>
                  </a:lnTo>
                  <a:close/>
                </a:path>
                <a:path w="266065" h="563880">
                  <a:moveTo>
                    <a:pt x="236220" y="190817"/>
                  </a:moveTo>
                  <a:lnTo>
                    <a:pt x="228600" y="192087"/>
                  </a:lnTo>
                  <a:lnTo>
                    <a:pt x="235800" y="193154"/>
                  </a:lnTo>
                  <a:lnTo>
                    <a:pt x="235267" y="192087"/>
                  </a:lnTo>
                  <a:lnTo>
                    <a:pt x="236220" y="190817"/>
                  </a:lnTo>
                  <a:close/>
                </a:path>
                <a:path w="266065" h="563880">
                  <a:moveTo>
                    <a:pt x="237172" y="193357"/>
                  </a:moveTo>
                  <a:lnTo>
                    <a:pt x="235800" y="193154"/>
                  </a:lnTo>
                  <a:lnTo>
                    <a:pt x="236410" y="194373"/>
                  </a:lnTo>
                  <a:lnTo>
                    <a:pt x="237172" y="193357"/>
                  </a:lnTo>
                  <a:close/>
                </a:path>
                <a:path w="266065" h="563880">
                  <a:moveTo>
                    <a:pt x="237172" y="180657"/>
                  </a:moveTo>
                  <a:lnTo>
                    <a:pt x="236220" y="183197"/>
                  </a:lnTo>
                  <a:lnTo>
                    <a:pt x="237172" y="183197"/>
                  </a:lnTo>
                  <a:lnTo>
                    <a:pt x="237172" y="180657"/>
                  </a:lnTo>
                  <a:close/>
                </a:path>
                <a:path w="266065" h="563880">
                  <a:moveTo>
                    <a:pt x="237337" y="174840"/>
                  </a:moveTo>
                  <a:lnTo>
                    <a:pt x="234950" y="176009"/>
                  </a:lnTo>
                  <a:lnTo>
                    <a:pt x="235077" y="176339"/>
                  </a:lnTo>
                  <a:lnTo>
                    <a:pt x="237337" y="174840"/>
                  </a:lnTo>
                  <a:close/>
                </a:path>
                <a:path w="266065" h="563880">
                  <a:moveTo>
                    <a:pt x="238798" y="175704"/>
                  </a:moveTo>
                  <a:lnTo>
                    <a:pt x="238658" y="175615"/>
                  </a:lnTo>
                  <a:lnTo>
                    <a:pt x="235585" y="176847"/>
                  </a:lnTo>
                  <a:lnTo>
                    <a:pt x="236220" y="176847"/>
                  </a:lnTo>
                  <a:lnTo>
                    <a:pt x="238798" y="175704"/>
                  </a:lnTo>
                  <a:close/>
                </a:path>
                <a:path w="266065" h="563880">
                  <a:moveTo>
                    <a:pt x="240741" y="176695"/>
                  </a:moveTo>
                  <a:lnTo>
                    <a:pt x="239077" y="175577"/>
                  </a:lnTo>
                  <a:lnTo>
                    <a:pt x="238798" y="175704"/>
                  </a:lnTo>
                  <a:lnTo>
                    <a:pt x="240677" y="176822"/>
                  </a:lnTo>
                  <a:lnTo>
                    <a:pt x="240741" y="176695"/>
                  </a:lnTo>
                  <a:close/>
                </a:path>
                <a:path w="266065" h="563880">
                  <a:moveTo>
                    <a:pt x="259397" y="216217"/>
                  </a:moveTo>
                  <a:lnTo>
                    <a:pt x="259080" y="216217"/>
                  </a:lnTo>
                  <a:lnTo>
                    <a:pt x="258991" y="216458"/>
                  </a:lnTo>
                  <a:lnTo>
                    <a:pt x="259397" y="216217"/>
                  </a:lnTo>
                  <a:close/>
                </a:path>
                <a:path w="266065" h="563880">
                  <a:moveTo>
                    <a:pt x="263842" y="213677"/>
                  </a:moveTo>
                  <a:lnTo>
                    <a:pt x="261988" y="214744"/>
                  </a:lnTo>
                  <a:lnTo>
                    <a:pt x="261937" y="214947"/>
                  </a:lnTo>
                  <a:lnTo>
                    <a:pt x="261835" y="214820"/>
                  </a:lnTo>
                  <a:lnTo>
                    <a:pt x="259397" y="216217"/>
                  </a:lnTo>
                  <a:lnTo>
                    <a:pt x="260032" y="216217"/>
                  </a:lnTo>
                  <a:lnTo>
                    <a:pt x="260032" y="218757"/>
                  </a:lnTo>
                  <a:lnTo>
                    <a:pt x="262890" y="214947"/>
                  </a:lnTo>
                  <a:lnTo>
                    <a:pt x="263842" y="213677"/>
                  </a:lnTo>
                  <a:close/>
                </a:path>
                <a:path w="266065" h="563880">
                  <a:moveTo>
                    <a:pt x="265747" y="190817"/>
                  </a:moveTo>
                  <a:lnTo>
                    <a:pt x="261937" y="188277"/>
                  </a:lnTo>
                  <a:lnTo>
                    <a:pt x="262890" y="188277"/>
                  </a:lnTo>
                  <a:lnTo>
                    <a:pt x="261937" y="184467"/>
                  </a:lnTo>
                  <a:lnTo>
                    <a:pt x="262890" y="178117"/>
                  </a:lnTo>
                  <a:lnTo>
                    <a:pt x="260032" y="175577"/>
                  </a:lnTo>
                  <a:lnTo>
                    <a:pt x="262890" y="174307"/>
                  </a:lnTo>
                  <a:lnTo>
                    <a:pt x="264795" y="169227"/>
                  </a:lnTo>
                  <a:lnTo>
                    <a:pt x="262890" y="166687"/>
                  </a:lnTo>
                  <a:lnTo>
                    <a:pt x="258127" y="165417"/>
                  </a:lnTo>
                  <a:lnTo>
                    <a:pt x="252412" y="161607"/>
                  </a:lnTo>
                  <a:lnTo>
                    <a:pt x="251460" y="160337"/>
                  </a:lnTo>
                  <a:lnTo>
                    <a:pt x="253365" y="159067"/>
                  </a:lnTo>
                  <a:lnTo>
                    <a:pt x="245745" y="153987"/>
                  </a:lnTo>
                  <a:lnTo>
                    <a:pt x="246697" y="152717"/>
                  </a:lnTo>
                  <a:lnTo>
                    <a:pt x="242887" y="150177"/>
                  </a:lnTo>
                  <a:lnTo>
                    <a:pt x="239077" y="150177"/>
                  </a:lnTo>
                  <a:lnTo>
                    <a:pt x="239077" y="148907"/>
                  </a:lnTo>
                  <a:lnTo>
                    <a:pt x="236791" y="146367"/>
                  </a:lnTo>
                  <a:lnTo>
                    <a:pt x="234505" y="143827"/>
                  </a:lnTo>
                  <a:lnTo>
                    <a:pt x="233362" y="142557"/>
                  </a:lnTo>
                  <a:lnTo>
                    <a:pt x="226695" y="143827"/>
                  </a:lnTo>
                  <a:lnTo>
                    <a:pt x="227647" y="141287"/>
                  </a:lnTo>
                  <a:lnTo>
                    <a:pt x="225742" y="141287"/>
                  </a:lnTo>
                  <a:lnTo>
                    <a:pt x="221932" y="132397"/>
                  </a:lnTo>
                  <a:lnTo>
                    <a:pt x="214312" y="131127"/>
                  </a:lnTo>
                  <a:lnTo>
                    <a:pt x="215265" y="131127"/>
                  </a:lnTo>
                  <a:lnTo>
                    <a:pt x="211848" y="128587"/>
                  </a:lnTo>
                  <a:lnTo>
                    <a:pt x="210134" y="127317"/>
                  </a:lnTo>
                  <a:lnTo>
                    <a:pt x="209042" y="126047"/>
                  </a:lnTo>
                  <a:lnTo>
                    <a:pt x="205727" y="122237"/>
                  </a:lnTo>
                  <a:lnTo>
                    <a:pt x="201333" y="119697"/>
                  </a:lnTo>
                  <a:lnTo>
                    <a:pt x="196215" y="120967"/>
                  </a:lnTo>
                  <a:lnTo>
                    <a:pt x="190500" y="120967"/>
                  </a:lnTo>
                  <a:lnTo>
                    <a:pt x="195262" y="123507"/>
                  </a:lnTo>
                  <a:lnTo>
                    <a:pt x="187642" y="123507"/>
                  </a:lnTo>
                  <a:lnTo>
                    <a:pt x="188595" y="126047"/>
                  </a:lnTo>
                  <a:lnTo>
                    <a:pt x="185737" y="124777"/>
                  </a:lnTo>
                  <a:lnTo>
                    <a:pt x="184785" y="120967"/>
                  </a:lnTo>
                  <a:lnTo>
                    <a:pt x="187642" y="120967"/>
                  </a:lnTo>
                  <a:lnTo>
                    <a:pt x="187642" y="122237"/>
                  </a:lnTo>
                  <a:lnTo>
                    <a:pt x="191452" y="118427"/>
                  </a:lnTo>
                  <a:lnTo>
                    <a:pt x="186690" y="117157"/>
                  </a:lnTo>
                  <a:lnTo>
                    <a:pt x="181927" y="115887"/>
                  </a:lnTo>
                  <a:lnTo>
                    <a:pt x="183832" y="113347"/>
                  </a:lnTo>
                  <a:lnTo>
                    <a:pt x="176136" y="108267"/>
                  </a:lnTo>
                  <a:lnTo>
                    <a:pt x="170561" y="104457"/>
                  </a:lnTo>
                  <a:lnTo>
                    <a:pt x="168706" y="103187"/>
                  </a:lnTo>
                  <a:lnTo>
                    <a:pt x="161455" y="96837"/>
                  </a:lnTo>
                  <a:lnTo>
                    <a:pt x="159664" y="95567"/>
                  </a:lnTo>
                  <a:lnTo>
                    <a:pt x="154305" y="91757"/>
                  </a:lnTo>
                  <a:lnTo>
                    <a:pt x="153352" y="95567"/>
                  </a:lnTo>
                  <a:lnTo>
                    <a:pt x="149542" y="93027"/>
                  </a:lnTo>
                  <a:lnTo>
                    <a:pt x="149542" y="91757"/>
                  </a:lnTo>
                  <a:lnTo>
                    <a:pt x="149542" y="89979"/>
                  </a:lnTo>
                  <a:lnTo>
                    <a:pt x="147637" y="90487"/>
                  </a:lnTo>
                  <a:lnTo>
                    <a:pt x="146685" y="91757"/>
                  </a:lnTo>
                  <a:lnTo>
                    <a:pt x="144780" y="89217"/>
                  </a:lnTo>
                  <a:lnTo>
                    <a:pt x="144297" y="88582"/>
                  </a:lnTo>
                  <a:lnTo>
                    <a:pt x="143827" y="89217"/>
                  </a:lnTo>
                  <a:lnTo>
                    <a:pt x="140970" y="87947"/>
                  </a:lnTo>
                  <a:lnTo>
                    <a:pt x="139065" y="85407"/>
                  </a:lnTo>
                  <a:lnTo>
                    <a:pt x="140970" y="85407"/>
                  </a:lnTo>
                  <a:lnTo>
                    <a:pt x="140970" y="84137"/>
                  </a:lnTo>
                  <a:lnTo>
                    <a:pt x="140017" y="84137"/>
                  </a:lnTo>
                  <a:lnTo>
                    <a:pt x="136207" y="81597"/>
                  </a:lnTo>
                  <a:lnTo>
                    <a:pt x="136207" y="85407"/>
                  </a:lnTo>
                  <a:lnTo>
                    <a:pt x="133350" y="85407"/>
                  </a:lnTo>
                  <a:lnTo>
                    <a:pt x="132397" y="82867"/>
                  </a:lnTo>
                  <a:lnTo>
                    <a:pt x="132397" y="80327"/>
                  </a:lnTo>
                  <a:lnTo>
                    <a:pt x="117157" y="75247"/>
                  </a:lnTo>
                  <a:lnTo>
                    <a:pt x="116205" y="72707"/>
                  </a:lnTo>
                  <a:lnTo>
                    <a:pt x="112395" y="72707"/>
                  </a:lnTo>
                  <a:lnTo>
                    <a:pt x="109537" y="71437"/>
                  </a:lnTo>
                  <a:lnTo>
                    <a:pt x="106680" y="68897"/>
                  </a:lnTo>
                  <a:lnTo>
                    <a:pt x="107632" y="70167"/>
                  </a:lnTo>
                  <a:lnTo>
                    <a:pt x="105727" y="73977"/>
                  </a:lnTo>
                  <a:lnTo>
                    <a:pt x="102870" y="70167"/>
                  </a:lnTo>
                  <a:lnTo>
                    <a:pt x="107632" y="65087"/>
                  </a:lnTo>
                  <a:lnTo>
                    <a:pt x="63144" y="65087"/>
                  </a:lnTo>
                  <a:lnTo>
                    <a:pt x="66281" y="66357"/>
                  </a:lnTo>
                  <a:lnTo>
                    <a:pt x="72390" y="70167"/>
                  </a:lnTo>
                  <a:lnTo>
                    <a:pt x="78486" y="72707"/>
                  </a:lnTo>
                  <a:lnTo>
                    <a:pt x="84772" y="75247"/>
                  </a:lnTo>
                  <a:lnTo>
                    <a:pt x="84772" y="73977"/>
                  </a:lnTo>
                  <a:lnTo>
                    <a:pt x="91440" y="75247"/>
                  </a:lnTo>
                  <a:lnTo>
                    <a:pt x="88582" y="77787"/>
                  </a:lnTo>
                  <a:lnTo>
                    <a:pt x="95250" y="81597"/>
                  </a:lnTo>
                  <a:lnTo>
                    <a:pt x="99060" y="81597"/>
                  </a:lnTo>
                  <a:lnTo>
                    <a:pt x="100965" y="82867"/>
                  </a:lnTo>
                  <a:lnTo>
                    <a:pt x="99060" y="82867"/>
                  </a:lnTo>
                  <a:lnTo>
                    <a:pt x="102870" y="85407"/>
                  </a:lnTo>
                  <a:lnTo>
                    <a:pt x="100012" y="85407"/>
                  </a:lnTo>
                  <a:lnTo>
                    <a:pt x="107632" y="87947"/>
                  </a:lnTo>
                  <a:lnTo>
                    <a:pt x="103822" y="85407"/>
                  </a:lnTo>
                  <a:lnTo>
                    <a:pt x="110490" y="85407"/>
                  </a:lnTo>
                  <a:lnTo>
                    <a:pt x="110490" y="86677"/>
                  </a:lnTo>
                  <a:lnTo>
                    <a:pt x="112395" y="85407"/>
                  </a:lnTo>
                  <a:lnTo>
                    <a:pt x="113347" y="85407"/>
                  </a:lnTo>
                  <a:lnTo>
                    <a:pt x="116205" y="86677"/>
                  </a:lnTo>
                  <a:lnTo>
                    <a:pt x="112395" y="86677"/>
                  </a:lnTo>
                  <a:lnTo>
                    <a:pt x="116205" y="90487"/>
                  </a:lnTo>
                  <a:lnTo>
                    <a:pt x="112395" y="90487"/>
                  </a:lnTo>
                  <a:lnTo>
                    <a:pt x="116205" y="98107"/>
                  </a:lnTo>
                  <a:lnTo>
                    <a:pt x="121373" y="94665"/>
                  </a:lnTo>
                  <a:lnTo>
                    <a:pt x="120015" y="94297"/>
                  </a:lnTo>
                  <a:lnTo>
                    <a:pt x="121920" y="94297"/>
                  </a:lnTo>
                  <a:lnTo>
                    <a:pt x="121920" y="93027"/>
                  </a:lnTo>
                  <a:lnTo>
                    <a:pt x="123825" y="93027"/>
                  </a:lnTo>
                  <a:lnTo>
                    <a:pt x="126682" y="93027"/>
                  </a:lnTo>
                  <a:lnTo>
                    <a:pt x="130492" y="95567"/>
                  </a:lnTo>
                  <a:lnTo>
                    <a:pt x="128587" y="103187"/>
                  </a:lnTo>
                  <a:lnTo>
                    <a:pt x="133350" y="105727"/>
                  </a:lnTo>
                  <a:lnTo>
                    <a:pt x="132397" y="105727"/>
                  </a:lnTo>
                  <a:lnTo>
                    <a:pt x="133350" y="108267"/>
                  </a:lnTo>
                  <a:lnTo>
                    <a:pt x="137160" y="106997"/>
                  </a:lnTo>
                  <a:lnTo>
                    <a:pt x="138112" y="109537"/>
                  </a:lnTo>
                  <a:lnTo>
                    <a:pt x="140970" y="108267"/>
                  </a:lnTo>
                  <a:lnTo>
                    <a:pt x="140970" y="111823"/>
                  </a:lnTo>
                  <a:lnTo>
                    <a:pt x="141198" y="111760"/>
                  </a:lnTo>
                  <a:lnTo>
                    <a:pt x="143827" y="108267"/>
                  </a:lnTo>
                  <a:lnTo>
                    <a:pt x="142455" y="107911"/>
                  </a:lnTo>
                  <a:lnTo>
                    <a:pt x="141922" y="108267"/>
                  </a:lnTo>
                  <a:lnTo>
                    <a:pt x="139065" y="106997"/>
                  </a:lnTo>
                  <a:lnTo>
                    <a:pt x="142455" y="107911"/>
                  </a:lnTo>
                  <a:lnTo>
                    <a:pt x="143827" y="106997"/>
                  </a:lnTo>
                  <a:lnTo>
                    <a:pt x="147637" y="104457"/>
                  </a:lnTo>
                  <a:lnTo>
                    <a:pt x="150495" y="109537"/>
                  </a:lnTo>
                  <a:lnTo>
                    <a:pt x="149542" y="110807"/>
                  </a:lnTo>
                  <a:lnTo>
                    <a:pt x="146685" y="110807"/>
                  </a:lnTo>
                  <a:lnTo>
                    <a:pt x="147637" y="112077"/>
                  </a:lnTo>
                  <a:lnTo>
                    <a:pt x="149542" y="112077"/>
                  </a:lnTo>
                  <a:lnTo>
                    <a:pt x="150495" y="113347"/>
                  </a:lnTo>
                  <a:lnTo>
                    <a:pt x="147637" y="117157"/>
                  </a:lnTo>
                  <a:lnTo>
                    <a:pt x="147637" y="119697"/>
                  </a:lnTo>
                  <a:lnTo>
                    <a:pt x="153352" y="117157"/>
                  </a:lnTo>
                  <a:lnTo>
                    <a:pt x="151447" y="119697"/>
                  </a:lnTo>
                  <a:lnTo>
                    <a:pt x="155257" y="119697"/>
                  </a:lnTo>
                  <a:lnTo>
                    <a:pt x="151447" y="120967"/>
                  </a:lnTo>
                  <a:lnTo>
                    <a:pt x="155257" y="120967"/>
                  </a:lnTo>
                  <a:lnTo>
                    <a:pt x="155257" y="123507"/>
                  </a:lnTo>
                  <a:lnTo>
                    <a:pt x="159067" y="123507"/>
                  </a:lnTo>
                  <a:lnTo>
                    <a:pt x="158115" y="120967"/>
                  </a:lnTo>
                  <a:lnTo>
                    <a:pt x="161861" y="122237"/>
                  </a:lnTo>
                  <a:lnTo>
                    <a:pt x="162394" y="124777"/>
                  </a:lnTo>
                  <a:lnTo>
                    <a:pt x="162928" y="128587"/>
                  </a:lnTo>
                  <a:lnTo>
                    <a:pt x="165239" y="130162"/>
                  </a:lnTo>
                  <a:lnTo>
                    <a:pt x="163830" y="127317"/>
                  </a:lnTo>
                  <a:lnTo>
                    <a:pt x="165735" y="127317"/>
                  </a:lnTo>
                  <a:lnTo>
                    <a:pt x="168592" y="131127"/>
                  </a:lnTo>
                  <a:lnTo>
                    <a:pt x="168592" y="132397"/>
                  </a:lnTo>
                  <a:lnTo>
                    <a:pt x="174307" y="134937"/>
                  </a:lnTo>
                  <a:lnTo>
                    <a:pt x="173113" y="133667"/>
                  </a:lnTo>
                  <a:lnTo>
                    <a:pt x="172720" y="133248"/>
                  </a:lnTo>
                  <a:lnTo>
                    <a:pt x="172402" y="133667"/>
                  </a:lnTo>
                  <a:lnTo>
                    <a:pt x="172402" y="132905"/>
                  </a:lnTo>
                  <a:lnTo>
                    <a:pt x="169545" y="129857"/>
                  </a:lnTo>
                  <a:lnTo>
                    <a:pt x="172402" y="129857"/>
                  </a:lnTo>
                  <a:lnTo>
                    <a:pt x="172402" y="132905"/>
                  </a:lnTo>
                  <a:lnTo>
                    <a:pt x="172720" y="133248"/>
                  </a:lnTo>
                  <a:lnTo>
                    <a:pt x="175260" y="129857"/>
                  </a:lnTo>
                  <a:lnTo>
                    <a:pt x="178117" y="131127"/>
                  </a:lnTo>
                  <a:lnTo>
                    <a:pt x="177165" y="132397"/>
                  </a:lnTo>
                  <a:lnTo>
                    <a:pt x="181927" y="137477"/>
                  </a:lnTo>
                  <a:lnTo>
                    <a:pt x="181927" y="134937"/>
                  </a:lnTo>
                  <a:lnTo>
                    <a:pt x="181927" y="129857"/>
                  </a:lnTo>
                  <a:lnTo>
                    <a:pt x="181927" y="128587"/>
                  </a:lnTo>
                  <a:lnTo>
                    <a:pt x="185737" y="133667"/>
                  </a:lnTo>
                  <a:lnTo>
                    <a:pt x="181927" y="134937"/>
                  </a:lnTo>
                  <a:lnTo>
                    <a:pt x="184785" y="136207"/>
                  </a:lnTo>
                  <a:lnTo>
                    <a:pt x="182880" y="138747"/>
                  </a:lnTo>
                  <a:lnTo>
                    <a:pt x="186690" y="138747"/>
                  </a:lnTo>
                  <a:lnTo>
                    <a:pt x="189547" y="142557"/>
                  </a:lnTo>
                  <a:lnTo>
                    <a:pt x="189547" y="140017"/>
                  </a:lnTo>
                  <a:lnTo>
                    <a:pt x="192405" y="138747"/>
                  </a:lnTo>
                  <a:lnTo>
                    <a:pt x="195262" y="140017"/>
                  </a:lnTo>
                  <a:lnTo>
                    <a:pt x="196215" y="142557"/>
                  </a:lnTo>
                  <a:lnTo>
                    <a:pt x="193357" y="142557"/>
                  </a:lnTo>
                  <a:lnTo>
                    <a:pt x="197167" y="143827"/>
                  </a:lnTo>
                  <a:lnTo>
                    <a:pt x="193357" y="146367"/>
                  </a:lnTo>
                  <a:lnTo>
                    <a:pt x="193357" y="142557"/>
                  </a:lnTo>
                  <a:lnTo>
                    <a:pt x="192405" y="143827"/>
                  </a:lnTo>
                  <a:lnTo>
                    <a:pt x="191452" y="143827"/>
                  </a:lnTo>
                  <a:lnTo>
                    <a:pt x="191452" y="145097"/>
                  </a:lnTo>
                  <a:lnTo>
                    <a:pt x="192405" y="147637"/>
                  </a:lnTo>
                  <a:lnTo>
                    <a:pt x="203835" y="147637"/>
                  </a:lnTo>
                  <a:lnTo>
                    <a:pt x="203835" y="148907"/>
                  </a:lnTo>
                  <a:lnTo>
                    <a:pt x="202882" y="150177"/>
                  </a:lnTo>
                  <a:lnTo>
                    <a:pt x="205740" y="150177"/>
                  </a:lnTo>
                  <a:lnTo>
                    <a:pt x="202882" y="153987"/>
                  </a:lnTo>
                  <a:lnTo>
                    <a:pt x="205740" y="153987"/>
                  </a:lnTo>
                  <a:lnTo>
                    <a:pt x="205740" y="155257"/>
                  </a:lnTo>
                  <a:lnTo>
                    <a:pt x="206692" y="159067"/>
                  </a:lnTo>
                  <a:lnTo>
                    <a:pt x="205740" y="159067"/>
                  </a:lnTo>
                  <a:lnTo>
                    <a:pt x="207645" y="161607"/>
                  </a:lnTo>
                  <a:lnTo>
                    <a:pt x="214312" y="159067"/>
                  </a:lnTo>
                  <a:lnTo>
                    <a:pt x="217170" y="162877"/>
                  </a:lnTo>
                  <a:lnTo>
                    <a:pt x="219075" y="162877"/>
                  </a:lnTo>
                  <a:lnTo>
                    <a:pt x="221932" y="165417"/>
                  </a:lnTo>
                  <a:lnTo>
                    <a:pt x="223837" y="169227"/>
                  </a:lnTo>
                  <a:lnTo>
                    <a:pt x="229552" y="169227"/>
                  </a:lnTo>
                  <a:lnTo>
                    <a:pt x="235267" y="170497"/>
                  </a:lnTo>
                  <a:lnTo>
                    <a:pt x="239077" y="173037"/>
                  </a:lnTo>
                  <a:lnTo>
                    <a:pt x="235788" y="173913"/>
                  </a:lnTo>
                  <a:lnTo>
                    <a:pt x="237236" y="174777"/>
                  </a:lnTo>
                  <a:lnTo>
                    <a:pt x="238125" y="174307"/>
                  </a:lnTo>
                  <a:lnTo>
                    <a:pt x="237413" y="174777"/>
                  </a:lnTo>
                  <a:lnTo>
                    <a:pt x="237528" y="174942"/>
                  </a:lnTo>
                  <a:lnTo>
                    <a:pt x="238658" y="175615"/>
                  </a:lnTo>
                  <a:lnTo>
                    <a:pt x="241935" y="174307"/>
                  </a:lnTo>
                  <a:lnTo>
                    <a:pt x="240741" y="176695"/>
                  </a:lnTo>
                  <a:lnTo>
                    <a:pt x="240982" y="176847"/>
                  </a:lnTo>
                  <a:lnTo>
                    <a:pt x="242887" y="176847"/>
                  </a:lnTo>
                  <a:lnTo>
                    <a:pt x="243840" y="178117"/>
                  </a:lnTo>
                  <a:lnTo>
                    <a:pt x="242887" y="178117"/>
                  </a:lnTo>
                  <a:lnTo>
                    <a:pt x="240677" y="176822"/>
                  </a:lnTo>
                  <a:lnTo>
                    <a:pt x="240030" y="178117"/>
                  </a:lnTo>
                  <a:lnTo>
                    <a:pt x="238125" y="180657"/>
                  </a:lnTo>
                  <a:lnTo>
                    <a:pt x="238125" y="183197"/>
                  </a:lnTo>
                  <a:lnTo>
                    <a:pt x="237172" y="183197"/>
                  </a:lnTo>
                  <a:lnTo>
                    <a:pt x="237172" y="187007"/>
                  </a:lnTo>
                  <a:lnTo>
                    <a:pt x="240030" y="189547"/>
                  </a:lnTo>
                  <a:lnTo>
                    <a:pt x="240030" y="192087"/>
                  </a:lnTo>
                  <a:lnTo>
                    <a:pt x="239077" y="192087"/>
                  </a:lnTo>
                  <a:lnTo>
                    <a:pt x="239077" y="190817"/>
                  </a:lnTo>
                  <a:lnTo>
                    <a:pt x="238125" y="190817"/>
                  </a:lnTo>
                  <a:lnTo>
                    <a:pt x="239077" y="194627"/>
                  </a:lnTo>
                  <a:lnTo>
                    <a:pt x="237172" y="195897"/>
                  </a:lnTo>
                  <a:lnTo>
                    <a:pt x="236410" y="194373"/>
                  </a:lnTo>
                  <a:lnTo>
                    <a:pt x="234315" y="197167"/>
                  </a:lnTo>
                  <a:lnTo>
                    <a:pt x="237172" y="199707"/>
                  </a:lnTo>
                  <a:lnTo>
                    <a:pt x="235267" y="199707"/>
                  </a:lnTo>
                  <a:lnTo>
                    <a:pt x="234315" y="200977"/>
                  </a:lnTo>
                  <a:lnTo>
                    <a:pt x="233362" y="202247"/>
                  </a:lnTo>
                  <a:lnTo>
                    <a:pt x="233362" y="203517"/>
                  </a:lnTo>
                  <a:lnTo>
                    <a:pt x="234315" y="206057"/>
                  </a:lnTo>
                  <a:lnTo>
                    <a:pt x="231457" y="206057"/>
                  </a:lnTo>
                  <a:lnTo>
                    <a:pt x="232410" y="208597"/>
                  </a:lnTo>
                  <a:lnTo>
                    <a:pt x="231457" y="209867"/>
                  </a:lnTo>
                  <a:lnTo>
                    <a:pt x="228600" y="208597"/>
                  </a:lnTo>
                  <a:lnTo>
                    <a:pt x="229552" y="211137"/>
                  </a:lnTo>
                  <a:lnTo>
                    <a:pt x="230505" y="211137"/>
                  </a:lnTo>
                  <a:lnTo>
                    <a:pt x="232410" y="213677"/>
                  </a:lnTo>
                  <a:lnTo>
                    <a:pt x="231457" y="216217"/>
                  </a:lnTo>
                  <a:lnTo>
                    <a:pt x="231457" y="218757"/>
                  </a:lnTo>
                  <a:lnTo>
                    <a:pt x="229552" y="222567"/>
                  </a:lnTo>
                  <a:lnTo>
                    <a:pt x="231457" y="230187"/>
                  </a:lnTo>
                  <a:lnTo>
                    <a:pt x="230022" y="233057"/>
                  </a:lnTo>
                  <a:lnTo>
                    <a:pt x="230505" y="233997"/>
                  </a:lnTo>
                  <a:lnTo>
                    <a:pt x="230505" y="235267"/>
                  </a:lnTo>
                  <a:lnTo>
                    <a:pt x="233362" y="235267"/>
                  </a:lnTo>
                  <a:lnTo>
                    <a:pt x="233362" y="237807"/>
                  </a:lnTo>
                  <a:lnTo>
                    <a:pt x="237172" y="239077"/>
                  </a:lnTo>
                  <a:lnTo>
                    <a:pt x="226695" y="242887"/>
                  </a:lnTo>
                  <a:lnTo>
                    <a:pt x="230505" y="247967"/>
                  </a:lnTo>
                  <a:lnTo>
                    <a:pt x="229552" y="249237"/>
                  </a:lnTo>
                  <a:lnTo>
                    <a:pt x="228600" y="246697"/>
                  </a:lnTo>
                  <a:lnTo>
                    <a:pt x="226695" y="246697"/>
                  </a:lnTo>
                  <a:lnTo>
                    <a:pt x="228600" y="253047"/>
                  </a:lnTo>
                  <a:lnTo>
                    <a:pt x="227647" y="251777"/>
                  </a:lnTo>
                  <a:lnTo>
                    <a:pt x="230505" y="256857"/>
                  </a:lnTo>
                  <a:lnTo>
                    <a:pt x="233362" y="260667"/>
                  </a:lnTo>
                  <a:lnTo>
                    <a:pt x="235267" y="265747"/>
                  </a:lnTo>
                  <a:lnTo>
                    <a:pt x="236220" y="264477"/>
                  </a:lnTo>
                  <a:lnTo>
                    <a:pt x="238125" y="264477"/>
                  </a:lnTo>
                  <a:lnTo>
                    <a:pt x="238125" y="263207"/>
                  </a:lnTo>
                  <a:lnTo>
                    <a:pt x="239077" y="268287"/>
                  </a:lnTo>
                  <a:lnTo>
                    <a:pt x="238125" y="268287"/>
                  </a:lnTo>
                  <a:lnTo>
                    <a:pt x="236220" y="267017"/>
                  </a:lnTo>
                  <a:lnTo>
                    <a:pt x="236220" y="268287"/>
                  </a:lnTo>
                  <a:lnTo>
                    <a:pt x="237172" y="268287"/>
                  </a:lnTo>
                  <a:lnTo>
                    <a:pt x="235267" y="269557"/>
                  </a:lnTo>
                  <a:lnTo>
                    <a:pt x="233832" y="268287"/>
                  </a:lnTo>
                  <a:lnTo>
                    <a:pt x="232410" y="267017"/>
                  </a:lnTo>
                  <a:lnTo>
                    <a:pt x="233362" y="267017"/>
                  </a:lnTo>
                  <a:lnTo>
                    <a:pt x="234315" y="265747"/>
                  </a:lnTo>
                  <a:lnTo>
                    <a:pt x="235267" y="265747"/>
                  </a:lnTo>
                  <a:lnTo>
                    <a:pt x="231457" y="263207"/>
                  </a:lnTo>
                  <a:lnTo>
                    <a:pt x="229552" y="263207"/>
                  </a:lnTo>
                  <a:lnTo>
                    <a:pt x="230505" y="264477"/>
                  </a:lnTo>
                  <a:lnTo>
                    <a:pt x="230505" y="265747"/>
                  </a:lnTo>
                  <a:lnTo>
                    <a:pt x="226695" y="265747"/>
                  </a:lnTo>
                  <a:lnTo>
                    <a:pt x="228600" y="267017"/>
                  </a:lnTo>
                  <a:lnTo>
                    <a:pt x="228600" y="268287"/>
                  </a:lnTo>
                  <a:lnTo>
                    <a:pt x="228600" y="270827"/>
                  </a:lnTo>
                  <a:lnTo>
                    <a:pt x="227647" y="272097"/>
                  </a:lnTo>
                  <a:lnTo>
                    <a:pt x="226695" y="270827"/>
                  </a:lnTo>
                  <a:lnTo>
                    <a:pt x="228600" y="268287"/>
                  </a:lnTo>
                  <a:lnTo>
                    <a:pt x="228600" y="267017"/>
                  </a:lnTo>
                  <a:lnTo>
                    <a:pt x="224790" y="273367"/>
                  </a:lnTo>
                  <a:lnTo>
                    <a:pt x="227647" y="278447"/>
                  </a:lnTo>
                  <a:lnTo>
                    <a:pt x="232410" y="283527"/>
                  </a:lnTo>
                  <a:lnTo>
                    <a:pt x="232410" y="291147"/>
                  </a:lnTo>
                  <a:lnTo>
                    <a:pt x="230974" y="289877"/>
                  </a:lnTo>
                  <a:lnTo>
                    <a:pt x="229552" y="288607"/>
                  </a:lnTo>
                  <a:lnTo>
                    <a:pt x="227647" y="289877"/>
                  </a:lnTo>
                  <a:lnTo>
                    <a:pt x="224790" y="288607"/>
                  </a:lnTo>
                  <a:lnTo>
                    <a:pt x="228600" y="287337"/>
                  </a:lnTo>
                  <a:lnTo>
                    <a:pt x="224790" y="283527"/>
                  </a:lnTo>
                  <a:lnTo>
                    <a:pt x="225425" y="280987"/>
                  </a:lnTo>
                  <a:lnTo>
                    <a:pt x="225742" y="279717"/>
                  </a:lnTo>
                  <a:lnTo>
                    <a:pt x="224790" y="280987"/>
                  </a:lnTo>
                  <a:lnTo>
                    <a:pt x="223837" y="279717"/>
                  </a:lnTo>
                  <a:lnTo>
                    <a:pt x="222885" y="279717"/>
                  </a:lnTo>
                  <a:lnTo>
                    <a:pt x="224790" y="287337"/>
                  </a:lnTo>
                  <a:lnTo>
                    <a:pt x="221932" y="287337"/>
                  </a:lnTo>
                  <a:lnTo>
                    <a:pt x="222885" y="288607"/>
                  </a:lnTo>
                  <a:lnTo>
                    <a:pt x="220980" y="291147"/>
                  </a:lnTo>
                  <a:lnTo>
                    <a:pt x="226695" y="291147"/>
                  </a:lnTo>
                  <a:lnTo>
                    <a:pt x="223837" y="296227"/>
                  </a:lnTo>
                  <a:lnTo>
                    <a:pt x="224790" y="298767"/>
                  </a:lnTo>
                  <a:lnTo>
                    <a:pt x="222402" y="298767"/>
                  </a:lnTo>
                  <a:lnTo>
                    <a:pt x="227647" y="300037"/>
                  </a:lnTo>
                  <a:lnTo>
                    <a:pt x="223608" y="303263"/>
                  </a:lnTo>
                  <a:lnTo>
                    <a:pt x="223837" y="303847"/>
                  </a:lnTo>
                  <a:lnTo>
                    <a:pt x="221932" y="307657"/>
                  </a:lnTo>
                  <a:lnTo>
                    <a:pt x="220980" y="306387"/>
                  </a:lnTo>
                  <a:lnTo>
                    <a:pt x="220980" y="305117"/>
                  </a:lnTo>
                  <a:lnTo>
                    <a:pt x="219075" y="311467"/>
                  </a:lnTo>
                  <a:lnTo>
                    <a:pt x="217170" y="321627"/>
                  </a:lnTo>
                  <a:lnTo>
                    <a:pt x="221932" y="322897"/>
                  </a:lnTo>
                  <a:lnTo>
                    <a:pt x="220980" y="322897"/>
                  </a:lnTo>
                  <a:lnTo>
                    <a:pt x="216217" y="321627"/>
                  </a:lnTo>
                  <a:lnTo>
                    <a:pt x="229552" y="333057"/>
                  </a:lnTo>
                  <a:lnTo>
                    <a:pt x="225742" y="331787"/>
                  </a:lnTo>
                  <a:lnTo>
                    <a:pt x="216217" y="333057"/>
                  </a:lnTo>
                  <a:lnTo>
                    <a:pt x="219075" y="333057"/>
                  </a:lnTo>
                  <a:lnTo>
                    <a:pt x="219075" y="334327"/>
                  </a:lnTo>
                  <a:lnTo>
                    <a:pt x="214312" y="336867"/>
                  </a:lnTo>
                  <a:lnTo>
                    <a:pt x="216217" y="336867"/>
                  </a:lnTo>
                  <a:lnTo>
                    <a:pt x="213042" y="338569"/>
                  </a:lnTo>
                  <a:lnTo>
                    <a:pt x="218122" y="341947"/>
                  </a:lnTo>
                  <a:lnTo>
                    <a:pt x="218122" y="343217"/>
                  </a:lnTo>
                  <a:lnTo>
                    <a:pt x="217170" y="341947"/>
                  </a:lnTo>
                  <a:lnTo>
                    <a:pt x="211455" y="341947"/>
                  </a:lnTo>
                  <a:lnTo>
                    <a:pt x="214503" y="346011"/>
                  </a:lnTo>
                  <a:lnTo>
                    <a:pt x="215265" y="345757"/>
                  </a:lnTo>
                  <a:lnTo>
                    <a:pt x="216217" y="348297"/>
                  </a:lnTo>
                  <a:lnTo>
                    <a:pt x="214503" y="346011"/>
                  </a:lnTo>
                  <a:lnTo>
                    <a:pt x="211455" y="347027"/>
                  </a:lnTo>
                  <a:lnTo>
                    <a:pt x="210502" y="347027"/>
                  </a:lnTo>
                  <a:lnTo>
                    <a:pt x="208597" y="352107"/>
                  </a:lnTo>
                  <a:lnTo>
                    <a:pt x="210502" y="350837"/>
                  </a:lnTo>
                  <a:lnTo>
                    <a:pt x="208597" y="355917"/>
                  </a:lnTo>
                  <a:lnTo>
                    <a:pt x="217170" y="358457"/>
                  </a:lnTo>
                  <a:lnTo>
                    <a:pt x="216217" y="363537"/>
                  </a:lnTo>
                  <a:lnTo>
                    <a:pt x="215265" y="363537"/>
                  </a:lnTo>
                  <a:lnTo>
                    <a:pt x="208597" y="360997"/>
                  </a:lnTo>
                  <a:lnTo>
                    <a:pt x="207645" y="363537"/>
                  </a:lnTo>
                  <a:lnTo>
                    <a:pt x="210502" y="364807"/>
                  </a:lnTo>
                  <a:lnTo>
                    <a:pt x="220980" y="372427"/>
                  </a:lnTo>
                  <a:lnTo>
                    <a:pt x="221932" y="377507"/>
                  </a:lnTo>
                  <a:lnTo>
                    <a:pt x="220027" y="378777"/>
                  </a:lnTo>
                  <a:lnTo>
                    <a:pt x="220980" y="382587"/>
                  </a:lnTo>
                  <a:lnTo>
                    <a:pt x="209969" y="372427"/>
                  </a:lnTo>
                  <a:lnTo>
                    <a:pt x="208597" y="371157"/>
                  </a:lnTo>
                  <a:lnTo>
                    <a:pt x="207162" y="368617"/>
                  </a:lnTo>
                  <a:lnTo>
                    <a:pt x="205740" y="366077"/>
                  </a:lnTo>
                  <a:lnTo>
                    <a:pt x="203835" y="368617"/>
                  </a:lnTo>
                  <a:lnTo>
                    <a:pt x="203835" y="366077"/>
                  </a:lnTo>
                  <a:lnTo>
                    <a:pt x="202882" y="369887"/>
                  </a:lnTo>
                  <a:lnTo>
                    <a:pt x="200977" y="371157"/>
                  </a:lnTo>
                  <a:lnTo>
                    <a:pt x="200977" y="367347"/>
                  </a:lnTo>
                  <a:lnTo>
                    <a:pt x="198120" y="374967"/>
                  </a:lnTo>
                  <a:lnTo>
                    <a:pt x="201930" y="374967"/>
                  </a:lnTo>
                  <a:lnTo>
                    <a:pt x="200025" y="381317"/>
                  </a:lnTo>
                  <a:lnTo>
                    <a:pt x="203835" y="381317"/>
                  </a:lnTo>
                  <a:lnTo>
                    <a:pt x="201930" y="372427"/>
                  </a:lnTo>
                  <a:lnTo>
                    <a:pt x="205740" y="372427"/>
                  </a:lnTo>
                  <a:lnTo>
                    <a:pt x="210502" y="380047"/>
                  </a:lnTo>
                  <a:lnTo>
                    <a:pt x="209550" y="385127"/>
                  </a:lnTo>
                  <a:lnTo>
                    <a:pt x="207645" y="386397"/>
                  </a:lnTo>
                  <a:lnTo>
                    <a:pt x="203835" y="382587"/>
                  </a:lnTo>
                  <a:lnTo>
                    <a:pt x="202882" y="382587"/>
                  </a:lnTo>
                  <a:lnTo>
                    <a:pt x="202882" y="387667"/>
                  </a:lnTo>
                  <a:lnTo>
                    <a:pt x="201930" y="387667"/>
                  </a:lnTo>
                  <a:lnTo>
                    <a:pt x="200977" y="385127"/>
                  </a:lnTo>
                  <a:lnTo>
                    <a:pt x="199072" y="387667"/>
                  </a:lnTo>
                  <a:lnTo>
                    <a:pt x="204787" y="390207"/>
                  </a:lnTo>
                  <a:lnTo>
                    <a:pt x="200025" y="394017"/>
                  </a:lnTo>
                  <a:lnTo>
                    <a:pt x="199072" y="394017"/>
                  </a:lnTo>
                  <a:lnTo>
                    <a:pt x="194310" y="396557"/>
                  </a:lnTo>
                  <a:lnTo>
                    <a:pt x="196215" y="396557"/>
                  </a:lnTo>
                  <a:lnTo>
                    <a:pt x="200977" y="395287"/>
                  </a:lnTo>
                  <a:lnTo>
                    <a:pt x="213360" y="397827"/>
                  </a:lnTo>
                  <a:lnTo>
                    <a:pt x="216217" y="400367"/>
                  </a:lnTo>
                  <a:lnTo>
                    <a:pt x="210502" y="406717"/>
                  </a:lnTo>
                  <a:lnTo>
                    <a:pt x="210400" y="444055"/>
                  </a:lnTo>
                  <a:lnTo>
                    <a:pt x="209765" y="445325"/>
                  </a:lnTo>
                  <a:lnTo>
                    <a:pt x="209550" y="444817"/>
                  </a:lnTo>
                  <a:lnTo>
                    <a:pt x="210400" y="444055"/>
                  </a:lnTo>
                  <a:lnTo>
                    <a:pt x="210400" y="406717"/>
                  </a:lnTo>
                  <a:lnTo>
                    <a:pt x="208597" y="406717"/>
                  </a:lnTo>
                  <a:lnTo>
                    <a:pt x="204787" y="407987"/>
                  </a:lnTo>
                  <a:lnTo>
                    <a:pt x="204216" y="406717"/>
                  </a:lnTo>
                  <a:lnTo>
                    <a:pt x="201930" y="401637"/>
                  </a:lnTo>
                  <a:lnTo>
                    <a:pt x="199072" y="402907"/>
                  </a:lnTo>
                  <a:lnTo>
                    <a:pt x="200025" y="402907"/>
                  </a:lnTo>
                  <a:lnTo>
                    <a:pt x="200977" y="405447"/>
                  </a:lnTo>
                  <a:lnTo>
                    <a:pt x="200025" y="406717"/>
                  </a:lnTo>
                  <a:lnTo>
                    <a:pt x="198120" y="404177"/>
                  </a:lnTo>
                  <a:lnTo>
                    <a:pt x="198120" y="406717"/>
                  </a:lnTo>
                  <a:lnTo>
                    <a:pt x="201930" y="407987"/>
                  </a:lnTo>
                  <a:lnTo>
                    <a:pt x="196215" y="413067"/>
                  </a:lnTo>
                  <a:lnTo>
                    <a:pt x="200977" y="409257"/>
                  </a:lnTo>
                  <a:lnTo>
                    <a:pt x="200977" y="411797"/>
                  </a:lnTo>
                  <a:lnTo>
                    <a:pt x="199072" y="411797"/>
                  </a:lnTo>
                  <a:lnTo>
                    <a:pt x="199072" y="414337"/>
                  </a:lnTo>
                  <a:lnTo>
                    <a:pt x="201930" y="413067"/>
                  </a:lnTo>
                  <a:lnTo>
                    <a:pt x="206692" y="419417"/>
                  </a:lnTo>
                  <a:lnTo>
                    <a:pt x="206692" y="421957"/>
                  </a:lnTo>
                  <a:lnTo>
                    <a:pt x="203835" y="421957"/>
                  </a:lnTo>
                  <a:lnTo>
                    <a:pt x="201930" y="428307"/>
                  </a:lnTo>
                  <a:lnTo>
                    <a:pt x="200025" y="430847"/>
                  </a:lnTo>
                  <a:lnTo>
                    <a:pt x="198120" y="435927"/>
                  </a:lnTo>
                  <a:lnTo>
                    <a:pt x="197167" y="435927"/>
                  </a:lnTo>
                  <a:lnTo>
                    <a:pt x="195580" y="438048"/>
                  </a:lnTo>
                  <a:lnTo>
                    <a:pt x="196215" y="438467"/>
                  </a:lnTo>
                  <a:lnTo>
                    <a:pt x="196049" y="438683"/>
                  </a:lnTo>
                  <a:lnTo>
                    <a:pt x="200025" y="439737"/>
                  </a:lnTo>
                  <a:lnTo>
                    <a:pt x="203835" y="444817"/>
                  </a:lnTo>
                  <a:lnTo>
                    <a:pt x="203835" y="456247"/>
                  </a:lnTo>
                  <a:lnTo>
                    <a:pt x="200977" y="452437"/>
                  </a:lnTo>
                  <a:lnTo>
                    <a:pt x="198120" y="460057"/>
                  </a:lnTo>
                  <a:lnTo>
                    <a:pt x="206692" y="461327"/>
                  </a:lnTo>
                  <a:lnTo>
                    <a:pt x="203835" y="465137"/>
                  </a:lnTo>
                  <a:lnTo>
                    <a:pt x="203835" y="466407"/>
                  </a:lnTo>
                  <a:lnTo>
                    <a:pt x="203835" y="467677"/>
                  </a:lnTo>
                  <a:lnTo>
                    <a:pt x="202882" y="468947"/>
                  </a:lnTo>
                  <a:lnTo>
                    <a:pt x="203835" y="466407"/>
                  </a:lnTo>
                  <a:lnTo>
                    <a:pt x="203835" y="465137"/>
                  </a:lnTo>
                  <a:lnTo>
                    <a:pt x="201930" y="467677"/>
                  </a:lnTo>
                  <a:lnTo>
                    <a:pt x="201930" y="471487"/>
                  </a:lnTo>
                  <a:lnTo>
                    <a:pt x="201930" y="472757"/>
                  </a:lnTo>
                  <a:lnTo>
                    <a:pt x="200977" y="474027"/>
                  </a:lnTo>
                  <a:lnTo>
                    <a:pt x="200977" y="472757"/>
                  </a:lnTo>
                  <a:lnTo>
                    <a:pt x="200431" y="472033"/>
                  </a:lnTo>
                  <a:lnTo>
                    <a:pt x="200431" y="476427"/>
                  </a:lnTo>
                  <a:lnTo>
                    <a:pt x="200025" y="475297"/>
                  </a:lnTo>
                  <a:lnTo>
                    <a:pt x="200215" y="475297"/>
                  </a:lnTo>
                  <a:lnTo>
                    <a:pt x="200431" y="476427"/>
                  </a:lnTo>
                  <a:lnTo>
                    <a:pt x="200431" y="472033"/>
                  </a:lnTo>
                  <a:lnTo>
                    <a:pt x="200025" y="471487"/>
                  </a:lnTo>
                  <a:lnTo>
                    <a:pt x="200977" y="470217"/>
                  </a:lnTo>
                  <a:lnTo>
                    <a:pt x="201930" y="471487"/>
                  </a:lnTo>
                  <a:lnTo>
                    <a:pt x="201930" y="467677"/>
                  </a:lnTo>
                  <a:lnTo>
                    <a:pt x="198120" y="470217"/>
                  </a:lnTo>
                  <a:lnTo>
                    <a:pt x="196215" y="466407"/>
                  </a:lnTo>
                  <a:lnTo>
                    <a:pt x="194310" y="466407"/>
                  </a:lnTo>
                  <a:lnTo>
                    <a:pt x="194310" y="463867"/>
                  </a:lnTo>
                  <a:lnTo>
                    <a:pt x="197167" y="462597"/>
                  </a:lnTo>
                  <a:lnTo>
                    <a:pt x="198120" y="458787"/>
                  </a:lnTo>
                  <a:lnTo>
                    <a:pt x="196215" y="462597"/>
                  </a:lnTo>
                  <a:lnTo>
                    <a:pt x="195262" y="461327"/>
                  </a:lnTo>
                  <a:lnTo>
                    <a:pt x="195262" y="458787"/>
                  </a:lnTo>
                  <a:lnTo>
                    <a:pt x="196215" y="457517"/>
                  </a:lnTo>
                  <a:lnTo>
                    <a:pt x="193357" y="458787"/>
                  </a:lnTo>
                  <a:lnTo>
                    <a:pt x="192405" y="470217"/>
                  </a:lnTo>
                  <a:lnTo>
                    <a:pt x="188595" y="476567"/>
                  </a:lnTo>
                  <a:lnTo>
                    <a:pt x="189547" y="477837"/>
                  </a:lnTo>
                  <a:lnTo>
                    <a:pt x="189547" y="480377"/>
                  </a:lnTo>
                  <a:lnTo>
                    <a:pt x="191452" y="479107"/>
                  </a:lnTo>
                  <a:lnTo>
                    <a:pt x="191452" y="477837"/>
                  </a:lnTo>
                  <a:lnTo>
                    <a:pt x="194310" y="476567"/>
                  </a:lnTo>
                  <a:lnTo>
                    <a:pt x="193357" y="482917"/>
                  </a:lnTo>
                  <a:lnTo>
                    <a:pt x="195262" y="479107"/>
                  </a:lnTo>
                  <a:lnTo>
                    <a:pt x="196215" y="482917"/>
                  </a:lnTo>
                  <a:lnTo>
                    <a:pt x="198120" y="485457"/>
                  </a:lnTo>
                  <a:lnTo>
                    <a:pt x="199072" y="480377"/>
                  </a:lnTo>
                  <a:lnTo>
                    <a:pt x="198589" y="479107"/>
                  </a:lnTo>
                  <a:lnTo>
                    <a:pt x="198120" y="477837"/>
                  </a:lnTo>
                  <a:lnTo>
                    <a:pt x="199072" y="476567"/>
                  </a:lnTo>
                  <a:lnTo>
                    <a:pt x="199072" y="479107"/>
                  </a:lnTo>
                  <a:lnTo>
                    <a:pt x="200748" y="477989"/>
                  </a:lnTo>
                  <a:lnTo>
                    <a:pt x="200977" y="479107"/>
                  </a:lnTo>
                  <a:lnTo>
                    <a:pt x="200025" y="480060"/>
                  </a:lnTo>
                  <a:lnTo>
                    <a:pt x="203593" y="480060"/>
                  </a:lnTo>
                  <a:lnTo>
                    <a:pt x="200609" y="475297"/>
                  </a:lnTo>
                  <a:lnTo>
                    <a:pt x="202882" y="475297"/>
                  </a:lnTo>
                  <a:lnTo>
                    <a:pt x="203517" y="474027"/>
                  </a:lnTo>
                  <a:lnTo>
                    <a:pt x="204787" y="471487"/>
                  </a:lnTo>
                  <a:lnTo>
                    <a:pt x="205740" y="476567"/>
                  </a:lnTo>
                  <a:lnTo>
                    <a:pt x="206692" y="472757"/>
                  </a:lnTo>
                  <a:lnTo>
                    <a:pt x="207645" y="471487"/>
                  </a:lnTo>
                  <a:lnTo>
                    <a:pt x="208597" y="470217"/>
                  </a:lnTo>
                  <a:lnTo>
                    <a:pt x="209067" y="468947"/>
                  </a:lnTo>
                  <a:lnTo>
                    <a:pt x="209550" y="467677"/>
                  </a:lnTo>
                  <a:lnTo>
                    <a:pt x="209550" y="466407"/>
                  </a:lnTo>
                  <a:lnTo>
                    <a:pt x="210502" y="463867"/>
                  </a:lnTo>
                  <a:lnTo>
                    <a:pt x="209550" y="463029"/>
                  </a:lnTo>
                  <a:lnTo>
                    <a:pt x="209550" y="463867"/>
                  </a:lnTo>
                  <a:lnTo>
                    <a:pt x="207645" y="461327"/>
                  </a:lnTo>
                  <a:lnTo>
                    <a:pt x="209550" y="463029"/>
                  </a:lnTo>
                  <a:lnTo>
                    <a:pt x="209550" y="461327"/>
                  </a:lnTo>
                  <a:lnTo>
                    <a:pt x="209550" y="457517"/>
                  </a:lnTo>
                  <a:lnTo>
                    <a:pt x="210502" y="457517"/>
                  </a:lnTo>
                  <a:lnTo>
                    <a:pt x="210883" y="456247"/>
                  </a:lnTo>
                  <a:lnTo>
                    <a:pt x="212407" y="451167"/>
                  </a:lnTo>
                  <a:lnTo>
                    <a:pt x="209994" y="445820"/>
                  </a:lnTo>
                  <a:lnTo>
                    <a:pt x="210502" y="444817"/>
                  </a:lnTo>
                  <a:lnTo>
                    <a:pt x="210502" y="443979"/>
                  </a:lnTo>
                  <a:lnTo>
                    <a:pt x="211455" y="443128"/>
                  </a:lnTo>
                  <a:lnTo>
                    <a:pt x="211455" y="443865"/>
                  </a:lnTo>
                  <a:lnTo>
                    <a:pt x="212407" y="442912"/>
                  </a:lnTo>
                  <a:lnTo>
                    <a:pt x="212979" y="441769"/>
                  </a:lnTo>
                  <a:lnTo>
                    <a:pt x="215265" y="439737"/>
                  </a:lnTo>
                  <a:lnTo>
                    <a:pt x="215265" y="437197"/>
                  </a:lnTo>
                  <a:lnTo>
                    <a:pt x="216217" y="433387"/>
                  </a:lnTo>
                  <a:lnTo>
                    <a:pt x="218122" y="433387"/>
                  </a:lnTo>
                  <a:lnTo>
                    <a:pt x="218122" y="430847"/>
                  </a:lnTo>
                  <a:lnTo>
                    <a:pt x="221932" y="427037"/>
                  </a:lnTo>
                  <a:lnTo>
                    <a:pt x="220027" y="425767"/>
                  </a:lnTo>
                  <a:lnTo>
                    <a:pt x="225742" y="424497"/>
                  </a:lnTo>
                  <a:lnTo>
                    <a:pt x="223837" y="413067"/>
                  </a:lnTo>
                  <a:lnTo>
                    <a:pt x="225742" y="409257"/>
                  </a:lnTo>
                  <a:lnTo>
                    <a:pt x="222885" y="409257"/>
                  </a:lnTo>
                  <a:lnTo>
                    <a:pt x="223354" y="407987"/>
                  </a:lnTo>
                  <a:lnTo>
                    <a:pt x="223837" y="406717"/>
                  </a:lnTo>
                  <a:lnTo>
                    <a:pt x="223837" y="402907"/>
                  </a:lnTo>
                  <a:lnTo>
                    <a:pt x="222885" y="399097"/>
                  </a:lnTo>
                  <a:lnTo>
                    <a:pt x="220027" y="399097"/>
                  </a:lnTo>
                  <a:lnTo>
                    <a:pt x="219075" y="395287"/>
                  </a:lnTo>
                  <a:lnTo>
                    <a:pt x="223837" y="391477"/>
                  </a:lnTo>
                  <a:lnTo>
                    <a:pt x="224790" y="387667"/>
                  </a:lnTo>
                  <a:lnTo>
                    <a:pt x="225742" y="387667"/>
                  </a:lnTo>
                  <a:lnTo>
                    <a:pt x="224790" y="388937"/>
                  </a:lnTo>
                  <a:lnTo>
                    <a:pt x="224790" y="390207"/>
                  </a:lnTo>
                  <a:lnTo>
                    <a:pt x="226834" y="386397"/>
                  </a:lnTo>
                  <a:lnTo>
                    <a:pt x="227520" y="385127"/>
                  </a:lnTo>
                  <a:lnTo>
                    <a:pt x="227444" y="382587"/>
                  </a:lnTo>
                  <a:lnTo>
                    <a:pt x="227406" y="381317"/>
                  </a:lnTo>
                  <a:lnTo>
                    <a:pt x="226923" y="376237"/>
                  </a:lnTo>
                  <a:lnTo>
                    <a:pt x="228600" y="371157"/>
                  </a:lnTo>
                  <a:lnTo>
                    <a:pt x="227647" y="369887"/>
                  </a:lnTo>
                  <a:lnTo>
                    <a:pt x="228600" y="368617"/>
                  </a:lnTo>
                  <a:lnTo>
                    <a:pt x="229552" y="368617"/>
                  </a:lnTo>
                  <a:lnTo>
                    <a:pt x="230505" y="367347"/>
                  </a:lnTo>
                  <a:lnTo>
                    <a:pt x="229552" y="367347"/>
                  </a:lnTo>
                  <a:lnTo>
                    <a:pt x="229552" y="363537"/>
                  </a:lnTo>
                  <a:lnTo>
                    <a:pt x="229552" y="362267"/>
                  </a:lnTo>
                  <a:lnTo>
                    <a:pt x="232410" y="362267"/>
                  </a:lnTo>
                  <a:lnTo>
                    <a:pt x="233362" y="360997"/>
                  </a:lnTo>
                  <a:lnTo>
                    <a:pt x="229552" y="360997"/>
                  </a:lnTo>
                  <a:lnTo>
                    <a:pt x="228600" y="359727"/>
                  </a:lnTo>
                  <a:lnTo>
                    <a:pt x="233362" y="359727"/>
                  </a:lnTo>
                  <a:lnTo>
                    <a:pt x="227647" y="355917"/>
                  </a:lnTo>
                  <a:lnTo>
                    <a:pt x="232410" y="354647"/>
                  </a:lnTo>
                  <a:lnTo>
                    <a:pt x="230505" y="352107"/>
                  </a:lnTo>
                  <a:lnTo>
                    <a:pt x="230974" y="350837"/>
                  </a:lnTo>
                  <a:lnTo>
                    <a:pt x="231927" y="348297"/>
                  </a:lnTo>
                  <a:lnTo>
                    <a:pt x="232410" y="347027"/>
                  </a:lnTo>
                  <a:lnTo>
                    <a:pt x="229006" y="345224"/>
                  </a:lnTo>
                  <a:lnTo>
                    <a:pt x="228600" y="345757"/>
                  </a:lnTo>
                  <a:lnTo>
                    <a:pt x="228600" y="344995"/>
                  </a:lnTo>
                  <a:lnTo>
                    <a:pt x="227647" y="344487"/>
                  </a:lnTo>
                  <a:lnTo>
                    <a:pt x="228600" y="344487"/>
                  </a:lnTo>
                  <a:lnTo>
                    <a:pt x="228600" y="344995"/>
                  </a:lnTo>
                  <a:lnTo>
                    <a:pt x="229006" y="345224"/>
                  </a:lnTo>
                  <a:lnTo>
                    <a:pt x="229552" y="344487"/>
                  </a:lnTo>
                  <a:lnTo>
                    <a:pt x="230505" y="343217"/>
                  </a:lnTo>
                  <a:lnTo>
                    <a:pt x="229552" y="341947"/>
                  </a:lnTo>
                  <a:lnTo>
                    <a:pt x="233362" y="341947"/>
                  </a:lnTo>
                  <a:lnTo>
                    <a:pt x="229552" y="336867"/>
                  </a:lnTo>
                  <a:lnTo>
                    <a:pt x="232410" y="334327"/>
                  </a:lnTo>
                  <a:lnTo>
                    <a:pt x="233362" y="333057"/>
                  </a:lnTo>
                  <a:lnTo>
                    <a:pt x="235267" y="336867"/>
                  </a:lnTo>
                  <a:lnTo>
                    <a:pt x="232410" y="330517"/>
                  </a:lnTo>
                  <a:lnTo>
                    <a:pt x="234315" y="331787"/>
                  </a:lnTo>
                  <a:lnTo>
                    <a:pt x="233743" y="330517"/>
                  </a:lnTo>
                  <a:lnTo>
                    <a:pt x="231457" y="325437"/>
                  </a:lnTo>
                  <a:lnTo>
                    <a:pt x="233362" y="326707"/>
                  </a:lnTo>
                  <a:lnTo>
                    <a:pt x="233362" y="325437"/>
                  </a:lnTo>
                  <a:lnTo>
                    <a:pt x="231457" y="322897"/>
                  </a:lnTo>
                  <a:lnTo>
                    <a:pt x="233362" y="321627"/>
                  </a:lnTo>
                  <a:lnTo>
                    <a:pt x="236054" y="316547"/>
                  </a:lnTo>
                  <a:lnTo>
                    <a:pt x="237756" y="310197"/>
                  </a:lnTo>
                  <a:lnTo>
                    <a:pt x="238391" y="307657"/>
                  </a:lnTo>
                  <a:lnTo>
                    <a:pt x="239649" y="302577"/>
                  </a:lnTo>
                  <a:lnTo>
                    <a:pt x="242887" y="294957"/>
                  </a:lnTo>
                  <a:lnTo>
                    <a:pt x="236220" y="294957"/>
                  </a:lnTo>
                  <a:lnTo>
                    <a:pt x="246697" y="291147"/>
                  </a:lnTo>
                  <a:lnTo>
                    <a:pt x="241935" y="289877"/>
                  </a:lnTo>
                  <a:lnTo>
                    <a:pt x="243840" y="289877"/>
                  </a:lnTo>
                  <a:lnTo>
                    <a:pt x="244792" y="288607"/>
                  </a:lnTo>
                  <a:lnTo>
                    <a:pt x="245745" y="289877"/>
                  </a:lnTo>
                  <a:lnTo>
                    <a:pt x="245503" y="288607"/>
                  </a:lnTo>
                  <a:lnTo>
                    <a:pt x="244792" y="284797"/>
                  </a:lnTo>
                  <a:lnTo>
                    <a:pt x="249555" y="283527"/>
                  </a:lnTo>
                  <a:lnTo>
                    <a:pt x="245745" y="279717"/>
                  </a:lnTo>
                  <a:lnTo>
                    <a:pt x="247650" y="279717"/>
                  </a:lnTo>
                  <a:lnTo>
                    <a:pt x="247650" y="280987"/>
                  </a:lnTo>
                  <a:lnTo>
                    <a:pt x="248602" y="279717"/>
                  </a:lnTo>
                  <a:lnTo>
                    <a:pt x="247650" y="278447"/>
                  </a:lnTo>
                  <a:lnTo>
                    <a:pt x="249555" y="278447"/>
                  </a:lnTo>
                  <a:lnTo>
                    <a:pt x="249555" y="279717"/>
                  </a:lnTo>
                  <a:lnTo>
                    <a:pt x="250507" y="279717"/>
                  </a:lnTo>
                  <a:lnTo>
                    <a:pt x="250825" y="278447"/>
                  </a:lnTo>
                  <a:lnTo>
                    <a:pt x="251460" y="275907"/>
                  </a:lnTo>
                  <a:lnTo>
                    <a:pt x="246697" y="273367"/>
                  </a:lnTo>
                  <a:lnTo>
                    <a:pt x="242887" y="273367"/>
                  </a:lnTo>
                  <a:lnTo>
                    <a:pt x="244309" y="272097"/>
                  </a:lnTo>
                  <a:lnTo>
                    <a:pt x="245745" y="270827"/>
                  </a:lnTo>
                  <a:lnTo>
                    <a:pt x="245745" y="269557"/>
                  </a:lnTo>
                  <a:lnTo>
                    <a:pt x="245745" y="268287"/>
                  </a:lnTo>
                  <a:lnTo>
                    <a:pt x="242887" y="267017"/>
                  </a:lnTo>
                  <a:lnTo>
                    <a:pt x="244792" y="265747"/>
                  </a:lnTo>
                  <a:lnTo>
                    <a:pt x="245745" y="265747"/>
                  </a:lnTo>
                  <a:lnTo>
                    <a:pt x="245745" y="268287"/>
                  </a:lnTo>
                  <a:lnTo>
                    <a:pt x="246697" y="265747"/>
                  </a:lnTo>
                  <a:lnTo>
                    <a:pt x="247510" y="263207"/>
                  </a:lnTo>
                  <a:lnTo>
                    <a:pt x="249555" y="256857"/>
                  </a:lnTo>
                  <a:lnTo>
                    <a:pt x="247650" y="256857"/>
                  </a:lnTo>
                  <a:lnTo>
                    <a:pt x="247650" y="255587"/>
                  </a:lnTo>
                  <a:lnTo>
                    <a:pt x="246697" y="254317"/>
                  </a:lnTo>
                  <a:lnTo>
                    <a:pt x="247002" y="253047"/>
                  </a:lnTo>
                  <a:lnTo>
                    <a:pt x="247967" y="249237"/>
                  </a:lnTo>
                  <a:lnTo>
                    <a:pt x="248285" y="247967"/>
                  </a:lnTo>
                  <a:lnTo>
                    <a:pt x="248602" y="246697"/>
                  </a:lnTo>
                  <a:lnTo>
                    <a:pt x="247650" y="247967"/>
                  </a:lnTo>
                  <a:lnTo>
                    <a:pt x="243840" y="246697"/>
                  </a:lnTo>
                  <a:lnTo>
                    <a:pt x="247650" y="245427"/>
                  </a:lnTo>
                  <a:lnTo>
                    <a:pt x="247650" y="241617"/>
                  </a:lnTo>
                  <a:lnTo>
                    <a:pt x="249936" y="237807"/>
                  </a:lnTo>
                  <a:lnTo>
                    <a:pt x="251460" y="235267"/>
                  </a:lnTo>
                  <a:lnTo>
                    <a:pt x="246697" y="237807"/>
                  </a:lnTo>
                  <a:lnTo>
                    <a:pt x="251460" y="231457"/>
                  </a:lnTo>
                  <a:lnTo>
                    <a:pt x="248602" y="231457"/>
                  </a:lnTo>
                  <a:lnTo>
                    <a:pt x="242887" y="230187"/>
                  </a:lnTo>
                  <a:lnTo>
                    <a:pt x="253365" y="226377"/>
                  </a:lnTo>
                  <a:lnTo>
                    <a:pt x="251460" y="222567"/>
                  </a:lnTo>
                  <a:lnTo>
                    <a:pt x="249555" y="222567"/>
                  </a:lnTo>
                  <a:lnTo>
                    <a:pt x="247650" y="220027"/>
                  </a:lnTo>
                  <a:lnTo>
                    <a:pt x="258127" y="218757"/>
                  </a:lnTo>
                  <a:lnTo>
                    <a:pt x="258597" y="217487"/>
                  </a:lnTo>
                  <a:lnTo>
                    <a:pt x="258991" y="216458"/>
                  </a:lnTo>
                  <a:lnTo>
                    <a:pt x="257175" y="217487"/>
                  </a:lnTo>
                  <a:lnTo>
                    <a:pt x="257175" y="212407"/>
                  </a:lnTo>
                  <a:lnTo>
                    <a:pt x="259080" y="211137"/>
                  </a:lnTo>
                  <a:lnTo>
                    <a:pt x="261835" y="214820"/>
                  </a:lnTo>
                  <a:lnTo>
                    <a:pt x="261988" y="214744"/>
                  </a:lnTo>
                  <a:lnTo>
                    <a:pt x="262890" y="211137"/>
                  </a:lnTo>
                  <a:lnTo>
                    <a:pt x="264795" y="211137"/>
                  </a:lnTo>
                  <a:lnTo>
                    <a:pt x="263842" y="209867"/>
                  </a:lnTo>
                  <a:lnTo>
                    <a:pt x="258127" y="202247"/>
                  </a:lnTo>
                  <a:lnTo>
                    <a:pt x="262890" y="199707"/>
                  </a:lnTo>
                  <a:lnTo>
                    <a:pt x="260032" y="199707"/>
                  </a:lnTo>
                  <a:lnTo>
                    <a:pt x="259080" y="198437"/>
                  </a:lnTo>
                  <a:lnTo>
                    <a:pt x="259080" y="195897"/>
                  </a:lnTo>
                  <a:lnTo>
                    <a:pt x="264071" y="192087"/>
                  </a:lnTo>
                  <a:lnTo>
                    <a:pt x="265747" y="1908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82099" y="2051684"/>
              <a:ext cx="132397" cy="1714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615439" y="2606039"/>
            <a:ext cx="300355" cy="252729"/>
            <a:chOff x="1615439" y="2606039"/>
            <a:chExt cx="300355" cy="252729"/>
          </a:xfrm>
        </p:grpSpPr>
        <p:sp>
          <p:nvSpPr>
            <p:cNvPr id="13" name="object 13"/>
            <p:cNvSpPr/>
            <p:nvPr/>
          </p:nvSpPr>
          <p:spPr>
            <a:xfrm>
              <a:off x="1615440" y="2606039"/>
              <a:ext cx="300355" cy="252729"/>
            </a:xfrm>
            <a:custGeom>
              <a:avLst/>
              <a:gdLst/>
              <a:ahLst/>
              <a:cxnLst/>
              <a:rect l="l" t="t" r="r" b="b"/>
              <a:pathLst>
                <a:path w="300355" h="252730">
                  <a:moveTo>
                    <a:pt x="3810" y="32385"/>
                  </a:moveTo>
                  <a:lnTo>
                    <a:pt x="1905" y="34290"/>
                  </a:lnTo>
                  <a:lnTo>
                    <a:pt x="3810" y="34290"/>
                  </a:lnTo>
                  <a:lnTo>
                    <a:pt x="3810" y="32385"/>
                  </a:lnTo>
                  <a:close/>
                </a:path>
                <a:path w="300355" h="252730">
                  <a:moveTo>
                    <a:pt x="17145" y="59055"/>
                  </a:moveTo>
                  <a:lnTo>
                    <a:pt x="16192" y="57150"/>
                  </a:lnTo>
                  <a:lnTo>
                    <a:pt x="15240" y="57150"/>
                  </a:lnTo>
                  <a:lnTo>
                    <a:pt x="17145" y="59055"/>
                  </a:lnTo>
                  <a:close/>
                </a:path>
                <a:path w="300355" h="252730">
                  <a:moveTo>
                    <a:pt x="18097" y="59055"/>
                  </a:moveTo>
                  <a:lnTo>
                    <a:pt x="17145" y="59055"/>
                  </a:lnTo>
                  <a:lnTo>
                    <a:pt x="18097" y="60007"/>
                  </a:lnTo>
                  <a:lnTo>
                    <a:pt x="18097" y="59055"/>
                  </a:lnTo>
                  <a:close/>
                </a:path>
                <a:path w="300355" h="252730">
                  <a:moveTo>
                    <a:pt x="20002" y="61912"/>
                  </a:moveTo>
                  <a:lnTo>
                    <a:pt x="19037" y="60960"/>
                  </a:lnTo>
                  <a:lnTo>
                    <a:pt x="19037" y="61912"/>
                  </a:lnTo>
                  <a:lnTo>
                    <a:pt x="20002" y="61912"/>
                  </a:lnTo>
                  <a:close/>
                </a:path>
                <a:path w="300355" h="252730">
                  <a:moveTo>
                    <a:pt x="24155" y="64579"/>
                  </a:moveTo>
                  <a:lnTo>
                    <a:pt x="23799" y="64452"/>
                  </a:lnTo>
                  <a:lnTo>
                    <a:pt x="21907" y="61912"/>
                  </a:lnTo>
                  <a:lnTo>
                    <a:pt x="22860" y="65722"/>
                  </a:lnTo>
                  <a:lnTo>
                    <a:pt x="24155" y="64579"/>
                  </a:lnTo>
                  <a:close/>
                </a:path>
                <a:path w="300355" h="252730">
                  <a:moveTo>
                    <a:pt x="27089" y="65557"/>
                  </a:moveTo>
                  <a:lnTo>
                    <a:pt x="25717" y="63182"/>
                  </a:lnTo>
                  <a:lnTo>
                    <a:pt x="24155" y="64579"/>
                  </a:lnTo>
                  <a:lnTo>
                    <a:pt x="27089" y="65557"/>
                  </a:lnTo>
                  <a:close/>
                </a:path>
                <a:path w="300355" h="252730">
                  <a:moveTo>
                    <a:pt x="34290" y="27622"/>
                  </a:moveTo>
                  <a:lnTo>
                    <a:pt x="31432" y="28892"/>
                  </a:lnTo>
                  <a:lnTo>
                    <a:pt x="32385" y="28892"/>
                  </a:lnTo>
                  <a:lnTo>
                    <a:pt x="34290" y="27622"/>
                  </a:lnTo>
                  <a:close/>
                </a:path>
                <a:path w="300355" h="252730">
                  <a:moveTo>
                    <a:pt x="35560" y="74193"/>
                  </a:moveTo>
                  <a:lnTo>
                    <a:pt x="35242" y="73342"/>
                  </a:lnTo>
                  <a:lnTo>
                    <a:pt x="35242" y="74612"/>
                  </a:lnTo>
                  <a:lnTo>
                    <a:pt x="35560" y="74193"/>
                  </a:lnTo>
                  <a:close/>
                </a:path>
                <a:path w="300355" h="252730">
                  <a:moveTo>
                    <a:pt x="42849" y="81915"/>
                  </a:moveTo>
                  <a:lnTo>
                    <a:pt x="41910" y="80962"/>
                  </a:lnTo>
                  <a:lnTo>
                    <a:pt x="41910" y="81915"/>
                  </a:lnTo>
                  <a:lnTo>
                    <a:pt x="42849" y="81915"/>
                  </a:lnTo>
                  <a:close/>
                </a:path>
                <a:path w="300355" h="252730">
                  <a:moveTo>
                    <a:pt x="54292" y="94513"/>
                  </a:moveTo>
                  <a:lnTo>
                    <a:pt x="53340" y="93662"/>
                  </a:lnTo>
                  <a:lnTo>
                    <a:pt x="52387" y="92392"/>
                  </a:lnTo>
                  <a:lnTo>
                    <a:pt x="52387" y="96202"/>
                  </a:lnTo>
                  <a:lnTo>
                    <a:pt x="54292" y="94513"/>
                  </a:lnTo>
                  <a:close/>
                </a:path>
                <a:path w="300355" h="252730">
                  <a:moveTo>
                    <a:pt x="54292" y="77152"/>
                  </a:moveTo>
                  <a:lnTo>
                    <a:pt x="53340" y="76200"/>
                  </a:lnTo>
                  <a:lnTo>
                    <a:pt x="53340" y="77152"/>
                  </a:lnTo>
                  <a:lnTo>
                    <a:pt x="54292" y="77152"/>
                  </a:lnTo>
                  <a:close/>
                </a:path>
                <a:path w="300355" h="252730">
                  <a:moveTo>
                    <a:pt x="56197" y="95783"/>
                  </a:moveTo>
                  <a:lnTo>
                    <a:pt x="55245" y="93662"/>
                  </a:lnTo>
                  <a:lnTo>
                    <a:pt x="54292" y="94513"/>
                  </a:lnTo>
                  <a:lnTo>
                    <a:pt x="56197" y="96202"/>
                  </a:lnTo>
                  <a:lnTo>
                    <a:pt x="56197" y="95783"/>
                  </a:lnTo>
                  <a:close/>
                </a:path>
                <a:path w="300355" h="252730">
                  <a:moveTo>
                    <a:pt x="57467" y="99593"/>
                  </a:moveTo>
                  <a:lnTo>
                    <a:pt x="57150" y="98742"/>
                  </a:lnTo>
                  <a:lnTo>
                    <a:pt x="57150" y="99377"/>
                  </a:lnTo>
                  <a:lnTo>
                    <a:pt x="57467" y="99593"/>
                  </a:lnTo>
                  <a:close/>
                </a:path>
                <a:path w="300355" h="252730">
                  <a:moveTo>
                    <a:pt x="57683" y="99110"/>
                  </a:moveTo>
                  <a:lnTo>
                    <a:pt x="57531" y="98742"/>
                  </a:lnTo>
                  <a:lnTo>
                    <a:pt x="57150" y="98742"/>
                  </a:lnTo>
                  <a:lnTo>
                    <a:pt x="57683" y="99110"/>
                  </a:lnTo>
                  <a:close/>
                </a:path>
                <a:path w="300355" h="252730">
                  <a:moveTo>
                    <a:pt x="58102" y="100012"/>
                  </a:moveTo>
                  <a:lnTo>
                    <a:pt x="57467" y="99593"/>
                  </a:lnTo>
                  <a:lnTo>
                    <a:pt x="57619" y="100012"/>
                  </a:lnTo>
                  <a:lnTo>
                    <a:pt x="58102" y="100012"/>
                  </a:lnTo>
                  <a:close/>
                </a:path>
                <a:path w="300355" h="252730">
                  <a:moveTo>
                    <a:pt x="59055" y="100012"/>
                  </a:moveTo>
                  <a:lnTo>
                    <a:pt x="57683" y="99110"/>
                  </a:lnTo>
                  <a:lnTo>
                    <a:pt x="58102" y="100012"/>
                  </a:lnTo>
                  <a:lnTo>
                    <a:pt x="59055" y="100012"/>
                  </a:lnTo>
                  <a:close/>
                </a:path>
                <a:path w="300355" h="252730">
                  <a:moveTo>
                    <a:pt x="60007" y="106362"/>
                  </a:moveTo>
                  <a:lnTo>
                    <a:pt x="57619" y="100012"/>
                  </a:lnTo>
                  <a:lnTo>
                    <a:pt x="57150" y="100012"/>
                  </a:lnTo>
                  <a:lnTo>
                    <a:pt x="57150" y="99377"/>
                  </a:lnTo>
                  <a:lnTo>
                    <a:pt x="56197" y="98742"/>
                  </a:lnTo>
                  <a:lnTo>
                    <a:pt x="56197" y="101282"/>
                  </a:lnTo>
                  <a:lnTo>
                    <a:pt x="58102" y="103822"/>
                  </a:lnTo>
                  <a:lnTo>
                    <a:pt x="60007" y="107632"/>
                  </a:lnTo>
                  <a:lnTo>
                    <a:pt x="60007" y="106362"/>
                  </a:lnTo>
                  <a:close/>
                </a:path>
                <a:path w="300355" h="252730">
                  <a:moveTo>
                    <a:pt x="60007" y="100647"/>
                  </a:moveTo>
                  <a:lnTo>
                    <a:pt x="59055" y="100012"/>
                  </a:lnTo>
                  <a:lnTo>
                    <a:pt x="60007" y="101282"/>
                  </a:lnTo>
                  <a:lnTo>
                    <a:pt x="60007" y="100647"/>
                  </a:lnTo>
                  <a:close/>
                </a:path>
                <a:path w="300355" h="252730">
                  <a:moveTo>
                    <a:pt x="63817" y="108585"/>
                  </a:moveTo>
                  <a:lnTo>
                    <a:pt x="62865" y="108585"/>
                  </a:lnTo>
                  <a:lnTo>
                    <a:pt x="61912" y="107632"/>
                  </a:lnTo>
                  <a:lnTo>
                    <a:pt x="62865" y="109537"/>
                  </a:lnTo>
                  <a:lnTo>
                    <a:pt x="63817" y="108585"/>
                  </a:lnTo>
                  <a:close/>
                </a:path>
                <a:path w="300355" h="252730">
                  <a:moveTo>
                    <a:pt x="73342" y="115252"/>
                  </a:moveTo>
                  <a:lnTo>
                    <a:pt x="72491" y="113563"/>
                  </a:lnTo>
                  <a:lnTo>
                    <a:pt x="71437" y="112712"/>
                  </a:lnTo>
                  <a:lnTo>
                    <a:pt x="72694" y="115252"/>
                  </a:lnTo>
                  <a:lnTo>
                    <a:pt x="73342" y="115252"/>
                  </a:lnTo>
                  <a:close/>
                </a:path>
                <a:path w="300355" h="252730">
                  <a:moveTo>
                    <a:pt x="75247" y="120332"/>
                  </a:moveTo>
                  <a:lnTo>
                    <a:pt x="72694" y="115252"/>
                  </a:lnTo>
                  <a:lnTo>
                    <a:pt x="72390" y="115252"/>
                  </a:lnTo>
                  <a:lnTo>
                    <a:pt x="72390" y="116522"/>
                  </a:lnTo>
                  <a:lnTo>
                    <a:pt x="75247" y="120332"/>
                  </a:lnTo>
                  <a:close/>
                </a:path>
                <a:path w="300355" h="252730">
                  <a:moveTo>
                    <a:pt x="86677" y="127952"/>
                  </a:moveTo>
                  <a:lnTo>
                    <a:pt x="83820" y="125412"/>
                  </a:lnTo>
                  <a:lnTo>
                    <a:pt x="83820" y="126682"/>
                  </a:lnTo>
                  <a:lnTo>
                    <a:pt x="86677" y="127952"/>
                  </a:lnTo>
                  <a:close/>
                </a:path>
                <a:path w="300355" h="252730">
                  <a:moveTo>
                    <a:pt x="93840" y="28079"/>
                  </a:moveTo>
                  <a:lnTo>
                    <a:pt x="93345" y="27622"/>
                  </a:lnTo>
                  <a:lnTo>
                    <a:pt x="89535" y="28892"/>
                  </a:lnTo>
                  <a:lnTo>
                    <a:pt x="93840" y="28079"/>
                  </a:lnTo>
                  <a:close/>
                </a:path>
                <a:path w="300355" h="252730">
                  <a:moveTo>
                    <a:pt x="96202" y="27622"/>
                  </a:moveTo>
                  <a:lnTo>
                    <a:pt x="93840" y="28079"/>
                  </a:lnTo>
                  <a:lnTo>
                    <a:pt x="94411" y="28575"/>
                  </a:lnTo>
                  <a:lnTo>
                    <a:pt x="96202" y="27622"/>
                  </a:lnTo>
                  <a:close/>
                </a:path>
                <a:path w="300355" h="252730">
                  <a:moveTo>
                    <a:pt x="106680" y="153352"/>
                  </a:moveTo>
                  <a:lnTo>
                    <a:pt x="105727" y="150495"/>
                  </a:lnTo>
                  <a:lnTo>
                    <a:pt x="105727" y="151447"/>
                  </a:lnTo>
                  <a:lnTo>
                    <a:pt x="106680" y="153352"/>
                  </a:lnTo>
                  <a:close/>
                </a:path>
                <a:path w="300355" h="252730">
                  <a:moveTo>
                    <a:pt x="110185" y="29641"/>
                  </a:moveTo>
                  <a:lnTo>
                    <a:pt x="109956" y="29603"/>
                  </a:lnTo>
                  <a:lnTo>
                    <a:pt x="107797" y="29248"/>
                  </a:lnTo>
                  <a:lnTo>
                    <a:pt x="109537" y="30162"/>
                  </a:lnTo>
                  <a:lnTo>
                    <a:pt x="110185" y="29641"/>
                  </a:lnTo>
                  <a:close/>
                </a:path>
                <a:path w="300355" h="252730">
                  <a:moveTo>
                    <a:pt x="111442" y="21907"/>
                  </a:moveTo>
                  <a:lnTo>
                    <a:pt x="110490" y="21907"/>
                  </a:lnTo>
                  <a:lnTo>
                    <a:pt x="109537" y="22860"/>
                  </a:lnTo>
                  <a:lnTo>
                    <a:pt x="111442" y="21907"/>
                  </a:lnTo>
                  <a:close/>
                </a:path>
                <a:path w="300355" h="252730">
                  <a:moveTo>
                    <a:pt x="112395" y="151447"/>
                  </a:moveTo>
                  <a:lnTo>
                    <a:pt x="111442" y="150495"/>
                  </a:lnTo>
                  <a:lnTo>
                    <a:pt x="111442" y="151447"/>
                  </a:lnTo>
                  <a:lnTo>
                    <a:pt x="112395" y="151447"/>
                  </a:lnTo>
                  <a:close/>
                </a:path>
                <a:path w="300355" h="252730">
                  <a:moveTo>
                    <a:pt x="113030" y="149542"/>
                  </a:moveTo>
                  <a:lnTo>
                    <a:pt x="112395" y="149034"/>
                  </a:lnTo>
                  <a:lnTo>
                    <a:pt x="112395" y="149542"/>
                  </a:lnTo>
                  <a:lnTo>
                    <a:pt x="113030" y="149542"/>
                  </a:lnTo>
                  <a:close/>
                </a:path>
                <a:path w="300355" h="252730">
                  <a:moveTo>
                    <a:pt x="115252" y="152082"/>
                  </a:moveTo>
                  <a:lnTo>
                    <a:pt x="114300" y="152082"/>
                  </a:lnTo>
                  <a:lnTo>
                    <a:pt x="115252" y="153352"/>
                  </a:lnTo>
                  <a:lnTo>
                    <a:pt x="115252" y="152082"/>
                  </a:lnTo>
                  <a:close/>
                </a:path>
                <a:path w="300355" h="252730">
                  <a:moveTo>
                    <a:pt x="116205" y="27622"/>
                  </a:moveTo>
                  <a:lnTo>
                    <a:pt x="114300" y="26352"/>
                  </a:lnTo>
                  <a:lnTo>
                    <a:pt x="110185" y="29641"/>
                  </a:lnTo>
                  <a:lnTo>
                    <a:pt x="113347" y="30162"/>
                  </a:lnTo>
                  <a:lnTo>
                    <a:pt x="113347" y="27622"/>
                  </a:lnTo>
                  <a:lnTo>
                    <a:pt x="114973" y="28714"/>
                  </a:lnTo>
                  <a:lnTo>
                    <a:pt x="116205" y="27622"/>
                  </a:lnTo>
                  <a:close/>
                </a:path>
                <a:path w="300355" h="252730">
                  <a:moveTo>
                    <a:pt x="119062" y="36512"/>
                  </a:moveTo>
                  <a:lnTo>
                    <a:pt x="118579" y="36512"/>
                  </a:lnTo>
                  <a:lnTo>
                    <a:pt x="114300" y="37782"/>
                  </a:lnTo>
                  <a:lnTo>
                    <a:pt x="116205" y="37782"/>
                  </a:lnTo>
                  <a:lnTo>
                    <a:pt x="119062" y="36512"/>
                  </a:lnTo>
                  <a:close/>
                </a:path>
                <a:path w="300355" h="252730">
                  <a:moveTo>
                    <a:pt x="124777" y="155892"/>
                  </a:moveTo>
                  <a:lnTo>
                    <a:pt x="122872" y="153352"/>
                  </a:lnTo>
                  <a:lnTo>
                    <a:pt x="122872" y="153987"/>
                  </a:lnTo>
                  <a:lnTo>
                    <a:pt x="124777" y="155892"/>
                  </a:lnTo>
                  <a:close/>
                </a:path>
                <a:path w="300355" h="252730">
                  <a:moveTo>
                    <a:pt x="127635" y="169862"/>
                  </a:moveTo>
                  <a:lnTo>
                    <a:pt x="122872" y="168592"/>
                  </a:lnTo>
                  <a:lnTo>
                    <a:pt x="120015" y="164782"/>
                  </a:lnTo>
                  <a:lnTo>
                    <a:pt x="120967" y="167322"/>
                  </a:lnTo>
                  <a:lnTo>
                    <a:pt x="120015" y="167322"/>
                  </a:lnTo>
                  <a:lnTo>
                    <a:pt x="125730" y="172402"/>
                  </a:lnTo>
                  <a:lnTo>
                    <a:pt x="124777" y="172402"/>
                  </a:lnTo>
                  <a:lnTo>
                    <a:pt x="125730" y="173672"/>
                  </a:lnTo>
                  <a:lnTo>
                    <a:pt x="126682" y="176212"/>
                  </a:lnTo>
                  <a:lnTo>
                    <a:pt x="127635" y="172402"/>
                  </a:lnTo>
                  <a:lnTo>
                    <a:pt x="127635" y="169862"/>
                  </a:lnTo>
                  <a:close/>
                </a:path>
                <a:path w="300355" h="252730">
                  <a:moveTo>
                    <a:pt x="138442" y="25019"/>
                  </a:moveTo>
                  <a:lnTo>
                    <a:pt x="136207" y="23812"/>
                  </a:lnTo>
                  <a:lnTo>
                    <a:pt x="132397" y="26352"/>
                  </a:lnTo>
                  <a:lnTo>
                    <a:pt x="138442" y="25019"/>
                  </a:lnTo>
                  <a:close/>
                </a:path>
                <a:path w="300355" h="252730">
                  <a:moveTo>
                    <a:pt x="142189" y="24180"/>
                  </a:moveTo>
                  <a:lnTo>
                    <a:pt x="138442" y="25019"/>
                  </a:lnTo>
                  <a:lnTo>
                    <a:pt x="140970" y="26352"/>
                  </a:lnTo>
                  <a:lnTo>
                    <a:pt x="141478" y="25438"/>
                  </a:lnTo>
                  <a:lnTo>
                    <a:pt x="140970" y="25082"/>
                  </a:lnTo>
                  <a:lnTo>
                    <a:pt x="141922" y="24663"/>
                  </a:lnTo>
                  <a:lnTo>
                    <a:pt x="142189" y="24180"/>
                  </a:lnTo>
                  <a:close/>
                </a:path>
                <a:path w="300355" h="252730">
                  <a:moveTo>
                    <a:pt x="156210" y="204787"/>
                  </a:moveTo>
                  <a:lnTo>
                    <a:pt x="151447" y="205740"/>
                  </a:lnTo>
                  <a:lnTo>
                    <a:pt x="154305" y="206692"/>
                  </a:lnTo>
                  <a:lnTo>
                    <a:pt x="154305" y="207645"/>
                  </a:lnTo>
                  <a:lnTo>
                    <a:pt x="155257" y="208597"/>
                  </a:lnTo>
                  <a:lnTo>
                    <a:pt x="156210" y="204787"/>
                  </a:lnTo>
                  <a:close/>
                </a:path>
                <a:path w="300355" h="252730">
                  <a:moveTo>
                    <a:pt x="160972" y="213042"/>
                  </a:moveTo>
                  <a:lnTo>
                    <a:pt x="160858" y="209943"/>
                  </a:lnTo>
                  <a:lnTo>
                    <a:pt x="157162" y="207962"/>
                  </a:lnTo>
                  <a:lnTo>
                    <a:pt x="160972" y="213042"/>
                  </a:lnTo>
                  <a:close/>
                </a:path>
                <a:path w="300355" h="252730">
                  <a:moveTo>
                    <a:pt x="161925" y="202882"/>
                  </a:moveTo>
                  <a:lnTo>
                    <a:pt x="157162" y="200342"/>
                  </a:lnTo>
                  <a:lnTo>
                    <a:pt x="158115" y="199072"/>
                  </a:lnTo>
                  <a:lnTo>
                    <a:pt x="157162" y="199072"/>
                  </a:lnTo>
                  <a:lnTo>
                    <a:pt x="154305" y="196532"/>
                  </a:lnTo>
                  <a:lnTo>
                    <a:pt x="153352" y="195262"/>
                  </a:lnTo>
                  <a:lnTo>
                    <a:pt x="150774" y="191452"/>
                  </a:lnTo>
                  <a:lnTo>
                    <a:pt x="148704" y="188912"/>
                  </a:lnTo>
                  <a:lnTo>
                    <a:pt x="145605" y="185102"/>
                  </a:lnTo>
                  <a:lnTo>
                    <a:pt x="141566" y="180022"/>
                  </a:lnTo>
                  <a:lnTo>
                    <a:pt x="139547" y="177482"/>
                  </a:lnTo>
                  <a:lnTo>
                    <a:pt x="137452" y="174942"/>
                  </a:lnTo>
                  <a:lnTo>
                    <a:pt x="134302" y="171132"/>
                  </a:lnTo>
                  <a:lnTo>
                    <a:pt x="133350" y="174942"/>
                  </a:lnTo>
                  <a:lnTo>
                    <a:pt x="132930" y="171132"/>
                  </a:lnTo>
                  <a:lnTo>
                    <a:pt x="132664" y="168592"/>
                  </a:lnTo>
                  <a:lnTo>
                    <a:pt x="132397" y="166052"/>
                  </a:lnTo>
                  <a:lnTo>
                    <a:pt x="130492" y="168592"/>
                  </a:lnTo>
                  <a:lnTo>
                    <a:pt x="130492" y="167322"/>
                  </a:lnTo>
                  <a:lnTo>
                    <a:pt x="129540" y="166052"/>
                  </a:lnTo>
                  <a:lnTo>
                    <a:pt x="131445" y="166052"/>
                  </a:lnTo>
                  <a:lnTo>
                    <a:pt x="127635" y="162242"/>
                  </a:lnTo>
                  <a:lnTo>
                    <a:pt x="126682" y="159702"/>
                  </a:lnTo>
                  <a:lnTo>
                    <a:pt x="122872" y="157162"/>
                  </a:lnTo>
                  <a:lnTo>
                    <a:pt x="124777" y="157162"/>
                  </a:lnTo>
                  <a:lnTo>
                    <a:pt x="122872" y="155892"/>
                  </a:lnTo>
                  <a:lnTo>
                    <a:pt x="122872" y="153987"/>
                  </a:lnTo>
                  <a:lnTo>
                    <a:pt x="120967" y="152082"/>
                  </a:lnTo>
                  <a:lnTo>
                    <a:pt x="117157" y="153352"/>
                  </a:lnTo>
                  <a:lnTo>
                    <a:pt x="116205" y="150812"/>
                  </a:lnTo>
                  <a:lnTo>
                    <a:pt x="115252" y="149542"/>
                  </a:lnTo>
                  <a:lnTo>
                    <a:pt x="113030" y="149542"/>
                  </a:lnTo>
                  <a:lnTo>
                    <a:pt x="116205" y="152082"/>
                  </a:lnTo>
                  <a:lnTo>
                    <a:pt x="116205" y="153352"/>
                  </a:lnTo>
                  <a:lnTo>
                    <a:pt x="115252" y="153352"/>
                  </a:lnTo>
                  <a:lnTo>
                    <a:pt x="116205" y="154622"/>
                  </a:lnTo>
                  <a:lnTo>
                    <a:pt x="114300" y="154622"/>
                  </a:lnTo>
                  <a:lnTo>
                    <a:pt x="113347" y="153352"/>
                  </a:lnTo>
                  <a:lnTo>
                    <a:pt x="113347" y="155892"/>
                  </a:lnTo>
                  <a:lnTo>
                    <a:pt x="113347" y="157162"/>
                  </a:lnTo>
                  <a:lnTo>
                    <a:pt x="112395" y="154622"/>
                  </a:lnTo>
                  <a:lnTo>
                    <a:pt x="113347" y="155892"/>
                  </a:lnTo>
                  <a:lnTo>
                    <a:pt x="113347" y="153352"/>
                  </a:lnTo>
                  <a:lnTo>
                    <a:pt x="113347" y="152082"/>
                  </a:lnTo>
                  <a:lnTo>
                    <a:pt x="110490" y="152082"/>
                  </a:lnTo>
                  <a:lnTo>
                    <a:pt x="108585" y="150812"/>
                  </a:lnTo>
                  <a:lnTo>
                    <a:pt x="108585" y="152082"/>
                  </a:lnTo>
                  <a:lnTo>
                    <a:pt x="109537" y="153352"/>
                  </a:lnTo>
                  <a:lnTo>
                    <a:pt x="111442" y="153352"/>
                  </a:lnTo>
                  <a:lnTo>
                    <a:pt x="110490" y="155892"/>
                  </a:lnTo>
                  <a:lnTo>
                    <a:pt x="111442" y="155892"/>
                  </a:lnTo>
                  <a:lnTo>
                    <a:pt x="115252" y="160972"/>
                  </a:lnTo>
                  <a:lnTo>
                    <a:pt x="120015" y="164782"/>
                  </a:lnTo>
                  <a:lnTo>
                    <a:pt x="124777" y="164782"/>
                  </a:lnTo>
                  <a:lnTo>
                    <a:pt x="131445" y="171132"/>
                  </a:lnTo>
                  <a:lnTo>
                    <a:pt x="128587" y="169862"/>
                  </a:lnTo>
                  <a:lnTo>
                    <a:pt x="129540" y="172402"/>
                  </a:lnTo>
                  <a:lnTo>
                    <a:pt x="127635" y="172402"/>
                  </a:lnTo>
                  <a:lnTo>
                    <a:pt x="131445" y="178752"/>
                  </a:lnTo>
                  <a:lnTo>
                    <a:pt x="134302" y="180022"/>
                  </a:lnTo>
                  <a:lnTo>
                    <a:pt x="133350" y="181292"/>
                  </a:lnTo>
                  <a:lnTo>
                    <a:pt x="132397" y="181292"/>
                  </a:lnTo>
                  <a:lnTo>
                    <a:pt x="130492" y="178752"/>
                  </a:lnTo>
                  <a:lnTo>
                    <a:pt x="131445" y="183832"/>
                  </a:lnTo>
                  <a:lnTo>
                    <a:pt x="134620" y="181292"/>
                  </a:lnTo>
                  <a:lnTo>
                    <a:pt x="136207" y="180022"/>
                  </a:lnTo>
                  <a:lnTo>
                    <a:pt x="138112" y="183832"/>
                  </a:lnTo>
                  <a:lnTo>
                    <a:pt x="139065" y="183832"/>
                  </a:lnTo>
                  <a:lnTo>
                    <a:pt x="141922" y="188912"/>
                  </a:lnTo>
                  <a:lnTo>
                    <a:pt x="140017" y="187642"/>
                  </a:lnTo>
                  <a:lnTo>
                    <a:pt x="143827" y="191452"/>
                  </a:lnTo>
                  <a:lnTo>
                    <a:pt x="152400" y="200342"/>
                  </a:lnTo>
                  <a:lnTo>
                    <a:pt x="154305" y="200342"/>
                  </a:lnTo>
                  <a:lnTo>
                    <a:pt x="151447" y="201612"/>
                  </a:lnTo>
                  <a:lnTo>
                    <a:pt x="160782" y="203390"/>
                  </a:lnTo>
                  <a:lnTo>
                    <a:pt x="160020" y="202882"/>
                  </a:lnTo>
                  <a:lnTo>
                    <a:pt x="161925" y="202882"/>
                  </a:lnTo>
                  <a:close/>
                </a:path>
                <a:path w="300355" h="252730">
                  <a:moveTo>
                    <a:pt x="162026" y="209943"/>
                  </a:moveTo>
                  <a:lnTo>
                    <a:pt x="160972" y="209232"/>
                  </a:lnTo>
                  <a:lnTo>
                    <a:pt x="160972" y="209994"/>
                  </a:lnTo>
                  <a:lnTo>
                    <a:pt x="161925" y="210502"/>
                  </a:lnTo>
                  <a:lnTo>
                    <a:pt x="162026" y="209943"/>
                  </a:lnTo>
                  <a:close/>
                </a:path>
                <a:path w="300355" h="252730">
                  <a:moveTo>
                    <a:pt x="164782" y="204152"/>
                  </a:moveTo>
                  <a:lnTo>
                    <a:pt x="160782" y="203390"/>
                  </a:lnTo>
                  <a:lnTo>
                    <a:pt x="163347" y="205105"/>
                  </a:lnTo>
                  <a:lnTo>
                    <a:pt x="164782" y="204152"/>
                  </a:lnTo>
                  <a:close/>
                </a:path>
                <a:path w="300355" h="252730">
                  <a:moveTo>
                    <a:pt x="165735" y="218122"/>
                  </a:moveTo>
                  <a:lnTo>
                    <a:pt x="165201" y="216712"/>
                  </a:lnTo>
                  <a:lnTo>
                    <a:pt x="164782" y="216852"/>
                  </a:lnTo>
                  <a:lnTo>
                    <a:pt x="165735" y="218122"/>
                  </a:lnTo>
                  <a:close/>
                </a:path>
                <a:path w="300355" h="252730">
                  <a:moveTo>
                    <a:pt x="179070" y="237172"/>
                  </a:moveTo>
                  <a:lnTo>
                    <a:pt x="178117" y="233362"/>
                  </a:lnTo>
                  <a:lnTo>
                    <a:pt x="177165" y="233362"/>
                  </a:lnTo>
                  <a:lnTo>
                    <a:pt x="176212" y="231457"/>
                  </a:lnTo>
                  <a:lnTo>
                    <a:pt x="176212" y="233362"/>
                  </a:lnTo>
                  <a:lnTo>
                    <a:pt x="179070" y="237172"/>
                  </a:lnTo>
                  <a:close/>
                </a:path>
                <a:path w="300355" h="252730">
                  <a:moveTo>
                    <a:pt x="180975" y="236220"/>
                  </a:moveTo>
                  <a:lnTo>
                    <a:pt x="180022" y="235267"/>
                  </a:lnTo>
                  <a:lnTo>
                    <a:pt x="179070" y="234315"/>
                  </a:lnTo>
                  <a:lnTo>
                    <a:pt x="178117" y="233362"/>
                  </a:lnTo>
                  <a:lnTo>
                    <a:pt x="180022" y="236220"/>
                  </a:lnTo>
                  <a:lnTo>
                    <a:pt x="180975" y="236220"/>
                  </a:lnTo>
                  <a:close/>
                </a:path>
                <a:path w="300355" h="252730">
                  <a:moveTo>
                    <a:pt x="188595" y="226695"/>
                  </a:moveTo>
                  <a:lnTo>
                    <a:pt x="187642" y="224790"/>
                  </a:lnTo>
                  <a:lnTo>
                    <a:pt x="187642" y="221932"/>
                  </a:lnTo>
                  <a:lnTo>
                    <a:pt x="186690" y="222885"/>
                  </a:lnTo>
                  <a:lnTo>
                    <a:pt x="186690" y="224790"/>
                  </a:lnTo>
                  <a:lnTo>
                    <a:pt x="188595" y="226695"/>
                  </a:lnTo>
                  <a:close/>
                </a:path>
                <a:path w="300355" h="252730">
                  <a:moveTo>
                    <a:pt x="190500" y="229552"/>
                  </a:moveTo>
                  <a:lnTo>
                    <a:pt x="189547" y="229552"/>
                  </a:lnTo>
                  <a:lnTo>
                    <a:pt x="190500" y="230822"/>
                  </a:lnTo>
                  <a:lnTo>
                    <a:pt x="190500" y="229552"/>
                  </a:lnTo>
                  <a:close/>
                </a:path>
                <a:path w="300355" h="252730">
                  <a:moveTo>
                    <a:pt x="191452" y="27622"/>
                  </a:moveTo>
                  <a:lnTo>
                    <a:pt x="190893" y="27330"/>
                  </a:lnTo>
                  <a:lnTo>
                    <a:pt x="189547" y="27622"/>
                  </a:lnTo>
                  <a:lnTo>
                    <a:pt x="191452" y="27622"/>
                  </a:lnTo>
                  <a:close/>
                </a:path>
                <a:path w="300355" h="252730">
                  <a:moveTo>
                    <a:pt x="191884" y="247459"/>
                  </a:moveTo>
                  <a:lnTo>
                    <a:pt x="190500" y="246062"/>
                  </a:lnTo>
                  <a:lnTo>
                    <a:pt x="191452" y="247332"/>
                  </a:lnTo>
                  <a:lnTo>
                    <a:pt x="191884" y="247459"/>
                  </a:lnTo>
                  <a:close/>
                </a:path>
                <a:path w="300355" h="252730">
                  <a:moveTo>
                    <a:pt x="214312" y="178117"/>
                  </a:moveTo>
                  <a:lnTo>
                    <a:pt x="213360" y="180022"/>
                  </a:lnTo>
                  <a:lnTo>
                    <a:pt x="213360" y="181927"/>
                  </a:lnTo>
                  <a:lnTo>
                    <a:pt x="214312" y="180022"/>
                  </a:lnTo>
                  <a:lnTo>
                    <a:pt x="214312" y="178117"/>
                  </a:lnTo>
                  <a:close/>
                </a:path>
                <a:path w="300355" h="252730">
                  <a:moveTo>
                    <a:pt x="218122" y="173355"/>
                  </a:moveTo>
                  <a:lnTo>
                    <a:pt x="217170" y="175260"/>
                  </a:lnTo>
                  <a:lnTo>
                    <a:pt x="218122" y="174307"/>
                  </a:lnTo>
                  <a:lnTo>
                    <a:pt x="218122" y="173355"/>
                  </a:lnTo>
                  <a:close/>
                </a:path>
                <a:path w="300355" h="252730">
                  <a:moveTo>
                    <a:pt x="224790" y="22542"/>
                  </a:moveTo>
                  <a:lnTo>
                    <a:pt x="223837" y="22225"/>
                  </a:lnTo>
                  <a:lnTo>
                    <a:pt x="223837" y="22542"/>
                  </a:lnTo>
                  <a:lnTo>
                    <a:pt x="224790" y="22542"/>
                  </a:lnTo>
                  <a:close/>
                </a:path>
                <a:path w="300355" h="252730">
                  <a:moveTo>
                    <a:pt x="227012" y="180873"/>
                  </a:moveTo>
                  <a:lnTo>
                    <a:pt x="226695" y="180022"/>
                  </a:lnTo>
                  <a:lnTo>
                    <a:pt x="226555" y="180568"/>
                  </a:lnTo>
                  <a:lnTo>
                    <a:pt x="227012" y="180873"/>
                  </a:lnTo>
                  <a:close/>
                </a:path>
                <a:path w="300355" h="252730">
                  <a:moveTo>
                    <a:pt x="227406" y="181927"/>
                  </a:moveTo>
                  <a:lnTo>
                    <a:pt x="227279" y="181597"/>
                  </a:lnTo>
                  <a:lnTo>
                    <a:pt x="226695" y="182562"/>
                  </a:lnTo>
                  <a:lnTo>
                    <a:pt x="227406" y="181927"/>
                  </a:lnTo>
                  <a:close/>
                </a:path>
                <a:path w="300355" h="252730">
                  <a:moveTo>
                    <a:pt x="227507" y="181203"/>
                  </a:moveTo>
                  <a:lnTo>
                    <a:pt x="227012" y="180873"/>
                  </a:lnTo>
                  <a:lnTo>
                    <a:pt x="227279" y="181597"/>
                  </a:lnTo>
                  <a:lnTo>
                    <a:pt x="227507" y="181203"/>
                  </a:lnTo>
                  <a:close/>
                </a:path>
                <a:path w="300355" h="252730">
                  <a:moveTo>
                    <a:pt x="227647" y="181724"/>
                  </a:moveTo>
                  <a:lnTo>
                    <a:pt x="227406" y="181927"/>
                  </a:lnTo>
                  <a:lnTo>
                    <a:pt x="227647" y="182562"/>
                  </a:lnTo>
                  <a:lnTo>
                    <a:pt x="227647" y="181724"/>
                  </a:lnTo>
                  <a:close/>
                </a:path>
                <a:path w="300355" h="252730">
                  <a:moveTo>
                    <a:pt x="227647" y="180975"/>
                  </a:moveTo>
                  <a:lnTo>
                    <a:pt x="227507" y="181203"/>
                  </a:lnTo>
                  <a:lnTo>
                    <a:pt x="227647" y="181292"/>
                  </a:lnTo>
                  <a:lnTo>
                    <a:pt x="227647" y="180975"/>
                  </a:lnTo>
                  <a:close/>
                </a:path>
                <a:path w="300355" h="252730">
                  <a:moveTo>
                    <a:pt x="227647" y="149542"/>
                  </a:moveTo>
                  <a:lnTo>
                    <a:pt x="226695" y="150812"/>
                  </a:lnTo>
                  <a:lnTo>
                    <a:pt x="226695" y="152082"/>
                  </a:lnTo>
                  <a:lnTo>
                    <a:pt x="227647" y="149542"/>
                  </a:lnTo>
                  <a:close/>
                </a:path>
                <a:path w="300355" h="252730">
                  <a:moveTo>
                    <a:pt x="228600" y="12382"/>
                  </a:moveTo>
                  <a:lnTo>
                    <a:pt x="227647" y="12382"/>
                  </a:lnTo>
                  <a:lnTo>
                    <a:pt x="227876" y="12700"/>
                  </a:lnTo>
                  <a:lnTo>
                    <a:pt x="228600" y="12382"/>
                  </a:lnTo>
                  <a:close/>
                </a:path>
                <a:path w="300355" h="252730">
                  <a:moveTo>
                    <a:pt x="229552" y="180022"/>
                  </a:moveTo>
                  <a:lnTo>
                    <a:pt x="228600" y="180022"/>
                  </a:lnTo>
                  <a:lnTo>
                    <a:pt x="228866" y="178943"/>
                  </a:lnTo>
                  <a:lnTo>
                    <a:pt x="227711" y="180873"/>
                  </a:lnTo>
                  <a:lnTo>
                    <a:pt x="227647" y="181724"/>
                  </a:lnTo>
                  <a:lnTo>
                    <a:pt x="229552" y="180022"/>
                  </a:lnTo>
                  <a:close/>
                </a:path>
                <a:path w="300355" h="252730">
                  <a:moveTo>
                    <a:pt x="230505" y="176212"/>
                  </a:moveTo>
                  <a:lnTo>
                    <a:pt x="229273" y="177304"/>
                  </a:lnTo>
                  <a:lnTo>
                    <a:pt x="228866" y="178943"/>
                  </a:lnTo>
                  <a:lnTo>
                    <a:pt x="230505" y="176212"/>
                  </a:lnTo>
                  <a:close/>
                </a:path>
                <a:path w="300355" h="252730">
                  <a:moveTo>
                    <a:pt x="230505" y="171450"/>
                  </a:moveTo>
                  <a:lnTo>
                    <a:pt x="229552" y="170497"/>
                  </a:lnTo>
                  <a:lnTo>
                    <a:pt x="229552" y="171450"/>
                  </a:lnTo>
                  <a:lnTo>
                    <a:pt x="229362" y="172402"/>
                  </a:lnTo>
                  <a:lnTo>
                    <a:pt x="228600" y="172402"/>
                  </a:lnTo>
                  <a:lnTo>
                    <a:pt x="227647" y="178752"/>
                  </a:lnTo>
                  <a:lnTo>
                    <a:pt x="229273" y="177304"/>
                  </a:lnTo>
                  <a:lnTo>
                    <a:pt x="230505" y="172402"/>
                  </a:lnTo>
                  <a:lnTo>
                    <a:pt x="230124" y="172402"/>
                  </a:lnTo>
                  <a:lnTo>
                    <a:pt x="230505" y="171450"/>
                  </a:lnTo>
                  <a:close/>
                </a:path>
                <a:path w="300355" h="252730">
                  <a:moveTo>
                    <a:pt x="230505" y="145732"/>
                  </a:moveTo>
                  <a:lnTo>
                    <a:pt x="229552" y="145732"/>
                  </a:lnTo>
                  <a:lnTo>
                    <a:pt x="229552" y="147002"/>
                  </a:lnTo>
                  <a:lnTo>
                    <a:pt x="230505" y="145732"/>
                  </a:lnTo>
                  <a:close/>
                </a:path>
                <a:path w="300355" h="252730">
                  <a:moveTo>
                    <a:pt x="231457" y="138112"/>
                  </a:moveTo>
                  <a:lnTo>
                    <a:pt x="230505" y="137160"/>
                  </a:lnTo>
                  <a:lnTo>
                    <a:pt x="230505" y="139065"/>
                  </a:lnTo>
                  <a:lnTo>
                    <a:pt x="231457" y="138112"/>
                  </a:lnTo>
                  <a:close/>
                </a:path>
                <a:path w="300355" h="252730">
                  <a:moveTo>
                    <a:pt x="232410" y="139065"/>
                  </a:moveTo>
                  <a:lnTo>
                    <a:pt x="230505" y="139065"/>
                  </a:lnTo>
                  <a:lnTo>
                    <a:pt x="230505" y="145732"/>
                  </a:lnTo>
                  <a:lnTo>
                    <a:pt x="231457" y="140017"/>
                  </a:lnTo>
                  <a:lnTo>
                    <a:pt x="232410" y="139065"/>
                  </a:lnTo>
                  <a:close/>
                </a:path>
                <a:path w="300355" h="252730">
                  <a:moveTo>
                    <a:pt x="232410" y="137160"/>
                  </a:moveTo>
                  <a:lnTo>
                    <a:pt x="231457" y="137160"/>
                  </a:lnTo>
                  <a:lnTo>
                    <a:pt x="231457" y="138112"/>
                  </a:lnTo>
                  <a:lnTo>
                    <a:pt x="232410" y="137160"/>
                  </a:lnTo>
                  <a:close/>
                </a:path>
                <a:path w="300355" h="252730">
                  <a:moveTo>
                    <a:pt x="233362" y="134302"/>
                  </a:moveTo>
                  <a:lnTo>
                    <a:pt x="232410" y="135255"/>
                  </a:lnTo>
                  <a:lnTo>
                    <a:pt x="232410" y="136207"/>
                  </a:lnTo>
                  <a:lnTo>
                    <a:pt x="233362" y="134302"/>
                  </a:lnTo>
                  <a:close/>
                </a:path>
                <a:path w="300355" h="252730">
                  <a:moveTo>
                    <a:pt x="233832" y="158115"/>
                  </a:moveTo>
                  <a:lnTo>
                    <a:pt x="233362" y="158432"/>
                  </a:lnTo>
                  <a:lnTo>
                    <a:pt x="232410" y="160972"/>
                  </a:lnTo>
                  <a:lnTo>
                    <a:pt x="233832" y="158115"/>
                  </a:lnTo>
                  <a:close/>
                </a:path>
                <a:path w="300355" h="252730">
                  <a:moveTo>
                    <a:pt x="234315" y="157162"/>
                  </a:moveTo>
                  <a:lnTo>
                    <a:pt x="233832" y="158115"/>
                  </a:lnTo>
                  <a:lnTo>
                    <a:pt x="234315" y="157797"/>
                  </a:lnTo>
                  <a:lnTo>
                    <a:pt x="234315" y="157162"/>
                  </a:lnTo>
                  <a:close/>
                </a:path>
                <a:path w="300355" h="252730">
                  <a:moveTo>
                    <a:pt x="237172" y="122872"/>
                  </a:moveTo>
                  <a:lnTo>
                    <a:pt x="236220" y="125730"/>
                  </a:lnTo>
                  <a:lnTo>
                    <a:pt x="237172" y="123825"/>
                  </a:lnTo>
                  <a:lnTo>
                    <a:pt x="237172" y="122872"/>
                  </a:lnTo>
                  <a:close/>
                </a:path>
                <a:path w="300355" h="252730">
                  <a:moveTo>
                    <a:pt x="238125" y="123825"/>
                  </a:moveTo>
                  <a:lnTo>
                    <a:pt x="237642" y="123355"/>
                  </a:lnTo>
                  <a:lnTo>
                    <a:pt x="237172" y="123825"/>
                  </a:lnTo>
                  <a:lnTo>
                    <a:pt x="238125" y="123825"/>
                  </a:lnTo>
                  <a:close/>
                </a:path>
                <a:path w="300355" h="252730">
                  <a:moveTo>
                    <a:pt x="238125" y="122872"/>
                  </a:moveTo>
                  <a:lnTo>
                    <a:pt x="237172" y="122872"/>
                  </a:lnTo>
                  <a:lnTo>
                    <a:pt x="237642" y="123355"/>
                  </a:lnTo>
                  <a:lnTo>
                    <a:pt x="238125" y="122872"/>
                  </a:lnTo>
                  <a:close/>
                </a:path>
                <a:path w="300355" h="252730">
                  <a:moveTo>
                    <a:pt x="240982" y="132397"/>
                  </a:moveTo>
                  <a:lnTo>
                    <a:pt x="239077" y="136207"/>
                  </a:lnTo>
                  <a:lnTo>
                    <a:pt x="240982" y="133350"/>
                  </a:lnTo>
                  <a:lnTo>
                    <a:pt x="240982" y="132397"/>
                  </a:lnTo>
                  <a:close/>
                </a:path>
                <a:path w="300355" h="252730">
                  <a:moveTo>
                    <a:pt x="242887" y="138112"/>
                  </a:moveTo>
                  <a:lnTo>
                    <a:pt x="241935" y="138112"/>
                  </a:lnTo>
                  <a:lnTo>
                    <a:pt x="240982" y="140652"/>
                  </a:lnTo>
                  <a:lnTo>
                    <a:pt x="239077" y="141922"/>
                  </a:lnTo>
                  <a:lnTo>
                    <a:pt x="240220" y="138112"/>
                  </a:lnTo>
                  <a:lnTo>
                    <a:pt x="240982" y="135572"/>
                  </a:lnTo>
                  <a:lnTo>
                    <a:pt x="239077" y="138112"/>
                  </a:lnTo>
                  <a:lnTo>
                    <a:pt x="239077" y="136207"/>
                  </a:lnTo>
                  <a:lnTo>
                    <a:pt x="239077" y="135572"/>
                  </a:lnTo>
                  <a:lnTo>
                    <a:pt x="236220" y="140652"/>
                  </a:lnTo>
                  <a:lnTo>
                    <a:pt x="236220" y="141922"/>
                  </a:lnTo>
                  <a:lnTo>
                    <a:pt x="235267" y="141922"/>
                  </a:lnTo>
                  <a:lnTo>
                    <a:pt x="235267" y="144462"/>
                  </a:lnTo>
                  <a:lnTo>
                    <a:pt x="235267" y="145732"/>
                  </a:lnTo>
                  <a:lnTo>
                    <a:pt x="234315" y="145732"/>
                  </a:lnTo>
                  <a:lnTo>
                    <a:pt x="231457" y="149542"/>
                  </a:lnTo>
                  <a:lnTo>
                    <a:pt x="232410" y="144462"/>
                  </a:lnTo>
                  <a:lnTo>
                    <a:pt x="230505" y="148272"/>
                  </a:lnTo>
                  <a:lnTo>
                    <a:pt x="228600" y="149542"/>
                  </a:lnTo>
                  <a:lnTo>
                    <a:pt x="227647" y="153352"/>
                  </a:lnTo>
                  <a:lnTo>
                    <a:pt x="225742" y="157162"/>
                  </a:lnTo>
                  <a:lnTo>
                    <a:pt x="223837" y="163512"/>
                  </a:lnTo>
                  <a:lnTo>
                    <a:pt x="220980" y="168592"/>
                  </a:lnTo>
                  <a:lnTo>
                    <a:pt x="220980" y="176212"/>
                  </a:lnTo>
                  <a:lnTo>
                    <a:pt x="216217" y="181292"/>
                  </a:lnTo>
                  <a:lnTo>
                    <a:pt x="215265" y="183832"/>
                  </a:lnTo>
                  <a:lnTo>
                    <a:pt x="215265" y="185102"/>
                  </a:lnTo>
                  <a:lnTo>
                    <a:pt x="213360" y="188912"/>
                  </a:lnTo>
                  <a:lnTo>
                    <a:pt x="212407" y="188912"/>
                  </a:lnTo>
                  <a:lnTo>
                    <a:pt x="211455" y="191452"/>
                  </a:lnTo>
                  <a:lnTo>
                    <a:pt x="208597" y="195262"/>
                  </a:lnTo>
                  <a:lnTo>
                    <a:pt x="208597" y="197802"/>
                  </a:lnTo>
                  <a:lnTo>
                    <a:pt x="204787" y="199072"/>
                  </a:lnTo>
                  <a:lnTo>
                    <a:pt x="202882" y="210502"/>
                  </a:lnTo>
                  <a:lnTo>
                    <a:pt x="200977" y="214312"/>
                  </a:lnTo>
                  <a:lnTo>
                    <a:pt x="201930" y="214312"/>
                  </a:lnTo>
                  <a:lnTo>
                    <a:pt x="200025" y="220662"/>
                  </a:lnTo>
                  <a:lnTo>
                    <a:pt x="199072" y="225742"/>
                  </a:lnTo>
                  <a:lnTo>
                    <a:pt x="200025" y="225742"/>
                  </a:lnTo>
                  <a:lnTo>
                    <a:pt x="200025" y="227012"/>
                  </a:lnTo>
                  <a:lnTo>
                    <a:pt x="199072" y="228282"/>
                  </a:lnTo>
                  <a:lnTo>
                    <a:pt x="199072" y="229552"/>
                  </a:lnTo>
                  <a:lnTo>
                    <a:pt x="198120" y="229552"/>
                  </a:lnTo>
                  <a:lnTo>
                    <a:pt x="196215" y="232092"/>
                  </a:lnTo>
                  <a:lnTo>
                    <a:pt x="195262" y="230822"/>
                  </a:lnTo>
                  <a:lnTo>
                    <a:pt x="195262" y="233362"/>
                  </a:lnTo>
                  <a:lnTo>
                    <a:pt x="191452" y="233362"/>
                  </a:lnTo>
                  <a:lnTo>
                    <a:pt x="191452" y="232092"/>
                  </a:lnTo>
                  <a:lnTo>
                    <a:pt x="190500" y="232092"/>
                  </a:lnTo>
                  <a:lnTo>
                    <a:pt x="190500" y="230822"/>
                  </a:lnTo>
                  <a:lnTo>
                    <a:pt x="188582" y="229552"/>
                  </a:lnTo>
                  <a:lnTo>
                    <a:pt x="186690" y="228282"/>
                  </a:lnTo>
                  <a:lnTo>
                    <a:pt x="186690" y="227012"/>
                  </a:lnTo>
                  <a:lnTo>
                    <a:pt x="185737" y="225742"/>
                  </a:lnTo>
                  <a:lnTo>
                    <a:pt x="184785" y="228282"/>
                  </a:lnTo>
                  <a:lnTo>
                    <a:pt x="183832" y="228282"/>
                  </a:lnTo>
                  <a:lnTo>
                    <a:pt x="182880" y="227012"/>
                  </a:lnTo>
                  <a:lnTo>
                    <a:pt x="183832" y="224472"/>
                  </a:lnTo>
                  <a:lnTo>
                    <a:pt x="179070" y="224472"/>
                  </a:lnTo>
                  <a:lnTo>
                    <a:pt x="180022" y="221932"/>
                  </a:lnTo>
                  <a:lnTo>
                    <a:pt x="178117" y="221932"/>
                  </a:lnTo>
                  <a:lnTo>
                    <a:pt x="177165" y="220662"/>
                  </a:lnTo>
                  <a:lnTo>
                    <a:pt x="174294" y="216852"/>
                  </a:lnTo>
                  <a:lnTo>
                    <a:pt x="173355" y="215582"/>
                  </a:lnTo>
                  <a:lnTo>
                    <a:pt x="172212" y="216344"/>
                  </a:lnTo>
                  <a:lnTo>
                    <a:pt x="172402" y="216852"/>
                  </a:lnTo>
                  <a:lnTo>
                    <a:pt x="172085" y="216433"/>
                  </a:lnTo>
                  <a:lnTo>
                    <a:pt x="171450" y="216852"/>
                  </a:lnTo>
                  <a:lnTo>
                    <a:pt x="171450" y="215582"/>
                  </a:lnTo>
                  <a:lnTo>
                    <a:pt x="172085" y="216433"/>
                  </a:lnTo>
                  <a:lnTo>
                    <a:pt x="172212" y="216344"/>
                  </a:lnTo>
                  <a:lnTo>
                    <a:pt x="171919" y="215582"/>
                  </a:lnTo>
                  <a:lnTo>
                    <a:pt x="171450" y="214312"/>
                  </a:lnTo>
                  <a:lnTo>
                    <a:pt x="170497" y="214312"/>
                  </a:lnTo>
                  <a:lnTo>
                    <a:pt x="168592" y="213042"/>
                  </a:lnTo>
                  <a:lnTo>
                    <a:pt x="169545" y="210502"/>
                  </a:lnTo>
                  <a:lnTo>
                    <a:pt x="164782" y="209232"/>
                  </a:lnTo>
                  <a:lnTo>
                    <a:pt x="163830" y="206692"/>
                  </a:lnTo>
                  <a:lnTo>
                    <a:pt x="163830" y="205422"/>
                  </a:lnTo>
                  <a:lnTo>
                    <a:pt x="163347" y="205105"/>
                  </a:lnTo>
                  <a:lnTo>
                    <a:pt x="162877" y="205422"/>
                  </a:lnTo>
                  <a:lnTo>
                    <a:pt x="162026" y="209943"/>
                  </a:lnTo>
                  <a:lnTo>
                    <a:pt x="162877" y="210502"/>
                  </a:lnTo>
                  <a:lnTo>
                    <a:pt x="163830" y="214312"/>
                  </a:lnTo>
                  <a:lnTo>
                    <a:pt x="163830" y="213042"/>
                  </a:lnTo>
                  <a:lnTo>
                    <a:pt x="165201" y="216712"/>
                  </a:lnTo>
                  <a:lnTo>
                    <a:pt x="168592" y="215582"/>
                  </a:lnTo>
                  <a:lnTo>
                    <a:pt x="169545" y="218122"/>
                  </a:lnTo>
                  <a:lnTo>
                    <a:pt x="168592" y="218122"/>
                  </a:lnTo>
                  <a:lnTo>
                    <a:pt x="167640" y="219392"/>
                  </a:lnTo>
                  <a:lnTo>
                    <a:pt x="166687" y="219392"/>
                  </a:lnTo>
                  <a:lnTo>
                    <a:pt x="171170" y="221399"/>
                  </a:lnTo>
                  <a:lnTo>
                    <a:pt x="171450" y="220662"/>
                  </a:lnTo>
                  <a:lnTo>
                    <a:pt x="172402" y="221932"/>
                  </a:lnTo>
                  <a:lnTo>
                    <a:pt x="171170" y="221399"/>
                  </a:lnTo>
                  <a:lnTo>
                    <a:pt x="170497" y="223202"/>
                  </a:lnTo>
                  <a:lnTo>
                    <a:pt x="175260" y="229552"/>
                  </a:lnTo>
                  <a:lnTo>
                    <a:pt x="174307" y="227012"/>
                  </a:lnTo>
                  <a:lnTo>
                    <a:pt x="178117" y="232092"/>
                  </a:lnTo>
                  <a:lnTo>
                    <a:pt x="181927" y="229552"/>
                  </a:lnTo>
                  <a:lnTo>
                    <a:pt x="186690" y="233362"/>
                  </a:lnTo>
                  <a:lnTo>
                    <a:pt x="184785" y="233362"/>
                  </a:lnTo>
                  <a:lnTo>
                    <a:pt x="184785" y="234632"/>
                  </a:lnTo>
                  <a:lnTo>
                    <a:pt x="183832" y="235902"/>
                  </a:lnTo>
                  <a:lnTo>
                    <a:pt x="183832" y="237172"/>
                  </a:lnTo>
                  <a:lnTo>
                    <a:pt x="185737" y="238442"/>
                  </a:lnTo>
                  <a:lnTo>
                    <a:pt x="193357" y="238442"/>
                  </a:lnTo>
                  <a:lnTo>
                    <a:pt x="195262" y="237172"/>
                  </a:lnTo>
                  <a:lnTo>
                    <a:pt x="197167" y="237172"/>
                  </a:lnTo>
                  <a:lnTo>
                    <a:pt x="197167" y="238442"/>
                  </a:lnTo>
                  <a:lnTo>
                    <a:pt x="198120" y="239712"/>
                  </a:lnTo>
                  <a:lnTo>
                    <a:pt x="198120" y="237172"/>
                  </a:lnTo>
                  <a:lnTo>
                    <a:pt x="199072" y="238442"/>
                  </a:lnTo>
                  <a:lnTo>
                    <a:pt x="199072" y="240982"/>
                  </a:lnTo>
                  <a:lnTo>
                    <a:pt x="198120" y="242252"/>
                  </a:lnTo>
                  <a:lnTo>
                    <a:pt x="198120" y="243522"/>
                  </a:lnTo>
                  <a:lnTo>
                    <a:pt x="197167" y="243522"/>
                  </a:lnTo>
                  <a:lnTo>
                    <a:pt x="195262" y="244792"/>
                  </a:lnTo>
                  <a:lnTo>
                    <a:pt x="189547" y="242252"/>
                  </a:lnTo>
                  <a:lnTo>
                    <a:pt x="192405" y="244792"/>
                  </a:lnTo>
                  <a:lnTo>
                    <a:pt x="189547" y="244792"/>
                  </a:lnTo>
                  <a:lnTo>
                    <a:pt x="194310" y="247332"/>
                  </a:lnTo>
                  <a:lnTo>
                    <a:pt x="196215" y="248602"/>
                  </a:lnTo>
                  <a:lnTo>
                    <a:pt x="191884" y="247459"/>
                  </a:lnTo>
                  <a:lnTo>
                    <a:pt x="194310" y="249872"/>
                  </a:lnTo>
                  <a:lnTo>
                    <a:pt x="198120" y="252412"/>
                  </a:lnTo>
                  <a:lnTo>
                    <a:pt x="200977" y="252412"/>
                  </a:lnTo>
                  <a:lnTo>
                    <a:pt x="200977" y="251142"/>
                  </a:lnTo>
                  <a:lnTo>
                    <a:pt x="202882" y="251142"/>
                  </a:lnTo>
                  <a:lnTo>
                    <a:pt x="203835" y="249872"/>
                  </a:lnTo>
                  <a:lnTo>
                    <a:pt x="203835" y="248602"/>
                  </a:lnTo>
                  <a:lnTo>
                    <a:pt x="205740" y="246062"/>
                  </a:lnTo>
                  <a:lnTo>
                    <a:pt x="204787" y="244792"/>
                  </a:lnTo>
                  <a:lnTo>
                    <a:pt x="203835" y="247332"/>
                  </a:lnTo>
                  <a:lnTo>
                    <a:pt x="202882" y="248602"/>
                  </a:lnTo>
                  <a:lnTo>
                    <a:pt x="197167" y="248602"/>
                  </a:lnTo>
                  <a:lnTo>
                    <a:pt x="198120" y="247332"/>
                  </a:lnTo>
                  <a:lnTo>
                    <a:pt x="202882" y="247332"/>
                  </a:lnTo>
                  <a:lnTo>
                    <a:pt x="202882" y="243522"/>
                  </a:lnTo>
                  <a:lnTo>
                    <a:pt x="203835" y="242252"/>
                  </a:lnTo>
                  <a:lnTo>
                    <a:pt x="203835" y="240982"/>
                  </a:lnTo>
                  <a:lnTo>
                    <a:pt x="204787" y="239712"/>
                  </a:lnTo>
                  <a:lnTo>
                    <a:pt x="205740" y="244792"/>
                  </a:lnTo>
                  <a:lnTo>
                    <a:pt x="207010" y="239712"/>
                  </a:lnTo>
                  <a:lnTo>
                    <a:pt x="207645" y="237172"/>
                  </a:lnTo>
                  <a:lnTo>
                    <a:pt x="208597" y="237172"/>
                  </a:lnTo>
                  <a:lnTo>
                    <a:pt x="207645" y="240982"/>
                  </a:lnTo>
                  <a:lnTo>
                    <a:pt x="209550" y="237172"/>
                  </a:lnTo>
                  <a:lnTo>
                    <a:pt x="209308" y="235902"/>
                  </a:lnTo>
                  <a:lnTo>
                    <a:pt x="208597" y="232092"/>
                  </a:lnTo>
                  <a:lnTo>
                    <a:pt x="212407" y="228282"/>
                  </a:lnTo>
                  <a:lnTo>
                    <a:pt x="215265" y="225742"/>
                  </a:lnTo>
                  <a:lnTo>
                    <a:pt x="205740" y="225742"/>
                  </a:lnTo>
                  <a:lnTo>
                    <a:pt x="204787" y="221932"/>
                  </a:lnTo>
                  <a:lnTo>
                    <a:pt x="206629" y="219976"/>
                  </a:lnTo>
                  <a:lnTo>
                    <a:pt x="209550" y="216852"/>
                  </a:lnTo>
                  <a:lnTo>
                    <a:pt x="210502" y="214312"/>
                  </a:lnTo>
                  <a:lnTo>
                    <a:pt x="212407" y="213042"/>
                  </a:lnTo>
                  <a:lnTo>
                    <a:pt x="212407" y="217170"/>
                  </a:lnTo>
                  <a:lnTo>
                    <a:pt x="212407" y="218122"/>
                  </a:lnTo>
                  <a:lnTo>
                    <a:pt x="212407" y="219392"/>
                  </a:lnTo>
                  <a:lnTo>
                    <a:pt x="215265" y="218122"/>
                  </a:lnTo>
                  <a:lnTo>
                    <a:pt x="214312" y="215582"/>
                  </a:lnTo>
                  <a:lnTo>
                    <a:pt x="215265" y="214312"/>
                  </a:lnTo>
                  <a:lnTo>
                    <a:pt x="215265" y="216852"/>
                  </a:lnTo>
                  <a:lnTo>
                    <a:pt x="216217" y="214312"/>
                  </a:lnTo>
                  <a:lnTo>
                    <a:pt x="214312" y="213042"/>
                  </a:lnTo>
                  <a:lnTo>
                    <a:pt x="215493" y="211772"/>
                  </a:lnTo>
                  <a:lnTo>
                    <a:pt x="219075" y="207962"/>
                  </a:lnTo>
                  <a:lnTo>
                    <a:pt x="215265" y="211772"/>
                  </a:lnTo>
                  <a:lnTo>
                    <a:pt x="216217" y="209232"/>
                  </a:lnTo>
                  <a:lnTo>
                    <a:pt x="217170" y="209232"/>
                  </a:lnTo>
                  <a:lnTo>
                    <a:pt x="217805" y="206692"/>
                  </a:lnTo>
                  <a:lnTo>
                    <a:pt x="218122" y="205422"/>
                  </a:lnTo>
                  <a:lnTo>
                    <a:pt x="216217" y="206692"/>
                  </a:lnTo>
                  <a:lnTo>
                    <a:pt x="215265" y="200342"/>
                  </a:lnTo>
                  <a:lnTo>
                    <a:pt x="216217" y="197802"/>
                  </a:lnTo>
                  <a:lnTo>
                    <a:pt x="218122" y="197802"/>
                  </a:lnTo>
                  <a:lnTo>
                    <a:pt x="220980" y="191452"/>
                  </a:lnTo>
                  <a:lnTo>
                    <a:pt x="222885" y="188912"/>
                  </a:lnTo>
                  <a:lnTo>
                    <a:pt x="224790" y="183832"/>
                  </a:lnTo>
                  <a:lnTo>
                    <a:pt x="225742" y="183832"/>
                  </a:lnTo>
                  <a:lnTo>
                    <a:pt x="226555" y="180568"/>
                  </a:lnTo>
                  <a:lnTo>
                    <a:pt x="225742" y="180022"/>
                  </a:lnTo>
                  <a:lnTo>
                    <a:pt x="224790" y="176212"/>
                  </a:lnTo>
                  <a:lnTo>
                    <a:pt x="227647" y="164782"/>
                  </a:lnTo>
                  <a:lnTo>
                    <a:pt x="228600" y="168592"/>
                  </a:lnTo>
                  <a:lnTo>
                    <a:pt x="228600" y="167322"/>
                  </a:lnTo>
                  <a:lnTo>
                    <a:pt x="229679" y="164782"/>
                  </a:lnTo>
                  <a:lnTo>
                    <a:pt x="231165" y="161315"/>
                  </a:lnTo>
                  <a:lnTo>
                    <a:pt x="232410" y="161925"/>
                  </a:lnTo>
                  <a:lnTo>
                    <a:pt x="232410" y="160972"/>
                  </a:lnTo>
                  <a:lnTo>
                    <a:pt x="232410" y="160020"/>
                  </a:lnTo>
                  <a:lnTo>
                    <a:pt x="231457" y="160972"/>
                  </a:lnTo>
                  <a:lnTo>
                    <a:pt x="231317" y="160972"/>
                  </a:lnTo>
                  <a:lnTo>
                    <a:pt x="231863" y="159702"/>
                  </a:lnTo>
                  <a:lnTo>
                    <a:pt x="232410" y="158432"/>
                  </a:lnTo>
                  <a:lnTo>
                    <a:pt x="227647" y="158432"/>
                  </a:lnTo>
                  <a:lnTo>
                    <a:pt x="232410" y="152082"/>
                  </a:lnTo>
                  <a:lnTo>
                    <a:pt x="235267" y="149542"/>
                  </a:lnTo>
                  <a:lnTo>
                    <a:pt x="235267" y="153352"/>
                  </a:lnTo>
                  <a:lnTo>
                    <a:pt x="236220" y="153352"/>
                  </a:lnTo>
                  <a:lnTo>
                    <a:pt x="235267" y="157162"/>
                  </a:lnTo>
                  <a:lnTo>
                    <a:pt x="234315" y="157797"/>
                  </a:lnTo>
                  <a:lnTo>
                    <a:pt x="234315" y="158432"/>
                  </a:lnTo>
                  <a:lnTo>
                    <a:pt x="233362" y="160972"/>
                  </a:lnTo>
                  <a:lnTo>
                    <a:pt x="232410" y="162242"/>
                  </a:lnTo>
                  <a:lnTo>
                    <a:pt x="234315" y="160972"/>
                  </a:lnTo>
                  <a:lnTo>
                    <a:pt x="239077" y="148272"/>
                  </a:lnTo>
                  <a:lnTo>
                    <a:pt x="242887" y="141922"/>
                  </a:lnTo>
                  <a:lnTo>
                    <a:pt x="242887" y="138112"/>
                  </a:lnTo>
                  <a:close/>
                </a:path>
                <a:path w="300355" h="252730">
                  <a:moveTo>
                    <a:pt x="242887" y="112395"/>
                  </a:moveTo>
                  <a:lnTo>
                    <a:pt x="241935" y="111442"/>
                  </a:lnTo>
                  <a:lnTo>
                    <a:pt x="241935" y="113347"/>
                  </a:lnTo>
                  <a:lnTo>
                    <a:pt x="242887" y="112395"/>
                  </a:lnTo>
                  <a:close/>
                </a:path>
                <a:path w="300355" h="252730">
                  <a:moveTo>
                    <a:pt x="242887" y="11112"/>
                  </a:moveTo>
                  <a:lnTo>
                    <a:pt x="241935" y="11112"/>
                  </a:lnTo>
                  <a:lnTo>
                    <a:pt x="241211" y="11595"/>
                  </a:lnTo>
                  <a:lnTo>
                    <a:pt x="242887" y="11112"/>
                  </a:lnTo>
                  <a:close/>
                </a:path>
                <a:path w="300355" h="252730">
                  <a:moveTo>
                    <a:pt x="244309" y="11112"/>
                  </a:moveTo>
                  <a:lnTo>
                    <a:pt x="242887" y="11112"/>
                  </a:lnTo>
                  <a:lnTo>
                    <a:pt x="243459" y="11366"/>
                  </a:lnTo>
                  <a:lnTo>
                    <a:pt x="244309" y="11112"/>
                  </a:lnTo>
                  <a:close/>
                </a:path>
                <a:path w="300355" h="252730">
                  <a:moveTo>
                    <a:pt x="245745" y="115252"/>
                  </a:moveTo>
                  <a:lnTo>
                    <a:pt x="245173" y="115633"/>
                  </a:lnTo>
                  <a:lnTo>
                    <a:pt x="244792" y="115252"/>
                  </a:lnTo>
                  <a:lnTo>
                    <a:pt x="244792" y="115887"/>
                  </a:lnTo>
                  <a:lnTo>
                    <a:pt x="243840" y="116522"/>
                  </a:lnTo>
                  <a:lnTo>
                    <a:pt x="244792" y="116522"/>
                  </a:lnTo>
                  <a:lnTo>
                    <a:pt x="244792" y="117157"/>
                  </a:lnTo>
                  <a:lnTo>
                    <a:pt x="244602" y="117538"/>
                  </a:lnTo>
                  <a:lnTo>
                    <a:pt x="244792" y="117373"/>
                  </a:lnTo>
                  <a:lnTo>
                    <a:pt x="245745" y="116522"/>
                  </a:lnTo>
                  <a:lnTo>
                    <a:pt x="245427" y="116522"/>
                  </a:lnTo>
                  <a:lnTo>
                    <a:pt x="245745" y="116205"/>
                  </a:lnTo>
                  <a:lnTo>
                    <a:pt x="245427" y="115887"/>
                  </a:lnTo>
                  <a:lnTo>
                    <a:pt x="245745" y="115252"/>
                  </a:lnTo>
                  <a:close/>
                </a:path>
                <a:path w="300355" h="252730">
                  <a:moveTo>
                    <a:pt x="245745" y="106680"/>
                  </a:moveTo>
                  <a:lnTo>
                    <a:pt x="244792" y="104775"/>
                  </a:lnTo>
                  <a:lnTo>
                    <a:pt x="244792" y="108585"/>
                  </a:lnTo>
                  <a:lnTo>
                    <a:pt x="245745" y="106680"/>
                  </a:lnTo>
                  <a:close/>
                </a:path>
                <a:path w="300355" h="252730">
                  <a:moveTo>
                    <a:pt x="245745" y="11112"/>
                  </a:moveTo>
                  <a:lnTo>
                    <a:pt x="245478" y="10769"/>
                  </a:lnTo>
                  <a:lnTo>
                    <a:pt x="244309" y="11112"/>
                  </a:lnTo>
                  <a:lnTo>
                    <a:pt x="245745" y="11112"/>
                  </a:lnTo>
                  <a:close/>
                </a:path>
                <a:path w="300355" h="252730">
                  <a:moveTo>
                    <a:pt x="246697" y="126682"/>
                  </a:moveTo>
                  <a:lnTo>
                    <a:pt x="245745" y="124142"/>
                  </a:lnTo>
                  <a:lnTo>
                    <a:pt x="243840" y="126682"/>
                  </a:lnTo>
                  <a:lnTo>
                    <a:pt x="243840" y="125412"/>
                  </a:lnTo>
                  <a:lnTo>
                    <a:pt x="243840" y="121920"/>
                  </a:lnTo>
                  <a:lnTo>
                    <a:pt x="244792" y="120015"/>
                  </a:lnTo>
                  <a:lnTo>
                    <a:pt x="244792" y="119062"/>
                  </a:lnTo>
                  <a:lnTo>
                    <a:pt x="245745" y="117792"/>
                  </a:lnTo>
                  <a:lnTo>
                    <a:pt x="244792" y="118224"/>
                  </a:lnTo>
                  <a:lnTo>
                    <a:pt x="244475" y="117792"/>
                  </a:lnTo>
                  <a:lnTo>
                    <a:pt x="244602" y="117538"/>
                  </a:lnTo>
                  <a:lnTo>
                    <a:pt x="244398" y="117729"/>
                  </a:lnTo>
                  <a:lnTo>
                    <a:pt x="243840" y="117157"/>
                  </a:lnTo>
                  <a:lnTo>
                    <a:pt x="243332" y="118668"/>
                  </a:lnTo>
                  <a:lnTo>
                    <a:pt x="242887" y="119062"/>
                  </a:lnTo>
                  <a:lnTo>
                    <a:pt x="243255" y="118910"/>
                  </a:lnTo>
                  <a:lnTo>
                    <a:pt x="242887" y="120015"/>
                  </a:lnTo>
                  <a:lnTo>
                    <a:pt x="242887" y="121602"/>
                  </a:lnTo>
                  <a:lnTo>
                    <a:pt x="239077" y="126682"/>
                  </a:lnTo>
                  <a:lnTo>
                    <a:pt x="242887" y="125412"/>
                  </a:lnTo>
                  <a:lnTo>
                    <a:pt x="240030" y="126682"/>
                  </a:lnTo>
                  <a:lnTo>
                    <a:pt x="240030" y="129222"/>
                  </a:lnTo>
                  <a:lnTo>
                    <a:pt x="237172" y="131762"/>
                  </a:lnTo>
                  <a:lnTo>
                    <a:pt x="238125" y="131762"/>
                  </a:lnTo>
                  <a:lnTo>
                    <a:pt x="239077" y="130492"/>
                  </a:lnTo>
                  <a:lnTo>
                    <a:pt x="237172" y="134302"/>
                  </a:lnTo>
                  <a:lnTo>
                    <a:pt x="238125" y="134302"/>
                  </a:lnTo>
                  <a:lnTo>
                    <a:pt x="239077" y="135572"/>
                  </a:lnTo>
                  <a:lnTo>
                    <a:pt x="240030" y="131762"/>
                  </a:lnTo>
                  <a:lnTo>
                    <a:pt x="240665" y="130492"/>
                  </a:lnTo>
                  <a:lnTo>
                    <a:pt x="241935" y="127952"/>
                  </a:lnTo>
                  <a:lnTo>
                    <a:pt x="242887" y="127952"/>
                  </a:lnTo>
                  <a:lnTo>
                    <a:pt x="241935" y="130492"/>
                  </a:lnTo>
                  <a:lnTo>
                    <a:pt x="245110" y="127952"/>
                  </a:lnTo>
                  <a:lnTo>
                    <a:pt x="246697" y="126682"/>
                  </a:lnTo>
                  <a:close/>
                </a:path>
                <a:path w="300355" h="252730">
                  <a:moveTo>
                    <a:pt x="246697" y="121920"/>
                  </a:moveTo>
                  <a:lnTo>
                    <a:pt x="244792" y="121920"/>
                  </a:lnTo>
                  <a:lnTo>
                    <a:pt x="245745" y="123825"/>
                  </a:lnTo>
                  <a:lnTo>
                    <a:pt x="246697" y="121920"/>
                  </a:lnTo>
                  <a:close/>
                </a:path>
                <a:path w="300355" h="252730">
                  <a:moveTo>
                    <a:pt x="249555" y="110490"/>
                  </a:moveTo>
                  <a:lnTo>
                    <a:pt x="248602" y="109537"/>
                  </a:lnTo>
                  <a:lnTo>
                    <a:pt x="247650" y="111442"/>
                  </a:lnTo>
                  <a:lnTo>
                    <a:pt x="249555" y="110490"/>
                  </a:lnTo>
                  <a:close/>
                </a:path>
                <a:path w="300355" h="252730">
                  <a:moveTo>
                    <a:pt x="250507" y="103822"/>
                  </a:moveTo>
                  <a:lnTo>
                    <a:pt x="249555" y="103822"/>
                  </a:lnTo>
                  <a:lnTo>
                    <a:pt x="247408" y="105257"/>
                  </a:lnTo>
                  <a:lnTo>
                    <a:pt x="249555" y="100965"/>
                  </a:lnTo>
                  <a:lnTo>
                    <a:pt x="249555" y="100012"/>
                  </a:lnTo>
                  <a:lnTo>
                    <a:pt x="247650" y="101917"/>
                  </a:lnTo>
                  <a:lnTo>
                    <a:pt x="246697" y="103822"/>
                  </a:lnTo>
                  <a:lnTo>
                    <a:pt x="246697" y="105727"/>
                  </a:lnTo>
                  <a:lnTo>
                    <a:pt x="246697" y="106680"/>
                  </a:lnTo>
                  <a:lnTo>
                    <a:pt x="247167" y="105727"/>
                  </a:lnTo>
                  <a:lnTo>
                    <a:pt x="247650" y="105727"/>
                  </a:lnTo>
                  <a:lnTo>
                    <a:pt x="246697" y="109537"/>
                  </a:lnTo>
                  <a:lnTo>
                    <a:pt x="247650" y="108585"/>
                  </a:lnTo>
                  <a:lnTo>
                    <a:pt x="250507" y="103822"/>
                  </a:lnTo>
                  <a:close/>
                </a:path>
                <a:path w="300355" h="252730">
                  <a:moveTo>
                    <a:pt x="251460" y="94297"/>
                  </a:moveTo>
                  <a:lnTo>
                    <a:pt x="249555" y="99060"/>
                  </a:lnTo>
                  <a:lnTo>
                    <a:pt x="250507" y="98107"/>
                  </a:lnTo>
                  <a:lnTo>
                    <a:pt x="250507" y="97155"/>
                  </a:lnTo>
                  <a:lnTo>
                    <a:pt x="251460" y="94297"/>
                  </a:lnTo>
                  <a:close/>
                </a:path>
                <a:path w="300355" h="252730">
                  <a:moveTo>
                    <a:pt x="253365" y="103822"/>
                  </a:moveTo>
                  <a:lnTo>
                    <a:pt x="250507" y="103822"/>
                  </a:lnTo>
                  <a:lnTo>
                    <a:pt x="250507" y="106680"/>
                  </a:lnTo>
                  <a:lnTo>
                    <a:pt x="249555" y="110490"/>
                  </a:lnTo>
                  <a:lnTo>
                    <a:pt x="247650" y="117157"/>
                  </a:lnTo>
                  <a:lnTo>
                    <a:pt x="249555" y="117157"/>
                  </a:lnTo>
                  <a:lnTo>
                    <a:pt x="250977" y="114300"/>
                  </a:lnTo>
                  <a:lnTo>
                    <a:pt x="251460" y="113347"/>
                  </a:lnTo>
                  <a:lnTo>
                    <a:pt x="250507" y="114300"/>
                  </a:lnTo>
                  <a:lnTo>
                    <a:pt x="250507" y="113347"/>
                  </a:lnTo>
                  <a:lnTo>
                    <a:pt x="251460" y="113347"/>
                  </a:lnTo>
                  <a:lnTo>
                    <a:pt x="250507" y="112395"/>
                  </a:lnTo>
                  <a:lnTo>
                    <a:pt x="251460" y="109537"/>
                  </a:lnTo>
                  <a:lnTo>
                    <a:pt x="253365" y="106680"/>
                  </a:lnTo>
                  <a:lnTo>
                    <a:pt x="253365" y="103822"/>
                  </a:lnTo>
                  <a:close/>
                </a:path>
                <a:path w="300355" h="252730">
                  <a:moveTo>
                    <a:pt x="253365" y="82867"/>
                  </a:moveTo>
                  <a:lnTo>
                    <a:pt x="251460" y="84772"/>
                  </a:lnTo>
                  <a:lnTo>
                    <a:pt x="251460" y="83820"/>
                  </a:lnTo>
                  <a:lnTo>
                    <a:pt x="250507" y="85725"/>
                  </a:lnTo>
                  <a:lnTo>
                    <a:pt x="250507" y="88582"/>
                  </a:lnTo>
                  <a:lnTo>
                    <a:pt x="250507" y="89535"/>
                  </a:lnTo>
                  <a:lnTo>
                    <a:pt x="251460" y="86677"/>
                  </a:lnTo>
                  <a:lnTo>
                    <a:pt x="252412" y="85725"/>
                  </a:lnTo>
                  <a:lnTo>
                    <a:pt x="253365" y="83820"/>
                  </a:lnTo>
                  <a:lnTo>
                    <a:pt x="253365" y="82867"/>
                  </a:lnTo>
                  <a:close/>
                </a:path>
                <a:path w="300355" h="252730">
                  <a:moveTo>
                    <a:pt x="254317" y="93345"/>
                  </a:moveTo>
                  <a:lnTo>
                    <a:pt x="253834" y="93827"/>
                  </a:lnTo>
                  <a:lnTo>
                    <a:pt x="252412" y="98107"/>
                  </a:lnTo>
                  <a:lnTo>
                    <a:pt x="253365" y="97155"/>
                  </a:lnTo>
                  <a:lnTo>
                    <a:pt x="254317" y="93345"/>
                  </a:lnTo>
                  <a:close/>
                </a:path>
                <a:path w="300355" h="252730">
                  <a:moveTo>
                    <a:pt x="254317" y="92392"/>
                  </a:moveTo>
                  <a:lnTo>
                    <a:pt x="253365" y="94297"/>
                  </a:lnTo>
                  <a:lnTo>
                    <a:pt x="253834" y="93827"/>
                  </a:lnTo>
                  <a:lnTo>
                    <a:pt x="254317" y="92392"/>
                  </a:lnTo>
                  <a:close/>
                </a:path>
                <a:path w="300355" h="252730">
                  <a:moveTo>
                    <a:pt x="254317" y="90487"/>
                  </a:moveTo>
                  <a:lnTo>
                    <a:pt x="251460" y="94297"/>
                  </a:lnTo>
                  <a:lnTo>
                    <a:pt x="252412" y="95250"/>
                  </a:lnTo>
                  <a:lnTo>
                    <a:pt x="251460" y="99060"/>
                  </a:lnTo>
                  <a:lnTo>
                    <a:pt x="252412" y="98107"/>
                  </a:lnTo>
                  <a:lnTo>
                    <a:pt x="253365" y="94297"/>
                  </a:lnTo>
                  <a:lnTo>
                    <a:pt x="254317" y="90487"/>
                  </a:lnTo>
                  <a:close/>
                </a:path>
                <a:path w="300355" h="252730">
                  <a:moveTo>
                    <a:pt x="255270" y="100965"/>
                  </a:moveTo>
                  <a:lnTo>
                    <a:pt x="254317" y="100965"/>
                  </a:lnTo>
                  <a:lnTo>
                    <a:pt x="254317" y="103822"/>
                  </a:lnTo>
                  <a:lnTo>
                    <a:pt x="255270" y="101917"/>
                  </a:lnTo>
                  <a:lnTo>
                    <a:pt x="255270" y="100965"/>
                  </a:lnTo>
                  <a:close/>
                </a:path>
                <a:path w="300355" h="252730">
                  <a:moveTo>
                    <a:pt x="256222" y="84772"/>
                  </a:moveTo>
                  <a:lnTo>
                    <a:pt x="255270" y="85725"/>
                  </a:lnTo>
                  <a:lnTo>
                    <a:pt x="254317" y="84772"/>
                  </a:lnTo>
                  <a:lnTo>
                    <a:pt x="254317" y="87630"/>
                  </a:lnTo>
                  <a:lnTo>
                    <a:pt x="253365" y="89535"/>
                  </a:lnTo>
                  <a:lnTo>
                    <a:pt x="253365" y="91440"/>
                  </a:lnTo>
                  <a:lnTo>
                    <a:pt x="254317" y="89535"/>
                  </a:lnTo>
                  <a:lnTo>
                    <a:pt x="255270" y="88582"/>
                  </a:lnTo>
                  <a:lnTo>
                    <a:pt x="256222" y="86677"/>
                  </a:lnTo>
                  <a:lnTo>
                    <a:pt x="255739" y="86207"/>
                  </a:lnTo>
                  <a:lnTo>
                    <a:pt x="256222" y="85725"/>
                  </a:lnTo>
                  <a:lnTo>
                    <a:pt x="256222" y="84772"/>
                  </a:lnTo>
                  <a:close/>
                </a:path>
                <a:path w="300355" h="252730">
                  <a:moveTo>
                    <a:pt x="257175" y="81915"/>
                  </a:moveTo>
                  <a:lnTo>
                    <a:pt x="256222" y="81915"/>
                  </a:lnTo>
                  <a:lnTo>
                    <a:pt x="256222" y="82867"/>
                  </a:lnTo>
                  <a:lnTo>
                    <a:pt x="257175" y="81915"/>
                  </a:lnTo>
                  <a:close/>
                </a:path>
                <a:path w="300355" h="252730">
                  <a:moveTo>
                    <a:pt x="260032" y="74295"/>
                  </a:moveTo>
                  <a:lnTo>
                    <a:pt x="259080" y="75247"/>
                  </a:lnTo>
                  <a:lnTo>
                    <a:pt x="259080" y="76200"/>
                  </a:lnTo>
                  <a:lnTo>
                    <a:pt x="260032" y="74295"/>
                  </a:lnTo>
                  <a:close/>
                </a:path>
                <a:path w="300355" h="252730">
                  <a:moveTo>
                    <a:pt x="260032" y="73342"/>
                  </a:moveTo>
                  <a:lnTo>
                    <a:pt x="259080" y="73342"/>
                  </a:lnTo>
                  <a:lnTo>
                    <a:pt x="258127" y="75247"/>
                  </a:lnTo>
                  <a:lnTo>
                    <a:pt x="260032" y="74295"/>
                  </a:lnTo>
                  <a:lnTo>
                    <a:pt x="260032" y="73342"/>
                  </a:lnTo>
                  <a:close/>
                </a:path>
                <a:path w="300355" h="252730">
                  <a:moveTo>
                    <a:pt x="260985" y="82867"/>
                  </a:moveTo>
                  <a:lnTo>
                    <a:pt x="260032" y="83820"/>
                  </a:lnTo>
                  <a:lnTo>
                    <a:pt x="260032" y="82867"/>
                  </a:lnTo>
                  <a:lnTo>
                    <a:pt x="258127" y="87630"/>
                  </a:lnTo>
                  <a:lnTo>
                    <a:pt x="260032" y="85725"/>
                  </a:lnTo>
                  <a:lnTo>
                    <a:pt x="259080" y="85725"/>
                  </a:lnTo>
                  <a:lnTo>
                    <a:pt x="260985" y="82867"/>
                  </a:lnTo>
                  <a:close/>
                </a:path>
                <a:path w="300355" h="252730">
                  <a:moveTo>
                    <a:pt x="262890" y="64770"/>
                  </a:moveTo>
                  <a:lnTo>
                    <a:pt x="261937" y="66675"/>
                  </a:lnTo>
                  <a:lnTo>
                    <a:pt x="262890" y="66675"/>
                  </a:lnTo>
                  <a:lnTo>
                    <a:pt x="262890" y="64770"/>
                  </a:lnTo>
                  <a:close/>
                </a:path>
                <a:path w="300355" h="252730">
                  <a:moveTo>
                    <a:pt x="263842" y="69532"/>
                  </a:moveTo>
                  <a:lnTo>
                    <a:pt x="262890" y="69532"/>
                  </a:lnTo>
                  <a:lnTo>
                    <a:pt x="262890" y="68580"/>
                  </a:lnTo>
                  <a:lnTo>
                    <a:pt x="261937" y="72390"/>
                  </a:lnTo>
                  <a:lnTo>
                    <a:pt x="263842" y="69532"/>
                  </a:lnTo>
                  <a:close/>
                </a:path>
                <a:path w="300355" h="252730">
                  <a:moveTo>
                    <a:pt x="263842" y="66675"/>
                  </a:moveTo>
                  <a:lnTo>
                    <a:pt x="262890" y="66675"/>
                  </a:lnTo>
                  <a:lnTo>
                    <a:pt x="261937" y="69532"/>
                  </a:lnTo>
                  <a:lnTo>
                    <a:pt x="263842" y="66675"/>
                  </a:lnTo>
                  <a:close/>
                </a:path>
                <a:path w="300355" h="252730">
                  <a:moveTo>
                    <a:pt x="267652" y="63817"/>
                  </a:moveTo>
                  <a:lnTo>
                    <a:pt x="266700" y="65722"/>
                  </a:lnTo>
                  <a:lnTo>
                    <a:pt x="266700" y="64770"/>
                  </a:lnTo>
                  <a:lnTo>
                    <a:pt x="265747" y="68580"/>
                  </a:lnTo>
                  <a:lnTo>
                    <a:pt x="267652" y="65722"/>
                  </a:lnTo>
                  <a:lnTo>
                    <a:pt x="267652" y="63817"/>
                  </a:lnTo>
                  <a:close/>
                </a:path>
                <a:path w="300355" h="252730">
                  <a:moveTo>
                    <a:pt x="268605" y="66675"/>
                  </a:moveTo>
                  <a:lnTo>
                    <a:pt x="266700" y="70485"/>
                  </a:lnTo>
                  <a:lnTo>
                    <a:pt x="263842" y="72390"/>
                  </a:lnTo>
                  <a:lnTo>
                    <a:pt x="265747" y="72390"/>
                  </a:lnTo>
                  <a:lnTo>
                    <a:pt x="267652" y="71437"/>
                  </a:lnTo>
                  <a:lnTo>
                    <a:pt x="267652" y="69532"/>
                  </a:lnTo>
                  <a:lnTo>
                    <a:pt x="268605" y="68580"/>
                  </a:lnTo>
                  <a:lnTo>
                    <a:pt x="268605" y="66675"/>
                  </a:lnTo>
                  <a:close/>
                </a:path>
                <a:path w="300355" h="252730">
                  <a:moveTo>
                    <a:pt x="268605" y="49530"/>
                  </a:moveTo>
                  <a:lnTo>
                    <a:pt x="267652" y="49530"/>
                  </a:lnTo>
                  <a:lnTo>
                    <a:pt x="266700" y="52387"/>
                  </a:lnTo>
                  <a:lnTo>
                    <a:pt x="266700" y="53340"/>
                  </a:lnTo>
                  <a:lnTo>
                    <a:pt x="268605" y="52387"/>
                  </a:lnTo>
                  <a:lnTo>
                    <a:pt x="268605" y="49530"/>
                  </a:lnTo>
                  <a:close/>
                </a:path>
                <a:path w="300355" h="252730">
                  <a:moveTo>
                    <a:pt x="268922" y="52387"/>
                  </a:moveTo>
                  <a:lnTo>
                    <a:pt x="268605" y="52387"/>
                  </a:lnTo>
                  <a:lnTo>
                    <a:pt x="268833" y="52628"/>
                  </a:lnTo>
                  <a:lnTo>
                    <a:pt x="268922" y="52387"/>
                  </a:lnTo>
                  <a:close/>
                </a:path>
                <a:path w="300355" h="252730">
                  <a:moveTo>
                    <a:pt x="269557" y="53340"/>
                  </a:moveTo>
                  <a:lnTo>
                    <a:pt x="268833" y="52628"/>
                  </a:lnTo>
                  <a:lnTo>
                    <a:pt x="268605" y="53340"/>
                  </a:lnTo>
                  <a:lnTo>
                    <a:pt x="269557" y="53340"/>
                  </a:lnTo>
                  <a:close/>
                </a:path>
                <a:path w="300355" h="252730">
                  <a:moveTo>
                    <a:pt x="269557" y="50482"/>
                  </a:moveTo>
                  <a:lnTo>
                    <a:pt x="268922" y="52387"/>
                  </a:lnTo>
                  <a:lnTo>
                    <a:pt x="269557" y="52387"/>
                  </a:lnTo>
                  <a:lnTo>
                    <a:pt x="269557" y="50482"/>
                  </a:lnTo>
                  <a:close/>
                </a:path>
                <a:path w="300355" h="252730">
                  <a:moveTo>
                    <a:pt x="271462" y="51435"/>
                  </a:moveTo>
                  <a:lnTo>
                    <a:pt x="270510" y="56197"/>
                  </a:lnTo>
                  <a:lnTo>
                    <a:pt x="270510" y="57150"/>
                  </a:lnTo>
                  <a:lnTo>
                    <a:pt x="271462" y="51435"/>
                  </a:lnTo>
                  <a:close/>
                </a:path>
                <a:path w="300355" h="252730">
                  <a:moveTo>
                    <a:pt x="271462" y="44767"/>
                  </a:moveTo>
                  <a:lnTo>
                    <a:pt x="270979" y="44767"/>
                  </a:lnTo>
                  <a:lnTo>
                    <a:pt x="270510" y="46672"/>
                  </a:lnTo>
                  <a:lnTo>
                    <a:pt x="271462" y="44767"/>
                  </a:lnTo>
                  <a:close/>
                </a:path>
                <a:path w="300355" h="252730">
                  <a:moveTo>
                    <a:pt x="272415" y="41910"/>
                  </a:moveTo>
                  <a:lnTo>
                    <a:pt x="271462" y="43345"/>
                  </a:lnTo>
                  <a:lnTo>
                    <a:pt x="271462" y="42862"/>
                  </a:lnTo>
                  <a:lnTo>
                    <a:pt x="271259" y="43649"/>
                  </a:lnTo>
                  <a:lnTo>
                    <a:pt x="270510" y="44767"/>
                  </a:lnTo>
                  <a:lnTo>
                    <a:pt x="270979" y="44767"/>
                  </a:lnTo>
                  <a:lnTo>
                    <a:pt x="271119" y="44157"/>
                  </a:lnTo>
                  <a:lnTo>
                    <a:pt x="271462" y="43815"/>
                  </a:lnTo>
                  <a:lnTo>
                    <a:pt x="272415" y="41910"/>
                  </a:lnTo>
                  <a:close/>
                </a:path>
                <a:path w="300355" h="252730">
                  <a:moveTo>
                    <a:pt x="273367" y="44767"/>
                  </a:moveTo>
                  <a:lnTo>
                    <a:pt x="272415" y="44767"/>
                  </a:lnTo>
                  <a:lnTo>
                    <a:pt x="270510" y="49530"/>
                  </a:lnTo>
                  <a:lnTo>
                    <a:pt x="271462" y="48577"/>
                  </a:lnTo>
                  <a:lnTo>
                    <a:pt x="272415" y="46672"/>
                  </a:lnTo>
                  <a:lnTo>
                    <a:pt x="272415" y="49530"/>
                  </a:lnTo>
                  <a:lnTo>
                    <a:pt x="273367" y="44767"/>
                  </a:lnTo>
                  <a:close/>
                </a:path>
                <a:path w="300355" h="252730">
                  <a:moveTo>
                    <a:pt x="284797" y="27622"/>
                  </a:moveTo>
                  <a:lnTo>
                    <a:pt x="283845" y="25717"/>
                  </a:lnTo>
                  <a:lnTo>
                    <a:pt x="281940" y="29527"/>
                  </a:lnTo>
                  <a:lnTo>
                    <a:pt x="280035" y="35242"/>
                  </a:lnTo>
                  <a:lnTo>
                    <a:pt x="279082" y="37147"/>
                  </a:lnTo>
                  <a:lnTo>
                    <a:pt x="280987" y="36512"/>
                  </a:lnTo>
                  <a:lnTo>
                    <a:pt x="280987" y="37147"/>
                  </a:lnTo>
                  <a:lnTo>
                    <a:pt x="280035" y="39052"/>
                  </a:lnTo>
                  <a:lnTo>
                    <a:pt x="281940" y="37147"/>
                  </a:lnTo>
                  <a:lnTo>
                    <a:pt x="281520" y="36334"/>
                  </a:lnTo>
                  <a:lnTo>
                    <a:pt x="281940" y="36195"/>
                  </a:lnTo>
                  <a:lnTo>
                    <a:pt x="281940" y="30480"/>
                  </a:lnTo>
                  <a:lnTo>
                    <a:pt x="283845" y="27622"/>
                  </a:lnTo>
                  <a:lnTo>
                    <a:pt x="284797" y="27622"/>
                  </a:lnTo>
                  <a:close/>
                </a:path>
                <a:path w="300355" h="252730">
                  <a:moveTo>
                    <a:pt x="286702" y="20002"/>
                  </a:moveTo>
                  <a:lnTo>
                    <a:pt x="285750" y="20002"/>
                  </a:lnTo>
                  <a:lnTo>
                    <a:pt x="285750" y="22860"/>
                  </a:lnTo>
                  <a:lnTo>
                    <a:pt x="286702" y="20002"/>
                  </a:lnTo>
                  <a:close/>
                </a:path>
                <a:path w="300355" h="252730">
                  <a:moveTo>
                    <a:pt x="293370" y="0"/>
                  </a:moveTo>
                  <a:lnTo>
                    <a:pt x="291465" y="0"/>
                  </a:lnTo>
                  <a:lnTo>
                    <a:pt x="290512" y="952"/>
                  </a:lnTo>
                  <a:lnTo>
                    <a:pt x="292417" y="952"/>
                  </a:lnTo>
                  <a:lnTo>
                    <a:pt x="293370" y="0"/>
                  </a:lnTo>
                  <a:close/>
                </a:path>
                <a:path w="300355" h="252730">
                  <a:moveTo>
                    <a:pt x="298132" y="9842"/>
                  </a:moveTo>
                  <a:lnTo>
                    <a:pt x="290512" y="8572"/>
                  </a:lnTo>
                  <a:lnTo>
                    <a:pt x="290512" y="6032"/>
                  </a:lnTo>
                  <a:lnTo>
                    <a:pt x="287655" y="8572"/>
                  </a:lnTo>
                  <a:lnTo>
                    <a:pt x="280987" y="4762"/>
                  </a:lnTo>
                  <a:lnTo>
                    <a:pt x="275272" y="8572"/>
                  </a:lnTo>
                  <a:lnTo>
                    <a:pt x="274320" y="8572"/>
                  </a:lnTo>
                  <a:lnTo>
                    <a:pt x="276225" y="7302"/>
                  </a:lnTo>
                  <a:lnTo>
                    <a:pt x="275272" y="6032"/>
                  </a:lnTo>
                  <a:lnTo>
                    <a:pt x="274320" y="7302"/>
                  </a:lnTo>
                  <a:lnTo>
                    <a:pt x="272415" y="8572"/>
                  </a:lnTo>
                  <a:lnTo>
                    <a:pt x="268605" y="8572"/>
                  </a:lnTo>
                  <a:lnTo>
                    <a:pt x="259080" y="9842"/>
                  </a:lnTo>
                  <a:lnTo>
                    <a:pt x="255270" y="8572"/>
                  </a:lnTo>
                  <a:lnTo>
                    <a:pt x="244792" y="9842"/>
                  </a:lnTo>
                  <a:lnTo>
                    <a:pt x="245478" y="10769"/>
                  </a:lnTo>
                  <a:lnTo>
                    <a:pt x="248602" y="9842"/>
                  </a:lnTo>
                  <a:lnTo>
                    <a:pt x="245745" y="12382"/>
                  </a:lnTo>
                  <a:lnTo>
                    <a:pt x="243459" y="11366"/>
                  </a:lnTo>
                  <a:lnTo>
                    <a:pt x="240030" y="12382"/>
                  </a:lnTo>
                  <a:lnTo>
                    <a:pt x="241211" y="11595"/>
                  </a:lnTo>
                  <a:lnTo>
                    <a:pt x="229552" y="14922"/>
                  </a:lnTo>
                  <a:lnTo>
                    <a:pt x="228600" y="13652"/>
                  </a:lnTo>
                  <a:lnTo>
                    <a:pt x="227876" y="12700"/>
                  </a:lnTo>
                  <a:lnTo>
                    <a:pt x="225742" y="13652"/>
                  </a:lnTo>
                  <a:lnTo>
                    <a:pt x="224790" y="12382"/>
                  </a:lnTo>
                  <a:lnTo>
                    <a:pt x="223837" y="13652"/>
                  </a:lnTo>
                  <a:lnTo>
                    <a:pt x="221932" y="13652"/>
                  </a:lnTo>
                  <a:lnTo>
                    <a:pt x="220027" y="12382"/>
                  </a:lnTo>
                  <a:lnTo>
                    <a:pt x="221932" y="12382"/>
                  </a:lnTo>
                  <a:lnTo>
                    <a:pt x="219075" y="11112"/>
                  </a:lnTo>
                  <a:lnTo>
                    <a:pt x="213360" y="12382"/>
                  </a:lnTo>
                  <a:lnTo>
                    <a:pt x="216217" y="12382"/>
                  </a:lnTo>
                  <a:lnTo>
                    <a:pt x="185737" y="17462"/>
                  </a:lnTo>
                  <a:lnTo>
                    <a:pt x="186690" y="18732"/>
                  </a:lnTo>
                  <a:lnTo>
                    <a:pt x="180022" y="20002"/>
                  </a:lnTo>
                  <a:lnTo>
                    <a:pt x="180975" y="18732"/>
                  </a:lnTo>
                  <a:lnTo>
                    <a:pt x="173355" y="20002"/>
                  </a:lnTo>
                  <a:lnTo>
                    <a:pt x="171450" y="21272"/>
                  </a:lnTo>
                  <a:lnTo>
                    <a:pt x="169545" y="21272"/>
                  </a:lnTo>
                  <a:lnTo>
                    <a:pt x="163830" y="21272"/>
                  </a:lnTo>
                  <a:lnTo>
                    <a:pt x="166687" y="20002"/>
                  </a:lnTo>
                  <a:lnTo>
                    <a:pt x="162877" y="21272"/>
                  </a:lnTo>
                  <a:lnTo>
                    <a:pt x="158115" y="23812"/>
                  </a:lnTo>
                  <a:lnTo>
                    <a:pt x="155257" y="23812"/>
                  </a:lnTo>
                  <a:lnTo>
                    <a:pt x="155257" y="25082"/>
                  </a:lnTo>
                  <a:lnTo>
                    <a:pt x="151447" y="25082"/>
                  </a:lnTo>
                  <a:lnTo>
                    <a:pt x="154305" y="23812"/>
                  </a:lnTo>
                  <a:lnTo>
                    <a:pt x="148590" y="23812"/>
                  </a:lnTo>
                  <a:lnTo>
                    <a:pt x="152400" y="22542"/>
                  </a:lnTo>
                  <a:lnTo>
                    <a:pt x="143827" y="21272"/>
                  </a:lnTo>
                  <a:lnTo>
                    <a:pt x="142189" y="24180"/>
                  </a:lnTo>
                  <a:lnTo>
                    <a:pt x="143827" y="23812"/>
                  </a:lnTo>
                  <a:lnTo>
                    <a:pt x="141922" y="24663"/>
                  </a:lnTo>
                  <a:lnTo>
                    <a:pt x="141478" y="25438"/>
                  </a:lnTo>
                  <a:lnTo>
                    <a:pt x="142875" y="26352"/>
                  </a:lnTo>
                  <a:lnTo>
                    <a:pt x="138112" y="27622"/>
                  </a:lnTo>
                  <a:lnTo>
                    <a:pt x="132397" y="27622"/>
                  </a:lnTo>
                  <a:lnTo>
                    <a:pt x="130492" y="25082"/>
                  </a:lnTo>
                  <a:lnTo>
                    <a:pt x="125730" y="25996"/>
                  </a:lnTo>
                  <a:lnTo>
                    <a:pt x="125730" y="27622"/>
                  </a:lnTo>
                  <a:lnTo>
                    <a:pt x="125730" y="28892"/>
                  </a:lnTo>
                  <a:lnTo>
                    <a:pt x="124777" y="28892"/>
                  </a:lnTo>
                  <a:lnTo>
                    <a:pt x="125730" y="27622"/>
                  </a:lnTo>
                  <a:lnTo>
                    <a:pt x="125730" y="25996"/>
                  </a:lnTo>
                  <a:lnTo>
                    <a:pt x="123825" y="26352"/>
                  </a:lnTo>
                  <a:lnTo>
                    <a:pt x="121920" y="26352"/>
                  </a:lnTo>
                  <a:lnTo>
                    <a:pt x="120015" y="27622"/>
                  </a:lnTo>
                  <a:lnTo>
                    <a:pt x="117157" y="27622"/>
                  </a:lnTo>
                  <a:lnTo>
                    <a:pt x="115252" y="28892"/>
                  </a:lnTo>
                  <a:lnTo>
                    <a:pt x="114973" y="28714"/>
                  </a:lnTo>
                  <a:lnTo>
                    <a:pt x="113347" y="30162"/>
                  </a:lnTo>
                  <a:lnTo>
                    <a:pt x="119062" y="28892"/>
                  </a:lnTo>
                  <a:lnTo>
                    <a:pt x="116205" y="30162"/>
                  </a:lnTo>
                  <a:lnTo>
                    <a:pt x="113347" y="32702"/>
                  </a:lnTo>
                  <a:lnTo>
                    <a:pt x="107632" y="32702"/>
                  </a:lnTo>
                  <a:lnTo>
                    <a:pt x="107632" y="31432"/>
                  </a:lnTo>
                  <a:lnTo>
                    <a:pt x="105727" y="31432"/>
                  </a:lnTo>
                  <a:lnTo>
                    <a:pt x="105727" y="30162"/>
                  </a:lnTo>
                  <a:lnTo>
                    <a:pt x="105727" y="28892"/>
                  </a:lnTo>
                  <a:lnTo>
                    <a:pt x="107797" y="29248"/>
                  </a:lnTo>
                  <a:lnTo>
                    <a:pt x="107149" y="28892"/>
                  </a:lnTo>
                  <a:lnTo>
                    <a:pt x="104775" y="27622"/>
                  </a:lnTo>
                  <a:lnTo>
                    <a:pt x="100965" y="30162"/>
                  </a:lnTo>
                  <a:lnTo>
                    <a:pt x="100965" y="28892"/>
                  </a:lnTo>
                  <a:lnTo>
                    <a:pt x="100012" y="28892"/>
                  </a:lnTo>
                  <a:lnTo>
                    <a:pt x="99060" y="30162"/>
                  </a:lnTo>
                  <a:lnTo>
                    <a:pt x="98107" y="30162"/>
                  </a:lnTo>
                  <a:lnTo>
                    <a:pt x="100012" y="27622"/>
                  </a:lnTo>
                  <a:lnTo>
                    <a:pt x="96202" y="30162"/>
                  </a:lnTo>
                  <a:lnTo>
                    <a:pt x="94411" y="28575"/>
                  </a:lnTo>
                  <a:lnTo>
                    <a:pt x="91440" y="30162"/>
                  </a:lnTo>
                  <a:lnTo>
                    <a:pt x="94297" y="31432"/>
                  </a:lnTo>
                  <a:lnTo>
                    <a:pt x="85725" y="33972"/>
                  </a:lnTo>
                  <a:lnTo>
                    <a:pt x="88582" y="27622"/>
                  </a:lnTo>
                  <a:lnTo>
                    <a:pt x="79057" y="30162"/>
                  </a:lnTo>
                  <a:lnTo>
                    <a:pt x="83820" y="30162"/>
                  </a:lnTo>
                  <a:lnTo>
                    <a:pt x="81915" y="31432"/>
                  </a:lnTo>
                  <a:lnTo>
                    <a:pt x="77152" y="31432"/>
                  </a:lnTo>
                  <a:lnTo>
                    <a:pt x="76200" y="30162"/>
                  </a:lnTo>
                  <a:lnTo>
                    <a:pt x="69532" y="31432"/>
                  </a:lnTo>
                  <a:lnTo>
                    <a:pt x="71437" y="31432"/>
                  </a:lnTo>
                  <a:lnTo>
                    <a:pt x="71437" y="32702"/>
                  </a:lnTo>
                  <a:lnTo>
                    <a:pt x="68580" y="33972"/>
                  </a:lnTo>
                  <a:lnTo>
                    <a:pt x="68580" y="32702"/>
                  </a:lnTo>
                  <a:lnTo>
                    <a:pt x="61912" y="32702"/>
                  </a:lnTo>
                  <a:lnTo>
                    <a:pt x="62382" y="33337"/>
                  </a:lnTo>
                  <a:lnTo>
                    <a:pt x="66675" y="35242"/>
                  </a:lnTo>
                  <a:lnTo>
                    <a:pt x="60007" y="35242"/>
                  </a:lnTo>
                  <a:lnTo>
                    <a:pt x="62865" y="33972"/>
                  </a:lnTo>
                  <a:lnTo>
                    <a:pt x="62382" y="33337"/>
                  </a:lnTo>
                  <a:lnTo>
                    <a:pt x="60960" y="32702"/>
                  </a:lnTo>
                  <a:lnTo>
                    <a:pt x="61912" y="32702"/>
                  </a:lnTo>
                  <a:lnTo>
                    <a:pt x="60007" y="30162"/>
                  </a:lnTo>
                  <a:lnTo>
                    <a:pt x="58102" y="27622"/>
                  </a:lnTo>
                  <a:lnTo>
                    <a:pt x="59055" y="25082"/>
                  </a:lnTo>
                  <a:lnTo>
                    <a:pt x="55245" y="27622"/>
                  </a:lnTo>
                  <a:lnTo>
                    <a:pt x="51435" y="27622"/>
                  </a:lnTo>
                  <a:lnTo>
                    <a:pt x="50482" y="30162"/>
                  </a:lnTo>
                  <a:lnTo>
                    <a:pt x="44767" y="30162"/>
                  </a:lnTo>
                  <a:lnTo>
                    <a:pt x="47612" y="28892"/>
                  </a:lnTo>
                  <a:lnTo>
                    <a:pt x="42849" y="28892"/>
                  </a:lnTo>
                  <a:lnTo>
                    <a:pt x="44767" y="27622"/>
                  </a:lnTo>
                  <a:lnTo>
                    <a:pt x="47612" y="27622"/>
                  </a:lnTo>
                  <a:lnTo>
                    <a:pt x="44767" y="26352"/>
                  </a:lnTo>
                  <a:lnTo>
                    <a:pt x="41910" y="27622"/>
                  </a:lnTo>
                  <a:lnTo>
                    <a:pt x="35242" y="31432"/>
                  </a:lnTo>
                  <a:lnTo>
                    <a:pt x="34290" y="31432"/>
                  </a:lnTo>
                  <a:lnTo>
                    <a:pt x="35242" y="30162"/>
                  </a:lnTo>
                  <a:lnTo>
                    <a:pt x="34290" y="30162"/>
                  </a:lnTo>
                  <a:lnTo>
                    <a:pt x="33324" y="31432"/>
                  </a:lnTo>
                  <a:lnTo>
                    <a:pt x="31432" y="31432"/>
                  </a:lnTo>
                  <a:lnTo>
                    <a:pt x="31432" y="30162"/>
                  </a:lnTo>
                  <a:lnTo>
                    <a:pt x="31432" y="28892"/>
                  </a:lnTo>
                  <a:lnTo>
                    <a:pt x="30480" y="28892"/>
                  </a:lnTo>
                  <a:lnTo>
                    <a:pt x="26670" y="30162"/>
                  </a:lnTo>
                  <a:lnTo>
                    <a:pt x="21907" y="30162"/>
                  </a:lnTo>
                  <a:lnTo>
                    <a:pt x="21907" y="46672"/>
                  </a:lnTo>
                  <a:lnTo>
                    <a:pt x="19037" y="46672"/>
                  </a:lnTo>
                  <a:lnTo>
                    <a:pt x="19037" y="45402"/>
                  </a:lnTo>
                  <a:lnTo>
                    <a:pt x="21907" y="46672"/>
                  </a:lnTo>
                  <a:lnTo>
                    <a:pt x="21907" y="30162"/>
                  </a:lnTo>
                  <a:lnTo>
                    <a:pt x="20002" y="30162"/>
                  </a:lnTo>
                  <a:lnTo>
                    <a:pt x="21907" y="28892"/>
                  </a:lnTo>
                  <a:lnTo>
                    <a:pt x="18097" y="28892"/>
                  </a:lnTo>
                  <a:lnTo>
                    <a:pt x="14274" y="30162"/>
                  </a:lnTo>
                  <a:lnTo>
                    <a:pt x="11430" y="31432"/>
                  </a:lnTo>
                  <a:lnTo>
                    <a:pt x="8572" y="31432"/>
                  </a:lnTo>
                  <a:lnTo>
                    <a:pt x="6667" y="33972"/>
                  </a:lnTo>
                  <a:lnTo>
                    <a:pt x="4762" y="33972"/>
                  </a:lnTo>
                  <a:lnTo>
                    <a:pt x="4216" y="34709"/>
                  </a:lnTo>
                  <a:lnTo>
                    <a:pt x="3810" y="34290"/>
                  </a:lnTo>
                  <a:lnTo>
                    <a:pt x="3810" y="35242"/>
                  </a:lnTo>
                  <a:lnTo>
                    <a:pt x="3810" y="36512"/>
                  </a:lnTo>
                  <a:lnTo>
                    <a:pt x="1905" y="36512"/>
                  </a:lnTo>
                  <a:lnTo>
                    <a:pt x="0" y="39052"/>
                  </a:lnTo>
                  <a:lnTo>
                    <a:pt x="0" y="40322"/>
                  </a:lnTo>
                  <a:lnTo>
                    <a:pt x="3810" y="44132"/>
                  </a:lnTo>
                  <a:lnTo>
                    <a:pt x="7620" y="45402"/>
                  </a:lnTo>
                  <a:lnTo>
                    <a:pt x="9525" y="46672"/>
                  </a:lnTo>
                  <a:lnTo>
                    <a:pt x="9525" y="47942"/>
                  </a:lnTo>
                  <a:lnTo>
                    <a:pt x="10477" y="50482"/>
                  </a:lnTo>
                  <a:lnTo>
                    <a:pt x="14274" y="54292"/>
                  </a:lnTo>
                  <a:lnTo>
                    <a:pt x="13335" y="51752"/>
                  </a:lnTo>
                  <a:lnTo>
                    <a:pt x="13335" y="49212"/>
                  </a:lnTo>
                  <a:lnTo>
                    <a:pt x="18097" y="53022"/>
                  </a:lnTo>
                  <a:lnTo>
                    <a:pt x="23799" y="58102"/>
                  </a:lnTo>
                  <a:lnTo>
                    <a:pt x="19037" y="55562"/>
                  </a:lnTo>
                  <a:lnTo>
                    <a:pt x="20002" y="58102"/>
                  </a:lnTo>
                  <a:lnTo>
                    <a:pt x="21907" y="59372"/>
                  </a:lnTo>
                  <a:lnTo>
                    <a:pt x="26670" y="61912"/>
                  </a:lnTo>
                  <a:lnTo>
                    <a:pt x="28562" y="65722"/>
                  </a:lnTo>
                  <a:lnTo>
                    <a:pt x="25717" y="63182"/>
                  </a:lnTo>
                  <a:lnTo>
                    <a:pt x="27622" y="65722"/>
                  </a:lnTo>
                  <a:lnTo>
                    <a:pt x="27089" y="65557"/>
                  </a:lnTo>
                  <a:lnTo>
                    <a:pt x="32385" y="74612"/>
                  </a:lnTo>
                  <a:lnTo>
                    <a:pt x="35242" y="73342"/>
                  </a:lnTo>
                  <a:lnTo>
                    <a:pt x="35712" y="73977"/>
                  </a:lnTo>
                  <a:lnTo>
                    <a:pt x="36195" y="73342"/>
                  </a:lnTo>
                  <a:lnTo>
                    <a:pt x="36195" y="74612"/>
                  </a:lnTo>
                  <a:lnTo>
                    <a:pt x="35712" y="73977"/>
                  </a:lnTo>
                  <a:lnTo>
                    <a:pt x="35560" y="74193"/>
                  </a:lnTo>
                  <a:lnTo>
                    <a:pt x="37147" y="78422"/>
                  </a:lnTo>
                  <a:lnTo>
                    <a:pt x="39052" y="74612"/>
                  </a:lnTo>
                  <a:lnTo>
                    <a:pt x="44767" y="82232"/>
                  </a:lnTo>
                  <a:lnTo>
                    <a:pt x="42849" y="80962"/>
                  </a:lnTo>
                  <a:lnTo>
                    <a:pt x="46672" y="84772"/>
                  </a:lnTo>
                  <a:lnTo>
                    <a:pt x="45720" y="84772"/>
                  </a:lnTo>
                  <a:lnTo>
                    <a:pt x="50482" y="88582"/>
                  </a:lnTo>
                  <a:lnTo>
                    <a:pt x="51435" y="88582"/>
                  </a:lnTo>
                  <a:lnTo>
                    <a:pt x="53340" y="89852"/>
                  </a:lnTo>
                  <a:lnTo>
                    <a:pt x="55245" y="92392"/>
                  </a:lnTo>
                  <a:lnTo>
                    <a:pt x="53340" y="91122"/>
                  </a:lnTo>
                  <a:lnTo>
                    <a:pt x="56197" y="93662"/>
                  </a:lnTo>
                  <a:lnTo>
                    <a:pt x="56197" y="95783"/>
                  </a:lnTo>
                  <a:lnTo>
                    <a:pt x="57531" y="98742"/>
                  </a:lnTo>
                  <a:lnTo>
                    <a:pt x="59055" y="98742"/>
                  </a:lnTo>
                  <a:lnTo>
                    <a:pt x="60007" y="100012"/>
                  </a:lnTo>
                  <a:lnTo>
                    <a:pt x="60007" y="100647"/>
                  </a:lnTo>
                  <a:lnTo>
                    <a:pt x="60960" y="101282"/>
                  </a:lnTo>
                  <a:lnTo>
                    <a:pt x="64770" y="105092"/>
                  </a:lnTo>
                  <a:lnTo>
                    <a:pt x="63817" y="106362"/>
                  </a:lnTo>
                  <a:lnTo>
                    <a:pt x="67627" y="108902"/>
                  </a:lnTo>
                  <a:lnTo>
                    <a:pt x="66675" y="110172"/>
                  </a:lnTo>
                  <a:lnTo>
                    <a:pt x="68580" y="111442"/>
                  </a:lnTo>
                  <a:lnTo>
                    <a:pt x="71437" y="111442"/>
                  </a:lnTo>
                  <a:lnTo>
                    <a:pt x="72491" y="113563"/>
                  </a:lnTo>
                  <a:lnTo>
                    <a:pt x="76200" y="116522"/>
                  </a:lnTo>
                  <a:lnTo>
                    <a:pt x="78105" y="120332"/>
                  </a:lnTo>
                  <a:lnTo>
                    <a:pt x="80962" y="122872"/>
                  </a:lnTo>
                  <a:lnTo>
                    <a:pt x="84772" y="125412"/>
                  </a:lnTo>
                  <a:lnTo>
                    <a:pt x="86677" y="127952"/>
                  </a:lnTo>
                  <a:lnTo>
                    <a:pt x="86677" y="129222"/>
                  </a:lnTo>
                  <a:lnTo>
                    <a:pt x="88582" y="130492"/>
                  </a:lnTo>
                  <a:lnTo>
                    <a:pt x="87630" y="127952"/>
                  </a:lnTo>
                  <a:lnTo>
                    <a:pt x="90487" y="130492"/>
                  </a:lnTo>
                  <a:lnTo>
                    <a:pt x="92392" y="129222"/>
                  </a:lnTo>
                  <a:lnTo>
                    <a:pt x="93345" y="138112"/>
                  </a:lnTo>
                  <a:lnTo>
                    <a:pt x="97155" y="139382"/>
                  </a:lnTo>
                  <a:lnTo>
                    <a:pt x="97155" y="140652"/>
                  </a:lnTo>
                  <a:lnTo>
                    <a:pt x="96202" y="139382"/>
                  </a:lnTo>
                  <a:lnTo>
                    <a:pt x="96202" y="140652"/>
                  </a:lnTo>
                  <a:lnTo>
                    <a:pt x="100965" y="144462"/>
                  </a:lnTo>
                  <a:lnTo>
                    <a:pt x="100012" y="143192"/>
                  </a:lnTo>
                  <a:lnTo>
                    <a:pt x="104775" y="145732"/>
                  </a:lnTo>
                  <a:lnTo>
                    <a:pt x="106680" y="149542"/>
                  </a:lnTo>
                  <a:lnTo>
                    <a:pt x="105727" y="147002"/>
                  </a:lnTo>
                  <a:lnTo>
                    <a:pt x="109537" y="149542"/>
                  </a:lnTo>
                  <a:lnTo>
                    <a:pt x="112395" y="150812"/>
                  </a:lnTo>
                  <a:lnTo>
                    <a:pt x="112395" y="149542"/>
                  </a:lnTo>
                  <a:lnTo>
                    <a:pt x="111442" y="148272"/>
                  </a:lnTo>
                  <a:lnTo>
                    <a:pt x="112395" y="149034"/>
                  </a:lnTo>
                  <a:lnTo>
                    <a:pt x="112395" y="148272"/>
                  </a:lnTo>
                  <a:lnTo>
                    <a:pt x="111912" y="147002"/>
                  </a:lnTo>
                  <a:lnTo>
                    <a:pt x="111442" y="145732"/>
                  </a:lnTo>
                  <a:lnTo>
                    <a:pt x="114300" y="148272"/>
                  </a:lnTo>
                  <a:lnTo>
                    <a:pt x="113347" y="145732"/>
                  </a:lnTo>
                  <a:lnTo>
                    <a:pt x="111442" y="143192"/>
                  </a:lnTo>
                  <a:lnTo>
                    <a:pt x="109537" y="140652"/>
                  </a:lnTo>
                  <a:lnTo>
                    <a:pt x="108585" y="139382"/>
                  </a:lnTo>
                  <a:lnTo>
                    <a:pt x="107632" y="138112"/>
                  </a:lnTo>
                  <a:lnTo>
                    <a:pt x="105727" y="139382"/>
                  </a:lnTo>
                  <a:lnTo>
                    <a:pt x="105727" y="138112"/>
                  </a:lnTo>
                  <a:lnTo>
                    <a:pt x="103822" y="138112"/>
                  </a:lnTo>
                  <a:lnTo>
                    <a:pt x="99060" y="131762"/>
                  </a:lnTo>
                  <a:lnTo>
                    <a:pt x="96202" y="131762"/>
                  </a:lnTo>
                  <a:lnTo>
                    <a:pt x="96202" y="130492"/>
                  </a:lnTo>
                  <a:lnTo>
                    <a:pt x="95567" y="129222"/>
                  </a:lnTo>
                  <a:lnTo>
                    <a:pt x="94932" y="127952"/>
                  </a:lnTo>
                  <a:lnTo>
                    <a:pt x="94297" y="126682"/>
                  </a:lnTo>
                  <a:lnTo>
                    <a:pt x="93535" y="125412"/>
                  </a:lnTo>
                  <a:lnTo>
                    <a:pt x="90487" y="120332"/>
                  </a:lnTo>
                  <a:lnTo>
                    <a:pt x="91440" y="125412"/>
                  </a:lnTo>
                  <a:lnTo>
                    <a:pt x="88392" y="120332"/>
                  </a:lnTo>
                  <a:lnTo>
                    <a:pt x="87630" y="119062"/>
                  </a:lnTo>
                  <a:lnTo>
                    <a:pt x="86677" y="119062"/>
                  </a:lnTo>
                  <a:lnTo>
                    <a:pt x="83820" y="120332"/>
                  </a:lnTo>
                  <a:lnTo>
                    <a:pt x="83820" y="112712"/>
                  </a:lnTo>
                  <a:lnTo>
                    <a:pt x="80010" y="111442"/>
                  </a:lnTo>
                  <a:lnTo>
                    <a:pt x="80962" y="112712"/>
                  </a:lnTo>
                  <a:lnTo>
                    <a:pt x="79057" y="111442"/>
                  </a:lnTo>
                  <a:lnTo>
                    <a:pt x="79057" y="105092"/>
                  </a:lnTo>
                  <a:lnTo>
                    <a:pt x="78105" y="103822"/>
                  </a:lnTo>
                  <a:lnTo>
                    <a:pt x="78105" y="102552"/>
                  </a:lnTo>
                  <a:lnTo>
                    <a:pt x="80010" y="103822"/>
                  </a:lnTo>
                  <a:lnTo>
                    <a:pt x="79286" y="102552"/>
                  </a:lnTo>
                  <a:lnTo>
                    <a:pt x="77152" y="98742"/>
                  </a:lnTo>
                  <a:lnTo>
                    <a:pt x="78105" y="105092"/>
                  </a:lnTo>
                  <a:lnTo>
                    <a:pt x="74295" y="101282"/>
                  </a:lnTo>
                  <a:lnTo>
                    <a:pt x="74295" y="100012"/>
                  </a:lnTo>
                  <a:lnTo>
                    <a:pt x="77152" y="100012"/>
                  </a:lnTo>
                  <a:lnTo>
                    <a:pt x="75247" y="98742"/>
                  </a:lnTo>
                  <a:lnTo>
                    <a:pt x="74295" y="96202"/>
                  </a:lnTo>
                  <a:lnTo>
                    <a:pt x="66675" y="93662"/>
                  </a:lnTo>
                  <a:lnTo>
                    <a:pt x="66192" y="92392"/>
                  </a:lnTo>
                  <a:lnTo>
                    <a:pt x="64770" y="88582"/>
                  </a:lnTo>
                  <a:lnTo>
                    <a:pt x="64770" y="92392"/>
                  </a:lnTo>
                  <a:lnTo>
                    <a:pt x="60007" y="87312"/>
                  </a:lnTo>
                  <a:lnTo>
                    <a:pt x="59245" y="82232"/>
                  </a:lnTo>
                  <a:lnTo>
                    <a:pt x="59055" y="80962"/>
                  </a:lnTo>
                  <a:lnTo>
                    <a:pt x="55245" y="80962"/>
                  </a:lnTo>
                  <a:lnTo>
                    <a:pt x="55245" y="79692"/>
                  </a:lnTo>
                  <a:lnTo>
                    <a:pt x="53340" y="77152"/>
                  </a:lnTo>
                  <a:lnTo>
                    <a:pt x="48577" y="73342"/>
                  </a:lnTo>
                  <a:lnTo>
                    <a:pt x="46672" y="73342"/>
                  </a:lnTo>
                  <a:lnTo>
                    <a:pt x="48577" y="69532"/>
                  </a:lnTo>
                  <a:lnTo>
                    <a:pt x="40005" y="65722"/>
                  </a:lnTo>
                  <a:lnTo>
                    <a:pt x="34290" y="63182"/>
                  </a:lnTo>
                  <a:lnTo>
                    <a:pt x="37147" y="60642"/>
                  </a:lnTo>
                  <a:lnTo>
                    <a:pt x="34467" y="58102"/>
                  </a:lnTo>
                  <a:lnTo>
                    <a:pt x="30480" y="54292"/>
                  </a:lnTo>
                  <a:lnTo>
                    <a:pt x="30480" y="53022"/>
                  </a:lnTo>
                  <a:lnTo>
                    <a:pt x="29527" y="53022"/>
                  </a:lnTo>
                  <a:lnTo>
                    <a:pt x="28562" y="51752"/>
                  </a:lnTo>
                  <a:lnTo>
                    <a:pt x="27622" y="51752"/>
                  </a:lnTo>
                  <a:lnTo>
                    <a:pt x="25717" y="49212"/>
                  </a:lnTo>
                  <a:lnTo>
                    <a:pt x="23799" y="47942"/>
                  </a:lnTo>
                  <a:lnTo>
                    <a:pt x="22860" y="47942"/>
                  </a:lnTo>
                  <a:lnTo>
                    <a:pt x="22860" y="46672"/>
                  </a:lnTo>
                  <a:lnTo>
                    <a:pt x="30480" y="46672"/>
                  </a:lnTo>
                  <a:lnTo>
                    <a:pt x="32385" y="45402"/>
                  </a:lnTo>
                  <a:lnTo>
                    <a:pt x="32385" y="46672"/>
                  </a:lnTo>
                  <a:lnTo>
                    <a:pt x="33324" y="46672"/>
                  </a:lnTo>
                  <a:lnTo>
                    <a:pt x="34290" y="45402"/>
                  </a:lnTo>
                  <a:lnTo>
                    <a:pt x="52387" y="45402"/>
                  </a:lnTo>
                  <a:lnTo>
                    <a:pt x="54292" y="42862"/>
                  </a:lnTo>
                  <a:lnTo>
                    <a:pt x="57150" y="41592"/>
                  </a:lnTo>
                  <a:lnTo>
                    <a:pt x="60007" y="40322"/>
                  </a:lnTo>
                  <a:lnTo>
                    <a:pt x="53340" y="41592"/>
                  </a:lnTo>
                  <a:lnTo>
                    <a:pt x="60960" y="39052"/>
                  </a:lnTo>
                  <a:lnTo>
                    <a:pt x="58102" y="37782"/>
                  </a:lnTo>
                  <a:lnTo>
                    <a:pt x="60960" y="36512"/>
                  </a:lnTo>
                  <a:lnTo>
                    <a:pt x="65722" y="39052"/>
                  </a:lnTo>
                  <a:lnTo>
                    <a:pt x="60960" y="39052"/>
                  </a:lnTo>
                  <a:lnTo>
                    <a:pt x="60007" y="41592"/>
                  </a:lnTo>
                  <a:lnTo>
                    <a:pt x="69532" y="39052"/>
                  </a:lnTo>
                  <a:lnTo>
                    <a:pt x="69532" y="40322"/>
                  </a:lnTo>
                  <a:lnTo>
                    <a:pt x="79667" y="39052"/>
                  </a:lnTo>
                  <a:lnTo>
                    <a:pt x="99936" y="37782"/>
                  </a:lnTo>
                  <a:lnTo>
                    <a:pt x="109537" y="36512"/>
                  </a:lnTo>
                  <a:lnTo>
                    <a:pt x="107632" y="35242"/>
                  </a:lnTo>
                  <a:lnTo>
                    <a:pt x="114300" y="35242"/>
                  </a:lnTo>
                  <a:lnTo>
                    <a:pt x="110490" y="36512"/>
                  </a:lnTo>
                  <a:lnTo>
                    <a:pt x="112395" y="37782"/>
                  </a:lnTo>
                  <a:lnTo>
                    <a:pt x="116205" y="35242"/>
                  </a:lnTo>
                  <a:lnTo>
                    <a:pt x="120015" y="35242"/>
                  </a:lnTo>
                  <a:lnTo>
                    <a:pt x="118110" y="36512"/>
                  </a:lnTo>
                  <a:lnTo>
                    <a:pt x="118579" y="36512"/>
                  </a:lnTo>
                  <a:lnTo>
                    <a:pt x="122872" y="35242"/>
                  </a:lnTo>
                  <a:lnTo>
                    <a:pt x="133350" y="35242"/>
                  </a:lnTo>
                  <a:lnTo>
                    <a:pt x="130492" y="33972"/>
                  </a:lnTo>
                  <a:lnTo>
                    <a:pt x="133350" y="32702"/>
                  </a:lnTo>
                  <a:lnTo>
                    <a:pt x="135242" y="32702"/>
                  </a:lnTo>
                  <a:lnTo>
                    <a:pt x="133350" y="31432"/>
                  </a:lnTo>
                  <a:lnTo>
                    <a:pt x="136207" y="32702"/>
                  </a:lnTo>
                  <a:lnTo>
                    <a:pt x="135242" y="32702"/>
                  </a:lnTo>
                  <a:lnTo>
                    <a:pt x="137160" y="33972"/>
                  </a:lnTo>
                  <a:lnTo>
                    <a:pt x="148590" y="31432"/>
                  </a:lnTo>
                  <a:lnTo>
                    <a:pt x="154305" y="30162"/>
                  </a:lnTo>
                  <a:lnTo>
                    <a:pt x="157162" y="31432"/>
                  </a:lnTo>
                  <a:lnTo>
                    <a:pt x="159067" y="30162"/>
                  </a:lnTo>
                  <a:lnTo>
                    <a:pt x="160972" y="28892"/>
                  </a:lnTo>
                  <a:lnTo>
                    <a:pt x="163830" y="28892"/>
                  </a:lnTo>
                  <a:lnTo>
                    <a:pt x="168592" y="27622"/>
                  </a:lnTo>
                  <a:lnTo>
                    <a:pt x="167640" y="27622"/>
                  </a:lnTo>
                  <a:lnTo>
                    <a:pt x="166687" y="26352"/>
                  </a:lnTo>
                  <a:lnTo>
                    <a:pt x="170497" y="26352"/>
                  </a:lnTo>
                  <a:lnTo>
                    <a:pt x="169545" y="30162"/>
                  </a:lnTo>
                  <a:lnTo>
                    <a:pt x="177165" y="27622"/>
                  </a:lnTo>
                  <a:lnTo>
                    <a:pt x="180975" y="28892"/>
                  </a:lnTo>
                  <a:lnTo>
                    <a:pt x="178117" y="27622"/>
                  </a:lnTo>
                  <a:lnTo>
                    <a:pt x="189547" y="27622"/>
                  </a:lnTo>
                  <a:lnTo>
                    <a:pt x="186690" y="26352"/>
                  </a:lnTo>
                  <a:lnTo>
                    <a:pt x="187985" y="25781"/>
                  </a:lnTo>
                  <a:lnTo>
                    <a:pt x="186690" y="25082"/>
                  </a:lnTo>
                  <a:lnTo>
                    <a:pt x="189547" y="25082"/>
                  </a:lnTo>
                  <a:lnTo>
                    <a:pt x="187985" y="25781"/>
                  </a:lnTo>
                  <a:lnTo>
                    <a:pt x="190893" y="27330"/>
                  </a:lnTo>
                  <a:lnTo>
                    <a:pt x="195440" y="26352"/>
                  </a:lnTo>
                  <a:lnTo>
                    <a:pt x="208292" y="25082"/>
                  </a:lnTo>
                  <a:lnTo>
                    <a:pt x="215265" y="23812"/>
                  </a:lnTo>
                  <a:lnTo>
                    <a:pt x="213360" y="23812"/>
                  </a:lnTo>
                  <a:lnTo>
                    <a:pt x="215265" y="22542"/>
                  </a:lnTo>
                  <a:lnTo>
                    <a:pt x="220027" y="23812"/>
                  </a:lnTo>
                  <a:lnTo>
                    <a:pt x="221932" y="23812"/>
                  </a:lnTo>
                  <a:lnTo>
                    <a:pt x="220967" y="21272"/>
                  </a:lnTo>
                  <a:lnTo>
                    <a:pt x="223837" y="22225"/>
                  </a:lnTo>
                  <a:lnTo>
                    <a:pt x="223837" y="21272"/>
                  </a:lnTo>
                  <a:lnTo>
                    <a:pt x="224790" y="21272"/>
                  </a:lnTo>
                  <a:lnTo>
                    <a:pt x="238417" y="20002"/>
                  </a:lnTo>
                  <a:lnTo>
                    <a:pt x="252044" y="18732"/>
                  </a:lnTo>
                  <a:lnTo>
                    <a:pt x="265899" y="16192"/>
                  </a:lnTo>
                  <a:lnTo>
                    <a:pt x="280035" y="16192"/>
                  </a:lnTo>
                  <a:lnTo>
                    <a:pt x="280987" y="14922"/>
                  </a:lnTo>
                  <a:lnTo>
                    <a:pt x="280987" y="13652"/>
                  </a:lnTo>
                  <a:lnTo>
                    <a:pt x="288607" y="14922"/>
                  </a:lnTo>
                  <a:lnTo>
                    <a:pt x="289077" y="13652"/>
                  </a:lnTo>
                  <a:lnTo>
                    <a:pt x="289560" y="12382"/>
                  </a:lnTo>
                  <a:lnTo>
                    <a:pt x="297180" y="13652"/>
                  </a:lnTo>
                  <a:lnTo>
                    <a:pt x="297180" y="12382"/>
                  </a:lnTo>
                  <a:lnTo>
                    <a:pt x="295275" y="12382"/>
                  </a:lnTo>
                  <a:lnTo>
                    <a:pt x="298132" y="9842"/>
                  </a:lnTo>
                  <a:close/>
                </a:path>
                <a:path w="300355" h="252730">
                  <a:moveTo>
                    <a:pt x="300037" y="7620"/>
                  </a:moveTo>
                  <a:lnTo>
                    <a:pt x="297180" y="7620"/>
                  </a:lnTo>
                  <a:lnTo>
                    <a:pt x="298132" y="9525"/>
                  </a:lnTo>
                  <a:lnTo>
                    <a:pt x="300037" y="762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630679" y="2663189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80" h="5080">
                  <a:moveTo>
                    <a:pt x="1905" y="1904"/>
                  </a:moveTo>
                  <a:lnTo>
                    <a:pt x="0" y="0"/>
                  </a:lnTo>
                  <a:lnTo>
                    <a:pt x="952" y="0"/>
                  </a:lnTo>
                  <a:lnTo>
                    <a:pt x="1905" y="1904"/>
                  </a:lnTo>
                  <a:close/>
                </a:path>
                <a:path w="5080" h="5080">
                  <a:moveTo>
                    <a:pt x="2857" y="2857"/>
                  </a:moveTo>
                  <a:lnTo>
                    <a:pt x="1905" y="1904"/>
                  </a:lnTo>
                  <a:lnTo>
                    <a:pt x="2857" y="1904"/>
                  </a:lnTo>
                  <a:lnTo>
                    <a:pt x="2857" y="2857"/>
                  </a:lnTo>
                  <a:close/>
                </a:path>
                <a:path w="5080" h="5080">
                  <a:moveTo>
                    <a:pt x="4762" y="4762"/>
                  </a:moveTo>
                  <a:lnTo>
                    <a:pt x="3810" y="4762"/>
                  </a:lnTo>
                  <a:lnTo>
                    <a:pt x="3810" y="3809"/>
                  </a:lnTo>
                  <a:lnTo>
                    <a:pt x="4762" y="4762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2693670" y="1730692"/>
            <a:ext cx="232410" cy="104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9122092" y="2764154"/>
            <a:ext cx="407670" cy="288925"/>
            <a:chOff x="9122092" y="2764154"/>
            <a:chExt cx="407670" cy="288925"/>
          </a:xfrm>
        </p:grpSpPr>
        <p:sp>
          <p:nvSpPr>
            <p:cNvPr id="17" name="object 17"/>
            <p:cNvSpPr/>
            <p:nvPr/>
          </p:nvSpPr>
          <p:spPr>
            <a:xfrm>
              <a:off x="9122093" y="2764154"/>
              <a:ext cx="407670" cy="288925"/>
            </a:xfrm>
            <a:custGeom>
              <a:avLst/>
              <a:gdLst/>
              <a:ahLst/>
              <a:cxnLst/>
              <a:rect l="l" t="t" r="r" b="b"/>
              <a:pathLst>
                <a:path w="407670" h="288925">
                  <a:moveTo>
                    <a:pt x="12382" y="286702"/>
                  </a:moveTo>
                  <a:lnTo>
                    <a:pt x="10477" y="286702"/>
                  </a:lnTo>
                  <a:lnTo>
                    <a:pt x="9525" y="287655"/>
                  </a:lnTo>
                  <a:lnTo>
                    <a:pt x="10477" y="287655"/>
                  </a:lnTo>
                  <a:lnTo>
                    <a:pt x="10477" y="288607"/>
                  </a:lnTo>
                  <a:lnTo>
                    <a:pt x="12382" y="286702"/>
                  </a:lnTo>
                  <a:close/>
                </a:path>
                <a:path w="407670" h="288925">
                  <a:moveTo>
                    <a:pt x="16192" y="250190"/>
                  </a:moveTo>
                  <a:lnTo>
                    <a:pt x="15709" y="249555"/>
                  </a:lnTo>
                  <a:lnTo>
                    <a:pt x="15379" y="250875"/>
                  </a:lnTo>
                  <a:lnTo>
                    <a:pt x="15443" y="251180"/>
                  </a:lnTo>
                  <a:lnTo>
                    <a:pt x="16192" y="250190"/>
                  </a:lnTo>
                  <a:close/>
                </a:path>
                <a:path w="407670" h="288925">
                  <a:moveTo>
                    <a:pt x="16192" y="247650"/>
                  </a:moveTo>
                  <a:lnTo>
                    <a:pt x="15557" y="249351"/>
                  </a:lnTo>
                  <a:lnTo>
                    <a:pt x="15709" y="249555"/>
                  </a:lnTo>
                  <a:lnTo>
                    <a:pt x="16192" y="247650"/>
                  </a:lnTo>
                  <a:close/>
                </a:path>
                <a:path w="407670" h="288925">
                  <a:moveTo>
                    <a:pt x="25031" y="213906"/>
                  </a:moveTo>
                  <a:lnTo>
                    <a:pt x="24765" y="214630"/>
                  </a:lnTo>
                  <a:lnTo>
                    <a:pt x="24980" y="214490"/>
                  </a:lnTo>
                  <a:lnTo>
                    <a:pt x="25031" y="213906"/>
                  </a:lnTo>
                  <a:close/>
                </a:path>
                <a:path w="407670" h="288925">
                  <a:moveTo>
                    <a:pt x="25400" y="212940"/>
                  </a:moveTo>
                  <a:lnTo>
                    <a:pt x="25095" y="213144"/>
                  </a:lnTo>
                  <a:lnTo>
                    <a:pt x="25031" y="213906"/>
                  </a:lnTo>
                  <a:lnTo>
                    <a:pt x="25400" y="212940"/>
                  </a:lnTo>
                  <a:close/>
                </a:path>
                <a:path w="407670" h="288925">
                  <a:moveTo>
                    <a:pt x="26670" y="212090"/>
                  </a:moveTo>
                  <a:lnTo>
                    <a:pt x="25717" y="212090"/>
                  </a:lnTo>
                  <a:lnTo>
                    <a:pt x="25400" y="212940"/>
                  </a:lnTo>
                  <a:lnTo>
                    <a:pt x="26670" y="212090"/>
                  </a:lnTo>
                  <a:close/>
                </a:path>
                <a:path w="407670" h="288925">
                  <a:moveTo>
                    <a:pt x="36195" y="173990"/>
                  </a:moveTo>
                  <a:lnTo>
                    <a:pt x="35242" y="175260"/>
                  </a:lnTo>
                  <a:lnTo>
                    <a:pt x="35242" y="175907"/>
                  </a:lnTo>
                  <a:lnTo>
                    <a:pt x="36195" y="173990"/>
                  </a:lnTo>
                  <a:close/>
                </a:path>
                <a:path w="407670" h="288925">
                  <a:moveTo>
                    <a:pt x="51435" y="258127"/>
                  </a:moveTo>
                  <a:lnTo>
                    <a:pt x="48577" y="258127"/>
                  </a:lnTo>
                  <a:lnTo>
                    <a:pt x="43815" y="262890"/>
                  </a:lnTo>
                  <a:lnTo>
                    <a:pt x="40005" y="264795"/>
                  </a:lnTo>
                  <a:lnTo>
                    <a:pt x="39052" y="264795"/>
                  </a:lnTo>
                  <a:lnTo>
                    <a:pt x="38100" y="266700"/>
                  </a:lnTo>
                  <a:lnTo>
                    <a:pt x="42862" y="263842"/>
                  </a:lnTo>
                  <a:lnTo>
                    <a:pt x="47625" y="260032"/>
                  </a:lnTo>
                  <a:lnTo>
                    <a:pt x="51435" y="258127"/>
                  </a:lnTo>
                  <a:close/>
                </a:path>
                <a:path w="407670" h="288925">
                  <a:moveTo>
                    <a:pt x="51435" y="256222"/>
                  </a:moveTo>
                  <a:lnTo>
                    <a:pt x="47625" y="257175"/>
                  </a:lnTo>
                  <a:lnTo>
                    <a:pt x="46672" y="259080"/>
                  </a:lnTo>
                  <a:lnTo>
                    <a:pt x="48577" y="257175"/>
                  </a:lnTo>
                  <a:lnTo>
                    <a:pt x="51435" y="256222"/>
                  </a:lnTo>
                  <a:close/>
                </a:path>
                <a:path w="407670" h="288925">
                  <a:moveTo>
                    <a:pt x="56045" y="81749"/>
                  </a:moveTo>
                  <a:lnTo>
                    <a:pt x="55245" y="82550"/>
                  </a:lnTo>
                  <a:lnTo>
                    <a:pt x="55765" y="83743"/>
                  </a:lnTo>
                  <a:lnTo>
                    <a:pt x="56045" y="81749"/>
                  </a:lnTo>
                  <a:close/>
                </a:path>
                <a:path w="407670" h="288925">
                  <a:moveTo>
                    <a:pt x="57823" y="50266"/>
                  </a:moveTo>
                  <a:lnTo>
                    <a:pt x="57150" y="52070"/>
                  </a:lnTo>
                  <a:lnTo>
                    <a:pt x="57150" y="54610"/>
                  </a:lnTo>
                  <a:lnTo>
                    <a:pt x="57467" y="54610"/>
                  </a:lnTo>
                  <a:lnTo>
                    <a:pt x="57823" y="50266"/>
                  </a:lnTo>
                  <a:close/>
                </a:path>
                <a:path w="407670" h="288925">
                  <a:moveTo>
                    <a:pt x="58102" y="54610"/>
                  </a:moveTo>
                  <a:lnTo>
                    <a:pt x="57467" y="54610"/>
                  </a:lnTo>
                  <a:lnTo>
                    <a:pt x="57150" y="58420"/>
                  </a:lnTo>
                  <a:lnTo>
                    <a:pt x="57619" y="57150"/>
                  </a:lnTo>
                  <a:lnTo>
                    <a:pt x="58102" y="54610"/>
                  </a:lnTo>
                  <a:close/>
                </a:path>
                <a:path w="407670" h="288925">
                  <a:moveTo>
                    <a:pt x="58102" y="46990"/>
                  </a:moveTo>
                  <a:lnTo>
                    <a:pt x="57823" y="50266"/>
                  </a:lnTo>
                  <a:lnTo>
                    <a:pt x="58102" y="49530"/>
                  </a:lnTo>
                  <a:lnTo>
                    <a:pt x="58102" y="46990"/>
                  </a:lnTo>
                  <a:close/>
                </a:path>
                <a:path w="407670" h="288925">
                  <a:moveTo>
                    <a:pt x="59055" y="78740"/>
                  </a:moveTo>
                  <a:lnTo>
                    <a:pt x="57340" y="74168"/>
                  </a:lnTo>
                  <a:lnTo>
                    <a:pt x="57048" y="74371"/>
                  </a:lnTo>
                  <a:lnTo>
                    <a:pt x="56045" y="81749"/>
                  </a:lnTo>
                  <a:lnTo>
                    <a:pt x="59055" y="78740"/>
                  </a:lnTo>
                  <a:close/>
                </a:path>
                <a:path w="407670" h="288925">
                  <a:moveTo>
                    <a:pt x="64770" y="52070"/>
                  </a:moveTo>
                  <a:lnTo>
                    <a:pt x="63817" y="52070"/>
                  </a:lnTo>
                  <a:lnTo>
                    <a:pt x="63563" y="54102"/>
                  </a:lnTo>
                  <a:lnTo>
                    <a:pt x="63817" y="54610"/>
                  </a:lnTo>
                  <a:lnTo>
                    <a:pt x="64770" y="53340"/>
                  </a:lnTo>
                  <a:lnTo>
                    <a:pt x="64770" y="52070"/>
                  </a:lnTo>
                  <a:close/>
                </a:path>
                <a:path w="407670" h="288925">
                  <a:moveTo>
                    <a:pt x="65036" y="48806"/>
                  </a:moveTo>
                  <a:lnTo>
                    <a:pt x="64770" y="48260"/>
                  </a:lnTo>
                  <a:lnTo>
                    <a:pt x="64770" y="49530"/>
                  </a:lnTo>
                  <a:lnTo>
                    <a:pt x="65036" y="48806"/>
                  </a:lnTo>
                  <a:close/>
                </a:path>
                <a:path w="407670" h="288925">
                  <a:moveTo>
                    <a:pt x="65722" y="253365"/>
                  </a:moveTo>
                  <a:lnTo>
                    <a:pt x="60960" y="256222"/>
                  </a:lnTo>
                  <a:lnTo>
                    <a:pt x="61912" y="256222"/>
                  </a:lnTo>
                  <a:lnTo>
                    <a:pt x="60007" y="257175"/>
                  </a:lnTo>
                  <a:lnTo>
                    <a:pt x="63817" y="256222"/>
                  </a:lnTo>
                  <a:lnTo>
                    <a:pt x="62865" y="256222"/>
                  </a:lnTo>
                  <a:lnTo>
                    <a:pt x="62865" y="255270"/>
                  </a:lnTo>
                  <a:lnTo>
                    <a:pt x="65722" y="253365"/>
                  </a:lnTo>
                  <a:close/>
                </a:path>
                <a:path w="407670" h="288925">
                  <a:moveTo>
                    <a:pt x="66675" y="55880"/>
                  </a:moveTo>
                  <a:lnTo>
                    <a:pt x="65849" y="50444"/>
                  </a:lnTo>
                  <a:lnTo>
                    <a:pt x="65709" y="50165"/>
                  </a:lnTo>
                  <a:lnTo>
                    <a:pt x="64770" y="52070"/>
                  </a:lnTo>
                  <a:lnTo>
                    <a:pt x="65722" y="52070"/>
                  </a:lnTo>
                  <a:lnTo>
                    <a:pt x="64770" y="53340"/>
                  </a:lnTo>
                  <a:lnTo>
                    <a:pt x="64770" y="57150"/>
                  </a:lnTo>
                  <a:lnTo>
                    <a:pt x="66675" y="55880"/>
                  </a:lnTo>
                  <a:close/>
                </a:path>
                <a:path w="407670" h="288925">
                  <a:moveTo>
                    <a:pt x="66675" y="52070"/>
                  </a:moveTo>
                  <a:lnTo>
                    <a:pt x="65849" y="49898"/>
                  </a:lnTo>
                  <a:lnTo>
                    <a:pt x="65849" y="50444"/>
                  </a:lnTo>
                  <a:lnTo>
                    <a:pt x="66675" y="52070"/>
                  </a:lnTo>
                  <a:close/>
                </a:path>
                <a:path w="407670" h="288925">
                  <a:moveTo>
                    <a:pt x="67627" y="251460"/>
                  </a:moveTo>
                  <a:lnTo>
                    <a:pt x="63817" y="253365"/>
                  </a:lnTo>
                  <a:lnTo>
                    <a:pt x="65722" y="250507"/>
                  </a:lnTo>
                  <a:lnTo>
                    <a:pt x="60960" y="254317"/>
                  </a:lnTo>
                  <a:lnTo>
                    <a:pt x="62865" y="254317"/>
                  </a:lnTo>
                  <a:lnTo>
                    <a:pt x="67627" y="251460"/>
                  </a:lnTo>
                  <a:close/>
                </a:path>
                <a:path w="407670" h="288925">
                  <a:moveTo>
                    <a:pt x="67945" y="45720"/>
                  </a:moveTo>
                  <a:lnTo>
                    <a:pt x="65443" y="47726"/>
                  </a:lnTo>
                  <a:lnTo>
                    <a:pt x="65036" y="48806"/>
                  </a:lnTo>
                  <a:lnTo>
                    <a:pt x="65709" y="50165"/>
                  </a:lnTo>
                  <a:lnTo>
                    <a:pt x="65722" y="49530"/>
                  </a:lnTo>
                  <a:lnTo>
                    <a:pt x="65849" y="49898"/>
                  </a:lnTo>
                  <a:lnTo>
                    <a:pt x="66027" y="49530"/>
                  </a:lnTo>
                  <a:lnTo>
                    <a:pt x="67945" y="45720"/>
                  </a:lnTo>
                  <a:close/>
                </a:path>
                <a:path w="407670" h="288925">
                  <a:moveTo>
                    <a:pt x="72390" y="249555"/>
                  </a:moveTo>
                  <a:lnTo>
                    <a:pt x="71437" y="249555"/>
                  </a:lnTo>
                  <a:lnTo>
                    <a:pt x="68580" y="251460"/>
                  </a:lnTo>
                  <a:lnTo>
                    <a:pt x="69532" y="251460"/>
                  </a:lnTo>
                  <a:lnTo>
                    <a:pt x="72390" y="249555"/>
                  </a:lnTo>
                  <a:close/>
                </a:path>
                <a:path w="407670" h="288925">
                  <a:moveTo>
                    <a:pt x="72390" y="247650"/>
                  </a:moveTo>
                  <a:lnTo>
                    <a:pt x="71437" y="247650"/>
                  </a:lnTo>
                  <a:lnTo>
                    <a:pt x="71437" y="248602"/>
                  </a:lnTo>
                  <a:lnTo>
                    <a:pt x="72390" y="247650"/>
                  </a:lnTo>
                  <a:close/>
                </a:path>
                <a:path w="407670" h="288925">
                  <a:moveTo>
                    <a:pt x="73253" y="28981"/>
                  </a:moveTo>
                  <a:lnTo>
                    <a:pt x="72390" y="29845"/>
                  </a:lnTo>
                  <a:lnTo>
                    <a:pt x="72390" y="33020"/>
                  </a:lnTo>
                  <a:lnTo>
                    <a:pt x="73253" y="28981"/>
                  </a:lnTo>
                  <a:close/>
                </a:path>
                <a:path w="407670" h="288925">
                  <a:moveTo>
                    <a:pt x="73342" y="246697"/>
                  </a:moveTo>
                  <a:lnTo>
                    <a:pt x="72390" y="247650"/>
                  </a:lnTo>
                  <a:lnTo>
                    <a:pt x="73342" y="247650"/>
                  </a:lnTo>
                  <a:lnTo>
                    <a:pt x="73342" y="246697"/>
                  </a:lnTo>
                  <a:close/>
                </a:path>
                <a:path w="407670" h="288925">
                  <a:moveTo>
                    <a:pt x="74295" y="249555"/>
                  </a:moveTo>
                  <a:lnTo>
                    <a:pt x="72390" y="249555"/>
                  </a:lnTo>
                  <a:lnTo>
                    <a:pt x="71437" y="250507"/>
                  </a:lnTo>
                  <a:lnTo>
                    <a:pt x="74295" y="249555"/>
                  </a:lnTo>
                  <a:close/>
                </a:path>
                <a:path w="407670" h="288925">
                  <a:moveTo>
                    <a:pt x="74295" y="243840"/>
                  </a:moveTo>
                  <a:lnTo>
                    <a:pt x="68580" y="248602"/>
                  </a:lnTo>
                  <a:lnTo>
                    <a:pt x="73342" y="244792"/>
                  </a:lnTo>
                  <a:lnTo>
                    <a:pt x="74295" y="243840"/>
                  </a:lnTo>
                  <a:close/>
                </a:path>
                <a:path w="407670" h="288925">
                  <a:moveTo>
                    <a:pt x="74295" y="24130"/>
                  </a:moveTo>
                  <a:lnTo>
                    <a:pt x="73253" y="28981"/>
                  </a:lnTo>
                  <a:lnTo>
                    <a:pt x="74295" y="27940"/>
                  </a:lnTo>
                  <a:lnTo>
                    <a:pt x="74295" y="24130"/>
                  </a:lnTo>
                  <a:close/>
                </a:path>
                <a:path w="407670" h="288925">
                  <a:moveTo>
                    <a:pt x="78105" y="13970"/>
                  </a:moveTo>
                  <a:lnTo>
                    <a:pt x="76835" y="13131"/>
                  </a:lnTo>
                  <a:lnTo>
                    <a:pt x="77152" y="13970"/>
                  </a:lnTo>
                  <a:lnTo>
                    <a:pt x="78105" y="13970"/>
                  </a:lnTo>
                  <a:close/>
                </a:path>
                <a:path w="407670" h="288925">
                  <a:moveTo>
                    <a:pt x="85483" y="233133"/>
                  </a:moveTo>
                  <a:lnTo>
                    <a:pt x="84772" y="232410"/>
                  </a:lnTo>
                  <a:lnTo>
                    <a:pt x="81915" y="235267"/>
                  </a:lnTo>
                  <a:lnTo>
                    <a:pt x="84772" y="233362"/>
                  </a:lnTo>
                  <a:lnTo>
                    <a:pt x="85483" y="233133"/>
                  </a:lnTo>
                  <a:close/>
                </a:path>
                <a:path w="407670" h="288925">
                  <a:moveTo>
                    <a:pt x="86194" y="232892"/>
                  </a:moveTo>
                  <a:lnTo>
                    <a:pt x="85483" y="233133"/>
                  </a:lnTo>
                  <a:lnTo>
                    <a:pt x="85725" y="233362"/>
                  </a:lnTo>
                  <a:lnTo>
                    <a:pt x="86194" y="232892"/>
                  </a:lnTo>
                  <a:close/>
                </a:path>
                <a:path w="407670" h="288925">
                  <a:moveTo>
                    <a:pt x="86677" y="235267"/>
                  </a:moveTo>
                  <a:lnTo>
                    <a:pt x="82867" y="237172"/>
                  </a:lnTo>
                  <a:lnTo>
                    <a:pt x="81915" y="238125"/>
                  </a:lnTo>
                  <a:lnTo>
                    <a:pt x="83820" y="238125"/>
                  </a:lnTo>
                  <a:lnTo>
                    <a:pt x="86677" y="235267"/>
                  </a:lnTo>
                  <a:close/>
                </a:path>
                <a:path w="407670" h="288925">
                  <a:moveTo>
                    <a:pt x="90487" y="236220"/>
                  </a:moveTo>
                  <a:lnTo>
                    <a:pt x="87630" y="238125"/>
                  </a:lnTo>
                  <a:lnTo>
                    <a:pt x="87630" y="239077"/>
                  </a:lnTo>
                  <a:lnTo>
                    <a:pt x="86677" y="240030"/>
                  </a:lnTo>
                  <a:lnTo>
                    <a:pt x="87630" y="240030"/>
                  </a:lnTo>
                  <a:lnTo>
                    <a:pt x="89535" y="239077"/>
                  </a:lnTo>
                  <a:lnTo>
                    <a:pt x="88582" y="239077"/>
                  </a:lnTo>
                  <a:lnTo>
                    <a:pt x="88582" y="238125"/>
                  </a:lnTo>
                  <a:lnTo>
                    <a:pt x="90487" y="236220"/>
                  </a:lnTo>
                  <a:close/>
                </a:path>
                <a:path w="407670" h="288925">
                  <a:moveTo>
                    <a:pt x="91440" y="231457"/>
                  </a:moveTo>
                  <a:lnTo>
                    <a:pt x="87630" y="231457"/>
                  </a:lnTo>
                  <a:lnTo>
                    <a:pt x="86194" y="232892"/>
                  </a:lnTo>
                  <a:lnTo>
                    <a:pt x="87630" y="232410"/>
                  </a:lnTo>
                  <a:lnTo>
                    <a:pt x="91440" y="231457"/>
                  </a:lnTo>
                  <a:close/>
                </a:path>
                <a:path w="407670" h="288925">
                  <a:moveTo>
                    <a:pt x="93345" y="232410"/>
                  </a:moveTo>
                  <a:lnTo>
                    <a:pt x="89535" y="234315"/>
                  </a:lnTo>
                  <a:lnTo>
                    <a:pt x="90487" y="234315"/>
                  </a:lnTo>
                  <a:lnTo>
                    <a:pt x="89535" y="235267"/>
                  </a:lnTo>
                  <a:lnTo>
                    <a:pt x="93345" y="232410"/>
                  </a:lnTo>
                  <a:close/>
                </a:path>
                <a:path w="407670" h="288925">
                  <a:moveTo>
                    <a:pt x="95250" y="231457"/>
                  </a:moveTo>
                  <a:lnTo>
                    <a:pt x="93345" y="232410"/>
                  </a:lnTo>
                  <a:lnTo>
                    <a:pt x="95250" y="232410"/>
                  </a:lnTo>
                  <a:lnTo>
                    <a:pt x="95250" y="231457"/>
                  </a:lnTo>
                  <a:close/>
                </a:path>
                <a:path w="407670" h="288925">
                  <a:moveTo>
                    <a:pt x="99060" y="231457"/>
                  </a:moveTo>
                  <a:lnTo>
                    <a:pt x="98107" y="231457"/>
                  </a:lnTo>
                  <a:lnTo>
                    <a:pt x="97155" y="231457"/>
                  </a:lnTo>
                  <a:lnTo>
                    <a:pt x="97155" y="232410"/>
                  </a:lnTo>
                  <a:lnTo>
                    <a:pt x="99060" y="231457"/>
                  </a:lnTo>
                  <a:close/>
                </a:path>
                <a:path w="407670" h="288925">
                  <a:moveTo>
                    <a:pt x="102870" y="230505"/>
                  </a:moveTo>
                  <a:lnTo>
                    <a:pt x="101917" y="231457"/>
                  </a:lnTo>
                  <a:lnTo>
                    <a:pt x="100965" y="233362"/>
                  </a:lnTo>
                  <a:lnTo>
                    <a:pt x="102870" y="230505"/>
                  </a:lnTo>
                  <a:close/>
                </a:path>
                <a:path w="407670" h="288925">
                  <a:moveTo>
                    <a:pt x="107632" y="225742"/>
                  </a:moveTo>
                  <a:lnTo>
                    <a:pt x="106680" y="225742"/>
                  </a:lnTo>
                  <a:lnTo>
                    <a:pt x="105727" y="226695"/>
                  </a:lnTo>
                  <a:lnTo>
                    <a:pt x="105727" y="227647"/>
                  </a:lnTo>
                  <a:lnTo>
                    <a:pt x="107632" y="225742"/>
                  </a:lnTo>
                  <a:close/>
                </a:path>
                <a:path w="407670" h="288925">
                  <a:moveTo>
                    <a:pt x="108585" y="220027"/>
                  </a:moveTo>
                  <a:lnTo>
                    <a:pt x="105727" y="220980"/>
                  </a:lnTo>
                  <a:lnTo>
                    <a:pt x="102870" y="222885"/>
                  </a:lnTo>
                  <a:lnTo>
                    <a:pt x="103822" y="223837"/>
                  </a:lnTo>
                  <a:lnTo>
                    <a:pt x="108585" y="220027"/>
                  </a:lnTo>
                  <a:close/>
                </a:path>
                <a:path w="407670" h="288925">
                  <a:moveTo>
                    <a:pt x="110490" y="222885"/>
                  </a:moveTo>
                  <a:lnTo>
                    <a:pt x="108585" y="223837"/>
                  </a:lnTo>
                  <a:lnTo>
                    <a:pt x="108585" y="224790"/>
                  </a:lnTo>
                  <a:lnTo>
                    <a:pt x="110490" y="222885"/>
                  </a:lnTo>
                  <a:close/>
                </a:path>
                <a:path w="407670" h="288925">
                  <a:moveTo>
                    <a:pt x="112395" y="225742"/>
                  </a:moveTo>
                  <a:lnTo>
                    <a:pt x="109537" y="226695"/>
                  </a:lnTo>
                  <a:lnTo>
                    <a:pt x="108585" y="228600"/>
                  </a:lnTo>
                  <a:lnTo>
                    <a:pt x="110490" y="227647"/>
                  </a:lnTo>
                  <a:lnTo>
                    <a:pt x="112395" y="225742"/>
                  </a:lnTo>
                  <a:close/>
                </a:path>
                <a:path w="407670" h="288925">
                  <a:moveTo>
                    <a:pt x="114300" y="15240"/>
                  </a:moveTo>
                  <a:lnTo>
                    <a:pt x="111442" y="13970"/>
                  </a:lnTo>
                  <a:lnTo>
                    <a:pt x="109537" y="13970"/>
                  </a:lnTo>
                  <a:lnTo>
                    <a:pt x="112395" y="15240"/>
                  </a:lnTo>
                  <a:lnTo>
                    <a:pt x="114300" y="15240"/>
                  </a:lnTo>
                  <a:close/>
                </a:path>
                <a:path w="407670" h="288925">
                  <a:moveTo>
                    <a:pt x="117157" y="221932"/>
                  </a:moveTo>
                  <a:lnTo>
                    <a:pt x="116205" y="222885"/>
                  </a:lnTo>
                  <a:lnTo>
                    <a:pt x="116205" y="223837"/>
                  </a:lnTo>
                  <a:lnTo>
                    <a:pt x="117157" y="221932"/>
                  </a:lnTo>
                  <a:close/>
                </a:path>
                <a:path w="407670" h="288925">
                  <a:moveTo>
                    <a:pt x="117157" y="219075"/>
                  </a:moveTo>
                  <a:lnTo>
                    <a:pt x="115252" y="220027"/>
                  </a:lnTo>
                  <a:lnTo>
                    <a:pt x="111442" y="221932"/>
                  </a:lnTo>
                  <a:lnTo>
                    <a:pt x="110490" y="223837"/>
                  </a:lnTo>
                  <a:lnTo>
                    <a:pt x="110490" y="224790"/>
                  </a:lnTo>
                  <a:lnTo>
                    <a:pt x="113347" y="221932"/>
                  </a:lnTo>
                  <a:lnTo>
                    <a:pt x="115252" y="220980"/>
                  </a:lnTo>
                  <a:lnTo>
                    <a:pt x="117157" y="219075"/>
                  </a:lnTo>
                  <a:close/>
                </a:path>
                <a:path w="407670" h="288925">
                  <a:moveTo>
                    <a:pt x="117157" y="13970"/>
                  </a:moveTo>
                  <a:lnTo>
                    <a:pt x="115252" y="13970"/>
                  </a:lnTo>
                  <a:lnTo>
                    <a:pt x="114300" y="15240"/>
                  </a:lnTo>
                  <a:lnTo>
                    <a:pt x="117157" y="15240"/>
                  </a:lnTo>
                  <a:lnTo>
                    <a:pt x="117157" y="13970"/>
                  </a:lnTo>
                  <a:close/>
                </a:path>
                <a:path w="407670" h="288925">
                  <a:moveTo>
                    <a:pt x="118110" y="220980"/>
                  </a:moveTo>
                  <a:lnTo>
                    <a:pt x="117157" y="221932"/>
                  </a:lnTo>
                  <a:lnTo>
                    <a:pt x="118110" y="221932"/>
                  </a:lnTo>
                  <a:lnTo>
                    <a:pt x="118110" y="220980"/>
                  </a:lnTo>
                  <a:close/>
                </a:path>
                <a:path w="407670" h="288925">
                  <a:moveTo>
                    <a:pt x="119062" y="216217"/>
                  </a:moveTo>
                  <a:lnTo>
                    <a:pt x="118872" y="216217"/>
                  </a:lnTo>
                  <a:lnTo>
                    <a:pt x="116205" y="218122"/>
                  </a:lnTo>
                  <a:lnTo>
                    <a:pt x="119062" y="216217"/>
                  </a:lnTo>
                  <a:close/>
                </a:path>
                <a:path w="407670" h="288925">
                  <a:moveTo>
                    <a:pt x="119532" y="218122"/>
                  </a:moveTo>
                  <a:lnTo>
                    <a:pt x="119062" y="218122"/>
                  </a:lnTo>
                  <a:lnTo>
                    <a:pt x="118110" y="219075"/>
                  </a:lnTo>
                  <a:lnTo>
                    <a:pt x="119062" y="219075"/>
                  </a:lnTo>
                  <a:lnTo>
                    <a:pt x="119532" y="218122"/>
                  </a:lnTo>
                  <a:close/>
                </a:path>
                <a:path w="407670" h="288925">
                  <a:moveTo>
                    <a:pt x="120015" y="217170"/>
                  </a:moveTo>
                  <a:lnTo>
                    <a:pt x="119532" y="218122"/>
                  </a:lnTo>
                  <a:lnTo>
                    <a:pt x="120015" y="218122"/>
                  </a:lnTo>
                  <a:lnTo>
                    <a:pt x="120015" y="217170"/>
                  </a:lnTo>
                  <a:close/>
                </a:path>
                <a:path w="407670" h="288925">
                  <a:moveTo>
                    <a:pt x="120015" y="215861"/>
                  </a:moveTo>
                  <a:lnTo>
                    <a:pt x="115252" y="220027"/>
                  </a:lnTo>
                  <a:lnTo>
                    <a:pt x="120015" y="217170"/>
                  </a:lnTo>
                  <a:lnTo>
                    <a:pt x="120015" y="215861"/>
                  </a:lnTo>
                  <a:close/>
                </a:path>
                <a:path w="407670" h="288925">
                  <a:moveTo>
                    <a:pt x="121602" y="214477"/>
                  </a:moveTo>
                  <a:lnTo>
                    <a:pt x="120650" y="214947"/>
                  </a:lnTo>
                  <a:lnTo>
                    <a:pt x="120015" y="215404"/>
                  </a:lnTo>
                  <a:lnTo>
                    <a:pt x="120015" y="215861"/>
                  </a:lnTo>
                  <a:lnTo>
                    <a:pt x="121602" y="214477"/>
                  </a:lnTo>
                  <a:close/>
                </a:path>
                <a:path w="407670" h="288925">
                  <a:moveTo>
                    <a:pt x="122872" y="217170"/>
                  </a:moveTo>
                  <a:lnTo>
                    <a:pt x="121920" y="217170"/>
                  </a:lnTo>
                  <a:lnTo>
                    <a:pt x="120967" y="218122"/>
                  </a:lnTo>
                  <a:lnTo>
                    <a:pt x="122872" y="217170"/>
                  </a:lnTo>
                  <a:close/>
                </a:path>
                <a:path w="407670" h="288925">
                  <a:moveTo>
                    <a:pt x="122872" y="213360"/>
                  </a:moveTo>
                  <a:lnTo>
                    <a:pt x="120967" y="213360"/>
                  </a:lnTo>
                  <a:lnTo>
                    <a:pt x="117157" y="216217"/>
                  </a:lnTo>
                  <a:lnTo>
                    <a:pt x="118872" y="216217"/>
                  </a:lnTo>
                  <a:lnTo>
                    <a:pt x="120015" y="215404"/>
                  </a:lnTo>
                  <a:lnTo>
                    <a:pt x="120015" y="215265"/>
                  </a:lnTo>
                  <a:lnTo>
                    <a:pt x="120650" y="214947"/>
                  </a:lnTo>
                  <a:lnTo>
                    <a:pt x="122872" y="213360"/>
                  </a:lnTo>
                  <a:close/>
                </a:path>
                <a:path w="407670" h="288925">
                  <a:moveTo>
                    <a:pt x="123825" y="213360"/>
                  </a:moveTo>
                  <a:lnTo>
                    <a:pt x="122872" y="213360"/>
                  </a:lnTo>
                  <a:lnTo>
                    <a:pt x="121602" y="214477"/>
                  </a:lnTo>
                  <a:lnTo>
                    <a:pt x="123825" y="213360"/>
                  </a:lnTo>
                  <a:close/>
                </a:path>
                <a:path w="407670" h="288925">
                  <a:moveTo>
                    <a:pt x="125730" y="213360"/>
                  </a:moveTo>
                  <a:lnTo>
                    <a:pt x="122872" y="215265"/>
                  </a:lnTo>
                  <a:lnTo>
                    <a:pt x="124777" y="214312"/>
                  </a:lnTo>
                  <a:lnTo>
                    <a:pt x="125730" y="213360"/>
                  </a:lnTo>
                  <a:close/>
                </a:path>
                <a:path w="407670" h="288925">
                  <a:moveTo>
                    <a:pt x="125730" y="206692"/>
                  </a:moveTo>
                  <a:lnTo>
                    <a:pt x="122872" y="207645"/>
                  </a:lnTo>
                  <a:lnTo>
                    <a:pt x="121920" y="208597"/>
                  </a:lnTo>
                  <a:lnTo>
                    <a:pt x="123825" y="208597"/>
                  </a:lnTo>
                  <a:lnTo>
                    <a:pt x="125730" y="206692"/>
                  </a:lnTo>
                  <a:close/>
                </a:path>
                <a:path w="407670" h="288925">
                  <a:moveTo>
                    <a:pt x="134302" y="208597"/>
                  </a:moveTo>
                  <a:lnTo>
                    <a:pt x="127635" y="212407"/>
                  </a:lnTo>
                  <a:lnTo>
                    <a:pt x="126682" y="213360"/>
                  </a:lnTo>
                  <a:lnTo>
                    <a:pt x="128587" y="212407"/>
                  </a:lnTo>
                  <a:lnTo>
                    <a:pt x="129540" y="212407"/>
                  </a:lnTo>
                  <a:lnTo>
                    <a:pt x="132397" y="211455"/>
                  </a:lnTo>
                  <a:lnTo>
                    <a:pt x="134302" y="209550"/>
                  </a:lnTo>
                  <a:lnTo>
                    <a:pt x="134302" y="208597"/>
                  </a:lnTo>
                  <a:close/>
                </a:path>
                <a:path w="407670" h="288925">
                  <a:moveTo>
                    <a:pt x="136207" y="202882"/>
                  </a:moveTo>
                  <a:lnTo>
                    <a:pt x="134302" y="202882"/>
                  </a:lnTo>
                  <a:lnTo>
                    <a:pt x="134302" y="203835"/>
                  </a:lnTo>
                  <a:lnTo>
                    <a:pt x="136207" y="202882"/>
                  </a:lnTo>
                  <a:close/>
                </a:path>
                <a:path w="407670" h="288925">
                  <a:moveTo>
                    <a:pt x="136207" y="199072"/>
                  </a:moveTo>
                  <a:lnTo>
                    <a:pt x="135255" y="199072"/>
                  </a:lnTo>
                  <a:lnTo>
                    <a:pt x="135255" y="200025"/>
                  </a:lnTo>
                  <a:lnTo>
                    <a:pt x="136207" y="199072"/>
                  </a:lnTo>
                  <a:close/>
                </a:path>
                <a:path w="407670" h="288925">
                  <a:moveTo>
                    <a:pt x="137160" y="206692"/>
                  </a:moveTo>
                  <a:lnTo>
                    <a:pt x="135255" y="208597"/>
                  </a:lnTo>
                  <a:lnTo>
                    <a:pt x="135255" y="210502"/>
                  </a:lnTo>
                  <a:lnTo>
                    <a:pt x="137160" y="206692"/>
                  </a:lnTo>
                  <a:close/>
                </a:path>
                <a:path w="407670" h="288925">
                  <a:moveTo>
                    <a:pt x="140970" y="198120"/>
                  </a:moveTo>
                  <a:lnTo>
                    <a:pt x="139065" y="197167"/>
                  </a:lnTo>
                  <a:lnTo>
                    <a:pt x="135255" y="200025"/>
                  </a:lnTo>
                  <a:lnTo>
                    <a:pt x="132397" y="202882"/>
                  </a:lnTo>
                  <a:lnTo>
                    <a:pt x="128587" y="204787"/>
                  </a:lnTo>
                  <a:lnTo>
                    <a:pt x="125730" y="207645"/>
                  </a:lnTo>
                  <a:lnTo>
                    <a:pt x="129540" y="209550"/>
                  </a:lnTo>
                  <a:lnTo>
                    <a:pt x="133350" y="208597"/>
                  </a:lnTo>
                  <a:lnTo>
                    <a:pt x="133350" y="207645"/>
                  </a:lnTo>
                  <a:lnTo>
                    <a:pt x="136207" y="204787"/>
                  </a:lnTo>
                  <a:lnTo>
                    <a:pt x="134302" y="204787"/>
                  </a:lnTo>
                  <a:lnTo>
                    <a:pt x="128587" y="208597"/>
                  </a:lnTo>
                  <a:lnTo>
                    <a:pt x="130492" y="205740"/>
                  </a:lnTo>
                  <a:lnTo>
                    <a:pt x="134302" y="202882"/>
                  </a:lnTo>
                  <a:lnTo>
                    <a:pt x="133350" y="202882"/>
                  </a:lnTo>
                  <a:lnTo>
                    <a:pt x="140970" y="198120"/>
                  </a:lnTo>
                  <a:close/>
                </a:path>
                <a:path w="407670" h="288925">
                  <a:moveTo>
                    <a:pt x="143827" y="203835"/>
                  </a:moveTo>
                  <a:lnTo>
                    <a:pt x="141922" y="204787"/>
                  </a:lnTo>
                  <a:lnTo>
                    <a:pt x="141922" y="205740"/>
                  </a:lnTo>
                  <a:lnTo>
                    <a:pt x="143827" y="203835"/>
                  </a:lnTo>
                  <a:close/>
                </a:path>
                <a:path w="407670" h="288925">
                  <a:moveTo>
                    <a:pt x="143827" y="199072"/>
                  </a:moveTo>
                  <a:lnTo>
                    <a:pt x="142875" y="199072"/>
                  </a:lnTo>
                  <a:lnTo>
                    <a:pt x="142875" y="200025"/>
                  </a:lnTo>
                  <a:lnTo>
                    <a:pt x="143827" y="199072"/>
                  </a:lnTo>
                  <a:close/>
                </a:path>
                <a:path w="407670" h="288925">
                  <a:moveTo>
                    <a:pt x="147637" y="201422"/>
                  </a:moveTo>
                  <a:lnTo>
                    <a:pt x="145732" y="201930"/>
                  </a:lnTo>
                  <a:lnTo>
                    <a:pt x="146685" y="201930"/>
                  </a:lnTo>
                  <a:lnTo>
                    <a:pt x="147637" y="201422"/>
                  </a:lnTo>
                  <a:close/>
                </a:path>
                <a:path w="407670" h="288925">
                  <a:moveTo>
                    <a:pt x="148590" y="192405"/>
                  </a:moveTo>
                  <a:lnTo>
                    <a:pt x="145732" y="193357"/>
                  </a:lnTo>
                  <a:lnTo>
                    <a:pt x="147637" y="194310"/>
                  </a:lnTo>
                  <a:lnTo>
                    <a:pt x="148590" y="192405"/>
                  </a:lnTo>
                  <a:close/>
                </a:path>
                <a:path w="407670" h="288925">
                  <a:moveTo>
                    <a:pt x="149542" y="195262"/>
                  </a:moveTo>
                  <a:lnTo>
                    <a:pt x="148590" y="194310"/>
                  </a:lnTo>
                  <a:lnTo>
                    <a:pt x="144780" y="198120"/>
                  </a:lnTo>
                  <a:lnTo>
                    <a:pt x="145732" y="199072"/>
                  </a:lnTo>
                  <a:lnTo>
                    <a:pt x="149542" y="195262"/>
                  </a:lnTo>
                  <a:close/>
                </a:path>
                <a:path w="407670" h="288925">
                  <a:moveTo>
                    <a:pt x="151434" y="199402"/>
                  </a:moveTo>
                  <a:lnTo>
                    <a:pt x="147637" y="201422"/>
                  </a:lnTo>
                  <a:lnTo>
                    <a:pt x="150495" y="200660"/>
                  </a:lnTo>
                  <a:lnTo>
                    <a:pt x="151434" y="199402"/>
                  </a:lnTo>
                  <a:close/>
                </a:path>
                <a:path w="407670" h="288925">
                  <a:moveTo>
                    <a:pt x="156210" y="21907"/>
                  </a:moveTo>
                  <a:lnTo>
                    <a:pt x="155257" y="20955"/>
                  </a:lnTo>
                  <a:lnTo>
                    <a:pt x="153352" y="21907"/>
                  </a:lnTo>
                  <a:lnTo>
                    <a:pt x="156210" y="21907"/>
                  </a:lnTo>
                  <a:close/>
                </a:path>
                <a:path w="407670" h="288925">
                  <a:moveTo>
                    <a:pt x="159372" y="195160"/>
                  </a:moveTo>
                  <a:lnTo>
                    <a:pt x="158584" y="195580"/>
                  </a:lnTo>
                  <a:lnTo>
                    <a:pt x="159067" y="195580"/>
                  </a:lnTo>
                  <a:lnTo>
                    <a:pt x="159372" y="195160"/>
                  </a:lnTo>
                  <a:close/>
                </a:path>
                <a:path w="407670" h="288925">
                  <a:moveTo>
                    <a:pt x="160020" y="190500"/>
                  </a:moveTo>
                  <a:lnTo>
                    <a:pt x="157162" y="190500"/>
                  </a:lnTo>
                  <a:lnTo>
                    <a:pt x="157784" y="190931"/>
                  </a:lnTo>
                  <a:lnTo>
                    <a:pt x="160020" y="190500"/>
                  </a:lnTo>
                  <a:close/>
                </a:path>
                <a:path w="407670" h="288925">
                  <a:moveTo>
                    <a:pt x="160020" y="186690"/>
                  </a:moveTo>
                  <a:lnTo>
                    <a:pt x="159067" y="186690"/>
                  </a:lnTo>
                  <a:lnTo>
                    <a:pt x="158102" y="187642"/>
                  </a:lnTo>
                  <a:lnTo>
                    <a:pt x="159067" y="187642"/>
                  </a:lnTo>
                  <a:lnTo>
                    <a:pt x="160020" y="186690"/>
                  </a:lnTo>
                  <a:close/>
                </a:path>
                <a:path w="407670" h="288925">
                  <a:moveTo>
                    <a:pt x="160020" y="185420"/>
                  </a:moveTo>
                  <a:lnTo>
                    <a:pt x="159067" y="185737"/>
                  </a:lnTo>
                  <a:lnTo>
                    <a:pt x="160020" y="185737"/>
                  </a:lnTo>
                  <a:lnTo>
                    <a:pt x="160020" y="185420"/>
                  </a:lnTo>
                  <a:close/>
                </a:path>
                <a:path w="407670" h="288925">
                  <a:moveTo>
                    <a:pt x="160972" y="194310"/>
                  </a:moveTo>
                  <a:lnTo>
                    <a:pt x="159829" y="194564"/>
                  </a:lnTo>
                  <a:lnTo>
                    <a:pt x="159372" y="195160"/>
                  </a:lnTo>
                  <a:lnTo>
                    <a:pt x="160972" y="194310"/>
                  </a:lnTo>
                  <a:close/>
                </a:path>
                <a:path w="407670" h="288925">
                  <a:moveTo>
                    <a:pt x="161925" y="189230"/>
                  </a:moveTo>
                  <a:lnTo>
                    <a:pt x="160020" y="190500"/>
                  </a:lnTo>
                  <a:lnTo>
                    <a:pt x="160972" y="190500"/>
                  </a:lnTo>
                  <a:lnTo>
                    <a:pt x="161925" y="189230"/>
                  </a:lnTo>
                  <a:close/>
                </a:path>
                <a:path w="407670" h="288925">
                  <a:moveTo>
                    <a:pt x="164782" y="183832"/>
                  </a:moveTo>
                  <a:lnTo>
                    <a:pt x="163830" y="182880"/>
                  </a:lnTo>
                  <a:lnTo>
                    <a:pt x="160020" y="184785"/>
                  </a:lnTo>
                  <a:lnTo>
                    <a:pt x="160020" y="185420"/>
                  </a:lnTo>
                  <a:lnTo>
                    <a:pt x="164782" y="183832"/>
                  </a:lnTo>
                  <a:close/>
                </a:path>
                <a:path w="407670" h="288925">
                  <a:moveTo>
                    <a:pt x="168592" y="187642"/>
                  </a:moveTo>
                  <a:lnTo>
                    <a:pt x="167640" y="188595"/>
                  </a:lnTo>
                  <a:lnTo>
                    <a:pt x="167640" y="189077"/>
                  </a:lnTo>
                  <a:lnTo>
                    <a:pt x="168592" y="188595"/>
                  </a:lnTo>
                  <a:lnTo>
                    <a:pt x="168592" y="187642"/>
                  </a:lnTo>
                  <a:close/>
                </a:path>
                <a:path w="407670" h="288925">
                  <a:moveTo>
                    <a:pt x="170497" y="187642"/>
                  </a:moveTo>
                  <a:lnTo>
                    <a:pt x="169545" y="187642"/>
                  </a:lnTo>
                  <a:lnTo>
                    <a:pt x="168592" y="188595"/>
                  </a:lnTo>
                  <a:lnTo>
                    <a:pt x="170497" y="187642"/>
                  </a:lnTo>
                  <a:close/>
                </a:path>
                <a:path w="407670" h="288925">
                  <a:moveTo>
                    <a:pt x="174180" y="185737"/>
                  </a:moveTo>
                  <a:lnTo>
                    <a:pt x="173355" y="185737"/>
                  </a:lnTo>
                  <a:lnTo>
                    <a:pt x="173355" y="186690"/>
                  </a:lnTo>
                  <a:lnTo>
                    <a:pt x="174180" y="185737"/>
                  </a:lnTo>
                  <a:close/>
                </a:path>
                <a:path w="407670" h="288925">
                  <a:moveTo>
                    <a:pt x="174307" y="185737"/>
                  </a:moveTo>
                  <a:lnTo>
                    <a:pt x="174180" y="185737"/>
                  </a:lnTo>
                  <a:lnTo>
                    <a:pt x="174307" y="185737"/>
                  </a:lnTo>
                  <a:close/>
                </a:path>
                <a:path w="407670" h="288925">
                  <a:moveTo>
                    <a:pt x="176212" y="181610"/>
                  </a:moveTo>
                  <a:lnTo>
                    <a:pt x="174307" y="182880"/>
                  </a:lnTo>
                  <a:lnTo>
                    <a:pt x="175260" y="182880"/>
                  </a:lnTo>
                  <a:lnTo>
                    <a:pt x="176212" y="181610"/>
                  </a:lnTo>
                  <a:close/>
                </a:path>
                <a:path w="407670" h="288925">
                  <a:moveTo>
                    <a:pt x="187998" y="173990"/>
                  </a:moveTo>
                  <a:lnTo>
                    <a:pt x="187642" y="173990"/>
                  </a:lnTo>
                  <a:lnTo>
                    <a:pt x="185737" y="175260"/>
                  </a:lnTo>
                  <a:lnTo>
                    <a:pt x="187998" y="173990"/>
                  </a:lnTo>
                  <a:close/>
                </a:path>
                <a:path w="407670" h="288925">
                  <a:moveTo>
                    <a:pt x="190500" y="163830"/>
                  </a:moveTo>
                  <a:lnTo>
                    <a:pt x="189547" y="161925"/>
                  </a:lnTo>
                  <a:lnTo>
                    <a:pt x="188595" y="163830"/>
                  </a:lnTo>
                  <a:lnTo>
                    <a:pt x="190500" y="163830"/>
                  </a:lnTo>
                  <a:close/>
                </a:path>
                <a:path w="407670" h="288925">
                  <a:moveTo>
                    <a:pt x="194640" y="26606"/>
                  </a:moveTo>
                  <a:lnTo>
                    <a:pt x="194310" y="26670"/>
                  </a:lnTo>
                  <a:lnTo>
                    <a:pt x="190500" y="25400"/>
                  </a:lnTo>
                  <a:lnTo>
                    <a:pt x="194310" y="27940"/>
                  </a:lnTo>
                  <a:lnTo>
                    <a:pt x="194627" y="26670"/>
                  </a:lnTo>
                  <a:close/>
                </a:path>
                <a:path w="407670" h="288925">
                  <a:moveTo>
                    <a:pt x="195262" y="165100"/>
                  </a:moveTo>
                  <a:lnTo>
                    <a:pt x="193357" y="165100"/>
                  </a:lnTo>
                  <a:lnTo>
                    <a:pt x="190779" y="167678"/>
                  </a:lnTo>
                  <a:lnTo>
                    <a:pt x="195262" y="165100"/>
                  </a:lnTo>
                  <a:close/>
                </a:path>
                <a:path w="407670" h="288925">
                  <a:moveTo>
                    <a:pt x="199047" y="25628"/>
                  </a:moveTo>
                  <a:lnTo>
                    <a:pt x="195262" y="24130"/>
                  </a:lnTo>
                  <a:lnTo>
                    <a:pt x="194640" y="26606"/>
                  </a:lnTo>
                  <a:lnTo>
                    <a:pt x="199047" y="25628"/>
                  </a:lnTo>
                  <a:close/>
                </a:path>
                <a:path w="407670" h="288925">
                  <a:moveTo>
                    <a:pt x="200025" y="155257"/>
                  </a:moveTo>
                  <a:lnTo>
                    <a:pt x="196215" y="158115"/>
                  </a:lnTo>
                  <a:lnTo>
                    <a:pt x="200025" y="156210"/>
                  </a:lnTo>
                  <a:lnTo>
                    <a:pt x="200025" y="155257"/>
                  </a:lnTo>
                  <a:close/>
                </a:path>
                <a:path w="407670" h="288925">
                  <a:moveTo>
                    <a:pt x="204787" y="151447"/>
                  </a:moveTo>
                  <a:lnTo>
                    <a:pt x="200025" y="154305"/>
                  </a:lnTo>
                  <a:lnTo>
                    <a:pt x="200025" y="155257"/>
                  </a:lnTo>
                  <a:lnTo>
                    <a:pt x="204787" y="151447"/>
                  </a:lnTo>
                  <a:close/>
                </a:path>
                <a:path w="407670" h="288925">
                  <a:moveTo>
                    <a:pt x="208915" y="152400"/>
                  </a:moveTo>
                  <a:lnTo>
                    <a:pt x="205740" y="153670"/>
                  </a:lnTo>
                  <a:lnTo>
                    <a:pt x="208114" y="153035"/>
                  </a:lnTo>
                  <a:lnTo>
                    <a:pt x="208915" y="152400"/>
                  </a:lnTo>
                  <a:close/>
                </a:path>
                <a:path w="407670" h="288925">
                  <a:moveTo>
                    <a:pt x="210820" y="152400"/>
                  </a:moveTo>
                  <a:lnTo>
                    <a:pt x="210502" y="152400"/>
                  </a:lnTo>
                  <a:lnTo>
                    <a:pt x="208114" y="153035"/>
                  </a:lnTo>
                  <a:lnTo>
                    <a:pt x="205740" y="154940"/>
                  </a:lnTo>
                  <a:lnTo>
                    <a:pt x="203835" y="156210"/>
                  </a:lnTo>
                  <a:lnTo>
                    <a:pt x="204647" y="156756"/>
                  </a:lnTo>
                  <a:lnTo>
                    <a:pt x="203835" y="157162"/>
                  </a:lnTo>
                  <a:lnTo>
                    <a:pt x="201930" y="159067"/>
                  </a:lnTo>
                  <a:lnTo>
                    <a:pt x="202882" y="159067"/>
                  </a:lnTo>
                  <a:lnTo>
                    <a:pt x="205346" y="157226"/>
                  </a:lnTo>
                  <a:lnTo>
                    <a:pt x="205740" y="157480"/>
                  </a:lnTo>
                  <a:lnTo>
                    <a:pt x="210820" y="152400"/>
                  </a:lnTo>
                  <a:close/>
                </a:path>
                <a:path w="407670" h="288925">
                  <a:moveTo>
                    <a:pt x="212534" y="150952"/>
                  </a:moveTo>
                  <a:lnTo>
                    <a:pt x="212090" y="151130"/>
                  </a:lnTo>
                  <a:lnTo>
                    <a:pt x="210820" y="152400"/>
                  </a:lnTo>
                  <a:lnTo>
                    <a:pt x="212407" y="152400"/>
                  </a:lnTo>
                  <a:lnTo>
                    <a:pt x="212407" y="151130"/>
                  </a:lnTo>
                  <a:lnTo>
                    <a:pt x="212534" y="150952"/>
                  </a:lnTo>
                  <a:close/>
                </a:path>
                <a:path w="407670" h="288925">
                  <a:moveTo>
                    <a:pt x="213360" y="149860"/>
                  </a:moveTo>
                  <a:lnTo>
                    <a:pt x="210502" y="149860"/>
                  </a:lnTo>
                  <a:lnTo>
                    <a:pt x="210502" y="151130"/>
                  </a:lnTo>
                  <a:lnTo>
                    <a:pt x="208915" y="152400"/>
                  </a:lnTo>
                  <a:lnTo>
                    <a:pt x="212090" y="151130"/>
                  </a:lnTo>
                  <a:lnTo>
                    <a:pt x="213360" y="149860"/>
                  </a:lnTo>
                  <a:close/>
                </a:path>
                <a:path w="407670" h="288925">
                  <a:moveTo>
                    <a:pt x="213360" y="149860"/>
                  </a:moveTo>
                  <a:lnTo>
                    <a:pt x="212534" y="150952"/>
                  </a:lnTo>
                  <a:lnTo>
                    <a:pt x="213017" y="150761"/>
                  </a:lnTo>
                  <a:lnTo>
                    <a:pt x="213360" y="149860"/>
                  </a:lnTo>
                  <a:close/>
                </a:path>
                <a:path w="407670" h="288925">
                  <a:moveTo>
                    <a:pt x="213829" y="151130"/>
                  </a:moveTo>
                  <a:lnTo>
                    <a:pt x="213601" y="150533"/>
                  </a:lnTo>
                  <a:lnTo>
                    <a:pt x="213017" y="150761"/>
                  </a:lnTo>
                  <a:lnTo>
                    <a:pt x="212407" y="152400"/>
                  </a:lnTo>
                  <a:lnTo>
                    <a:pt x="213829" y="151130"/>
                  </a:lnTo>
                  <a:close/>
                </a:path>
                <a:path w="407670" h="288925">
                  <a:moveTo>
                    <a:pt x="215265" y="149860"/>
                  </a:moveTo>
                  <a:lnTo>
                    <a:pt x="213360" y="149860"/>
                  </a:lnTo>
                  <a:lnTo>
                    <a:pt x="213601" y="150533"/>
                  </a:lnTo>
                  <a:lnTo>
                    <a:pt x="215265" y="149860"/>
                  </a:lnTo>
                  <a:close/>
                </a:path>
                <a:path w="407670" h="288925">
                  <a:moveTo>
                    <a:pt x="247650" y="128270"/>
                  </a:moveTo>
                  <a:lnTo>
                    <a:pt x="241935" y="129540"/>
                  </a:lnTo>
                  <a:lnTo>
                    <a:pt x="247383" y="128511"/>
                  </a:lnTo>
                  <a:lnTo>
                    <a:pt x="247650" y="128270"/>
                  </a:lnTo>
                  <a:close/>
                </a:path>
                <a:path w="407670" h="288925">
                  <a:moveTo>
                    <a:pt x="249555" y="31750"/>
                  </a:moveTo>
                  <a:lnTo>
                    <a:pt x="245745" y="30480"/>
                  </a:lnTo>
                  <a:lnTo>
                    <a:pt x="249555" y="34290"/>
                  </a:lnTo>
                  <a:lnTo>
                    <a:pt x="249555" y="31750"/>
                  </a:lnTo>
                  <a:close/>
                </a:path>
                <a:path w="407670" h="288925">
                  <a:moveTo>
                    <a:pt x="249555" y="30480"/>
                  </a:moveTo>
                  <a:lnTo>
                    <a:pt x="246697" y="29210"/>
                  </a:lnTo>
                  <a:lnTo>
                    <a:pt x="246697" y="30480"/>
                  </a:lnTo>
                  <a:lnTo>
                    <a:pt x="249555" y="30480"/>
                  </a:lnTo>
                  <a:close/>
                </a:path>
                <a:path w="407670" h="288925">
                  <a:moveTo>
                    <a:pt x="251663" y="31051"/>
                  </a:moveTo>
                  <a:lnTo>
                    <a:pt x="249555" y="30480"/>
                  </a:lnTo>
                  <a:lnTo>
                    <a:pt x="249555" y="31750"/>
                  </a:lnTo>
                  <a:lnTo>
                    <a:pt x="251663" y="31051"/>
                  </a:lnTo>
                  <a:close/>
                </a:path>
                <a:path w="407670" h="288925">
                  <a:moveTo>
                    <a:pt x="253365" y="120015"/>
                  </a:moveTo>
                  <a:lnTo>
                    <a:pt x="252412" y="120015"/>
                  </a:lnTo>
                  <a:lnTo>
                    <a:pt x="251460" y="120967"/>
                  </a:lnTo>
                  <a:lnTo>
                    <a:pt x="253365" y="120015"/>
                  </a:lnTo>
                  <a:close/>
                </a:path>
                <a:path w="407670" h="288925">
                  <a:moveTo>
                    <a:pt x="259080" y="33020"/>
                  </a:moveTo>
                  <a:lnTo>
                    <a:pt x="257708" y="32664"/>
                  </a:lnTo>
                  <a:lnTo>
                    <a:pt x="258127" y="33020"/>
                  </a:lnTo>
                  <a:lnTo>
                    <a:pt x="259080" y="33020"/>
                  </a:lnTo>
                  <a:close/>
                </a:path>
                <a:path w="407670" h="288925">
                  <a:moveTo>
                    <a:pt x="260985" y="123825"/>
                  </a:moveTo>
                  <a:lnTo>
                    <a:pt x="260032" y="120967"/>
                  </a:lnTo>
                  <a:lnTo>
                    <a:pt x="259080" y="121920"/>
                  </a:lnTo>
                  <a:lnTo>
                    <a:pt x="260985" y="123825"/>
                  </a:lnTo>
                  <a:close/>
                </a:path>
                <a:path w="407670" h="288925">
                  <a:moveTo>
                    <a:pt x="283273" y="21590"/>
                  </a:moveTo>
                  <a:lnTo>
                    <a:pt x="280987" y="19050"/>
                  </a:lnTo>
                  <a:lnTo>
                    <a:pt x="280035" y="19050"/>
                  </a:lnTo>
                  <a:lnTo>
                    <a:pt x="272415" y="15240"/>
                  </a:lnTo>
                  <a:lnTo>
                    <a:pt x="279082" y="20320"/>
                  </a:lnTo>
                  <a:lnTo>
                    <a:pt x="272415" y="19050"/>
                  </a:lnTo>
                  <a:lnTo>
                    <a:pt x="271462" y="19050"/>
                  </a:lnTo>
                  <a:lnTo>
                    <a:pt x="274320" y="17780"/>
                  </a:lnTo>
                  <a:lnTo>
                    <a:pt x="270510" y="16510"/>
                  </a:lnTo>
                  <a:lnTo>
                    <a:pt x="268605" y="15240"/>
                  </a:lnTo>
                  <a:lnTo>
                    <a:pt x="258127" y="19050"/>
                  </a:lnTo>
                  <a:lnTo>
                    <a:pt x="253365" y="15240"/>
                  </a:lnTo>
                  <a:lnTo>
                    <a:pt x="255270" y="17780"/>
                  </a:lnTo>
                  <a:lnTo>
                    <a:pt x="247650" y="17780"/>
                  </a:lnTo>
                  <a:lnTo>
                    <a:pt x="243205" y="15240"/>
                  </a:lnTo>
                  <a:lnTo>
                    <a:pt x="240982" y="13970"/>
                  </a:lnTo>
                  <a:lnTo>
                    <a:pt x="237172" y="15240"/>
                  </a:lnTo>
                  <a:lnTo>
                    <a:pt x="236220" y="15240"/>
                  </a:lnTo>
                  <a:lnTo>
                    <a:pt x="236220" y="13970"/>
                  </a:lnTo>
                  <a:lnTo>
                    <a:pt x="225742" y="13970"/>
                  </a:lnTo>
                  <a:lnTo>
                    <a:pt x="222885" y="15240"/>
                  </a:lnTo>
                  <a:lnTo>
                    <a:pt x="218414" y="13970"/>
                  </a:lnTo>
                  <a:lnTo>
                    <a:pt x="211455" y="12700"/>
                  </a:lnTo>
                  <a:lnTo>
                    <a:pt x="205193" y="12700"/>
                  </a:lnTo>
                  <a:lnTo>
                    <a:pt x="202882" y="11430"/>
                  </a:lnTo>
                  <a:lnTo>
                    <a:pt x="180975" y="11430"/>
                  </a:lnTo>
                  <a:lnTo>
                    <a:pt x="178117" y="12700"/>
                  </a:lnTo>
                  <a:lnTo>
                    <a:pt x="176212" y="12700"/>
                  </a:lnTo>
                  <a:lnTo>
                    <a:pt x="178117" y="11430"/>
                  </a:lnTo>
                  <a:lnTo>
                    <a:pt x="168592" y="10160"/>
                  </a:lnTo>
                  <a:lnTo>
                    <a:pt x="167640" y="10160"/>
                  </a:lnTo>
                  <a:lnTo>
                    <a:pt x="159067" y="11430"/>
                  </a:lnTo>
                  <a:lnTo>
                    <a:pt x="158115" y="10160"/>
                  </a:lnTo>
                  <a:lnTo>
                    <a:pt x="156210" y="11430"/>
                  </a:lnTo>
                  <a:lnTo>
                    <a:pt x="153352" y="10160"/>
                  </a:lnTo>
                  <a:lnTo>
                    <a:pt x="144780" y="6350"/>
                  </a:lnTo>
                  <a:lnTo>
                    <a:pt x="136207" y="6350"/>
                  </a:lnTo>
                  <a:lnTo>
                    <a:pt x="119291" y="3810"/>
                  </a:lnTo>
                  <a:lnTo>
                    <a:pt x="111823" y="2540"/>
                  </a:lnTo>
                  <a:lnTo>
                    <a:pt x="106680" y="3810"/>
                  </a:lnTo>
                  <a:lnTo>
                    <a:pt x="100012" y="3810"/>
                  </a:lnTo>
                  <a:lnTo>
                    <a:pt x="108585" y="5080"/>
                  </a:lnTo>
                  <a:lnTo>
                    <a:pt x="98107" y="6350"/>
                  </a:lnTo>
                  <a:lnTo>
                    <a:pt x="93345" y="3810"/>
                  </a:lnTo>
                  <a:lnTo>
                    <a:pt x="97155" y="5080"/>
                  </a:lnTo>
                  <a:lnTo>
                    <a:pt x="98107" y="5080"/>
                  </a:lnTo>
                  <a:lnTo>
                    <a:pt x="99047" y="3810"/>
                  </a:lnTo>
                  <a:lnTo>
                    <a:pt x="100012" y="2540"/>
                  </a:lnTo>
                  <a:lnTo>
                    <a:pt x="86677" y="2540"/>
                  </a:lnTo>
                  <a:lnTo>
                    <a:pt x="87630" y="1270"/>
                  </a:lnTo>
                  <a:lnTo>
                    <a:pt x="82867" y="0"/>
                  </a:lnTo>
                  <a:lnTo>
                    <a:pt x="72390" y="0"/>
                  </a:lnTo>
                  <a:lnTo>
                    <a:pt x="68580" y="12700"/>
                  </a:lnTo>
                  <a:lnTo>
                    <a:pt x="67627" y="15240"/>
                  </a:lnTo>
                  <a:lnTo>
                    <a:pt x="66675" y="19050"/>
                  </a:lnTo>
                  <a:lnTo>
                    <a:pt x="65722" y="21590"/>
                  </a:lnTo>
                  <a:lnTo>
                    <a:pt x="63817" y="29210"/>
                  </a:lnTo>
                  <a:lnTo>
                    <a:pt x="61912" y="34290"/>
                  </a:lnTo>
                  <a:lnTo>
                    <a:pt x="60007" y="40640"/>
                  </a:lnTo>
                  <a:lnTo>
                    <a:pt x="62865" y="40640"/>
                  </a:lnTo>
                  <a:lnTo>
                    <a:pt x="60960" y="45720"/>
                  </a:lnTo>
                  <a:lnTo>
                    <a:pt x="59055" y="48260"/>
                  </a:lnTo>
                  <a:lnTo>
                    <a:pt x="60007" y="43180"/>
                  </a:lnTo>
                  <a:lnTo>
                    <a:pt x="58102" y="44450"/>
                  </a:lnTo>
                  <a:lnTo>
                    <a:pt x="59055" y="49530"/>
                  </a:lnTo>
                  <a:lnTo>
                    <a:pt x="60007" y="50800"/>
                  </a:lnTo>
                  <a:lnTo>
                    <a:pt x="57619" y="57150"/>
                  </a:lnTo>
                  <a:lnTo>
                    <a:pt x="57150" y="59690"/>
                  </a:lnTo>
                  <a:lnTo>
                    <a:pt x="57150" y="62230"/>
                  </a:lnTo>
                  <a:lnTo>
                    <a:pt x="57150" y="64770"/>
                  </a:lnTo>
                  <a:lnTo>
                    <a:pt x="56197" y="63500"/>
                  </a:lnTo>
                  <a:lnTo>
                    <a:pt x="57150" y="62230"/>
                  </a:lnTo>
                  <a:lnTo>
                    <a:pt x="57150" y="59690"/>
                  </a:lnTo>
                  <a:lnTo>
                    <a:pt x="56197" y="62230"/>
                  </a:lnTo>
                  <a:lnTo>
                    <a:pt x="55245" y="59690"/>
                  </a:lnTo>
                  <a:lnTo>
                    <a:pt x="55245" y="62230"/>
                  </a:lnTo>
                  <a:lnTo>
                    <a:pt x="54292" y="63500"/>
                  </a:lnTo>
                  <a:lnTo>
                    <a:pt x="52387" y="71120"/>
                  </a:lnTo>
                  <a:lnTo>
                    <a:pt x="54292" y="68580"/>
                  </a:lnTo>
                  <a:lnTo>
                    <a:pt x="54292" y="71120"/>
                  </a:lnTo>
                  <a:lnTo>
                    <a:pt x="52387" y="74930"/>
                  </a:lnTo>
                  <a:lnTo>
                    <a:pt x="55245" y="71120"/>
                  </a:lnTo>
                  <a:lnTo>
                    <a:pt x="52412" y="77470"/>
                  </a:lnTo>
                  <a:lnTo>
                    <a:pt x="49758" y="86360"/>
                  </a:lnTo>
                  <a:lnTo>
                    <a:pt x="47472" y="95250"/>
                  </a:lnTo>
                  <a:lnTo>
                    <a:pt x="45720" y="100330"/>
                  </a:lnTo>
                  <a:lnTo>
                    <a:pt x="45720" y="105410"/>
                  </a:lnTo>
                  <a:lnTo>
                    <a:pt x="44767" y="109220"/>
                  </a:lnTo>
                  <a:lnTo>
                    <a:pt x="42862" y="114300"/>
                  </a:lnTo>
                  <a:lnTo>
                    <a:pt x="43815" y="114300"/>
                  </a:lnTo>
                  <a:lnTo>
                    <a:pt x="45720" y="113030"/>
                  </a:lnTo>
                  <a:lnTo>
                    <a:pt x="43815" y="116840"/>
                  </a:lnTo>
                  <a:lnTo>
                    <a:pt x="40957" y="114300"/>
                  </a:lnTo>
                  <a:lnTo>
                    <a:pt x="40005" y="125730"/>
                  </a:lnTo>
                  <a:lnTo>
                    <a:pt x="36195" y="128270"/>
                  </a:lnTo>
                  <a:lnTo>
                    <a:pt x="37007" y="129540"/>
                  </a:lnTo>
                  <a:lnTo>
                    <a:pt x="36309" y="133350"/>
                  </a:lnTo>
                  <a:lnTo>
                    <a:pt x="35788" y="137160"/>
                  </a:lnTo>
                  <a:lnTo>
                    <a:pt x="36195" y="137160"/>
                  </a:lnTo>
                  <a:lnTo>
                    <a:pt x="37147" y="137160"/>
                  </a:lnTo>
                  <a:lnTo>
                    <a:pt x="36195" y="140970"/>
                  </a:lnTo>
                  <a:lnTo>
                    <a:pt x="36195" y="137160"/>
                  </a:lnTo>
                  <a:lnTo>
                    <a:pt x="34290" y="139700"/>
                  </a:lnTo>
                  <a:lnTo>
                    <a:pt x="32943" y="147320"/>
                  </a:lnTo>
                  <a:lnTo>
                    <a:pt x="28117" y="163830"/>
                  </a:lnTo>
                  <a:lnTo>
                    <a:pt x="25717" y="171450"/>
                  </a:lnTo>
                  <a:lnTo>
                    <a:pt x="27622" y="171450"/>
                  </a:lnTo>
                  <a:lnTo>
                    <a:pt x="27622" y="172720"/>
                  </a:lnTo>
                  <a:lnTo>
                    <a:pt x="23812" y="177800"/>
                  </a:lnTo>
                  <a:lnTo>
                    <a:pt x="23812" y="180340"/>
                  </a:lnTo>
                  <a:lnTo>
                    <a:pt x="25704" y="181610"/>
                  </a:lnTo>
                  <a:lnTo>
                    <a:pt x="23812" y="184150"/>
                  </a:lnTo>
                  <a:lnTo>
                    <a:pt x="23812" y="185420"/>
                  </a:lnTo>
                  <a:lnTo>
                    <a:pt x="18935" y="201930"/>
                  </a:lnTo>
                  <a:lnTo>
                    <a:pt x="14871" y="218440"/>
                  </a:lnTo>
                  <a:lnTo>
                    <a:pt x="10274" y="236220"/>
                  </a:lnTo>
                  <a:lnTo>
                    <a:pt x="3810" y="252730"/>
                  </a:lnTo>
                  <a:lnTo>
                    <a:pt x="4762" y="251460"/>
                  </a:lnTo>
                  <a:lnTo>
                    <a:pt x="4762" y="254000"/>
                  </a:lnTo>
                  <a:lnTo>
                    <a:pt x="5715" y="252730"/>
                  </a:lnTo>
                  <a:lnTo>
                    <a:pt x="5715" y="254000"/>
                  </a:lnTo>
                  <a:lnTo>
                    <a:pt x="6667" y="254000"/>
                  </a:lnTo>
                  <a:lnTo>
                    <a:pt x="2857" y="262890"/>
                  </a:lnTo>
                  <a:lnTo>
                    <a:pt x="3810" y="265430"/>
                  </a:lnTo>
                  <a:lnTo>
                    <a:pt x="0" y="273050"/>
                  </a:lnTo>
                  <a:lnTo>
                    <a:pt x="1905" y="274320"/>
                  </a:lnTo>
                  <a:lnTo>
                    <a:pt x="1905" y="271780"/>
                  </a:lnTo>
                  <a:lnTo>
                    <a:pt x="2857" y="276860"/>
                  </a:lnTo>
                  <a:lnTo>
                    <a:pt x="5232" y="271780"/>
                  </a:lnTo>
                  <a:lnTo>
                    <a:pt x="7620" y="266700"/>
                  </a:lnTo>
                  <a:lnTo>
                    <a:pt x="10477" y="269240"/>
                  </a:lnTo>
                  <a:lnTo>
                    <a:pt x="9994" y="266700"/>
                  </a:lnTo>
                  <a:lnTo>
                    <a:pt x="9525" y="264160"/>
                  </a:lnTo>
                  <a:lnTo>
                    <a:pt x="17145" y="259080"/>
                  </a:lnTo>
                  <a:lnTo>
                    <a:pt x="15773" y="252730"/>
                  </a:lnTo>
                  <a:lnTo>
                    <a:pt x="15506" y="251460"/>
                  </a:lnTo>
                  <a:lnTo>
                    <a:pt x="15443" y="251180"/>
                  </a:lnTo>
                  <a:lnTo>
                    <a:pt x="15240" y="251460"/>
                  </a:lnTo>
                  <a:lnTo>
                    <a:pt x="15240" y="250190"/>
                  </a:lnTo>
                  <a:lnTo>
                    <a:pt x="15557" y="249351"/>
                  </a:lnTo>
                  <a:lnTo>
                    <a:pt x="15240" y="248920"/>
                  </a:lnTo>
                  <a:lnTo>
                    <a:pt x="16192" y="246380"/>
                  </a:lnTo>
                  <a:lnTo>
                    <a:pt x="17145" y="242570"/>
                  </a:lnTo>
                  <a:lnTo>
                    <a:pt x="19164" y="236220"/>
                  </a:lnTo>
                  <a:lnTo>
                    <a:pt x="21183" y="228600"/>
                  </a:lnTo>
                  <a:lnTo>
                    <a:pt x="23571" y="222250"/>
                  </a:lnTo>
                  <a:lnTo>
                    <a:pt x="25336" y="217170"/>
                  </a:lnTo>
                  <a:lnTo>
                    <a:pt x="26670" y="213360"/>
                  </a:lnTo>
                  <a:lnTo>
                    <a:pt x="24980" y="214490"/>
                  </a:lnTo>
                  <a:lnTo>
                    <a:pt x="24765" y="217170"/>
                  </a:lnTo>
                  <a:lnTo>
                    <a:pt x="22860" y="214630"/>
                  </a:lnTo>
                  <a:lnTo>
                    <a:pt x="25095" y="213144"/>
                  </a:lnTo>
                  <a:lnTo>
                    <a:pt x="25717" y="205740"/>
                  </a:lnTo>
                  <a:lnTo>
                    <a:pt x="26670" y="209550"/>
                  </a:lnTo>
                  <a:lnTo>
                    <a:pt x="26670" y="212090"/>
                  </a:lnTo>
                  <a:lnTo>
                    <a:pt x="27000" y="205740"/>
                  </a:lnTo>
                  <a:lnTo>
                    <a:pt x="27622" y="194310"/>
                  </a:lnTo>
                  <a:lnTo>
                    <a:pt x="31432" y="193040"/>
                  </a:lnTo>
                  <a:lnTo>
                    <a:pt x="32385" y="187960"/>
                  </a:lnTo>
                  <a:lnTo>
                    <a:pt x="29527" y="193040"/>
                  </a:lnTo>
                  <a:lnTo>
                    <a:pt x="30480" y="189230"/>
                  </a:lnTo>
                  <a:lnTo>
                    <a:pt x="31432" y="187960"/>
                  </a:lnTo>
                  <a:lnTo>
                    <a:pt x="30480" y="186690"/>
                  </a:lnTo>
                  <a:lnTo>
                    <a:pt x="31432" y="184150"/>
                  </a:lnTo>
                  <a:lnTo>
                    <a:pt x="32385" y="182880"/>
                  </a:lnTo>
                  <a:lnTo>
                    <a:pt x="33337" y="182880"/>
                  </a:lnTo>
                  <a:lnTo>
                    <a:pt x="33337" y="185420"/>
                  </a:lnTo>
                  <a:lnTo>
                    <a:pt x="35242" y="182880"/>
                  </a:lnTo>
                  <a:lnTo>
                    <a:pt x="35242" y="177800"/>
                  </a:lnTo>
                  <a:lnTo>
                    <a:pt x="35242" y="175907"/>
                  </a:lnTo>
                  <a:lnTo>
                    <a:pt x="34290" y="177800"/>
                  </a:lnTo>
                  <a:lnTo>
                    <a:pt x="36156" y="168910"/>
                  </a:lnTo>
                  <a:lnTo>
                    <a:pt x="40982" y="149860"/>
                  </a:lnTo>
                  <a:lnTo>
                    <a:pt x="42621" y="140970"/>
                  </a:lnTo>
                  <a:lnTo>
                    <a:pt x="42862" y="139700"/>
                  </a:lnTo>
                  <a:lnTo>
                    <a:pt x="41910" y="140970"/>
                  </a:lnTo>
                  <a:lnTo>
                    <a:pt x="42862" y="133350"/>
                  </a:lnTo>
                  <a:lnTo>
                    <a:pt x="44767" y="134620"/>
                  </a:lnTo>
                  <a:lnTo>
                    <a:pt x="45034" y="133350"/>
                  </a:lnTo>
                  <a:lnTo>
                    <a:pt x="46672" y="125730"/>
                  </a:lnTo>
                  <a:lnTo>
                    <a:pt x="46672" y="120650"/>
                  </a:lnTo>
                  <a:lnTo>
                    <a:pt x="47625" y="116840"/>
                  </a:lnTo>
                  <a:lnTo>
                    <a:pt x="47625" y="120650"/>
                  </a:lnTo>
                  <a:lnTo>
                    <a:pt x="50482" y="114300"/>
                  </a:lnTo>
                  <a:lnTo>
                    <a:pt x="50482" y="116840"/>
                  </a:lnTo>
                  <a:lnTo>
                    <a:pt x="50711" y="114300"/>
                  </a:lnTo>
                  <a:lnTo>
                    <a:pt x="50838" y="113030"/>
                  </a:lnTo>
                  <a:lnTo>
                    <a:pt x="50952" y="111760"/>
                  </a:lnTo>
                  <a:lnTo>
                    <a:pt x="51435" y="106680"/>
                  </a:lnTo>
                  <a:lnTo>
                    <a:pt x="50482" y="111760"/>
                  </a:lnTo>
                  <a:lnTo>
                    <a:pt x="50482" y="105410"/>
                  </a:lnTo>
                  <a:lnTo>
                    <a:pt x="51435" y="104140"/>
                  </a:lnTo>
                  <a:lnTo>
                    <a:pt x="51435" y="101600"/>
                  </a:lnTo>
                  <a:lnTo>
                    <a:pt x="50482" y="101600"/>
                  </a:lnTo>
                  <a:lnTo>
                    <a:pt x="51435" y="96520"/>
                  </a:lnTo>
                  <a:lnTo>
                    <a:pt x="51435" y="100330"/>
                  </a:lnTo>
                  <a:lnTo>
                    <a:pt x="52578" y="96520"/>
                  </a:lnTo>
                  <a:lnTo>
                    <a:pt x="53340" y="93980"/>
                  </a:lnTo>
                  <a:lnTo>
                    <a:pt x="53340" y="97790"/>
                  </a:lnTo>
                  <a:lnTo>
                    <a:pt x="55372" y="93980"/>
                  </a:lnTo>
                  <a:lnTo>
                    <a:pt x="58102" y="88900"/>
                  </a:lnTo>
                  <a:lnTo>
                    <a:pt x="57531" y="87630"/>
                  </a:lnTo>
                  <a:lnTo>
                    <a:pt x="55765" y="83743"/>
                  </a:lnTo>
                  <a:lnTo>
                    <a:pt x="55245" y="87630"/>
                  </a:lnTo>
                  <a:lnTo>
                    <a:pt x="55245" y="85090"/>
                  </a:lnTo>
                  <a:lnTo>
                    <a:pt x="53340" y="87630"/>
                  </a:lnTo>
                  <a:lnTo>
                    <a:pt x="54292" y="80010"/>
                  </a:lnTo>
                  <a:lnTo>
                    <a:pt x="56197" y="74930"/>
                  </a:lnTo>
                  <a:lnTo>
                    <a:pt x="57048" y="74371"/>
                  </a:lnTo>
                  <a:lnTo>
                    <a:pt x="57150" y="73660"/>
                  </a:lnTo>
                  <a:lnTo>
                    <a:pt x="57340" y="74168"/>
                  </a:lnTo>
                  <a:lnTo>
                    <a:pt x="58102" y="73660"/>
                  </a:lnTo>
                  <a:lnTo>
                    <a:pt x="60007" y="72390"/>
                  </a:lnTo>
                  <a:lnTo>
                    <a:pt x="60325" y="71120"/>
                  </a:lnTo>
                  <a:lnTo>
                    <a:pt x="60947" y="68580"/>
                  </a:lnTo>
                  <a:lnTo>
                    <a:pt x="61912" y="64770"/>
                  </a:lnTo>
                  <a:lnTo>
                    <a:pt x="61912" y="67310"/>
                  </a:lnTo>
                  <a:lnTo>
                    <a:pt x="63817" y="63500"/>
                  </a:lnTo>
                  <a:lnTo>
                    <a:pt x="62865" y="60960"/>
                  </a:lnTo>
                  <a:lnTo>
                    <a:pt x="63500" y="59690"/>
                  </a:lnTo>
                  <a:lnTo>
                    <a:pt x="64770" y="57150"/>
                  </a:lnTo>
                  <a:lnTo>
                    <a:pt x="63817" y="54610"/>
                  </a:lnTo>
                  <a:lnTo>
                    <a:pt x="62865" y="59690"/>
                  </a:lnTo>
                  <a:lnTo>
                    <a:pt x="63563" y="54102"/>
                  </a:lnTo>
                  <a:lnTo>
                    <a:pt x="61912" y="50800"/>
                  </a:lnTo>
                  <a:lnTo>
                    <a:pt x="63055" y="48260"/>
                  </a:lnTo>
                  <a:lnTo>
                    <a:pt x="64770" y="44450"/>
                  </a:lnTo>
                  <a:lnTo>
                    <a:pt x="64770" y="48260"/>
                  </a:lnTo>
                  <a:lnTo>
                    <a:pt x="65443" y="47726"/>
                  </a:lnTo>
                  <a:lnTo>
                    <a:pt x="65722" y="46990"/>
                  </a:lnTo>
                  <a:lnTo>
                    <a:pt x="65722" y="44450"/>
                  </a:lnTo>
                  <a:lnTo>
                    <a:pt x="66675" y="43180"/>
                  </a:lnTo>
                  <a:lnTo>
                    <a:pt x="68580" y="44450"/>
                  </a:lnTo>
                  <a:lnTo>
                    <a:pt x="67945" y="45720"/>
                  </a:lnTo>
                  <a:lnTo>
                    <a:pt x="69532" y="44450"/>
                  </a:lnTo>
                  <a:lnTo>
                    <a:pt x="69342" y="43180"/>
                  </a:lnTo>
                  <a:lnTo>
                    <a:pt x="68580" y="38100"/>
                  </a:lnTo>
                  <a:lnTo>
                    <a:pt x="69532" y="38100"/>
                  </a:lnTo>
                  <a:lnTo>
                    <a:pt x="69532" y="33020"/>
                  </a:lnTo>
                  <a:lnTo>
                    <a:pt x="70485" y="36830"/>
                  </a:lnTo>
                  <a:lnTo>
                    <a:pt x="70485" y="33020"/>
                  </a:lnTo>
                  <a:lnTo>
                    <a:pt x="70485" y="31750"/>
                  </a:lnTo>
                  <a:lnTo>
                    <a:pt x="72390" y="29845"/>
                  </a:lnTo>
                  <a:lnTo>
                    <a:pt x="72390" y="29210"/>
                  </a:lnTo>
                  <a:lnTo>
                    <a:pt x="72390" y="25400"/>
                  </a:lnTo>
                  <a:lnTo>
                    <a:pt x="70485" y="29210"/>
                  </a:lnTo>
                  <a:lnTo>
                    <a:pt x="71437" y="22860"/>
                  </a:lnTo>
                  <a:lnTo>
                    <a:pt x="76200" y="16510"/>
                  </a:lnTo>
                  <a:lnTo>
                    <a:pt x="77152" y="15240"/>
                  </a:lnTo>
                  <a:lnTo>
                    <a:pt x="76200" y="13970"/>
                  </a:lnTo>
                  <a:lnTo>
                    <a:pt x="75247" y="16510"/>
                  </a:lnTo>
                  <a:lnTo>
                    <a:pt x="74295" y="13970"/>
                  </a:lnTo>
                  <a:lnTo>
                    <a:pt x="75247" y="13970"/>
                  </a:lnTo>
                  <a:lnTo>
                    <a:pt x="75247" y="12700"/>
                  </a:lnTo>
                  <a:lnTo>
                    <a:pt x="76200" y="13970"/>
                  </a:lnTo>
                  <a:lnTo>
                    <a:pt x="77152" y="13970"/>
                  </a:lnTo>
                  <a:lnTo>
                    <a:pt x="76200" y="12700"/>
                  </a:lnTo>
                  <a:lnTo>
                    <a:pt x="74295" y="11430"/>
                  </a:lnTo>
                  <a:lnTo>
                    <a:pt x="75247" y="11430"/>
                  </a:lnTo>
                  <a:lnTo>
                    <a:pt x="76200" y="12700"/>
                  </a:lnTo>
                  <a:lnTo>
                    <a:pt x="76835" y="13131"/>
                  </a:lnTo>
                  <a:lnTo>
                    <a:pt x="76200" y="11430"/>
                  </a:lnTo>
                  <a:lnTo>
                    <a:pt x="79057" y="11430"/>
                  </a:lnTo>
                  <a:lnTo>
                    <a:pt x="83654" y="12700"/>
                  </a:lnTo>
                  <a:lnTo>
                    <a:pt x="85128" y="11430"/>
                  </a:lnTo>
                  <a:lnTo>
                    <a:pt x="86423" y="10160"/>
                  </a:lnTo>
                  <a:lnTo>
                    <a:pt x="90487" y="11430"/>
                  </a:lnTo>
                  <a:lnTo>
                    <a:pt x="98107" y="11430"/>
                  </a:lnTo>
                  <a:lnTo>
                    <a:pt x="97155" y="12700"/>
                  </a:lnTo>
                  <a:lnTo>
                    <a:pt x="101917" y="11430"/>
                  </a:lnTo>
                  <a:lnTo>
                    <a:pt x="103822" y="12700"/>
                  </a:lnTo>
                  <a:lnTo>
                    <a:pt x="108585" y="13970"/>
                  </a:lnTo>
                  <a:lnTo>
                    <a:pt x="107632" y="12700"/>
                  </a:lnTo>
                  <a:lnTo>
                    <a:pt x="109537" y="11430"/>
                  </a:lnTo>
                  <a:lnTo>
                    <a:pt x="113347" y="11430"/>
                  </a:lnTo>
                  <a:lnTo>
                    <a:pt x="116205" y="12700"/>
                  </a:lnTo>
                  <a:lnTo>
                    <a:pt x="111442" y="12700"/>
                  </a:lnTo>
                  <a:lnTo>
                    <a:pt x="117157" y="13970"/>
                  </a:lnTo>
                  <a:lnTo>
                    <a:pt x="130492" y="13970"/>
                  </a:lnTo>
                  <a:lnTo>
                    <a:pt x="129540" y="15240"/>
                  </a:lnTo>
                  <a:lnTo>
                    <a:pt x="129540" y="16510"/>
                  </a:lnTo>
                  <a:lnTo>
                    <a:pt x="134302" y="16510"/>
                  </a:lnTo>
                  <a:lnTo>
                    <a:pt x="135255" y="17780"/>
                  </a:lnTo>
                  <a:lnTo>
                    <a:pt x="138112" y="19050"/>
                  </a:lnTo>
                  <a:lnTo>
                    <a:pt x="141922" y="19050"/>
                  </a:lnTo>
                  <a:lnTo>
                    <a:pt x="148590" y="17780"/>
                  </a:lnTo>
                  <a:lnTo>
                    <a:pt x="154305" y="19050"/>
                  </a:lnTo>
                  <a:lnTo>
                    <a:pt x="156210" y="19050"/>
                  </a:lnTo>
                  <a:lnTo>
                    <a:pt x="161925" y="20320"/>
                  </a:lnTo>
                  <a:lnTo>
                    <a:pt x="166687" y="21590"/>
                  </a:lnTo>
                  <a:lnTo>
                    <a:pt x="173355" y="21590"/>
                  </a:lnTo>
                  <a:lnTo>
                    <a:pt x="177165" y="22860"/>
                  </a:lnTo>
                  <a:lnTo>
                    <a:pt x="182880" y="22860"/>
                  </a:lnTo>
                  <a:lnTo>
                    <a:pt x="172402" y="20320"/>
                  </a:lnTo>
                  <a:lnTo>
                    <a:pt x="187642" y="20320"/>
                  </a:lnTo>
                  <a:lnTo>
                    <a:pt x="182880" y="21590"/>
                  </a:lnTo>
                  <a:lnTo>
                    <a:pt x="187642" y="21590"/>
                  </a:lnTo>
                  <a:lnTo>
                    <a:pt x="193357" y="21590"/>
                  </a:lnTo>
                  <a:lnTo>
                    <a:pt x="283273" y="21590"/>
                  </a:lnTo>
                  <a:close/>
                </a:path>
                <a:path w="407670" h="288925">
                  <a:moveTo>
                    <a:pt x="286499" y="112534"/>
                  </a:moveTo>
                  <a:lnTo>
                    <a:pt x="284797" y="113030"/>
                  </a:lnTo>
                  <a:lnTo>
                    <a:pt x="285750" y="113030"/>
                  </a:lnTo>
                  <a:lnTo>
                    <a:pt x="286499" y="112534"/>
                  </a:lnTo>
                  <a:close/>
                </a:path>
                <a:path w="407670" h="288925">
                  <a:moveTo>
                    <a:pt x="287172" y="112077"/>
                  </a:moveTo>
                  <a:lnTo>
                    <a:pt x="286499" y="112534"/>
                  </a:lnTo>
                  <a:lnTo>
                    <a:pt x="287032" y="112369"/>
                  </a:lnTo>
                  <a:lnTo>
                    <a:pt x="287172" y="112077"/>
                  </a:lnTo>
                  <a:close/>
                </a:path>
                <a:path w="407670" h="288925">
                  <a:moveTo>
                    <a:pt x="287502" y="112229"/>
                  </a:moveTo>
                  <a:lnTo>
                    <a:pt x="287032" y="112369"/>
                  </a:lnTo>
                  <a:lnTo>
                    <a:pt x="286702" y="113030"/>
                  </a:lnTo>
                  <a:lnTo>
                    <a:pt x="287502" y="112229"/>
                  </a:lnTo>
                  <a:close/>
                </a:path>
                <a:path w="407670" h="288925">
                  <a:moveTo>
                    <a:pt x="287655" y="111137"/>
                  </a:moveTo>
                  <a:lnTo>
                    <a:pt x="287172" y="112077"/>
                  </a:lnTo>
                  <a:lnTo>
                    <a:pt x="287655" y="111760"/>
                  </a:lnTo>
                  <a:lnTo>
                    <a:pt x="287655" y="111137"/>
                  </a:lnTo>
                  <a:close/>
                </a:path>
                <a:path w="407670" h="288925">
                  <a:moveTo>
                    <a:pt x="295275" y="93980"/>
                  </a:moveTo>
                  <a:lnTo>
                    <a:pt x="294322" y="93980"/>
                  </a:lnTo>
                  <a:lnTo>
                    <a:pt x="290512" y="96520"/>
                  </a:lnTo>
                  <a:lnTo>
                    <a:pt x="295275" y="93980"/>
                  </a:lnTo>
                  <a:close/>
                </a:path>
                <a:path w="407670" h="288925">
                  <a:moveTo>
                    <a:pt x="297180" y="95250"/>
                  </a:moveTo>
                  <a:lnTo>
                    <a:pt x="296227" y="95250"/>
                  </a:lnTo>
                  <a:lnTo>
                    <a:pt x="292417" y="96520"/>
                  </a:lnTo>
                  <a:lnTo>
                    <a:pt x="290512" y="96520"/>
                  </a:lnTo>
                  <a:lnTo>
                    <a:pt x="285750" y="99060"/>
                  </a:lnTo>
                  <a:lnTo>
                    <a:pt x="286702" y="100330"/>
                  </a:lnTo>
                  <a:lnTo>
                    <a:pt x="280035" y="105410"/>
                  </a:lnTo>
                  <a:lnTo>
                    <a:pt x="280987" y="106680"/>
                  </a:lnTo>
                  <a:lnTo>
                    <a:pt x="289560" y="97790"/>
                  </a:lnTo>
                  <a:lnTo>
                    <a:pt x="290512" y="99060"/>
                  </a:lnTo>
                  <a:lnTo>
                    <a:pt x="286702" y="106680"/>
                  </a:lnTo>
                  <a:lnTo>
                    <a:pt x="280035" y="109220"/>
                  </a:lnTo>
                  <a:lnTo>
                    <a:pt x="278130" y="109220"/>
                  </a:lnTo>
                  <a:lnTo>
                    <a:pt x="279082" y="106680"/>
                  </a:lnTo>
                  <a:lnTo>
                    <a:pt x="278130" y="106680"/>
                  </a:lnTo>
                  <a:lnTo>
                    <a:pt x="273367" y="110490"/>
                  </a:lnTo>
                  <a:lnTo>
                    <a:pt x="272415" y="110490"/>
                  </a:lnTo>
                  <a:lnTo>
                    <a:pt x="274320" y="107950"/>
                  </a:lnTo>
                  <a:lnTo>
                    <a:pt x="270510" y="109220"/>
                  </a:lnTo>
                  <a:lnTo>
                    <a:pt x="269557" y="114300"/>
                  </a:lnTo>
                  <a:lnTo>
                    <a:pt x="264795" y="114300"/>
                  </a:lnTo>
                  <a:lnTo>
                    <a:pt x="262890" y="115570"/>
                  </a:lnTo>
                  <a:lnTo>
                    <a:pt x="259080" y="115570"/>
                  </a:lnTo>
                  <a:lnTo>
                    <a:pt x="259080" y="116840"/>
                  </a:lnTo>
                  <a:lnTo>
                    <a:pt x="262890" y="116840"/>
                  </a:lnTo>
                  <a:lnTo>
                    <a:pt x="266700" y="121920"/>
                  </a:lnTo>
                  <a:lnTo>
                    <a:pt x="265747" y="124460"/>
                  </a:lnTo>
                  <a:lnTo>
                    <a:pt x="264795" y="124460"/>
                  </a:lnTo>
                  <a:lnTo>
                    <a:pt x="257175" y="127000"/>
                  </a:lnTo>
                  <a:lnTo>
                    <a:pt x="254317" y="128270"/>
                  </a:lnTo>
                  <a:lnTo>
                    <a:pt x="250507" y="128270"/>
                  </a:lnTo>
                  <a:lnTo>
                    <a:pt x="252793" y="125730"/>
                  </a:lnTo>
                  <a:lnTo>
                    <a:pt x="256222" y="121920"/>
                  </a:lnTo>
                  <a:lnTo>
                    <a:pt x="253365" y="121920"/>
                  </a:lnTo>
                  <a:lnTo>
                    <a:pt x="252412" y="124460"/>
                  </a:lnTo>
                  <a:lnTo>
                    <a:pt x="252412" y="125730"/>
                  </a:lnTo>
                  <a:lnTo>
                    <a:pt x="250507" y="125730"/>
                  </a:lnTo>
                  <a:lnTo>
                    <a:pt x="252412" y="123190"/>
                  </a:lnTo>
                  <a:lnTo>
                    <a:pt x="248602" y="125730"/>
                  </a:lnTo>
                  <a:lnTo>
                    <a:pt x="248602" y="128270"/>
                  </a:lnTo>
                  <a:lnTo>
                    <a:pt x="247383" y="128511"/>
                  </a:lnTo>
                  <a:lnTo>
                    <a:pt x="244792" y="130810"/>
                  </a:lnTo>
                  <a:lnTo>
                    <a:pt x="243840" y="129540"/>
                  </a:lnTo>
                  <a:lnTo>
                    <a:pt x="240030" y="133350"/>
                  </a:lnTo>
                  <a:lnTo>
                    <a:pt x="241935" y="133350"/>
                  </a:lnTo>
                  <a:lnTo>
                    <a:pt x="239077" y="138430"/>
                  </a:lnTo>
                  <a:lnTo>
                    <a:pt x="235267" y="140970"/>
                  </a:lnTo>
                  <a:lnTo>
                    <a:pt x="235267" y="139700"/>
                  </a:lnTo>
                  <a:lnTo>
                    <a:pt x="233362" y="139700"/>
                  </a:lnTo>
                  <a:lnTo>
                    <a:pt x="226695" y="144780"/>
                  </a:lnTo>
                  <a:lnTo>
                    <a:pt x="221932" y="146050"/>
                  </a:lnTo>
                  <a:lnTo>
                    <a:pt x="216217" y="149860"/>
                  </a:lnTo>
                  <a:lnTo>
                    <a:pt x="215265" y="149860"/>
                  </a:lnTo>
                  <a:lnTo>
                    <a:pt x="213829" y="151130"/>
                  </a:lnTo>
                  <a:lnTo>
                    <a:pt x="214312" y="152400"/>
                  </a:lnTo>
                  <a:lnTo>
                    <a:pt x="210502" y="156210"/>
                  </a:lnTo>
                  <a:lnTo>
                    <a:pt x="204787" y="162560"/>
                  </a:lnTo>
                  <a:lnTo>
                    <a:pt x="200025" y="166370"/>
                  </a:lnTo>
                  <a:lnTo>
                    <a:pt x="201930" y="162560"/>
                  </a:lnTo>
                  <a:lnTo>
                    <a:pt x="200977" y="163830"/>
                  </a:lnTo>
                  <a:lnTo>
                    <a:pt x="195376" y="166370"/>
                  </a:lnTo>
                  <a:lnTo>
                    <a:pt x="192633" y="170180"/>
                  </a:lnTo>
                  <a:lnTo>
                    <a:pt x="190258" y="172720"/>
                  </a:lnTo>
                  <a:lnTo>
                    <a:pt x="187998" y="173990"/>
                  </a:lnTo>
                  <a:lnTo>
                    <a:pt x="188595" y="173990"/>
                  </a:lnTo>
                  <a:lnTo>
                    <a:pt x="185737" y="175260"/>
                  </a:lnTo>
                  <a:lnTo>
                    <a:pt x="181927" y="176530"/>
                  </a:lnTo>
                  <a:lnTo>
                    <a:pt x="182880" y="176530"/>
                  </a:lnTo>
                  <a:lnTo>
                    <a:pt x="182880" y="177800"/>
                  </a:lnTo>
                  <a:lnTo>
                    <a:pt x="180022" y="177800"/>
                  </a:lnTo>
                  <a:lnTo>
                    <a:pt x="181927" y="176530"/>
                  </a:lnTo>
                  <a:lnTo>
                    <a:pt x="183832" y="173990"/>
                  </a:lnTo>
                  <a:lnTo>
                    <a:pt x="182880" y="172720"/>
                  </a:lnTo>
                  <a:lnTo>
                    <a:pt x="186690" y="170180"/>
                  </a:lnTo>
                  <a:lnTo>
                    <a:pt x="190500" y="168910"/>
                  </a:lnTo>
                  <a:lnTo>
                    <a:pt x="193357" y="166370"/>
                  </a:lnTo>
                  <a:lnTo>
                    <a:pt x="189547" y="168910"/>
                  </a:lnTo>
                  <a:lnTo>
                    <a:pt x="190779" y="167678"/>
                  </a:lnTo>
                  <a:lnTo>
                    <a:pt x="177673" y="174713"/>
                  </a:lnTo>
                  <a:lnTo>
                    <a:pt x="177673" y="181025"/>
                  </a:lnTo>
                  <a:lnTo>
                    <a:pt x="174307" y="183832"/>
                  </a:lnTo>
                  <a:lnTo>
                    <a:pt x="173583" y="183832"/>
                  </a:lnTo>
                  <a:lnTo>
                    <a:pt x="174307" y="182880"/>
                  </a:lnTo>
                  <a:lnTo>
                    <a:pt x="173355" y="182880"/>
                  </a:lnTo>
                  <a:lnTo>
                    <a:pt x="176212" y="181610"/>
                  </a:lnTo>
                  <a:lnTo>
                    <a:pt x="177165" y="180340"/>
                  </a:lnTo>
                  <a:lnTo>
                    <a:pt x="177673" y="181025"/>
                  </a:lnTo>
                  <a:lnTo>
                    <a:pt x="177673" y="174713"/>
                  </a:lnTo>
                  <a:lnTo>
                    <a:pt x="169545" y="179070"/>
                  </a:lnTo>
                  <a:lnTo>
                    <a:pt x="166687" y="182880"/>
                  </a:lnTo>
                  <a:lnTo>
                    <a:pt x="167640" y="182880"/>
                  </a:lnTo>
                  <a:lnTo>
                    <a:pt x="169545" y="180340"/>
                  </a:lnTo>
                  <a:lnTo>
                    <a:pt x="172402" y="180340"/>
                  </a:lnTo>
                  <a:lnTo>
                    <a:pt x="165735" y="184150"/>
                  </a:lnTo>
                  <a:lnTo>
                    <a:pt x="169545" y="182880"/>
                  </a:lnTo>
                  <a:lnTo>
                    <a:pt x="163830" y="189230"/>
                  </a:lnTo>
                  <a:lnTo>
                    <a:pt x="159067" y="191770"/>
                  </a:lnTo>
                  <a:lnTo>
                    <a:pt x="157784" y="190931"/>
                  </a:lnTo>
                  <a:lnTo>
                    <a:pt x="153352" y="191770"/>
                  </a:lnTo>
                  <a:lnTo>
                    <a:pt x="152400" y="194310"/>
                  </a:lnTo>
                  <a:lnTo>
                    <a:pt x="156210" y="193040"/>
                  </a:lnTo>
                  <a:lnTo>
                    <a:pt x="151434" y="199402"/>
                  </a:lnTo>
                  <a:lnTo>
                    <a:pt x="158584" y="195580"/>
                  </a:lnTo>
                  <a:lnTo>
                    <a:pt x="157632" y="195580"/>
                  </a:lnTo>
                  <a:lnTo>
                    <a:pt x="158115" y="195262"/>
                  </a:lnTo>
                  <a:lnTo>
                    <a:pt x="157480" y="195580"/>
                  </a:lnTo>
                  <a:lnTo>
                    <a:pt x="155257" y="195580"/>
                  </a:lnTo>
                  <a:lnTo>
                    <a:pt x="159829" y="194564"/>
                  </a:lnTo>
                  <a:lnTo>
                    <a:pt x="160972" y="193040"/>
                  </a:lnTo>
                  <a:lnTo>
                    <a:pt x="163830" y="193040"/>
                  </a:lnTo>
                  <a:lnTo>
                    <a:pt x="165735" y="191770"/>
                  </a:lnTo>
                  <a:lnTo>
                    <a:pt x="167640" y="190500"/>
                  </a:lnTo>
                  <a:lnTo>
                    <a:pt x="166687" y="190500"/>
                  </a:lnTo>
                  <a:lnTo>
                    <a:pt x="167043" y="189547"/>
                  </a:lnTo>
                  <a:lnTo>
                    <a:pt x="167640" y="189547"/>
                  </a:lnTo>
                  <a:lnTo>
                    <a:pt x="167640" y="189077"/>
                  </a:lnTo>
                  <a:lnTo>
                    <a:pt x="167119" y="189331"/>
                  </a:lnTo>
                  <a:lnTo>
                    <a:pt x="167640" y="187960"/>
                  </a:lnTo>
                  <a:lnTo>
                    <a:pt x="173355" y="184150"/>
                  </a:lnTo>
                  <a:lnTo>
                    <a:pt x="174256" y="185661"/>
                  </a:lnTo>
                  <a:lnTo>
                    <a:pt x="177965" y="181419"/>
                  </a:lnTo>
                  <a:lnTo>
                    <a:pt x="178117" y="181610"/>
                  </a:lnTo>
                  <a:lnTo>
                    <a:pt x="180022" y="180340"/>
                  </a:lnTo>
                  <a:lnTo>
                    <a:pt x="183832" y="177800"/>
                  </a:lnTo>
                  <a:lnTo>
                    <a:pt x="179070" y="182880"/>
                  </a:lnTo>
                  <a:lnTo>
                    <a:pt x="183832" y="179070"/>
                  </a:lnTo>
                  <a:lnTo>
                    <a:pt x="186690" y="177800"/>
                  </a:lnTo>
                  <a:lnTo>
                    <a:pt x="190500" y="176530"/>
                  </a:lnTo>
                  <a:lnTo>
                    <a:pt x="192405" y="173990"/>
                  </a:lnTo>
                  <a:lnTo>
                    <a:pt x="194310" y="173990"/>
                  </a:lnTo>
                  <a:lnTo>
                    <a:pt x="196215" y="171450"/>
                  </a:lnTo>
                  <a:lnTo>
                    <a:pt x="197167" y="170180"/>
                  </a:lnTo>
                  <a:lnTo>
                    <a:pt x="195262" y="171450"/>
                  </a:lnTo>
                  <a:lnTo>
                    <a:pt x="201930" y="166370"/>
                  </a:lnTo>
                  <a:lnTo>
                    <a:pt x="206819" y="163830"/>
                  </a:lnTo>
                  <a:lnTo>
                    <a:pt x="211810" y="160020"/>
                  </a:lnTo>
                  <a:lnTo>
                    <a:pt x="214566" y="158115"/>
                  </a:lnTo>
                  <a:lnTo>
                    <a:pt x="215265" y="158115"/>
                  </a:lnTo>
                  <a:lnTo>
                    <a:pt x="218122" y="156210"/>
                  </a:lnTo>
                  <a:lnTo>
                    <a:pt x="215226" y="157657"/>
                  </a:lnTo>
                  <a:lnTo>
                    <a:pt x="217322" y="156210"/>
                  </a:lnTo>
                  <a:lnTo>
                    <a:pt x="220954" y="154800"/>
                  </a:lnTo>
                  <a:lnTo>
                    <a:pt x="218122" y="156210"/>
                  </a:lnTo>
                  <a:lnTo>
                    <a:pt x="220027" y="156210"/>
                  </a:lnTo>
                  <a:lnTo>
                    <a:pt x="221932" y="155257"/>
                  </a:lnTo>
                  <a:lnTo>
                    <a:pt x="223316" y="153873"/>
                  </a:lnTo>
                  <a:lnTo>
                    <a:pt x="223837" y="153670"/>
                  </a:lnTo>
                  <a:lnTo>
                    <a:pt x="227647" y="149860"/>
                  </a:lnTo>
                  <a:lnTo>
                    <a:pt x="232410" y="147320"/>
                  </a:lnTo>
                  <a:lnTo>
                    <a:pt x="233362" y="147320"/>
                  </a:lnTo>
                  <a:lnTo>
                    <a:pt x="236220" y="146050"/>
                  </a:lnTo>
                  <a:lnTo>
                    <a:pt x="242887" y="143510"/>
                  </a:lnTo>
                  <a:lnTo>
                    <a:pt x="242887" y="140970"/>
                  </a:lnTo>
                  <a:lnTo>
                    <a:pt x="247650" y="140970"/>
                  </a:lnTo>
                  <a:lnTo>
                    <a:pt x="257175" y="133350"/>
                  </a:lnTo>
                  <a:lnTo>
                    <a:pt x="260972" y="130810"/>
                  </a:lnTo>
                  <a:lnTo>
                    <a:pt x="262890" y="129540"/>
                  </a:lnTo>
                  <a:lnTo>
                    <a:pt x="261937" y="128270"/>
                  </a:lnTo>
                  <a:lnTo>
                    <a:pt x="265747" y="127000"/>
                  </a:lnTo>
                  <a:lnTo>
                    <a:pt x="268605" y="124460"/>
                  </a:lnTo>
                  <a:lnTo>
                    <a:pt x="272415" y="120650"/>
                  </a:lnTo>
                  <a:lnTo>
                    <a:pt x="271462" y="120650"/>
                  </a:lnTo>
                  <a:lnTo>
                    <a:pt x="274320" y="116840"/>
                  </a:lnTo>
                  <a:lnTo>
                    <a:pt x="281940" y="114300"/>
                  </a:lnTo>
                  <a:lnTo>
                    <a:pt x="287655" y="110490"/>
                  </a:lnTo>
                  <a:lnTo>
                    <a:pt x="287655" y="111137"/>
                  </a:lnTo>
                  <a:lnTo>
                    <a:pt x="288607" y="109220"/>
                  </a:lnTo>
                  <a:lnTo>
                    <a:pt x="295617" y="97790"/>
                  </a:lnTo>
                  <a:lnTo>
                    <a:pt x="297180" y="95250"/>
                  </a:lnTo>
                  <a:close/>
                </a:path>
                <a:path w="407670" h="288925">
                  <a:moveTo>
                    <a:pt x="305739" y="85928"/>
                  </a:moveTo>
                  <a:lnTo>
                    <a:pt x="303847" y="86677"/>
                  </a:lnTo>
                  <a:lnTo>
                    <a:pt x="302895" y="87630"/>
                  </a:lnTo>
                  <a:lnTo>
                    <a:pt x="305739" y="85928"/>
                  </a:lnTo>
                  <a:close/>
                </a:path>
                <a:path w="407670" h="288925">
                  <a:moveTo>
                    <a:pt x="306705" y="86677"/>
                  </a:moveTo>
                  <a:lnTo>
                    <a:pt x="305752" y="86677"/>
                  </a:lnTo>
                  <a:lnTo>
                    <a:pt x="305752" y="87630"/>
                  </a:lnTo>
                  <a:lnTo>
                    <a:pt x="306705" y="86677"/>
                  </a:lnTo>
                  <a:close/>
                </a:path>
                <a:path w="407670" h="288925">
                  <a:moveTo>
                    <a:pt x="307657" y="84772"/>
                  </a:moveTo>
                  <a:lnTo>
                    <a:pt x="305739" y="85928"/>
                  </a:lnTo>
                  <a:lnTo>
                    <a:pt x="307416" y="85255"/>
                  </a:lnTo>
                  <a:lnTo>
                    <a:pt x="307657" y="84772"/>
                  </a:lnTo>
                  <a:close/>
                </a:path>
                <a:path w="407670" h="288925">
                  <a:moveTo>
                    <a:pt x="307733" y="85128"/>
                  </a:moveTo>
                  <a:lnTo>
                    <a:pt x="307416" y="85255"/>
                  </a:lnTo>
                  <a:lnTo>
                    <a:pt x="306705" y="86677"/>
                  </a:lnTo>
                  <a:lnTo>
                    <a:pt x="307733" y="85128"/>
                  </a:lnTo>
                  <a:close/>
                </a:path>
                <a:path w="407670" h="288925">
                  <a:moveTo>
                    <a:pt x="308610" y="84772"/>
                  </a:moveTo>
                  <a:lnTo>
                    <a:pt x="307975" y="84772"/>
                  </a:lnTo>
                  <a:lnTo>
                    <a:pt x="307733" y="85128"/>
                  </a:lnTo>
                  <a:lnTo>
                    <a:pt x="308610" y="84772"/>
                  </a:lnTo>
                  <a:close/>
                </a:path>
                <a:path w="407670" h="288925">
                  <a:moveTo>
                    <a:pt x="310515" y="83820"/>
                  </a:moveTo>
                  <a:lnTo>
                    <a:pt x="308610" y="82867"/>
                  </a:lnTo>
                  <a:lnTo>
                    <a:pt x="303847" y="84772"/>
                  </a:lnTo>
                  <a:lnTo>
                    <a:pt x="307657" y="84772"/>
                  </a:lnTo>
                  <a:lnTo>
                    <a:pt x="307975" y="84772"/>
                  </a:lnTo>
                  <a:lnTo>
                    <a:pt x="308610" y="83820"/>
                  </a:lnTo>
                  <a:lnTo>
                    <a:pt x="310515" y="83820"/>
                  </a:lnTo>
                  <a:close/>
                </a:path>
                <a:path w="407670" h="288925">
                  <a:moveTo>
                    <a:pt x="319087" y="96202"/>
                  </a:moveTo>
                  <a:lnTo>
                    <a:pt x="317182" y="94297"/>
                  </a:lnTo>
                  <a:lnTo>
                    <a:pt x="314325" y="96202"/>
                  </a:lnTo>
                  <a:lnTo>
                    <a:pt x="313372" y="96202"/>
                  </a:lnTo>
                  <a:lnTo>
                    <a:pt x="312420" y="97155"/>
                  </a:lnTo>
                  <a:lnTo>
                    <a:pt x="315277" y="96202"/>
                  </a:lnTo>
                  <a:lnTo>
                    <a:pt x="319087" y="96202"/>
                  </a:lnTo>
                  <a:close/>
                </a:path>
                <a:path w="407670" h="288925">
                  <a:moveTo>
                    <a:pt x="327660" y="74930"/>
                  </a:moveTo>
                  <a:lnTo>
                    <a:pt x="326707" y="74930"/>
                  </a:lnTo>
                  <a:lnTo>
                    <a:pt x="327342" y="75361"/>
                  </a:lnTo>
                  <a:lnTo>
                    <a:pt x="327660" y="74930"/>
                  </a:lnTo>
                  <a:close/>
                </a:path>
                <a:path w="407670" h="288925">
                  <a:moveTo>
                    <a:pt x="331470" y="71120"/>
                  </a:moveTo>
                  <a:lnTo>
                    <a:pt x="329565" y="72390"/>
                  </a:lnTo>
                  <a:lnTo>
                    <a:pt x="331470" y="71970"/>
                  </a:lnTo>
                  <a:lnTo>
                    <a:pt x="331470" y="71120"/>
                  </a:lnTo>
                  <a:close/>
                </a:path>
                <a:path w="407670" h="288925">
                  <a:moveTo>
                    <a:pt x="348615" y="58102"/>
                  </a:moveTo>
                  <a:lnTo>
                    <a:pt x="346710" y="60960"/>
                  </a:lnTo>
                  <a:lnTo>
                    <a:pt x="345757" y="60960"/>
                  </a:lnTo>
                  <a:lnTo>
                    <a:pt x="343852" y="61912"/>
                  </a:lnTo>
                  <a:lnTo>
                    <a:pt x="347662" y="63817"/>
                  </a:lnTo>
                  <a:lnTo>
                    <a:pt x="348615" y="58102"/>
                  </a:lnTo>
                  <a:close/>
                </a:path>
                <a:path w="407670" h="288925">
                  <a:moveTo>
                    <a:pt x="349567" y="39052"/>
                  </a:moveTo>
                  <a:lnTo>
                    <a:pt x="348615" y="38100"/>
                  </a:lnTo>
                  <a:lnTo>
                    <a:pt x="348615" y="38823"/>
                  </a:lnTo>
                  <a:lnTo>
                    <a:pt x="345757" y="38100"/>
                  </a:lnTo>
                  <a:lnTo>
                    <a:pt x="346710" y="39052"/>
                  </a:lnTo>
                  <a:lnTo>
                    <a:pt x="348615" y="39052"/>
                  </a:lnTo>
                  <a:lnTo>
                    <a:pt x="349567" y="39052"/>
                  </a:lnTo>
                  <a:close/>
                </a:path>
                <a:path w="407670" h="288925">
                  <a:moveTo>
                    <a:pt x="352425" y="58420"/>
                  </a:moveTo>
                  <a:lnTo>
                    <a:pt x="351472" y="59690"/>
                  </a:lnTo>
                  <a:lnTo>
                    <a:pt x="351574" y="59982"/>
                  </a:lnTo>
                  <a:lnTo>
                    <a:pt x="352425" y="58420"/>
                  </a:lnTo>
                  <a:close/>
                </a:path>
                <a:path w="407670" h="288925">
                  <a:moveTo>
                    <a:pt x="354330" y="34290"/>
                  </a:moveTo>
                  <a:lnTo>
                    <a:pt x="352425" y="34290"/>
                  </a:lnTo>
                  <a:lnTo>
                    <a:pt x="351472" y="35242"/>
                  </a:lnTo>
                  <a:lnTo>
                    <a:pt x="353377" y="35242"/>
                  </a:lnTo>
                  <a:lnTo>
                    <a:pt x="354330" y="34290"/>
                  </a:lnTo>
                  <a:close/>
                </a:path>
                <a:path w="407670" h="288925">
                  <a:moveTo>
                    <a:pt x="368617" y="49530"/>
                  </a:moveTo>
                  <a:lnTo>
                    <a:pt x="367665" y="49530"/>
                  </a:lnTo>
                  <a:lnTo>
                    <a:pt x="367665" y="50800"/>
                  </a:lnTo>
                  <a:lnTo>
                    <a:pt x="368617" y="49530"/>
                  </a:lnTo>
                  <a:close/>
                </a:path>
                <a:path w="407670" h="288925">
                  <a:moveTo>
                    <a:pt x="369570" y="40640"/>
                  </a:moveTo>
                  <a:lnTo>
                    <a:pt x="366712" y="40640"/>
                  </a:lnTo>
                  <a:lnTo>
                    <a:pt x="365760" y="41910"/>
                  </a:lnTo>
                  <a:lnTo>
                    <a:pt x="366712" y="41910"/>
                  </a:lnTo>
                  <a:lnTo>
                    <a:pt x="369570" y="40640"/>
                  </a:lnTo>
                  <a:close/>
                </a:path>
                <a:path w="407670" h="288925">
                  <a:moveTo>
                    <a:pt x="375285" y="40640"/>
                  </a:moveTo>
                  <a:lnTo>
                    <a:pt x="372427" y="40640"/>
                  </a:lnTo>
                  <a:lnTo>
                    <a:pt x="369570" y="41910"/>
                  </a:lnTo>
                  <a:lnTo>
                    <a:pt x="371475" y="41910"/>
                  </a:lnTo>
                  <a:lnTo>
                    <a:pt x="370522" y="43180"/>
                  </a:lnTo>
                  <a:lnTo>
                    <a:pt x="373380" y="41910"/>
                  </a:lnTo>
                  <a:lnTo>
                    <a:pt x="374332" y="41910"/>
                  </a:lnTo>
                  <a:lnTo>
                    <a:pt x="375285" y="40640"/>
                  </a:lnTo>
                  <a:close/>
                </a:path>
                <a:path w="407670" h="288925">
                  <a:moveTo>
                    <a:pt x="407670" y="34290"/>
                  </a:moveTo>
                  <a:lnTo>
                    <a:pt x="405765" y="34290"/>
                  </a:lnTo>
                  <a:lnTo>
                    <a:pt x="403860" y="33020"/>
                  </a:lnTo>
                  <a:lnTo>
                    <a:pt x="402907" y="33020"/>
                  </a:lnTo>
                  <a:lnTo>
                    <a:pt x="401002" y="34290"/>
                  </a:lnTo>
                  <a:lnTo>
                    <a:pt x="399097" y="34290"/>
                  </a:lnTo>
                  <a:lnTo>
                    <a:pt x="398145" y="33020"/>
                  </a:lnTo>
                  <a:lnTo>
                    <a:pt x="396240" y="33020"/>
                  </a:lnTo>
                  <a:lnTo>
                    <a:pt x="393382" y="31750"/>
                  </a:lnTo>
                  <a:lnTo>
                    <a:pt x="391477" y="33020"/>
                  </a:lnTo>
                  <a:lnTo>
                    <a:pt x="391477" y="31750"/>
                  </a:lnTo>
                  <a:lnTo>
                    <a:pt x="389572" y="31750"/>
                  </a:lnTo>
                  <a:lnTo>
                    <a:pt x="394335" y="30480"/>
                  </a:lnTo>
                  <a:lnTo>
                    <a:pt x="388620" y="30480"/>
                  </a:lnTo>
                  <a:lnTo>
                    <a:pt x="382905" y="29210"/>
                  </a:lnTo>
                  <a:lnTo>
                    <a:pt x="377190" y="27940"/>
                  </a:lnTo>
                  <a:lnTo>
                    <a:pt x="374332" y="27940"/>
                  </a:lnTo>
                  <a:lnTo>
                    <a:pt x="369570" y="29210"/>
                  </a:lnTo>
                  <a:lnTo>
                    <a:pt x="368617" y="27940"/>
                  </a:lnTo>
                  <a:lnTo>
                    <a:pt x="366712" y="27940"/>
                  </a:lnTo>
                  <a:lnTo>
                    <a:pt x="365760" y="26670"/>
                  </a:lnTo>
                  <a:lnTo>
                    <a:pt x="368617" y="27940"/>
                  </a:lnTo>
                  <a:lnTo>
                    <a:pt x="370522" y="26670"/>
                  </a:lnTo>
                  <a:lnTo>
                    <a:pt x="363855" y="25400"/>
                  </a:lnTo>
                  <a:lnTo>
                    <a:pt x="360045" y="30480"/>
                  </a:lnTo>
                  <a:lnTo>
                    <a:pt x="356235" y="30480"/>
                  </a:lnTo>
                  <a:lnTo>
                    <a:pt x="355282" y="29210"/>
                  </a:lnTo>
                  <a:lnTo>
                    <a:pt x="352425" y="30480"/>
                  </a:lnTo>
                  <a:lnTo>
                    <a:pt x="351472" y="30480"/>
                  </a:lnTo>
                  <a:lnTo>
                    <a:pt x="349567" y="29210"/>
                  </a:lnTo>
                  <a:lnTo>
                    <a:pt x="350520" y="29210"/>
                  </a:lnTo>
                  <a:lnTo>
                    <a:pt x="346392" y="27940"/>
                  </a:lnTo>
                  <a:lnTo>
                    <a:pt x="338137" y="25400"/>
                  </a:lnTo>
                  <a:lnTo>
                    <a:pt x="338137" y="27940"/>
                  </a:lnTo>
                  <a:lnTo>
                    <a:pt x="337185" y="26670"/>
                  </a:lnTo>
                  <a:lnTo>
                    <a:pt x="334327" y="26670"/>
                  </a:lnTo>
                  <a:lnTo>
                    <a:pt x="334327" y="27940"/>
                  </a:lnTo>
                  <a:lnTo>
                    <a:pt x="328612" y="26670"/>
                  </a:lnTo>
                  <a:lnTo>
                    <a:pt x="324802" y="26670"/>
                  </a:lnTo>
                  <a:lnTo>
                    <a:pt x="322897" y="29210"/>
                  </a:lnTo>
                  <a:lnTo>
                    <a:pt x="320040" y="26670"/>
                  </a:lnTo>
                  <a:lnTo>
                    <a:pt x="316230" y="26670"/>
                  </a:lnTo>
                  <a:lnTo>
                    <a:pt x="306705" y="24130"/>
                  </a:lnTo>
                  <a:lnTo>
                    <a:pt x="311467" y="26670"/>
                  </a:lnTo>
                  <a:lnTo>
                    <a:pt x="301942" y="24130"/>
                  </a:lnTo>
                  <a:lnTo>
                    <a:pt x="301853" y="25628"/>
                  </a:lnTo>
                  <a:lnTo>
                    <a:pt x="300990" y="27940"/>
                  </a:lnTo>
                  <a:lnTo>
                    <a:pt x="293370" y="21590"/>
                  </a:lnTo>
                  <a:lnTo>
                    <a:pt x="287655" y="22860"/>
                  </a:lnTo>
                  <a:lnTo>
                    <a:pt x="289560" y="24130"/>
                  </a:lnTo>
                  <a:lnTo>
                    <a:pt x="286702" y="25400"/>
                  </a:lnTo>
                  <a:lnTo>
                    <a:pt x="284416" y="22860"/>
                  </a:lnTo>
                  <a:lnTo>
                    <a:pt x="199072" y="22860"/>
                  </a:lnTo>
                  <a:lnTo>
                    <a:pt x="199072" y="24130"/>
                  </a:lnTo>
                  <a:lnTo>
                    <a:pt x="196215" y="24130"/>
                  </a:lnTo>
                  <a:lnTo>
                    <a:pt x="200025" y="25400"/>
                  </a:lnTo>
                  <a:lnTo>
                    <a:pt x="199047" y="25628"/>
                  </a:lnTo>
                  <a:lnTo>
                    <a:pt x="211455" y="30480"/>
                  </a:lnTo>
                  <a:lnTo>
                    <a:pt x="212407" y="25400"/>
                  </a:lnTo>
                  <a:lnTo>
                    <a:pt x="215265" y="26670"/>
                  </a:lnTo>
                  <a:lnTo>
                    <a:pt x="213360" y="26670"/>
                  </a:lnTo>
                  <a:lnTo>
                    <a:pt x="219075" y="29210"/>
                  </a:lnTo>
                  <a:lnTo>
                    <a:pt x="218122" y="25400"/>
                  </a:lnTo>
                  <a:lnTo>
                    <a:pt x="224790" y="25400"/>
                  </a:lnTo>
                  <a:lnTo>
                    <a:pt x="227647" y="26670"/>
                  </a:lnTo>
                  <a:lnTo>
                    <a:pt x="228600" y="26670"/>
                  </a:lnTo>
                  <a:lnTo>
                    <a:pt x="227647" y="27940"/>
                  </a:lnTo>
                  <a:lnTo>
                    <a:pt x="235267" y="27940"/>
                  </a:lnTo>
                  <a:lnTo>
                    <a:pt x="234315" y="29210"/>
                  </a:lnTo>
                  <a:lnTo>
                    <a:pt x="233362" y="29210"/>
                  </a:lnTo>
                  <a:lnTo>
                    <a:pt x="241935" y="30480"/>
                  </a:lnTo>
                  <a:lnTo>
                    <a:pt x="242887" y="30480"/>
                  </a:lnTo>
                  <a:lnTo>
                    <a:pt x="245745" y="29210"/>
                  </a:lnTo>
                  <a:lnTo>
                    <a:pt x="246697" y="29210"/>
                  </a:lnTo>
                  <a:lnTo>
                    <a:pt x="247650" y="29210"/>
                  </a:lnTo>
                  <a:lnTo>
                    <a:pt x="249555" y="30480"/>
                  </a:lnTo>
                  <a:lnTo>
                    <a:pt x="253365" y="30480"/>
                  </a:lnTo>
                  <a:lnTo>
                    <a:pt x="251663" y="31051"/>
                  </a:lnTo>
                  <a:lnTo>
                    <a:pt x="257708" y="32664"/>
                  </a:lnTo>
                  <a:lnTo>
                    <a:pt x="255270" y="30480"/>
                  </a:lnTo>
                  <a:lnTo>
                    <a:pt x="259080" y="33020"/>
                  </a:lnTo>
                  <a:lnTo>
                    <a:pt x="261937" y="33020"/>
                  </a:lnTo>
                  <a:lnTo>
                    <a:pt x="266700" y="34290"/>
                  </a:lnTo>
                  <a:lnTo>
                    <a:pt x="265747" y="33020"/>
                  </a:lnTo>
                  <a:lnTo>
                    <a:pt x="257175" y="30480"/>
                  </a:lnTo>
                  <a:lnTo>
                    <a:pt x="258127" y="29210"/>
                  </a:lnTo>
                  <a:lnTo>
                    <a:pt x="259080" y="30480"/>
                  </a:lnTo>
                  <a:lnTo>
                    <a:pt x="270510" y="30480"/>
                  </a:lnTo>
                  <a:lnTo>
                    <a:pt x="273367" y="31750"/>
                  </a:lnTo>
                  <a:lnTo>
                    <a:pt x="273367" y="33020"/>
                  </a:lnTo>
                  <a:lnTo>
                    <a:pt x="277177" y="33020"/>
                  </a:lnTo>
                  <a:lnTo>
                    <a:pt x="279082" y="31750"/>
                  </a:lnTo>
                  <a:lnTo>
                    <a:pt x="282892" y="33020"/>
                  </a:lnTo>
                  <a:lnTo>
                    <a:pt x="284797" y="34290"/>
                  </a:lnTo>
                  <a:lnTo>
                    <a:pt x="286334" y="34290"/>
                  </a:lnTo>
                  <a:lnTo>
                    <a:pt x="285724" y="33020"/>
                  </a:lnTo>
                  <a:lnTo>
                    <a:pt x="304800" y="33020"/>
                  </a:lnTo>
                  <a:lnTo>
                    <a:pt x="308610" y="34290"/>
                  </a:lnTo>
                  <a:lnTo>
                    <a:pt x="303847" y="34290"/>
                  </a:lnTo>
                  <a:lnTo>
                    <a:pt x="305752" y="35560"/>
                  </a:lnTo>
                  <a:lnTo>
                    <a:pt x="309562" y="34290"/>
                  </a:lnTo>
                  <a:lnTo>
                    <a:pt x="310515" y="34290"/>
                  </a:lnTo>
                  <a:lnTo>
                    <a:pt x="310515" y="35560"/>
                  </a:lnTo>
                  <a:lnTo>
                    <a:pt x="312420" y="35560"/>
                  </a:lnTo>
                  <a:lnTo>
                    <a:pt x="309562" y="33020"/>
                  </a:lnTo>
                  <a:lnTo>
                    <a:pt x="314325" y="33020"/>
                  </a:lnTo>
                  <a:lnTo>
                    <a:pt x="315277" y="31750"/>
                  </a:lnTo>
                  <a:lnTo>
                    <a:pt x="322897" y="38100"/>
                  </a:lnTo>
                  <a:lnTo>
                    <a:pt x="328612" y="35560"/>
                  </a:lnTo>
                  <a:lnTo>
                    <a:pt x="329565" y="36830"/>
                  </a:lnTo>
                  <a:lnTo>
                    <a:pt x="327660" y="36830"/>
                  </a:lnTo>
                  <a:lnTo>
                    <a:pt x="328612" y="38100"/>
                  </a:lnTo>
                  <a:lnTo>
                    <a:pt x="336232" y="36830"/>
                  </a:lnTo>
                  <a:lnTo>
                    <a:pt x="335280" y="38100"/>
                  </a:lnTo>
                  <a:lnTo>
                    <a:pt x="341947" y="35560"/>
                  </a:lnTo>
                  <a:lnTo>
                    <a:pt x="346710" y="38100"/>
                  </a:lnTo>
                  <a:lnTo>
                    <a:pt x="342900" y="35560"/>
                  </a:lnTo>
                  <a:lnTo>
                    <a:pt x="352425" y="33020"/>
                  </a:lnTo>
                  <a:lnTo>
                    <a:pt x="351472" y="33020"/>
                  </a:lnTo>
                  <a:lnTo>
                    <a:pt x="349567" y="31750"/>
                  </a:lnTo>
                  <a:lnTo>
                    <a:pt x="357187" y="31750"/>
                  </a:lnTo>
                  <a:lnTo>
                    <a:pt x="355282" y="33020"/>
                  </a:lnTo>
                  <a:lnTo>
                    <a:pt x="356235" y="33020"/>
                  </a:lnTo>
                  <a:lnTo>
                    <a:pt x="359092" y="34290"/>
                  </a:lnTo>
                  <a:lnTo>
                    <a:pt x="355282" y="36830"/>
                  </a:lnTo>
                  <a:lnTo>
                    <a:pt x="354330" y="36830"/>
                  </a:lnTo>
                  <a:lnTo>
                    <a:pt x="353377" y="35560"/>
                  </a:lnTo>
                  <a:lnTo>
                    <a:pt x="352425" y="35560"/>
                  </a:lnTo>
                  <a:lnTo>
                    <a:pt x="348615" y="38100"/>
                  </a:lnTo>
                  <a:lnTo>
                    <a:pt x="350520" y="38100"/>
                  </a:lnTo>
                  <a:lnTo>
                    <a:pt x="350520" y="39370"/>
                  </a:lnTo>
                  <a:lnTo>
                    <a:pt x="352425" y="39370"/>
                  </a:lnTo>
                  <a:lnTo>
                    <a:pt x="353377" y="40640"/>
                  </a:lnTo>
                  <a:lnTo>
                    <a:pt x="360045" y="40640"/>
                  </a:lnTo>
                  <a:lnTo>
                    <a:pt x="360045" y="41910"/>
                  </a:lnTo>
                  <a:lnTo>
                    <a:pt x="360997" y="41910"/>
                  </a:lnTo>
                  <a:lnTo>
                    <a:pt x="363855" y="40640"/>
                  </a:lnTo>
                  <a:lnTo>
                    <a:pt x="372427" y="38100"/>
                  </a:lnTo>
                  <a:lnTo>
                    <a:pt x="384810" y="39370"/>
                  </a:lnTo>
                  <a:lnTo>
                    <a:pt x="379095" y="40640"/>
                  </a:lnTo>
                  <a:lnTo>
                    <a:pt x="374332" y="41910"/>
                  </a:lnTo>
                  <a:lnTo>
                    <a:pt x="378142" y="41910"/>
                  </a:lnTo>
                  <a:lnTo>
                    <a:pt x="377190" y="43180"/>
                  </a:lnTo>
                  <a:lnTo>
                    <a:pt x="375285" y="44450"/>
                  </a:lnTo>
                  <a:lnTo>
                    <a:pt x="372427" y="44450"/>
                  </a:lnTo>
                  <a:lnTo>
                    <a:pt x="373380" y="45720"/>
                  </a:lnTo>
                  <a:lnTo>
                    <a:pt x="374332" y="45720"/>
                  </a:lnTo>
                  <a:lnTo>
                    <a:pt x="375285" y="46990"/>
                  </a:lnTo>
                  <a:lnTo>
                    <a:pt x="372427" y="47942"/>
                  </a:lnTo>
                  <a:lnTo>
                    <a:pt x="371475" y="48260"/>
                  </a:lnTo>
                  <a:lnTo>
                    <a:pt x="372427" y="48260"/>
                  </a:lnTo>
                  <a:lnTo>
                    <a:pt x="367665" y="50800"/>
                  </a:lnTo>
                  <a:lnTo>
                    <a:pt x="366712" y="50800"/>
                  </a:lnTo>
                  <a:lnTo>
                    <a:pt x="360997" y="53340"/>
                  </a:lnTo>
                  <a:lnTo>
                    <a:pt x="360045" y="55880"/>
                  </a:lnTo>
                  <a:lnTo>
                    <a:pt x="352425" y="60960"/>
                  </a:lnTo>
                  <a:lnTo>
                    <a:pt x="352425" y="62230"/>
                  </a:lnTo>
                  <a:lnTo>
                    <a:pt x="351574" y="59982"/>
                  </a:lnTo>
                  <a:lnTo>
                    <a:pt x="344805" y="72390"/>
                  </a:lnTo>
                  <a:lnTo>
                    <a:pt x="344805" y="71120"/>
                  </a:lnTo>
                  <a:lnTo>
                    <a:pt x="338137" y="68580"/>
                  </a:lnTo>
                  <a:lnTo>
                    <a:pt x="342900" y="63500"/>
                  </a:lnTo>
                  <a:lnTo>
                    <a:pt x="339090" y="66040"/>
                  </a:lnTo>
                  <a:lnTo>
                    <a:pt x="336232" y="68580"/>
                  </a:lnTo>
                  <a:lnTo>
                    <a:pt x="337185" y="68580"/>
                  </a:lnTo>
                  <a:lnTo>
                    <a:pt x="340042" y="69850"/>
                  </a:lnTo>
                  <a:lnTo>
                    <a:pt x="339090" y="71120"/>
                  </a:lnTo>
                  <a:lnTo>
                    <a:pt x="335280" y="71120"/>
                  </a:lnTo>
                  <a:lnTo>
                    <a:pt x="331470" y="71970"/>
                  </a:lnTo>
                  <a:lnTo>
                    <a:pt x="331470" y="76200"/>
                  </a:lnTo>
                  <a:lnTo>
                    <a:pt x="328612" y="77470"/>
                  </a:lnTo>
                  <a:lnTo>
                    <a:pt x="328612" y="76200"/>
                  </a:lnTo>
                  <a:lnTo>
                    <a:pt x="327342" y="75361"/>
                  </a:lnTo>
                  <a:lnTo>
                    <a:pt x="322897" y="81280"/>
                  </a:lnTo>
                  <a:lnTo>
                    <a:pt x="323850" y="78740"/>
                  </a:lnTo>
                  <a:lnTo>
                    <a:pt x="320992" y="78740"/>
                  </a:lnTo>
                  <a:lnTo>
                    <a:pt x="314325" y="82550"/>
                  </a:lnTo>
                  <a:lnTo>
                    <a:pt x="313372" y="83820"/>
                  </a:lnTo>
                  <a:lnTo>
                    <a:pt x="316230" y="82550"/>
                  </a:lnTo>
                  <a:lnTo>
                    <a:pt x="308610" y="87630"/>
                  </a:lnTo>
                  <a:lnTo>
                    <a:pt x="311467" y="90170"/>
                  </a:lnTo>
                  <a:lnTo>
                    <a:pt x="305625" y="94615"/>
                  </a:lnTo>
                  <a:lnTo>
                    <a:pt x="305752" y="95250"/>
                  </a:lnTo>
                  <a:lnTo>
                    <a:pt x="304800" y="95250"/>
                  </a:lnTo>
                  <a:lnTo>
                    <a:pt x="305625" y="94615"/>
                  </a:lnTo>
                  <a:lnTo>
                    <a:pt x="304800" y="90170"/>
                  </a:lnTo>
                  <a:lnTo>
                    <a:pt x="300990" y="92710"/>
                  </a:lnTo>
                  <a:lnTo>
                    <a:pt x="300037" y="95250"/>
                  </a:lnTo>
                  <a:lnTo>
                    <a:pt x="298132" y="102870"/>
                  </a:lnTo>
                  <a:lnTo>
                    <a:pt x="292417" y="109220"/>
                  </a:lnTo>
                  <a:lnTo>
                    <a:pt x="290512" y="109220"/>
                  </a:lnTo>
                  <a:lnTo>
                    <a:pt x="287502" y="112229"/>
                  </a:lnTo>
                  <a:lnTo>
                    <a:pt x="293370" y="110490"/>
                  </a:lnTo>
                  <a:lnTo>
                    <a:pt x="299085" y="101600"/>
                  </a:lnTo>
                  <a:lnTo>
                    <a:pt x="305752" y="99060"/>
                  </a:lnTo>
                  <a:lnTo>
                    <a:pt x="306705" y="97790"/>
                  </a:lnTo>
                  <a:lnTo>
                    <a:pt x="308610" y="97790"/>
                  </a:lnTo>
                  <a:lnTo>
                    <a:pt x="309562" y="96520"/>
                  </a:lnTo>
                  <a:lnTo>
                    <a:pt x="311467" y="96520"/>
                  </a:lnTo>
                  <a:lnTo>
                    <a:pt x="311467" y="95250"/>
                  </a:lnTo>
                  <a:lnTo>
                    <a:pt x="314325" y="95250"/>
                  </a:lnTo>
                  <a:lnTo>
                    <a:pt x="316230" y="92710"/>
                  </a:lnTo>
                  <a:lnTo>
                    <a:pt x="318135" y="93980"/>
                  </a:lnTo>
                  <a:lnTo>
                    <a:pt x="320040" y="92710"/>
                  </a:lnTo>
                  <a:lnTo>
                    <a:pt x="319087" y="91440"/>
                  </a:lnTo>
                  <a:lnTo>
                    <a:pt x="318135" y="91440"/>
                  </a:lnTo>
                  <a:lnTo>
                    <a:pt x="320040" y="90170"/>
                  </a:lnTo>
                  <a:lnTo>
                    <a:pt x="322897" y="90170"/>
                  </a:lnTo>
                  <a:lnTo>
                    <a:pt x="324802" y="86360"/>
                  </a:lnTo>
                  <a:lnTo>
                    <a:pt x="327660" y="87630"/>
                  </a:lnTo>
                  <a:lnTo>
                    <a:pt x="328129" y="86360"/>
                  </a:lnTo>
                  <a:lnTo>
                    <a:pt x="328612" y="85090"/>
                  </a:lnTo>
                  <a:lnTo>
                    <a:pt x="332422" y="82550"/>
                  </a:lnTo>
                  <a:lnTo>
                    <a:pt x="334327" y="81280"/>
                  </a:lnTo>
                  <a:lnTo>
                    <a:pt x="336232" y="80010"/>
                  </a:lnTo>
                  <a:lnTo>
                    <a:pt x="336232" y="78740"/>
                  </a:lnTo>
                  <a:lnTo>
                    <a:pt x="336232" y="77470"/>
                  </a:lnTo>
                  <a:lnTo>
                    <a:pt x="337185" y="77470"/>
                  </a:lnTo>
                  <a:lnTo>
                    <a:pt x="336232" y="78740"/>
                  </a:lnTo>
                  <a:lnTo>
                    <a:pt x="338137" y="77470"/>
                  </a:lnTo>
                  <a:lnTo>
                    <a:pt x="340995" y="76200"/>
                  </a:lnTo>
                  <a:lnTo>
                    <a:pt x="341947" y="74930"/>
                  </a:lnTo>
                  <a:lnTo>
                    <a:pt x="343852" y="76200"/>
                  </a:lnTo>
                  <a:lnTo>
                    <a:pt x="344563" y="74930"/>
                  </a:lnTo>
                  <a:lnTo>
                    <a:pt x="345986" y="72390"/>
                  </a:lnTo>
                  <a:lnTo>
                    <a:pt x="346710" y="71120"/>
                  </a:lnTo>
                  <a:lnTo>
                    <a:pt x="349567" y="69850"/>
                  </a:lnTo>
                  <a:lnTo>
                    <a:pt x="351472" y="69850"/>
                  </a:lnTo>
                  <a:lnTo>
                    <a:pt x="349567" y="72390"/>
                  </a:lnTo>
                  <a:lnTo>
                    <a:pt x="352425" y="69850"/>
                  </a:lnTo>
                  <a:lnTo>
                    <a:pt x="355282" y="67310"/>
                  </a:lnTo>
                  <a:lnTo>
                    <a:pt x="354330" y="68580"/>
                  </a:lnTo>
                  <a:lnTo>
                    <a:pt x="355511" y="67310"/>
                  </a:lnTo>
                  <a:lnTo>
                    <a:pt x="359092" y="63500"/>
                  </a:lnTo>
                  <a:lnTo>
                    <a:pt x="360997" y="63500"/>
                  </a:lnTo>
                  <a:lnTo>
                    <a:pt x="361950" y="62230"/>
                  </a:lnTo>
                  <a:lnTo>
                    <a:pt x="363855" y="59690"/>
                  </a:lnTo>
                  <a:lnTo>
                    <a:pt x="365760" y="59690"/>
                  </a:lnTo>
                  <a:lnTo>
                    <a:pt x="367665" y="58420"/>
                  </a:lnTo>
                  <a:lnTo>
                    <a:pt x="373380" y="55880"/>
                  </a:lnTo>
                  <a:lnTo>
                    <a:pt x="381000" y="50800"/>
                  </a:lnTo>
                  <a:lnTo>
                    <a:pt x="387032" y="46990"/>
                  </a:lnTo>
                  <a:lnTo>
                    <a:pt x="393611" y="43180"/>
                  </a:lnTo>
                  <a:lnTo>
                    <a:pt x="407670" y="34290"/>
                  </a:lnTo>
                  <a:close/>
                </a:path>
              </a:pathLst>
            </a:custGeom>
            <a:solidFill>
              <a:srgbClr val="F55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122093" y="2788919"/>
              <a:ext cx="306705" cy="256540"/>
            </a:xfrm>
            <a:custGeom>
              <a:avLst/>
              <a:gdLst/>
              <a:ahLst/>
              <a:cxnLst/>
              <a:rect l="l" t="t" r="r" b="b"/>
              <a:pathLst>
                <a:path w="306704" h="256539">
                  <a:moveTo>
                    <a:pt x="1905" y="253365"/>
                  </a:moveTo>
                  <a:lnTo>
                    <a:pt x="0" y="253365"/>
                  </a:lnTo>
                  <a:lnTo>
                    <a:pt x="952" y="256222"/>
                  </a:lnTo>
                  <a:lnTo>
                    <a:pt x="952" y="255270"/>
                  </a:lnTo>
                  <a:lnTo>
                    <a:pt x="1905" y="253365"/>
                  </a:lnTo>
                  <a:close/>
                </a:path>
                <a:path w="306704" h="256539">
                  <a:moveTo>
                    <a:pt x="1905" y="246697"/>
                  </a:moveTo>
                  <a:lnTo>
                    <a:pt x="0" y="249555"/>
                  </a:lnTo>
                  <a:lnTo>
                    <a:pt x="1905" y="247650"/>
                  </a:lnTo>
                  <a:lnTo>
                    <a:pt x="1905" y="246697"/>
                  </a:lnTo>
                  <a:close/>
                </a:path>
                <a:path w="306704" h="256539">
                  <a:moveTo>
                    <a:pt x="185737" y="1905"/>
                  </a:moveTo>
                  <a:lnTo>
                    <a:pt x="183832" y="0"/>
                  </a:lnTo>
                  <a:lnTo>
                    <a:pt x="183832" y="1905"/>
                  </a:lnTo>
                  <a:lnTo>
                    <a:pt x="185737" y="1905"/>
                  </a:lnTo>
                  <a:close/>
                </a:path>
                <a:path w="306704" h="256539">
                  <a:moveTo>
                    <a:pt x="224790" y="3810"/>
                  </a:moveTo>
                  <a:lnTo>
                    <a:pt x="222885" y="2857"/>
                  </a:lnTo>
                  <a:lnTo>
                    <a:pt x="223837" y="3810"/>
                  </a:lnTo>
                  <a:lnTo>
                    <a:pt x="224790" y="3810"/>
                  </a:lnTo>
                  <a:close/>
                </a:path>
                <a:path w="306704" h="256539">
                  <a:moveTo>
                    <a:pt x="270510" y="9525"/>
                  </a:moveTo>
                  <a:lnTo>
                    <a:pt x="267652" y="9525"/>
                  </a:lnTo>
                  <a:lnTo>
                    <a:pt x="270510" y="10477"/>
                  </a:lnTo>
                  <a:lnTo>
                    <a:pt x="270510" y="9525"/>
                  </a:lnTo>
                  <a:close/>
                </a:path>
                <a:path w="306704" h="256539">
                  <a:moveTo>
                    <a:pt x="306705" y="61912"/>
                  </a:moveTo>
                  <a:lnTo>
                    <a:pt x="305752" y="61912"/>
                  </a:lnTo>
                  <a:lnTo>
                    <a:pt x="305752" y="62865"/>
                  </a:lnTo>
                  <a:lnTo>
                    <a:pt x="306705" y="61912"/>
                  </a:lnTo>
                  <a:close/>
                </a:path>
              </a:pathLst>
            </a:custGeom>
            <a:solidFill>
              <a:srgbClr val="F55E5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7865668" y="4826012"/>
            <a:ext cx="260985" cy="288290"/>
            <a:chOff x="7865668" y="4826012"/>
            <a:chExt cx="260985" cy="288290"/>
          </a:xfrm>
        </p:grpSpPr>
        <p:sp>
          <p:nvSpPr>
            <p:cNvPr id="20" name="object 20"/>
            <p:cNvSpPr/>
            <p:nvPr/>
          </p:nvSpPr>
          <p:spPr>
            <a:xfrm>
              <a:off x="7865669" y="4826012"/>
              <a:ext cx="260985" cy="288290"/>
            </a:xfrm>
            <a:custGeom>
              <a:avLst/>
              <a:gdLst/>
              <a:ahLst/>
              <a:cxnLst/>
              <a:rect l="l" t="t" r="r" b="b"/>
              <a:pathLst>
                <a:path w="260984" h="288289">
                  <a:moveTo>
                    <a:pt x="2133" y="10375"/>
                  </a:moveTo>
                  <a:lnTo>
                    <a:pt x="1168" y="8724"/>
                  </a:lnTo>
                  <a:lnTo>
                    <a:pt x="825" y="10033"/>
                  </a:lnTo>
                  <a:lnTo>
                    <a:pt x="0" y="10515"/>
                  </a:lnTo>
                  <a:lnTo>
                    <a:pt x="2133" y="10375"/>
                  </a:lnTo>
                  <a:close/>
                </a:path>
                <a:path w="260984" h="288289">
                  <a:moveTo>
                    <a:pt x="10401" y="0"/>
                  </a:moveTo>
                  <a:lnTo>
                    <a:pt x="8280" y="139"/>
                  </a:lnTo>
                  <a:lnTo>
                    <a:pt x="9245" y="1778"/>
                  </a:lnTo>
                  <a:lnTo>
                    <a:pt x="10401" y="0"/>
                  </a:lnTo>
                  <a:close/>
                </a:path>
                <a:path w="260984" h="288289">
                  <a:moveTo>
                    <a:pt x="33832" y="24904"/>
                  </a:moveTo>
                  <a:lnTo>
                    <a:pt x="33693" y="22783"/>
                  </a:lnTo>
                  <a:lnTo>
                    <a:pt x="31165" y="22758"/>
                  </a:lnTo>
                  <a:lnTo>
                    <a:pt x="31572" y="22923"/>
                  </a:lnTo>
                  <a:lnTo>
                    <a:pt x="33832" y="24904"/>
                  </a:lnTo>
                  <a:close/>
                </a:path>
                <a:path w="260984" h="288289">
                  <a:moveTo>
                    <a:pt x="35394" y="45821"/>
                  </a:moveTo>
                  <a:lnTo>
                    <a:pt x="35255" y="45529"/>
                  </a:lnTo>
                  <a:lnTo>
                    <a:pt x="35217" y="45669"/>
                  </a:lnTo>
                  <a:lnTo>
                    <a:pt x="35394" y="45821"/>
                  </a:lnTo>
                  <a:close/>
                </a:path>
                <a:path w="260984" h="288289">
                  <a:moveTo>
                    <a:pt x="36309" y="23456"/>
                  </a:moveTo>
                  <a:lnTo>
                    <a:pt x="35344" y="21818"/>
                  </a:lnTo>
                  <a:lnTo>
                    <a:pt x="34036" y="21475"/>
                  </a:lnTo>
                  <a:lnTo>
                    <a:pt x="33210" y="21958"/>
                  </a:lnTo>
                  <a:lnTo>
                    <a:pt x="35483" y="23939"/>
                  </a:lnTo>
                  <a:lnTo>
                    <a:pt x="36309" y="23456"/>
                  </a:lnTo>
                  <a:close/>
                </a:path>
                <a:path w="260984" h="288289">
                  <a:moveTo>
                    <a:pt x="38214" y="49339"/>
                  </a:moveTo>
                  <a:lnTo>
                    <a:pt x="36703" y="48069"/>
                  </a:lnTo>
                  <a:lnTo>
                    <a:pt x="36753" y="46913"/>
                  </a:lnTo>
                  <a:lnTo>
                    <a:pt x="35394" y="45821"/>
                  </a:lnTo>
                  <a:lnTo>
                    <a:pt x="37185" y="49339"/>
                  </a:lnTo>
                  <a:lnTo>
                    <a:pt x="38214" y="49339"/>
                  </a:lnTo>
                  <a:close/>
                </a:path>
                <a:path w="260984" h="288289">
                  <a:moveTo>
                    <a:pt x="39471" y="32639"/>
                  </a:moveTo>
                  <a:lnTo>
                    <a:pt x="36385" y="31140"/>
                  </a:lnTo>
                  <a:lnTo>
                    <a:pt x="38176" y="32296"/>
                  </a:lnTo>
                  <a:lnTo>
                    <a:pt x="39471" y="32639"/>
                  </a:lnTo>
                  <a:close/>
                </a:path>
                <a:path w="260984" h="288289">
                  <a:moveTo>
                    <a:pt x="43726" y="32359"/>
                  </a:moveTo>
                  <a:lnTo>
                    <a:pt x="40157" y="30035"/>
                  </a:lnTo>
                  <a:lnTo>
                    <a:pt x="39814" y="31343"/>
                  </a:lnTo>
                  <a:lnTo>
                    <a:pt x="43383" y="33667"/>
                  </a:lnTo>
                  <a:lnTo>
                    <a:pt x="42900" y="32842"/>
                  </a:lnTo>
                  <a:lnTo>
                    <a:pt x="41122" y="31673"/>
                  </a:lnTo>
                  <a:lnTo>
                    <a:pt x="43726" y="32359"/>
                  </a:lnTo>
                  <a:close/>
                </a:path>
                <a:path w="260984" h="288289">
                  <a:moveTo>
                    <a:pt x="46189" y="62039"/>
                  </a:moveTo>
                  <a:lnTo>
                    <a:pt x="45085" y="58229"/>
                  </a:lnTo>
                  <a:lnTo>
                    <a:pt x="44742" y="59499"/>
                  </a:lnTo>
                  <a:lnTo>
                    <a:pt x="46189" y="62039"/>
                  </a:lnTo>
                  <a:close/>
                </a:path>
                <a:path w="260984" h="288289">
                  <a:moveTo>
                    <a:pt x="47104" y="38112"/>
                  </a:moveTo>
                  <a:lnTo>
                    <a:pt x="45656" y="35648"/>
                  </a:lnTo>
                  <a:lnTo>
                    <a:pt x="43053" y="34963"/>
                  </a:lnTo>
                  <a:lnTo>
                    <a:pt x="43522" y="35788"/>
                  </a:lnTo>
                  <a:lnTo>
                    <a:pt x="45313" y="36944"/>
                  </a:lnTo>
                  <a:lnTo>
                    <a:pt x="44005" y="36614"/>
                  </a:lnTo>
                  <a:lnTo>
                    <a:pt x="47104" y="38112"/>
                  </a:lnTo>
                  <a:close/>
                </a:path>
                <a:path w="260984" h="288289">
                  <a:moveTo>
                    <a:pt x="50723" y="34874"/>
                  </a:moveTo>
                  <a:lnTo>
                    <a:pt x="50241" y="34061"/>
                  </a:lnTo>
                  <a:lnTo>
                    <a:pt x="47536" y="33756"/>
                  </a:lnTo>
                  <a:lnTo>
                    <a:pt x="47637" y="33375"/>
                  </a:lnTo>
                  <a:lnTo>
                    <a:pt x="47091" y="33705"/>
                  </a:lnTo>
                  <a:lnTo>
                    <a:pt x="45516" y="33515"/>
                  </a:lnTo>
                  <a:lnTo>
                    <a:pt x="46812" y="33858"/>
                  </a:lnTo>
                  <a:lnTo>
                    <a:pt x="45999" y="34340"/>
                  </a:lnTo>
                  <a:lnTo>
                    <a:pt x="44691" y="33997"/>
                  </a:lnTo>
                  <a:lnTo>
                    <a:pt x="47294" y="34683"/>
                  </a:lnTo>
                  <a:lnTo>
                    <a:pt x="47383" y="34340"/>
                  </a:lnTo>
                  <a:lnTo>
                    <a:pt x="47459" y="34036"/>
                  </a:lnTo>
                  <a:lnTo>
                    <a:pt x="50723" y="34874"/>
                  </a:lnTo>
                  <a:close/>
                </a:path>
                <a:path w="260984" h="288289">
                  <a:moveTo>
                    <a:pt x="52793" y="72199"/>
                  </a:moveTo>
                  <a:lnTo>
                    <a:pt x="52311" y="70929"/>
                  </a:lnTo>
                  <a:lnTo>
                    <a:pt x="51790" y="70446"/>
                  </a:lnTo>
                  <a:lnTo>
                    <a:pt x="52793" y="72199"/>
                  </a:lnTo>
                  <a:close/>
                </a:path>
                <a:path w="260984" h="288289">
                  <a:moveTo>
                    <a:pt x="54267" y="55689"/>
                  </a:moveTo>
                  <a:lnTo>
                    <a:pt x="53784" y="54419"/>
                  </a:lnTo>
                  <a:lnTo>
                    <a:pt x="54152" y="55689"/>
                  </a:lnTo>
                  <a:close/>
                </a:path>
                <a:path w="260984" h="288289">
                  <a:moveTo>
                    <a:pt x="58496" y="42468"/>
                  </a:moveTo>
                  <a:lnTo>
                    <a:pt x="58013" y="41656"/>
                  </a:lnTo>
                  <a:lnTo>
                    <a:pt x="56705" y="41313"/>
                  </a:lnTo>
                  <a:lnTo>
                    <a:pt x="57188" y="42138"/>
                  </a:lnTo>
                  <a:lnTo>
                    <a:pt x="58369" y="42913"/>
                  </a:lnTo>
                  <a:lnTo>
                    <a:pt x="58496" y="42468"/>
                  </a:lnTo>
                  <a:close/>
                </a:path>
                <a:path w="260984" h="288289">
                  <a:moveTo>
                    <a:pt x="58966" y="43294"/>
                  </a:moveTo>
                  <a:lnTo>
                    <a:pt x="58369" y="42913"/>
                  </a:lnTo>
                  <a:lnTo>
                    <a:pt x="58153" y="43776"/>
                  </a:lnTo>
                  <a:lnTo>
                    <a:pt x="58966" y="43294"/>
                  </a:lnTo>
                  <a:close/>
                </a:path>
                <a:path w="260984" h="288289">
                  <a:moveTo>
                    <a:pt x="60617" y="42329"/>
                  </a:moveTo>
                  <a:lnTo>
                    <a:pt x="58826" y="41173"/>
                  </a:lnTo>
                  <a:lnTo>
                    <a:pt x="58013" y="41656"/>
                  </a:lnTo>
                  <a:lnTo>
                    <a:pt x="60617" y="42329"/>
                  </a:lnTo>
                  <a:close/>
                </a:path>
                <a:path w="260984" h="288289">
                  <a:moveTo>
                    <a:pt x="61290" y="39725"/>
                  </a:moveTo>
                  <a:lnTo>
                    <a:pt x="58547" y="36918"/>
                  </a:lnTo>
                  <a:lnTo>
                    <a:pt x="56426" y="37058"/>
                  </a:lnTo>
                  <a:lnTo>
                    <a:pt x="58204" y="38227"/>
                  </a:lnTo>
                  <a:lnTo>
                    <a:pt x="56083" y="38366"/>
                  </a:lnTo>
                  <a:lnTo>
                    <a:pt x="61290" y="39725"/>
                  </a:lnTo>
                  <a:close/>
                </a:path>
                <a:path w="260984" h="288289">
                  <a:moveTo>
                    <a:pt x="61976" y="37122"/>
                  </a:moveTo>
                  <a:lnTo>
                    <a:pt x="61493" y="36296"/>
                  </a:lnTo>
                  <a:lnTo>
                    <a:pt x="58889" y="35623"/>
                  </a:lnTo>
                  <a:lnTo>
                    <a:pt x="60667" y="36779"/>
                  </a:lnTo>
                  <a:lnTo>
                    <a:pt x="61976" y="37122"/>
                  </a:lnTo>
                  <a:close/>
                </a:path>
                <a:path w="260984" h="288289">
                  <a:moveTo>
                    <a:pt x="62941" y="38760"/>
                  </a:moveTo>
                  <a:lnTo>
                    <a:pt x="62458" y="37934"/>
                  </a:lnTo>
                  <a:lnTo>
                    <a:pt x="60667" y="36779"/>
                  </a:lnTo>
                  <a:lnTo>
                    <a:pt x="61150" y="37604"/>
                  </a:lnTo>
                  <a:lnTo>
                    <a:pt x="62941" y="38760"/>
                  </a:lnTo>
                  <a:close/>
                </a:path>
                <a:path w="260984" h="288289">
                  <a:moveTo>
                    <a:pt x="64236" y="39103"/>
                  </a:moveTo>
                  <a:lnTo>
                    <a:pt x="63766" y="38277"/>
                  </a:lnTo>
                  <a:lnTo>
                    <a:pt x="62941" y="38760"/>
                  </a:lnTo>
                  <a:lnTo>
                    <a:pt x="63906" y="40411"/>
                  </a:lnTo>
                  <a:lnTo>
                    <a:pt x="64236" y="39103"/>
                  </a:lnTo>
                  <a:close/>
                </a:path>
                <a:path w="260984" h="288289">
                  <a:moveTo>
                    <a:pt x="64528" y="43357"/>
                  </a:moveTo>
                  <a:lnTo>
                    <a:pt x="63195" y="42189"/>
                  </a:lnTo>
                  <a:lnTo>
                    <a:pt x="62255" y="41363"/>
                  </a:lnTo>
                  <a:lnTo>
                    <a:pt x="62738" y="42189"/>
                  </a:lnTo>
                  <a:lnTo>
                    <a:pt x="61442" y="41846"/>
                  </a:lnTo>
                  <a:lnTo>
                    <a:pt x="64528" y="43357"/>
                  </a:lnTo>
                  <a:close/>
                </a:path>
                <a:path w="260984" h="288289">
                  <a:moveTo>
                    <a:pt x="65824" y="43688"/>
                  </a:moveTo>
                  <a:lnTo>
                    <a:pt x="64528" y="43357"/>
                  </a:lnTo>
                  <a:lnTo>
                    <a:pt x="65011" y="44170"/>
                  </a:lnTo>
                  <a:lnTo>
                    <a:pt x="65824" y="43688"/>
                  </a:lnTo>
                  <a:close/>
                </a:path>
                <a:path w="260984" h="288289">
                  <a:moveTo>
                    <a:pt x="66116" y="47942"/>
                  </a:moveTo>
                  <a:lnTo>
                    <a:pt x="64668" y="45478"/>
                  </a:lnTo>
                  <a:lnTo>
                    <a:pt x="64325" y="46786"/>
                  </a:lnTo>
                  <a:lnTo>
                    <a:pt x="66116" y="47942"/>
                  </a:lnTo>
                  <a:close/>
                </a:path>
                <a:path w="260984" h="288289">
                  <a:moveTo>
                    <a:pt x="68719" y="48628"/>
                  </a:moveTo>
                  <a:lnTo>
                    <a:pt x="66598" y="48768"/>
                  </a:lnTo>
                  <a:lnTo>
                    <a:pt x="65773" y="49250"/>
                  </a:lnTo>
                  <a:lnTo>
                    <a:pt x="68719" y="48628"/>
                  </a:lnTo>
                  <a:close/>
                </a:path>
                <a:path w="260984" h="288289">
                  <a:moveTo>
                    <a:pt x="72631" y="49644"/>
                  </a:moveTo>
                  <a:lnTo>
                    <a:pt x="72148" y="48818"/>
                  </a:lnTo>
                  <a:lnTo>
                    <a:pt x="71323" y="49301"/>
                  </a:lnTo>
                  <a:lnTo>
                    <a:pt x="72631" y="49644"/>
                  </a:lnTo>
                  <a:close/>
                </a:path>
                <a:path w="260984" h="288289">
                  <a:moveTo>
                    <a:pt x="75272" y="54165"/>
                  </a:moveTo>
                  <a:lnTo>
                    <a:pt x="75031" y="53746"/>
                  </a:lnTo>
                  <a:lnTo>
                    <a:pt x="74650" y="53416"/>
                  </a:lnTo>
                  <a:lnTo>
                    <a:pt x="72771" y="51765"/>
                  </a:lnTo>
                  <a:lnTo>
                    <a:pt x="71462" y="51422"/>
                  </a:lnTo>
                  <a:lnTo>
                    <a:pt x="73736" y="53416"/>
                  </a:lnTo>
                  <a:lnTo>
                    <a:pt x="72428" y="53073"/>
                  </a:lnTo>
                  <a:lnTo>
                    <a:pt x="74218" y="54229"/>
                  </a:lnTo>
                  <a:lnTo>
                    <a:pt x="75272" y="54165"/>
                  </a:lnTo>
                  <a:close/>
                </a:path>
                <a:path w="260984" h="288289">
                  <a:moveTo>
                    <a:pt x="75882" y="50495"/>
                  </a:moveTo>
                  <a:lnTo>
                    <a:pt x="75234" y="50317"/>
                  </a:lnTo>
                  <a:lnTo>
                    <a:pt x="74752" y="49504"/>
                  </a:lnTo>
                  <a:lnTo>
                    <a:pt x="73456" y="49161"/>
                  </a:lnTo>
                  <a:lnTo>
                    <a:pt x="72631" y="49644"/>
                  </a:lnTo>
                  <a:lnTo>
                    <a:pt x="75882" y="50495"/>
                  </a:lnTo>
                  <a:close/>
                </a:path>
                <a:path w="260984" h="288289">
                  <a:moveTo>
                    <a:pt x="77216" y="48056"/>
                  </a:moveTo>
                  <a:lnTo>
                    <a:pt x="75768" y="45593"/>
                  </a:lnTo>
                  <a:lnTo>
                    <a:pt x="73164" y="44907"/>
                  </a:lnTo>
                  <a:lnTo>
                    <a:pt x="73647" y="45732"/>
                  </a:lnTo>
                  <a:lnTo>
                    <a:pt x="72821" y="46215"/>
                  </a:lnTo>
                  <a:lnTo>
                    <a:pt x="77216" y="48056"/>
                  </a:lnTo>
                  <a:close/>
                </a:path>
                <a:path w="260984" h="288289">
                  <a:moveTo>
                    <a:pt x="77647" y="54432"/>
                  </a:moveTo>
                  <a:lnTo>
                    <a:pt x="76339" y="54089"/>
                  </a:lnTo>
                  <a:lnTo>
                    <a:pt x="75272" y="54165"/>
                  </a:lnTo>
                  <a:lnTo>
                    <a:pt x="75514" y="54571"/>
                  </a:lnTo>
                  <a:lnTo>
                    <a:pt x="77647" y="54432"/>
                  </a:lnTo>
                  <a:close/>
                </a:path>
                <a:path w="260984" h="288289">
                  <a:moveTo>
                    <a:pt x="79425" y="55587"/>
                  </a:moveTo>
                  <a:lnTo>
                    <a:pt x="78943" y="54775"/>
                  </a:lnTo>
                  <a:lnTo>
                    <a:pt x="78130" y="55257"/>
                  </a:lnTo>
                  <a:lnTo>
                    <a:pt x="79425" y="55587"/>
                  </a:lnTo>
                  <a:close/>
                </a:path>
                <a:path w="260984" h="288289">
                  <a:moveTo>
                    <a:pt x="80111" y="52984"/>
                  </a:moveTo>
                  <a:lnTo>
                    <a:pt x="78320" y="51828"/>
                  </a:lnTo>
                  <a:lnTo>
                    <a:pt x="77838" y="51003"/>
                  </a:lnTo>
                  <a:lnTo>
                    <a:pt x="76060" y="49847"/>
                  </a:lnTo>
                  <a:lnTo>
                    <a:pt x="75882" y="50495"/>
                  </a:lnTo>
                  <a:lnTo>
                    <a:pt x="75717" y="51142"/>
                  </a:lnTo>
                  <a:lnTo>
                    <a:pt x="74409" y="50800"/>
                  </a:lnTo>
                  <a:lnTo>
                    <a:pt x="76200" y="51968"/>
                  </a:lnTo>
                  <a:lnTo>
                    <a:pt x="80111" y="52984"/>
                  </a:lnTo>
                  <a:close/>
                </a:path>
                <a:path w="260984" h="288289">
                  <a:moveTo>
                    <a:pt x="80873" y="89979"/>
                  </a:moveTo>
                  <a:lnTo>
                    <a:pt x="80251" y="86169"/>
                  </a:lnTo>
                  <a:lnTo>
                    <a:pt x="80098" y="88887"/>
                  </a:lnTo>
                  <a:lnTo>
                    <a:pt x="80873" y="89979"/>
                  </a:lnTo>
                  <a:close/>
                </a:path>
                <a:path w="260984" h="288289">
                  <a:moveTo>
                    <a:pt x="82829" y="106489"/>
                  </a:moveTo>
                  <a:lnTo>
                    <a:pt x="82486" y="105918"/>
                  </a:lnTo>
                  <a:lnTo>
                    <a:pt x="80568" y="103949"/>
                  </a:lnTo>
                  <a:lnTo>
                    <a:pt x="82829" y="106489"/>
                  </a:lnTo>
                  <a:close/>
                </a:path>
                <a:path w="260984" h="288289">
                  <a:moveTo>
                    <a:pt x="83731" y="54165"/>
                  </a:moveTo>
                  <a:lnTo>
                    <a:pt x="81889" y="54152"/>
                  </a:lnTo>
                  <a:lnTo>
                    <a:pt x="83705" y="54152"/>
                  </a:lnTo>
                  <a:lnTo>
                    <a:pt x="79629" y="52158"/>
                  </a:lnTo>
                  <a:lnTo>
                    <a:pt x="82372" y="54965"/>
                  </a:lnTo>
                  <a:lnTo>
                    <a:pt x="83731" y="54165"/>
                  </a:lnTo>
                  <a:close/>
                </a:path>
                <a:path w="260984" h="288289">
                  <a:moveTo>
                    <a:pt x="85572" y="109029"/>
                  </a:moveTo>
                  <a:lnTo>
                    <a:pt x="83324" y="106756"/>
                  </a:lnTo>
                  <a:lnTo>
                    <a:pt x="82829" y="106489"/>
                  </a:lnTo>
                  <a:lnTo>
                    <a:pt x="85572" y="109029"/>
                  </a:lnTo>
                  <a:close/>
                </a:path>
                <a:path w="260984" h="288289">
                  <a:moveTo>
                    <a:pt x="85801" y="55168"/>
                  </a:moveTo>
                  <a:lnTo>
                    <a:pt x="85712" y="54000"/>
                  </a:lnTo>
                  <a:lnTo>
                    <a:pt x="85661" y="53047"/>
                  </a:lnTo>
                  <a:lnTo>
                    <a:pt x="82575" y="51536"/>
                  </a:lnTo>
                  <a:lnTo>
                    <a:pt x="83058" y="52362"/>
                  </a:lnTo>
                  <a:lnTo>
                    <a:pt x="80937" y="52501"/>
                  </a:lnTo>
                  <a:lnTo>
                    <a:pt x="83845" y="54102"/>
                  </a:lnTo>
                  <a:lnTo>
                    <a:pt x="84023" y="54000"/>
                  </a:lnTo>
                  <a:lnTo>
                    <a:pt x="85801" y="55168"/>
                  </a:lnTo>
                  <a:close/>
                </a:path>
                <a:path w="260984" h="288289">
                  <a:moveTo>
                    <a:pt x="85801" y="55168"/>
                  </a:moveTo>
                  <a:lnTo>
                    <a:pt x="83845" y="54102"/>
                  </a:lnTo>
                  <a:lnTo>
                    <a:pt x="85801" y="55168"/>
                  </a:lnTo>
                  <a:close/>
                </a:path>
                <a:path w="260984" h="288289">
                  <a:moveTo>
                    <a:pt x="87249" y="57632"/>
                  </a:moveTo>
                  <a:lnTo>
                    <a:pt x="86283" y="55994"/>
                  </a:lnTo>
                  <a:lnTo>
                    <a:pt x="82372" y="54965"/>
                  </a:lnTo>
                  <a:lnTo>
                    <a:pt x="87249" y="57632"/>
                  </a:lnTo>
                  <a:close/>
                </a:path>
                <a:path w="260984" h="288289">
                  <a:moveTo>
                    <a:pt x="92036" y="52616"/>
                  </a:moveTo>
                  <a:lnTo>
                    <a:pt x="90258" y="51460"/>
                  </a:lnTo>
                  <a:lnTo>
                    <a:pt x="89776" y="50634"/>
                  </a:lnTo>
                  <a:lnTo>
                    <a:pt x="88950" y="51117"/>
                  </a:lnTo>
                  <a:lnTo>
                    <a:pt x="90728" y="52273"/>
                  </a:lnTo>
                  <a:lnTo>
                    <a:pt x="92036" y="52616"/>
                  </a:lnTo>
                  <a:close/>
                </a:path>
                <a:path w="260984" h="288289">
                  <a:moveTo>
                    <a:pt x="92125" y="60299"/>
                  </a:moveTo>
                  <a:lnTo>
                    <a:pt x="88074" y="57150"/>
                  </a:lnTo>
                  <a:lnTo>
                    <a:pt x="89522" y="59613"/>
                  </a:lnTo>
                  <a:lnTo>
                    <a:pt x="92125" y="60299"/>
                  </a:lnTo>
                  <a:close/>
                </a:path>
                <a:path w="260984" h="288289">
                  <a:moveTo>
                    <a:pt x="95211" y="61798"/>
                  </a:moveTo>
                  <a:lnTo>
                    <a:pt x="92608" y="61112"/>
                  </a:lnTo>
                  <a:lnTo>
                    <a:pt x="91782" y="61595"/>
                  </a:lnTo>
                  <a:lnTo>
                    <a:pt x="95211" y="61798"/>
                  </a:lnTo>
                  <a:close/>
                </a:path>
                <a:path w="260984" h="288289">
                  <a:moveTo>
                    <a:pt x="96037" y="61315"/>
                  </a:moveTo>
                  <a:lnTo>
                    <a:pt x="95643" y="60642"/>
                  </a:lnTo>
                  <a:lnTo>
                    <a:pt x="95554" y="60490"/>
                  </a:lnTo>
                  <a:lnTo>
                    <a:pt x="91503" y="57353"/>
                  </a:lnTo>
                  <a:lnTo>
                    <a:pt x="92608" y="61112"/>
                  </a:lnTo>
                  <a:lnTo>
                    <a:pt x="93421" y="60642"/>
                  </a:lnTo>
                  <a:lnTo>
                    <a:pt x="96037" y="61315"/>
                  </a:lnTo>
                  <a:close/>
                </a:path>
                <a:path w="260984" h="288289">
                  <a:moveTo>
                    <a:pt x="97053" y="120459"/>
                  </a:moveTo>
                  <a:lnTo>
                    <a:pt x="95745" y="120459"/>
                  </a:lnTo>
                  <a:lnTo>
                    <a:pt x="95034" y="120459"/>
                  </a:lnTo>
                  <a:lnTo>
                    <a:pt x="96824" y="122567"/>
                  </a:lnTo>
                  <a:lnTo>
                    <a:pt x="97053" y="120459"/>
                  </a:lnTo>
                  <a:close/>
                </a:path>
                <a:path w="260984" h="288289">
                  <a:moveTo>
                    <a:pt x="97675" y="60350"/>
                  </a:moveTo>
                  <a:lnTo>
                    <a:pt x="96710" y="58712"/>
                  </a:lnTo>
                  <a:lnTo>
                    <a:pt x="95897" y="59194"/>
                  </a:lnTo>
                  <a:lnTo>
                    <a:pt x="97675" y="60350"/>
                  </a:lnTo>
                  <a:close/>
                </a:path>
                <a:path w="260984" h="288289">
                  <a:moveTo>
                    <a:pt x="99263" y="64947"/>
                  </a:moveTo>
                  <a:lnTo>
                    <a:pt x="97955" y="64604"/>
                  </a:lnTo>
                  <a:lnTo>
                    <a:pt x="97142" y="65087"/>
                  </a:lnTo>
                  <a:lnTo>
                    <a:pt x="99263" y="64947"/>
                  </a:lnTo>
                  <a:close/>
                </a:path>
                <a:path w="260984" h="288289">
                  <a:moveTo>
                    <a:pt x="100431" y="126809"/>
                  </a:moveTo>
                  <a:lnTo>
                    <a:pt x="96824" y="122567"/>
                  </a:lnTo>
                  <a:lnTo>
                    <a:pt x="96520" y="125539"/>
                  </a:lnTo>
                  <a:lnTo>
                    <a:pt x="100431" y="126809"/>
                  </a:lnTo>
                  <a:close/>
                </a:path>
                <a:path w="260984" h="288289">
                  <a:moveTo>
                    <a:pt x="100825" y="66090"/>
                  </a:moveTo>
                  <a:lnTo>
                    <a:pt x="99745" y="64579"/>
                  </a:lnTo>
                  <a:lnTo>
                    <a:pt x="99885" y="67119"/>
                  </a:lnTo>
                  <a:lnTo>
                    <a:pt x="100825" y="66090"/>
                  </a:lnTo>
                  <a:close/>
                </a:path>
                <a:path w="260984" h="288289">
                  <a:moveTo>
                    <a:pt x="102069" y="62191"/>
                  </a:moveTo>
                  <a:lnTo>
                    <a:pt x="101587" y="61379"/>
                  </a:lnTo>
                  <a:lnTo>
                    <a:pt x="101244" y="62674"/>
                  </a:lnTo>
                  <a:lnTo>
                    <a:pt x="102069" y="62191"/>
                  </a:lnTo>
                  <a:close/>
                </a:path>
                <a:path w="260984" h="288289">
                  <a:moveTo>
                    <a:pt x="103085" y="58280"/>
                  </a:moveTo>
                  <a:lnTo>
                    <a:pt x="100990" y="57264"/>
                  </a:lnTo>
                  <a:lnTo>
                    <a:pt x="99999" y="56781"/>
                  </a:lnTo>
                  <a:lnTo>
                    <a:pt x="99174" y="57264"/>
                  </a:lnTo>
                  <a:lnTo>
                    <a:pt x="98310" y="57213"/>
                  </a:lnTo>
                  <a:lnTo>
                    <a:pt x="95745" y="57061"/>
                  </a:lnTo>
                  <a:lnTo>
                    <a:pt x="94310" y="54597"/>
                  </a:lnTo>
                  <a:lnTo>
                    <a:pt x="91694" y="53924"/>
                  </a:lnTo>
                  <a:lnTo>
                    <a:pt x="91503" y="57353"/>
                  </a:lnTo>
                  <a:lnTo>
                    <a:pt x="93624" y="57213"/>
                  </a:lnTo>
                  <a:lnTo>
                    <a:pt x="96710" y="58712"/>
                  </a:lnTo>
                  <a:lnTo>
                    <a:pt x="102412" y="60896"/>
                  </a:lnTo>
                  <a:lnTo>
                    <a:pt x="103085" y="58280"/>
                  </a:lnTo>
                  <a:close/>
                </a:path>
                <a:path w="260984" h="288289">
                  <a:moveTo>
                    <a:pt x="103911" y="67970"/>
                  </a:moveTo>
                  <a:lnTo>
                    <a:pt x="101053" y="65849"/>
                  </a:lnTo>
                  <a:lnTo>
                    <a:pt x="100825" y="66090"/>
                  </a:lnTo>
                  <a:lnTo>
                    <a:pt x="101244" y="66687"/>
                  </a:lnTo>
                  <a:lnTo>
                    <a:pt x="102489" y="68389"/>
                  </a:lnTo>
                  <a:lnTo>
                    <a:pt x="103911" y="67970"/>
                  </a:lnTo>
                  <a:close/>
                </a:path>
                <a:path w="260984" h="288289">
                  <a:moveTo>
                    <a:pt x="107276" y="63550"/>
                  </a:moveTo>
                  <a:lnTo>
                    <a:pt x="103378" y="62534"/>
                  </a:lnTo>
                  <a:lnTo>
                    <a:pt x="103035" y="63842"/>
                  </a:lnTo>
                  <a:lnTo>
                    <a:pt x="104813" y="64998"/>
                  </a:lnTo>
                  <a:lnTo>
                    <a:pt x="106946" y="64858"/>
                  </a:lnTo>
                  <a:lnTo>
                    <a:pt x="107276" y="63550"/>
                  </a:lnTo>
                  <a:close/>
                </a:path>
                <a:path w="260984" h="288289">
                  <a:moveTo>
                    <a:pt x="108927" y="62598"/>
                  </a:moveTo>
                  <a:lnTo>
                    <a:pt x="107137" y="61429"/>
                  </a:lnTo>
                  <a:lnTo>
                    <a:pt x="106807" y="62738"/>
                  </a:lnTo>
                  <a:lnTo>
                    <a:pt x="108927" y="62598"/>
                  </a:lnTo>
                  <a:close/>
                </a:path>
                <a:path w="260984" h="288289">
                  <a:moveTo>
                    <a:pt x="109639" y="72199"/>
                  </a:moveTo>
                  <a:lnTo>
                    <a:pt x="108038" y="71018"/>
                  </a:lnTo>
                  <a:lnTo>
                    <a:pt x="108331" y="72199"/>
                  </a:lnTo>
                  <a:lnTo>
                    <a:pt x="109639" y="72199"/>
                  </a:lnTo>
                  <a:close/>
                </a:path>
                <a:path w="260984" h="288289">
                  <a:moveTo>
                    <a:pt x="113258" y="69659"/>
                  </a:moveTo>
                  <a:lnTo>
                    <a:pt x="111810" y="67119"/>
                  </a:lnTo>
                  <a:lnTo>
                    <a:pt x="111963" y="68389"/>
                  </a:lnTo>
                  <a:lnTo>
                    <a:pt x="112877" y="69659"/>
                  </a:lnTo>
                  <a:lnTo>
                    <a:pt x="113258" y="69659"/>
                  </a:lnTo>
                  <a:close/>
                </a:path>
                <a:path w="260984" h="288289">
                  <a:moveTo>
                    <a:pt x="113347" y="141935"/>
                  </a:moveTo>
                  <a:lnTo>
                    <a:pt x="112890" y="140779"/>
                  </a:lnTo>
                  <a:lnTo>
                    <a:pt x="112382" y="139509"/>
                  </a:lnTo>
                  <a:lnTo>
                    <a:pt x="109918" y="140779"/>
                  </a:lnTo>
                  <a:lnTo>
                    <a:pt x="110020" y="138747"/>
                  </a:lnTo>
                  <a:lnTo>
                    <a:pt x="108470" y="138239"/>
                  </a:lnTo>
                  <a:lnTo>
                    <a:pt x="108572" y="140131"/>
                  </a:lnTo>
                  <a:lnTo>
                    <a:pt x="107645" y="139522"/>
                  </a:lnTo>
                  <a:lnTo>
                    <a:pt x="108127" y="140347"/>
                  </a:lnTo>
                  <a:lnTo>
                    <a:pt x="108585" y="140474"/>
                  </a:lnTo>
                  <a:lnTo>
                    <a:pt x="108610" y="140779"/>
                  </a:lnTo>
                  <a:lnTo>
                    <a:pt x="113347" y="141935"/>
                  </a:lnTo>
                  <a:close/>
                </a:path>
                <a:path w="260984" h="288289">
                  <a:moveTo>
                    <a:pt x="113703" y="130987"/>
                  </a:moveTo>
                  <a:lnTo>
                    <a:pt x="111671" y="129349"/>
                  </a:lnTo>
                  <a:lnTo>
                    <a:pt x="113334" y="131559"/>
                  </a:lnTo>
                  <a:lnTo>
                    <a:pt x="113703" y="130987"/>
                  </a:lnTo>
                  <a:close/>
                </a:path>
                <a:path w="260984" h="288289">
                  <a:moveTo>
                    <a:pt x="113804" y="65252"/>
                  </a:moveTo>
                  <a:lnTo>
                    <a:pt x="111531" y="63271"/>
                  </a:lnTo>
                  <a:lnTo>
                    <a:pt x="112014" y="64096"/>
                  </a:lnTo>
                  <a:lnTo>
                    <a:pt x="113804" y="65252"/>
                  </a:lnTo>
                  <a:close/>
                </a:path>
                <a:path w="260984" h="288289">
                  <a:moveTo>
                    <a:pt x="113830" y="142049"/>
                  </a:moveTo>
                  <a:lnTo>
                    <a:pt x="113347" y="141935"/>
                  </a:lnTo>
                  <a:lnTo>
                    <a:pt x="113830" y="142049"/>
                  </a:lnTo>
                  <a:close/>
                </a:path>
                <a:path w="260984" h="288289">
                  <a:moveTo>
                    <a:pt x="113842" y="143154"/>
                  </a:moveTo>
                  <a:lnTo>
                    <a:pt x="113398" y="142049"/>
                  </a:lnTo>
                  <a:lnTo>
                    <a:pt x="110883" y="142049"/>
                  </a:lnTo>
                  <a:lnTo>
                    <a:pt x="113842" y="143154"/>
                  </a:lnTo>
                  <a:close/>
                </a:path>
                <a:path w="260984" h="288289">
                  <a:moveTo>
                    <a:pt x="114312" y="143319"/>
                  </a:moveTo>
                  <a:lnTo>
                    <a:pt x="113842" y="143154"/>
                  </a:lnTo>
                  <a:lnTo>
                    <a:pt x="114198" y="144056"/>
                  </a:lnTo>
                  <a:lnTo>
                    <a:pt x="114312" y="143319"/>
                  </a:lnTo>
                  <a:close/>
                </a:path>
                <a:path w="260984" h="288289">
                  <a:moveTo>
                    <a:pt x="116433" y="142049"/>
                  </a:moveTo>
                  <a:lnTo>
                    <a:pt x="115468" y="140779"/>
                  </a:lnTo>
                  <a:lnTo>
                    <a:pt x="114173" y="140779"/>
                  </a:lnTo>
                  <a:lnTo>
                    <a:pt x="115125" y="142049"/>
                  </a:lnTo>
                  <a:lnTo>
                    <a:pt x="116433" y="142049"/>
                  </a:lnTo>
                  <a:close/>
                </a:path>
                <a:path w="260984" h="288289">
                  <a:moveTo>
                    <a:pt x="116547" y="68059"/>
                  </a:moveTo>
                  <a:lnTo>
                    <a:pt x="116065" y="67233"/>
                  </a:lnTo>
                  <a:lnTo>
                    <a:pt x="114769" y="66903"/>
                  </a:lnTo>
                  <a:lnTo>
                    <a:pt x="115239" y="67716"/>
                  </a:lnTo>
                  <a:lnTo>
                    <a:pt x="116547" y="68059"/>
                  </a:lnTo>
                  <a:close/>
                </a:path>
                <a:path w="260984" h="288289">
                  <a:moveTo>
                    <a:pt x="117919" y="134251"/>
                  </a:moveTo>
                  <a:lnTo>
                    <a:pt x="117030" y="131889"/>
                  </a:lnTo>
                  <a:lnTo>
                    <a:pt x="115239" y="130619"/>
                  </a:lnTo>
                  <a:lnTo>
                    <a:pt x="115722" y="131889"/>
                  </a:lnTo>
                  <a:lnTo>
                    <a:pt x="113944" y="130619"/>
                  </a:lnTo>
                  <a:lnTo>
                    <a:pt x="113703" y="130987"/>
                  </a:lnTo>
                  <a:lnTo>
                    <a:pt x="117665" y="134175"/>
                  </a:lnTo>
                  <a:lnTo>
                    <a:pt x="117919" y="134251"/>
                  </a:lnTo>
                  <a:close/>
                </a:path>
                <a:path w="260984" h="288289">
                  <a:moveTo>
                    <a:pt x="118757" y="75603"/>
                  </a:moveTo>
                  <a:lnTo>
                    <a:pt x="117462" y="75260"/>
                  </a:lnTo>
                  <a:lnTo>
                    <a:pt x="116979" y="74434"/>
                  </a:lnTo>
                  <a:lnTo>
                    <a:pt x="117932" y="76085"/>
                  </a:lnTo>
                  <a:lnTo>
                    <a:pt x="118757" y="75603"/>
                  </a:lnTo>
                  <a:close/>
                </a:path>
                <a:path w="260984" h="288289">
                  <a:moveTo>
                    <a:pt x="119608" y="152209"/>
                  </a:moveTo>
                  <a:lnTo>
                    <a:pt x="119507" y="151980"/>
                  </a:lnTo>
                  <a:lnTo>
                    <a:pt x="117005" y="150939"/>
                  </a:lnTo>
                  <a:lnTo>
                    <a:pt x="119608" y="152209"/>
                  </a:lnTo>
                  <a:close/>
                </a:path>
                <a:path w="260984" h="288289">
                  <a:moveTo>
                    <a:pt x="119634" y="69557"/>
                  </a:moveTo>
                  <a:lnTo>
                    <a:pt x="117373" y="67576"/>
                  </a:lnTo>
                  <a:lnTo>
                    <a:pt x="116547" y="68059"/>
                  </a:lnTo>
                  <a:lnTo>
                    <a:pt x="117856" y="68402"/>
                  </a:lnTo>
                  <a:lnTo>
                    <a:pt x="119634" y="69557"/>
                  </a:lnTo>
                  <a:close/>
                </a:path>
                <a:path w="260984" h="288289">
                  <a:moveTo>
                    <a:pt x="120281" y="155714"/>
                  </a:moveTo>
                  <a:lnTo>
                    <a:pt x="120243" y="155181"/>
                  </a:lnTo>
                  <a:lnTo>
                    <a:pt x="118440" y="153479"/>
                  </a:lnTo>
                  <a:lnTo>
                    <a:pt x="120281" y="155714"/>
                  </a:lnTo>
                  <a:close/>
                </a:path>
                <a:path w="260984" h="288289">
                  <a:moveTo>
                    <a:pt x="122643" y="158559"/>
                  </a:moveTo>
                  <a:lnTo>
                    <a:pt x="120281" y="155714"/>
                  </a:lnTo>
                  <a:lnTo>
                    <a:pt x="120370" y="157289"/>
                  </a:lnTo>
                  <a:lnTo>
                    <a:pt x="122643" y="158559"/>
                  </a:lnTo>
                  <a:close/>
                </a:path>
                <a:path w="260984" h="288289">
                  <a:moveTo>
                    <a:pt x="132956" y="172529"/>
                  </a:moveTo>
                  <a:lnTo>
                    <a:pt x="129578" y="167449"/>
                  </a:lnTo>
                  <a:lnTo>
                    <a:pt x="129247" y="168719"/>
                  </a:lnTo>
                  <a:lnTo>
                    <a:pt x="132956" y="172529"/>
                  </a:lnTo>
                  <a:close/>
                </a:path>
                <a:path w="260984" h="288289">
                  <a:moveTo>
                    <a:pt x="139509" y="80683"/>
                  </a:moveTo>
                  <a:lnTo>
                    <a:pt x="138303" y="79819"/>
                  </a:lnTo>
                  <a:lnTo>
                    <a:pt x="137833" y="79819"/>
                  </a:lnTo>
                  <a:lnTo>
                    <a:pt x="139509" y="80772"/>
                  </a:lnTo>
                  <a:close/>
                </a:path>
                <a:path w="260984" h="288289">
                  <a:moveTo>
                    <a:pt x="142214" y="81089"/>
                  </a:moveTo>
                  <a:lnTo>
                    <a:pt x="141744" y="79819"/>
                  </a:lnTo>
                  <a:lnTo>
                    <a:pt x="141490" y="79819"/>
                  </a:lnTo>
                  <a:lnTo>
                    <a:pt x="142214" y="81089"/>
                  </a:lnTo>
                  <a:close/>
                </a:path>
                <a:path w="260984" h="288289">
                  <a:moveTo>
                    <a:pt x="143243" y="77812"/>
                  </a:moveTo>
                  <a:lnTo>
                    <a:pt x="141109" y="77952"/>
                  </a:lnTo>
                  <a:lnTo>
                    <a:pt x="142074" y="79590"/>
                  </a:lnTo>
                  <a:lnTo>
                    <a:pt x="143243" y="77812"/>
                  </a:lnTo>
                  <a:close/>
                </a:path>
                <a:path w="260984" h="288289">
                  <a:moveTo>
                    <a:pt x="148958" y="189039"/>
                  </a:moveTo>
                  <a:lnTo>
                    <a:pt x="148920" y="188353"/>
                  </a:lnTo>
                  <a:lnTo>
                    <a:pt x="147523" y="186499"/>
                  </a:lnTo>
                  <a:lnTo>
                    <a:pt x="148958" y="189039"/>
                  </a:lnTo>
                  <a:close/>
                </a:path>
                <a:path w="260984" h="288289">
                  <a:moveTo>
                    <a:pt x="149580" y="191579"/>
                  </a:moveTo>
                  <a:lnTo>
                    <a:pt x="149212" y="190588"/>
                  </a:lnTo>
                  <a:lnTo>
                    <a:pt x="148628" y="190309"/>
                  </a:lnTo>
                  <a:lnTo>
                    <a:pt x="149580" y="191579"/>
                  </a:lnTo>
                  <a:close/>
                </a:path>
                <a:path w="260984" h="288289">
                  <a:moveTo>
                    <a:pt x="149898" y="81635"/>
                  </a:moveTo>
                  <a:lnTo>
                    <a:pt x="146812" y="80137"/>
                  </a:lnTo>
                  <a:lnTo>
                    <a:pt x="149072" y="82118"/>
                  </a:lnTo>
                  <a:lnTo>
                    <a:pt x="149898" y="81635"/>
                  </a:lnTo>
                  <a:close/>
                </a:path>
                <a:path w="260984" h="288289">
                  <a:moveTo>
                    <a:pt x="151485" y="86220"/>
                  </a:moveTo>
                  <a:lnTo>
                    <a:pt x="150177" y="85877"/>
                  </a:lnTo>
                  <a:lnTo>
                    <a:pt x="149694" y="85064"/>
                  </a:lnTo>
                  <a:lnTo>
                    <a:pt x="148882" y="85547"/>
                  </a:lnTo>
                  <a:lnTo>
                    <a:pt x="147574" y="85204"/>
                  </a:lnTo>
                  <a:lnTo>
                    <a:pt x="148056" y="86029"/>
                  </a:lnTo>
                  <a:lnTo>
                    <a:pt x="150660" y="86702"/>
                  </a:lnTo>
                  <a:lnTo>
                    <a:pt x="151485" y="86220"/>
                  </a:lnTo>
                  <a:close/>
                </a:path>
                <a:path w="260984" h="288289">
                  <a:moveTo>
                    <a:pt x="153835" y="95885"/>
                  </a:moveTo>
                  <a:lnTo>
                    <a:pt x="152057" y="94729"/>
                  </a:lnTo>
                  <a:lnTo>
                    <a:pt x="151091" y="93078"/>
                  </a:lnTo>
                  <a:lnTo>
                    <a:pt x="150266" y="93560"/>
                  </a:lnTo>
                  <a:lnTo>
                    <a:pt x="151231" y="95211"/>
                  </a:lnTo>
                  <a:lnTo>
                    <a:pt x="153835" y="95885"/>
                  </a:lnTo>
                  <a:close/>
                </a:path>
                <a:path w="260984" h="288289">
                  <a:moveTo>
                    <a:pt x="154647" y="197637"/>
                  </a:moveTo>
                  <a:lnTo>
                    <a:pt x="151993" y="195389"/>
                  </a:lnTo>
                  <a:lnTo>
                    <a:pt x="154266" y="197929"/>
                  </a:lnTo>
                  <a:lnTo>
                    <a:pt x="154647" y="197637"/>
                  </a:lnTo>
                  <a:close/>
                </a:path>
                <a:path w="260984" h="288289">
                  <a:moveTo>
                    <a:pt x="156057" y="86169"/>
                  </a:moveTo>
                  <a:lnTo>
                    <a:pt x="155600" y="85293"/>
                  </a:lnTo>
                  <a:lnTo>
                    <a:pt x="154432" y="84899"/>
                  </a:lnTo>
                  <a:lnTo>
                    <a:pt x="152641" y="83629"/>
                  </a:lnTo>
                  <a:lnTo>
                    <a:pt x="152793" y="86169"/>
                  </a:lnTo>
                  <a:lnTo>
                    <a:pt x="156057" y="86169"/>
                  </a:lnTo>
                  <a:close/>
                </a:path>
                <a:path w="260984" h="288289">
                  <a:moveTo>
                    <a:pt x="156781" y="85674"/>
                  </a:moveTo>
                  <a:lnTo>
                    <a:pt x="154774" y="83629"/>
                  </a:lnTo>
                  <a:lnTo>
                    <a:pt x="155600" y="85293"/>
                  </a:lnTo>
                  <a:lnTo>
                    <a:pt x="156781" y="85674"/>
                  </a:lnTo>
                  <a:close/>
                </a:path>
                <a:path w="260984" h="288289">
                  <a:moveTo>
                    <a:pt x="157403" y="98209"/>
                  </a:moveTo>
                  <a:lnTo>
                    <a:pt x="155625" y="97053"/>
                  </a:lnTo>
                  <a:lnTo>
                    <a:pt x="154317" y="96710"/>
                  </a:lnTo>
                  <a:lnTo>
                    <a:pt x="156108" y="97866"/>
                  </a:lnTo>
                  <a:lnTo>
                    <a:pt x="157403" y="98209"/>
                  </a:lnTo>
                  <a:close/>
                </a:path>
                <a:path w="260984" h="288289">
                  <a:moveTo>
                    <a:pt x="158534" y="87439"/>
                  </a:moveTo>
                  <a:lnTo>
                    <a:pt x="157276" y="86169"/>
                  </a:lnTo>
                  <a:lnTo>
                    <a:pt x="156057" y="86169"/>
                  </a:lnTo>
                  <a:lnTo>
                    <a:pt x="156705" y="87439"/>
                  </a:lnTo>
                  <a:lnTo>
                    <a:pt x="158534" y="87439"/>
                  </a:lnTo>
                  <a:close/>
                </a:path>
                <a:path w="260984" h="288289">
                  <a:moveTo>
                    <a:pt x="158851" y="88430"/>
                  </a:moveTo>
                  <a:lnTo>
                    <a:pt x="158483" y="88709"/>
                  </a:lnTo>
                  <a:lnTo>
                    <a:pt x="158724" y="88709"/>
                  </a:lnTo>
                  <a:lnTo>
                    <a:pt x="158851" y="88430"/>
                  </a:lnTo>
                  <a:close/>
                </a:path>
                <a:path w="260984" h="288289">
                  <a:moveTo>
                    <a:pt x="159219" y="88138"/>
                  </a:moveTo>
                  <a:lnTo>
                    <a:pt x="159054" y="87972"/>
                  </a:lnTo>
                  <a:lnTo>
                    <a:pt x="158851" y="88430"/>
                  </a:lnTo>
                  <a:lnTo>
                    <a:pt x="159219" y="88138"/>
                  </a:lnTo>
                  <a:close/>
                </a:path>
                <a:path w="260984" h="288289">
                  <a:moveTo>
                    <a:pt x="159308" y="87439"/>
                  </a:moveTo>
                  <a:lnTo>
                    <a:pt x="158534" y="87439"/>
                  </a:lnTo>
                  <a:lnTo>
                    <a:pt x="159054" y="87972"/>
                  </a:lnTo>
                  <a:lnTo>
                    <a:pt x="159308" y="87439"/>
                  </a:lnTo>
                  <a:close/>
                </a:path>
                <a:path w="260984" h="288289">
                  <a:moveTo>
                    <a:pt x="159575" y="87439"/>
                  </a:moveTo>
                  <a:lnTo>
                    <a:pt x="159169" y="84899"/>
                  </a:lnTo>
                  <a:lnTo>
                    <a:pt x="158343" y="86169"/>
                  </a:lnTo>
                  <a:lnTo>
                    <a:pt x="156781" y="85674"/>
                  </a:lnTo>
                  <a:lnTo>
                    <a:pt x="157276" y="86169"/>
                  </a:lnTo>
                  <a:lnTo>
                    <a:pt x="157518" y="86169"/>
                  </a:lnTo>
                  <a:lnTo>
                    <a:pt x="159308" y="87439"/>
                  </a:lnTo>
                  <a:lnTo>
                    <a:pt x="159575" y="87439"/>
                  </a:lnTo>
                  <a:close/>
                </a:path>
                <a:path w="260984" h="288289">
                  <a:moveTo>
                    <a:pt x="159791" y="88709"/>
                  </a:moveTo>
                  <a:lnTo>
                    <a:pt x="159639" y="87820"/>
                  </a:lnTo>
                  <a:lnTo>
                    <a:pt x="159219" y="88138"/>
                  </a:lnTo>
                  <a:lnTo>
                    <a:pt x="159791" y="88709"/>
                  </a:lnTo>
                  <a:close/>
                </a:path>
                <a:path w="260984" h="288289">
                  <a:moveTo>
                    <a:pt x="160121" y="87439"/>
                  </a:moveTo>
                  <a:lnTo>
                    <a:pt x="159575" y="87439"/>
                  </a:lnTo>
                  <a:lnTo>
                    <a:pt x="159639" y="87820"/>
                  </a:lnTo>
                  <a:lnTo>
                    <a:pt x="160121" y="87439"/>
                  </a:lnTo>
                  <a:close/>
                </a:path>
                <a:path w="260984" h="288289">
                  <a:moveTo>
                    <a:pt x="160324" y="212432"/>
                  </a:moveTo>
                  <a:lnTo>
                    <a:pt x="159016" y="212090"/>
                  </a:lnTo>
                  <a:lnTo>
                    <a:pt x="159981" y="213728"/>
                  </a:lnTo>
                  <a:lnTo>
                    <a:pt x="160324" y="212432"/>
                  </a:lnTo>
                  <a:close/>
                </a:path>
                <a:path w="260984" h="288289">
                  <a:moveTo>
                    <a:pt x="176606" y="235254"/>
                  </a:moveTo>
                  <a:lnTo>
                    <a:pt x="175933" y="234759"/>
                  </a:lnTo>
                  <a:lnTo>
                    <a:pt x="174498" y="232219"/>
                  </a:lnTo>
                  <a:lnTo>
                    <a:pt x="175602" y="236029"/>
                  </a:lnTo>
                  <a:lnTo>
                    <a:pt x="176606" y="235254"/>
                  </a:lnTo>
                  <a:close/>
                </a:path>
                <a:path w="260984" h="288289">
                  <a:moveTo>
                    <a:pt x="179501" y="237299"/>
                  </a:moveTo>
                  <a:lnTo>
                    <a:pt x="178879" y="233489"/>
                  </a:lnTo>
                  <a:lnTo>
                    <a:pt x="176606" y="235254"/>
                  </a:lnTo>
                  <a:lnTo>
                    <a:pt x="179501" y="237299"/>
                  </a:lnTo>
                  <a:close/>
                </a:path>
                <a:path w="260984" h="288289">
                  <a:moveTo>
                    <a:pt x="190957" y="108356"/>
                  </a:moveTo>
                  <a:lnTo>
                    <a:pt x="190474" y="107530"/>
                  </a:lnTo>
                  <a:lnTo>
                    <a:pt x="189801" y="110134"/>
                  </a:lnTo>
                  <a:lnTo>
                    <a:pt x="190957" y="108356"/>
                  </a:lnTo>
                  <a:close/>
                </a:path>
                <a:path w="260984" h="288289">
                  <a:moveTo>
                    <a:pt x="193738" y="252463"/>
                  </a:moveTo>
                  <a:lnTo>
                    <a:pt x="193255" y="251637"/>
                  </a:lnTo>
                  <a:lnTo>
                    <a:pt x="192430" y="252120"/>
                  </a:lnTo>
                  <a:lnTo>
                    <a:pt x="193738" y="252463"/>
                  </a:lnTo>
                  <a:close/>
                </a:path>
                <a:path w="260984" h="288289">
                  <a:moveTo>
                    <a:pt x="196761" y="254635"/>
                  </a:moveTo>
                  <a:lnTo>
                    <a:pt x="195999" y="253809"/>
                  </a:lnTo>
                  <a:lnTo>
                    <a:pt x="196481" y="255079"/>
                  </a:lnTo>
                  <a:lnTo>
                    <a:pt x="196761" y="254635"/>
                  </a:lnTo>
                  <a:close/>
                </a:path>
                <a:path w="260984" h="288289">
                  <a:moveTo>
                    <a:pt x="201968" y="124269"/>
                  </a:moveTo>
                  <a:lnTo>
                    <a:pt x="200926" y="122999"/>
                  </a:lnTo>
                  <a:lnTo>
                    <a:pt x="201891" y="124269"/>
                  </a:lnTo>
                  <a:close/>
                </a:path>
                <a:path w="260984" h="288289">
                  <a:moveTo>
                    <a:pt x="207467" y="264490"/>
                  </a:moveTo>
                  <a:lnTo>
                    <a:pt x="205549" y="262699"/>
                  </a:lnTo>
                  <a:lnTo>
                    <a:pt x="206032" y="263969"/>
                  </a:lnTo>
                  <a:lnTo>
                    <a:pt x="207467" y="264490"/>
                  </a:lnTo>
                  <a:close/>
                </a:path>
                <a:path w="260984" h="288289">
                  <a:moveTo>
                    <a:pt x="208292" y="265239"/>
                  </a:moveTo>
                  <a:lnTo>
                    <a:pt x="207962" y="264668"/>
                  </a:lnTo>
                  <a:lnTo>
                    <a:pt x="207467" y="264490"/>
                  </a:lnTo>
                  <a:lnTo>
                    <a:pt x="208292" y="265239"/>
                  </a:lnTo>
                  <a:close/>
                </a:path>
                <a:path w="260984" h="288289">
                  <a:moveTo>
                    <a:pt x="210985" y="114109"/>
                  </a:moveTo>
                  <a:lnTo>
                    <a:pt x="206603" y="111569"/>
                  </a:lnTo>
                  <a:lnTo>
                    <a:pt x="208724" y="111569"/>
                  </a:lnTo>
                  <a:lnTo>
                    <a:pt x="206451" y="110299"/>
                  </a:lnTo>
                  <a:lnTo>
                    <a:pt x="203161" y="111569"/>
                  </a:lnTo>
                  <a:lnTo>
                    <a:pt x="200761" y="107759"/>
                  </a:lnTo>
                  <a:lnTo>
                    <a:pt x="199453" y="107759"/>
                  </a:lnTo>
                  <a:lnTo>
                    <a:pt x="198348" y="103949"/>
                  </a:lnTo>
                  <a:lnTo>
                    <a:pt x="198005" y="105219"/>
                  </a:lnTo>
                  <a:lnTo>
                    <a:pt x="198628" y="107759"/>
                  </a:lnTo>
                  <a:lnTo>
                    <a:pt x="196456" y="112839"/>
                  </a:lnTo>
                  <a:lnTo>
                    <a:pt x="193509" y="114109"/>
                  </a:lnTo>
                  <a:lnTo>
                    <a:pt x="188493" y="109029"/>
                  </a:lnTo>
                  <a:lnTo>
                    <a:pt x="186080" y="105219"/>
                  </a:lnTo>
                  <a:lnTo>
                    <a:pt x="192112" y="106489"/>
                  </a:lnTo>
                  <a:lnTo>
                    <a:pt x="191389" y="105219"/>
                  </a:lnTo>
                  <a:lnTo>
                    <a:pt x="190677" y="103949"/>
                  </a:lnTo>
                  <a:lnTo>
                    <a:pt x="188544" y="103949"/>
                  </a:lnTo>
                  <a:lnTo>
                    <a:pt x="188061" y="102679"/>
                  </a:lnTo>
                  <a:lnTo>
                    <a:pt x="189839" y="102679"/>
                  </a:lnTo>
                  <a:lnTo>
                    <a:pt x="190195" y="103276"/>
                  </a:lnTo>
                  <a:lnTo>
                    <a:pt x="191020" y="102806"/>
                  </a:lnTo>
                  <a:lnTo>
                    <a:pt x="190538" y="101981"/>
                  </a:lnTo>
                  <a:lnTo>
                    <a:pt x="189230" y="101638"/>
                  </a:lnTo>
                  <a:lnTo>
                    <a:pt x="189725" y="102501"/>
                  </a:lnTo>
                  <a:lnTo>
                    <a:pt x="187096" y="101409"/>
                  </a:lnTo>
                  <a:lnTo>
                    <a:pt x="185940" y="102679"/>
                  </a:lnTo>
                  <a:lnTo>
                    <a:pt x="182232" y="98869"/>
                  </a:lnTo>
                  <a:lnTo>
                    <a:pt x="185458" y="102679"/>
                  </a:lnTo>
                  <a:lnTo>
                    <a:pt x="182854" y="101409"/>
                  </a:lnTo>
                  <a:lnTo>
                    <a:pt x="183197" y="100139"/>
                  </a:lnTo>
                  <a:lnTo>
                    <a:pt x="180098" y="98869"/>
                  </a:lnTo>
                  <a:lnTo>
                    <a:pt x="180238" y="100139"/>
                  </a:lnTo>
                  <a:lnTo>
                    <a:pt x="172910" y="100139"/>
                  </a:lnTo>
                  <a:lnTo>
                    <a:pt x="173723" y="98869"/>
                  </a:lnTo>
                  <a:lnTo>
                    <a:pt x="173240" y="97599"/>
                  </a:lnTo>
                  <a:lnTo>
                    <a:pt x="168376" y="95059"/>
                  </a:lnTo>
                  <a:lnTo>
                    <a:pt x="165620" y="92519"/>
                  </a:lnTo>
                  <a:lnTo>
                    <a:pt x="160756" y="89979"/>
                  </a:lnTo>
                  <a:lnTo>
                    <a:pt x="160274" y="88709"/>
                  </a:lnTo>
                  <a:lnTo>
                    <a:pt x="159791" y="88709"/>
                  </a:lnTo>
                  <a:lnTo>
                    <a:pt x="158724" y="88709"/>
                  </a:lnTo>
                  <a:lnTo>
                    <a:pt x="158140" y="89979"/>
                  </a:lnTo>
                  <a:lnTo>
                    <a:pt x="153898" y="89979"/>
                  </a:lnTo>
                  <a:lnTo>
                    <a:pt x="148196" y="87439"/>
                  </a:lnTo>
                  <a:lnTo>
                    <a:pt x="143802" y="86169"/>
                  </a:lnTo>
                  <a:lnTo>
                    <a:pt x="146748" y="84899"/>
                  </a:lnTo>
                  <a:lnTo>
                    <a:pt x="141389" y="81089"/>
                  </a:lnTo>
                  <a:lnTo>
                    <a:pt x="139611" y="79819"/>
                  </a:lnTo>
                  <a:lnTo>
                    <a:pt x="139623" y="80772"/>
                  </a:lnTo>
                  <a:lnTo>
                    <a:pt x="140093" y="81089"/>
                  </a:lnTo>
                  <a:lnTo>
                    <a:pt x="139509" y="80772"/>
                  </a:lnTo>
                  <a:lnTo>
                    <a:pt x="139077" y="84899"/>
                  </a:lnTo>
                  <a:lnTo>
                    <a:pt x="135915" y="82359"/>
                  </a:lnTo>
                  <a:lnTo>
                    <a:pt x="132753" y="79819"/>
                  </a:lnTo>
                  <a:lnTo>
                    <a:pt x="132080" y="78651"/>
                  </a:lnTo>
                  <a:lnTo>
                    <a:pt x="132080" y="82359"/>
                  </a:lnTo>
                  <a:lnTo>
                    <a:pt x="131597" y="82359"/>
                  </a:lnTo>
                  <a:lnTo>
                    <a:pt x="130289" y="81089"/>
                  </a:lnTo>
                  <a:lnTo>
                    <a:pt x="132080" y="82359"/>
                  </a:lnTo>
                  <a:lnTo>
                    <a:pt x="132080" y="78651"/>
                  </a:lnTo>
                  <a:lnTo>
                    <a:pt x="131305" y="77279"/>
                  </a:lnTo>
                  <a:lnTo>
                    <a:pt x="134251" y="77279"/>
                  </a:lnTo>
                  <a:lnTo>
                    <a:pt x="133781" y="76009"/>
                  </a:lnTo>
                  <a:lnTo>
                    <a:pt x="136867" y="77279"/>
                  </a:lnTo>
                  <a:lnTo>
                    <a:pt x="138303" y="79819"/>
                  </a:lnTo>
                  <a:lnTo>
                    <a:pt x="139611" y="79819"/>
                  </a:lnTo>
                  <a:lnTo>
                    <a:pt x="141490" y="79819"/>
                  </a:lnTo>
                  <a:lnTo>
                    <a:pt x="140779" y="78549"/>
                  </a:lnTo>
                  <a:lnTo>
                    <a:pt x="130200" y="73469"/>
                  </a:lnTo>
                  <a:lnTo>
                    <a:pt x="129324" y="72898"/>
                  </a:lnTo>
                  <a:lnTo>
                    <a:pt x="129324" y="79819"/>
                  </a:lnTo>
                  <a:lnTo>
                    <a:pt x="128028" y="79819"/>
                  </a:lnTo>
                  <a:lnTo>
                    <a:pt x="127546" y="78549"/>
                  </a:lnTo>
                  <a:lnTo>
                    <a:pt x="128841" y="78549"/>
                  </a:lnTo>
                  <a:lnTo>
                    <a:pt x="129324" y="79819"/>
                  </a:lnTo>
                  <a:lnTo>
                    <a:pt x="129324" y="72898"/>
                  </a:lnTo>
                  <a:lnTo>
                    <a:pt x="124371" y="69659"/>
                  </a:lnTo>
                  <a:lnTo>
                    <a:pt x="121424" y="69659"/>
                  </a:lnTo>
                  <a:lnTo>
                    <a:pt x="123202" y="70929"/>
                  </a:lnTo>
                  <a:lnTo>
                    <a:pt x="124167" y="73469"/>
                  </a:lnTo>
                  <a:lnTo>
                    <a:pt x="118478" y="70929"/>
                  </a:lnTo>
                  <a:lnTo>
                    <a:pt x="120738" y="72199"/>
                  </a:lnTo>
                  <a:lnTo>
                    <a:pt x="114706" y="72199"/>
                  </a:lnTo>
                  <a:lnTo>
                    <a:pt x="112877" y="69659"/>
                  </a:lnTo>
                  <a:lnTo>
                    <a:pt x="112445" y="69659"/>
                  </a:lnTo>
                  <a:lnTo>
                    <a:pt x="111925" y="68389"/>
                  </a:lnTo>
                  <a:lnTo>
                    <a:pt x="110375" y="64579"/>
                  </a:lnTo>
                  <a:lnTo>
                    <a:pt x="107911" y="65849"/>
                  </a:lnTo>
                  <a:lnTo>
                    <a:pt x="109347" y="68389"/>
                  </a:lnTo>
                  <a:lnTo>
                    <a:pt x="106743" y="67119"/>
                  </a:lnTo>
                  <a:lnTo>
                    <a:pt x="103911" y="67970"/>
                  </a:lnTo>
                  <a:lnTo>
                    <a:pt x="107403" y="70561"/>
                  </a:lnTo>
                  <a:lnTo>
                    <a:pt x="106883" y="70408"/>
                  </a:lnTo>
                  <a:lnTo>
                    <a:pt x="107365" y="71234"/>
                  </a:lnTo>
                  <a:lnTo>
                    <a:pt x="107518" y="70637"/>
                  </a:lnTo>
                  <a:lnTo>
                    <a:pt x="108038" y="71018"/>
                  </a:lnTo>
                  <a:lnTo>
                    <a:pt x="107950" y="70700"/>
                  </a:lnTo>
                  <a:lnTo>
                    <a:pt x="108623" y="70878"/>
                  </a:lnTo>
                  <a:lnTo>
                    <a:pt x="108191" y="70751"/>
                  </a:lnTo>
                  <a:lnTo>
                    <a:pt x="107810" y="70116"/>
                  </a:lnTo>
                  <a:lnTo>
                    <a:pt x="107708" y="69659"/>
                  </a:lnTo>
                  <a:lnTo>
                    <a:pt x="108623" y="70878"/>
                  </a:lnTo>
                  <a:lnTo>
                    <a:pt x="109639" y="72199"/>
                  </a:lnTo>
                  <a:lnTo>
                    <a:pt x="110451" y="72199"/>
                  </a:lnTo>
                  <a:lnTo>
                    <a:pt x="112382" y="76009"/>
                  </a:lnTo>
                  <a:lnTo>
                    <a:pt x="111417" y="73469"/>
                  </a:lnTo>
                  <a:lnTo>
                    <a:pt x="114503" y="74739"/>
                  </a:lnTo>
                  <a:lnTo>
                    <a:pt x="115328" y="74739"/>
                  </a:lnTo>
                  <a:lnTo>
                    <a:pt x="114363" y="73469"/>
                  </a:lnTo>
                  <a:lnTo>
                    <a:pt x="116497" y="73469"/>
                  </a:lnTo>
                  <a:lnTo>
                    <a:pt x="120065" y="74739"/>
                  </a:lnTo>
                  <a:lnTo>
                    <a:pt x="122186" y="74739"/>
                  </a:lnTo>
                  <a:lnTo>
                    <a:pt x="123977" y="76009"/>
                  </a:lnTo>
                  <a:lnTo>
                    <a:pt x="121843" y="76009"/>
                  </a:lnTo>
                  <a:lnTo>
                    <a:pt x="124460" y="77279"/>
                  </a:lnTo>
                  <a:lnTo>
                    <a:pt x="124231" y="78105"/>
                  </a:lnTo>
                  <a:lnTo>
                    <a:pt x="121843" y="77101"/>
                  </a:lnTo>
                  <a:lnTo>
                    <a:pt x="121361" y="76276"/>
                  </a:lnTo>
                  <a:lnTo>
                    <a:pt x="120205" y="78066"/>
                  </a:lnTo>
                  <a:lnTo>
                    <a:pt x="119380" y="78549"/>
                  </a:lnTo>
                  <a:lnTo>
                    <a:pt x="124523" y="78854"/>
                  </a:lnTo>
                  <a:lnTo>
                    <a:pt x="127685" y="81089"/>
                  </a:lnTo>
                  <a:lnTo>
                    <a:pt x="123774" y="79819"/>
                  </a:lnTo>
                  <a:lnTo>
                    <a:pt x="126860" y="81089"/>
                  </a:lnTo>
                  <a:lnTo>
                    <a:pt x="128651" y="82359"/>
                  </a:lnTo>
                  <a:lnTo>
                    <a:pt x="130911" y="84899"/>
                  </a:lnTo>
                  <a:lnTo>
                    <a:pt x="134480" y="86169"/>
                  </a:lnTo>
                  <a:lnTo>
                    <a:pt x="135305" y="86169"/>
                  </a:lnTo>
                  <a:lnTo>
                    <a:pt x="140995" y="88709"/>
                  </a:lnTo>
                  <a:lnTo>
                    <a:pt x="145872" y="91249"/>
                  </a:lnTo>
                  <a:lnTo>
                    <a:pt x="151904" y="92519"/>
                  </a:lnTo>
                  <a:lnTo>
                    <a:pt x="156591" y="97599"/>
                  </a:lnTo>
                  <a:lnTo>
                    <a:pt x="158369" y="98869"/>
                  </a:lnTo>
                  <a:lnTo>
                    <a:pt x="160489" y="98869"/>
                  </a:lnTo>
                  <a:lnTo>
                    <a:pt x="162763" y="101409"/>
                  </a:lnTo>
                  <a:lnTo>
                    <a:pt x="162420" y="102679"/>
                  </a:lnTo>
                  <a:lnTo>
                    <a:pt x="165023" y="102679"/>
                  </a:lnTo>
                  <a:lnTo>
                    <a:pt x="168262" y="106489"/>
                  </a:lnTo>
                  <a:lnTo>
                    <a:pt x="169557" y="106489"/>
                  </a:lnTo>
                  <a:lnTo>
                    <a:pt x="170662" y="110299"/>
                  </a:lnTo>
                  <a:lnTo>
                    <a:pt x="179793" y="112839"/>
                  </a:lnTo>
                  <a:lnTo>
                    <a:pt x="182537" y="115379"/>
                  </a:lnTo>
                  <a:lnTo>
                    <a:pt x="182880" y="114109"/>
                  </a:lnTo>
                  <a:lnTo>
                    <a:pt x="185153" y="116649"/>
                  </a:lnTo>
                  <a:lnTo>
                    <a:pt x="191998" y="116649"/>
                  </a:lnTo>
                  <a:lnTo>
                    <a:pt x="195427" y="116649"/>
                  </a:lnTo>
                  <a:lnTo>
                    <a:pt x="210629" y="116649"/>
                  </a:lnTo>
                  <a:lnTo>
                    <a:pt x="209003" y="115379"/>
                  </a:lnTo>
                  <a:lnTo>
                    <a:pt x="208038" y="114109"/>
                  </a:lnTo>
                  <a:lnTo>
                    <a:pt x="210985" y="114109"/>
                  </a:lnTo>
                  <a:close/>
                </a:path>
                <a:path w="260984" h="288289">
                  <a:moveTo>
                    <a:pt x="211353" y="253809"/>
                  </a:moveTo>
                  <a:lnTo>
                    <a:pt x="211213" y="251269"/>
                  </a:lnTo>
                  <a:lnTo>
                    <a:pt x="210985" y="252082"/>
                  </a:lnTo>
                  <a:lnTo>
                    <a:pt x="211112" y="253187"/>
                  </a:lnTo>
                  <a:lnTo>
                    <a:pt x="211353" y="253809"/>
                  </a:lnTo>
                  <a:close/>
                </a:path>
                <a:path w="260984" h="288289">
                  <a:moveTo>
                    <a:pt x="212648" y="252082"/>
                  </a:moveTo>
                  <a:lnTo>
                    <a:pt x="212521" y="251269"/>
                  </a:lnTo>
                  <a:lnTo>
                    <a:pt x="212039" y="251269"/>
                  </a:lnTo>
                  <a:lnTo>
                    <a:pt x="212648" y="252082"/>
                  </a:lnTo>
                  <a:close/>
                </a:path>
                <a:path w="260984" h="288289">
                  <a:moveTo>
                    <a:pt x="213004" y="252539"/>
                  </a:moveTo>
                  <a:lnTo>
                    <a:pt x="212648" y="252082"/>
                  </a:lnTo>
                  <a:lnTo>
                    <a:pt x="212826" y="253187"/>
                  </a:lnTo>
                  <a:lnTo>
                    <a:pt x="213004" y="252539"/>
                  </a:lnTo>
                  <a:close/>
                </a:path>
                <a:path w="260984" h="288289">
                  <a:moveTo>
                    <a:pt x="213321" y="276669"/>
                  </a:moveTo>
                  <a:lnTo>
                    <a:pt x="212293" y="274129"/>
                  </a:lnTo>
                  <a:lnTo>
                    <a:pt x="212432" y="276669"/>
                  </a:lnTo>
                  <a:lnTo>
                    <a:pt x="213321" y="276669"/>
                  </a:lnTo>
                  <a:close/>
                </a:path>
                <a:path w="260984" h="288289">
                  <a:moveTo>
                    <a:pt x="213969" y="253809"/>
                  </a:moveTo>
                  <a:lnTo>
                    <a:pt x="213004" y="252539"/>
                  </a:lnTo>
                  <a:lnTo>
                    <a:pt x="213487" y="253809"/>
                  </a:lnTo>
                  <a:lnTo>
                    <a:pt x="213969" y="253809"/>
                  </a:lnTo>
                  <a:close/>
                </a:path>
                <a:path w="260984" h="288289">
                  <a:moveTo>
                    <a:pt x="214795" y="276669"/>
                  </a:moveTo>
                  <a:lnTo>
                    <a:pt x="212636" y="272859"/>
                  </a:lnTo>
                  <a:lnTo>
                    <a:pt x="212293" y="274129"/>
                  </a:lnTo>
                  <a:lnTo>
                    <a:pt x="214439" y="276669"/>
                  </a:lnTo>
                  <a:lnTo>
                    <a:pt x="214795" y="276669"/>
                  </a:lnTo>
                  <a:close/>
                </a:path>
                <a:path w="260984" h="288289">
                  <a:moveTo>
                    <a:pt x="215519" y="277939"/>
                  </a:moveTo>
                  <a:lnTo>
                    <a:pt x="215011" y="276669"/>
                  </a:lnTo>
                  <a:lnTo>
                    <a:pt x="214795" y="276669"/>
                  </a:lnTo>
                  <a:lnTo>
                    <a:pt x="215519" y="277939"/>
                  </a:lnTo>
                  <a:close/>
                </a:path>
                <a:path w="260984" h="288289">
                  <a:moveTo>
                    <a:pt x="220560" y="135699"/>
                  </a:moveTo>
                  <a:lnTo>
                    <a:pt x="219837" y="134429"/>
                  </a:lnTo>
                  <a:lnTo>
                    <a:pt x="219608" y="134429"/>
                  </a:lnTo>
                  <a:lnTo>
                    <a:pt x="220560" y="135699"/>
                  </a:lnTo>
                  <a:close/>
                </a:path>
                <a:path w="260984" h="288289">
                  <a:moveTo>
                    <a:pt x="225323" y="117919"/>
                  </a:moveTo>
                  <a:lnTo>
                    <a:pt x="224028" y="116649"/>
                  </a:lnTo>
                  <a:lnTo>
                    <a:pt x="220929" y="115379"/>
                  </a:lnTo>
                  <a:lnTo>
                    <a:pt x="225323" y="117919"/>
                  </a:lnTo>
                  <a:close/>
                </a:path>
                <a:path w="260984" h="288289">
                  <a:moveTo>
                    <a:pt x="229997" y="124104"/>
                  </a:moveTo>
                  <a:lnTo>
                    <a:pt x="229374" y="123812"/>
                  </a:lnTo>
                  <a:lnTo>
                    <a:pt x="229565" y="124002"/>
                  </a:lnTo>
                  <a:lnTo>
                    <a:pt x="229997" y="124104"/>
                  </a:lnTo>
                  <a:close/>
                </a:path>
                <a:path w="260984" h="288289">
                  <a:moveTo>
                    <a:pt x="230479" y="124929"/>
                  </a:moveTo>
                  <a:lnTo>
                    <a:pt x="230378" y="124599"/>
                  </a:lnTo>
                  <a:lnTo>
                    <a:pt x="229933" y="124383"/>
                  </a:lnTo>
                  <a:lnTo>
                    <a:pt x="230479" y="124929"/>
                  </a:lnTo>
                  <a:close/>
                </a:path>
                <a:path w="260984" h="288289">
                  <a:moveTo>
                    <a:pt x="231076" y="242379"/>
                  </a:moveTo>
                  <a:lnTo>
                    <a:pt x="230759" y="240487"/>
                  </a:lnTo>
                  <a:lnTo>
                    <a:pt x="230251" y="242379"/>
                  </a:lnTo>
                  <a:lnTo>
                    <a:pt x="231076" y="242379"/>
                  </a:lnTo>
                  <a:close/>
                </a:path>
                <a:path w="260984" h="288289">
                  <a:moveTo>
                    <a:pt x="231279" y="238569"/>
                  </a:moveTo>
                  <a:lnTo>
                    <a:pt x="230682" y="240055"/>
                  </a:lnTo>
                  <a:lnTo>
                    <a:pt x="230759" y="240487"/>
                  </a:lnTo>
                  <a:lnTo>
                    <a:pt x="231279" y="238569"/>
                  </a:lnTo>
                  <a:close/>
                </a:path>
                <a:path w="260984" h="288289">
                  <a:moveTo>
                    <a:pt x="234226" y="205549"/>
                  </a:moveTo>
                  <a:lnTo>
                    <a:pt x="233921" y="205155"/>
                  </a:lnTo>
                  <a:lnTo>
                    <a:pt x="233743" y="205549"/>
                  </a:lnTo>
                  <a:lnTo>
                    <a:pt x="234226" y="205549"/>
                  </a:lnTo>
                  <a:close/>
                </a:path>
                <a:path w="260984" h="288289">
                  <a:moveTo>
                    <a:pt x="236347" y="205549"/>
                  </a:moveTo>
                  <a:lnTo>
                    <a:pt x="236016" y="204978"/>
                  </a:lnTo>
                  <a:lnTo>
                    <a:pt x="235864" y="205549"/>
                  </a:lnTo>
                  <a:lnTo>
                    <a:pt x="236347" y="205549"/>
                  </a:lnTo>
                  <a:close/>
                </a:path>
                <a:path w="260984" h="288289">
                  <a:moveTo>
                    <a:pt x="242836" y="130619"/>
                  </a:moveTo>
                  <a:lnTo>
                    <a:pt x="242354" y="129349"/>
                  </a:lnTo>
                  <a:lnTo>
                    <a:pt x="242417" y="130238"/>
                  </a:lnTo>
                  <a:lnTo>
                    <a:pt x="242836" y="130619"/>
                  </a:lnTo>
                  <a:close/>
                </a:path>
                <a:path w="260984" h="288289">
                  <a:moveTo>
                    <a:pt x="246799" y="173799"/>
                  </a:moveTo>
                  <a:lnTo>
                    <a:pt x="246545" y="173672"/>
                  </a:lnTo>
                  <a:lnTo>
                    <a:pt x="246557" y="173799"/>
                  </a:lnTo>
                  <a:lnTo>
                    <a:pt x="246799" y="173799"/>
                  </a:lnTo>
                  <a:close/>
                </a:path>
                <a:path w="260984" h="288289">
                  <a:moveTo>
                    <a:pt x="247611" y="174231"/>
                  </a:moveTo>
                  <a:lnTo>
                    <a:pt x="247459" y="173799"/>
                  </a:lnTo>
                  <a:lnTo>
                    <a:pt x="246799" y="173799"/>
                  </a:lnTo>
                  <a:lnTo>
                    <a:pt x="247611" y="174231"/>
                  </a:lnTo>
                  <a:close/>
                </a:path>
                <a:path w="260984" h="288289">
                  <a:moveTo>
                    <a:pt x="247713" y="133159"/>
                  </a:moveTo>
                  <a:lnTo>
                    <a:pt x="247230" y="131889"/>
                  </a:lnTo>
                  <a:lnTo>
                    <a:pt x="246888" y="133159"/>
                  </a:lnTo>
                  <a:lnTo>
                    <a:pt x="247713" y="133159"/>
                  </a:lnTo>
                  <a:close/>
                </a:path>
                <a:path w="260984" h="288289">
                  <a:moveTo>
                    <a:pt x="249237" y="175069"/>
                  </a:moveTo>
                  <a:lnTo>
                    <a:pt x="247611" y="174231"/>
                  </a:lnTo>
                  <a:lnTo>
                    <a:pt x="247942" y="175069"/>
                  </a:lnTo>
                  <a:lnTo>
                    <a:pt x="246430" y="177609"/>
                  </a:lnTo>
                  <a:lnTo>
                    <a:pt x="249237" y="175069"/>
                  </a:lnTo>
                  <a:close/>
                </a:path>
                <a:path w="260984" h="288289">
                  <a:moveTo>
                    <a:pt x="250799" y="134429"/>
                  </a:moveTo>
                  <a:lnTo>
                    <a:pt x="249008" y="133159"/>
                  </a:lnTo>
                  <a:lnTo>
                    <a:pt x="250101" y="134670"/>
                  </a:lnTo>
                  <a:lnTo>
                    <a:pt x="250799" y="134429"/>
                  </a:lnTo>
                  <a:close/>
                </a:path>
                <a:path w="260984" h="288289">
                  <a:moveTo>
                    <a:pt x="251790" y="136969"/>
                  </a:moveTo>
                  <a:lnTo>
                    <a:pt x="250101" y="134670"/>
                  </a:lnTo>
                  <a:lnTo>
                    <a:pt x="247027" y="135699"/>
                  </a:lnTo>
                  <a:lnTo>
                    <a:pt x="245732" y="135699"/>
                  </a:lnTo>
                  <a:lnTo>
                    <a:pt x="246545" y="134429"/>
                  </a:lnTo>
                  <a:lnTo>
                    <a:pt x="246888" y="133159"/>
                  </a:lnTo>
                  <a:lnTo>
                    <a:pt x="242633" y="133159"/>
                  </a:lnTo>
                  <a:lnTo>
                    <a:pt x="242417" y="130238"/>
                  </a:lnTo>
                  <a:lnTo>
                    <a:pt x="241477" y="129349"/>
                  </a:lnTo>
                  <a:lnTo>
                    <a:pt x="240131" y="128079"/>
                  </a:lnTo>
                  <a:lnTo>
                    <a:pt x="238785" y="126809"/>
                  </a:lnTo>
                  <a:lnTo>
                    <a:pt x="237477" y="126809"/>
                  </a:lnTo>
                  <a:lnTo>
                    <a:pt x="233908" y="124269"/>
                  </a:lnTo>
                  <a:lnTo>
                    <a:pt x="232067" y="129349"/>
                  </a:lnTo>
                  <a:lnTo>
                    <a:pt x="228498" y="126809"/>
                  </a:lnTo>
                  <a:lnTo>
                    <a:pt x="226720" y="125539"/>
                  </a:lnTo>
                  <a:lnTo>
                    <a:pt x="228257" y="124358"/>
                  </a:lnTo>
                  <a:lnTo>
                    <a:pt x="228879" y="123875"/>
                  </a:lnTo>
                  <a:lnTo>
                    <a:pt x="229933" y="124383"/>
                  </a:lnTo>
                  <a:lnTo>
                    <a:pt x="229565" y="124002"/>
                  </a:lnTo>
                  <a:lnTo>
                    <a:pt x="228917" y="123837"/>
                  </a:lnTo>
                  <a:lnTo>
                    <a:pt x="229108" y="123685"/>
                  </a:lnTo>
                  <a:lnTo>
                    <a:pt x="229374" y="123812"/>
                  </a:lnTo>
                  <a:lnTo>
                    <a:pt x="229184" y="123634"/>
                  </a:lnTo>
                  <a:lnTo>
                    <a:pt x="229920" y="123063"/>
                  </a:lnTo>
                  <a:lnTo>
                    <a:pt x="230378" y="124599"/>
                  </a:lnTo>
                  <a:lnTo>
                    <a:pt x="231787" y="125272"/>
                  </a:lnTo>
                  <a:lnTo>
                    <a:pt x="232270" y="126098"/>
                  </a:lnTo>
                  <a:lnTo>
                    <a:pt x="232130" y="123964"/>
                  </a:lnTo>
                  <a:lnTo>
                    <a:pt x="229374" y="121158"/>
                  </a:lnTo>
                  <a:lnTo>
                    <a:pt x="229882" y="122948"/>
                  </a:lnTo>
                  <a:lnTo>
                    <a:pt x="227736" y="121729"/>
                  </a:lnTo>
                  <a:lnTo>
                    <a:pt x="226085" y="122999"/>
                  </a:lnTo>
                  <a:lnTo>
                    <a:pt x="225869" y="123037"/>
                  </a:lnTo>
                  <a:lnTo>
                    <a:pt x="225869" y="136258"/>
                  </a:lnTo>
                  <a:lnTo>
                    <a:pt x="225183" y="136080"/>
                  </a:lnTo>
                  <a:lnTo>
                    <a:pt x="225298" y="135699"/>
                  </a:lnTo>
                  <a:lnTo>
                    <a:pt x="225869" y="136258"/>
                  </a:lnTo>
                  <a:lnTo>
                    <a:pt x="225869" y="123037"/>
                  </a:lnTo>
                  <a:lnTo>
                    <a:pt x="218554" y="124269"/>
                  </a:lnTo>
                  <a:lnTo>
                    <a:pt x="213347" y="122999"/>
                  </a:lnTo>
                  <a:lnTo>
                    <a:pt x="212864" y="122999"/>
                  </a:lnTo>
                  <a:lnTo>
                    <a:pt x="208953" y="121729"/>
                  </a:lnTo>
                  <a:lnTo>
                    <a:pt x="211899" y="120459"/>
                  </a:lnTo>
                  <a:lnTo>
                    <a:pt x="221221" y="119189"/>
                  </a:lnTo>
                  <a:lnTo>
                    <a:pt x="224650" y="120459"/>
                  </a:lnTo>
                  <a:lnTo>
                    <a:pt x="222859" y="119189"/>
                  </a:lnTo>
                  <a:lnTo>
                    <a:pt x="224980" y="119189"/>
                  </a:lnTo>
                  <a:lnTo>
                    <a:pt x="221894" y="116649"/>
                  </a:lnTo>
                  <a:lnTo>
                    <a:pt x="220954" y="115430"/>
                  </a:lnTo>
                  <a:lnTo>
                    <a:pt x="218668" y="114109"/>
                  </a:lnTo>
                  <a:lnTo>
                    <a:pt x="218325" y="115379"/>
                  </a:lnTo>
                  <a:lnTo>
                    <a:pt x="212636" y="112839"/>
                  </a:lnTo>
                  <a:lnTo>
                    <a:pt x="212293" y="114109"/>
                  </a:lnTo>
                  <a:lnTo>
                    <a:pt x="220599" y="116649"/>
                  </a:lnTo>
                  <a:lnTo>
                    <a:pt x="220256" y="117919"/>
                  </a:lnTo>
                  <a:lnTo>
                    <a:pt x="213880" y="119189"/>
                  </a:lnTo>
                  <a:lnTo>
                    <a:pt x="212242" y="117919"/>
                  </a:lnTo>
                  <a:lnTo>
                    <a:pt x="196354" y="117919"/>
                  </a:lnTo>
                  <a:lnTo>
                    <a:pt x="199148" y="121729"/>
                  </a:lnTo>
                  <a:lnTo>
                    <a:pt x="200926" y="122999"/>
                  </a:lnTo>
                  <a:lnTo>
                    <a:pt x="202717" y="124269"/>
                  </a:lnTo>
                  <a:lnTo>
                    <a:pt x="201968" y="124269"/>
                  </a:lnTo>
                  <a:lnTo>
                    <a:pt x="205117" y="128079"/>
                  </a:lnTo>
                  <a:lnTo>
                    <a:pt x="212318" y="126809"/>
                  </a:lnTo>
                  <a:lnTo>
                    <a:pt x="216027" y="131889"/>
                  </a:lnTo>
                  <a:lnTo>
                    <a:pt x="217335" y="131889"/>
                  </a:lnTo>
                  <a:lnTo>
                    <a:pt x="217817" y="133159"/>
                  </a:lnTo>
                  <a:lnTo>
                    <a:pt x="219125" y="133159"/>
                  </a:lnTo>
                  <a:lnTo>
                    <a:pt x="219837" y="134429"/>
                  </a:lnTo>
                  <a:lnTo>
                    <a:pt x="222211" y="134429"/>
                  </a:lnTo>
                  <a:lnTo>
                    <a:pt x="223227" y="135166"/>
                  </a:lnTo>
                  <a:lnTo>
                    <a:pt x="223989" y="135699"/>
                  </a:lnTo>
                  <a:lnTo>
                    <a:pt x="223520" y="135636"/>
                  </a:lnTo>
                  <a:lnTo>
                    <a:pt x="223227" y="135166"/>
                  </a:lnTo>
                  <a:lnTo>
                    <a:pt x="223850" y="136220"/>
                  </a:lnTo>
                  <a:lnTo>
                    <a:pt x="223659" y="136969"/>
                  </a:lnTo>
                  <a:lnTo>
                    <a:pt x="224612" y="138239"/>
                  </a:lnTo>
                  <a:lnTo>
                    <a:pt x="224739" y="137744"/>
                  </a:lnTo>
                  <a:lnTo>
                    <a:pt x="225437" y="138925"/>
                  </a:lnTo>
                  <a:lnTo>
                    <a:pt x="226085" y="136474"/>
                  </a:lnTo>
                  <a:lnTo>
                    <a:pt x="226606" y="136969"/>
                  </a:lnTo>
                  <a:lnTo>
                    <a:pt x="227418" y="135699"/>
                  </a:lnTo>
                  <a:lnTo>
                    <a:pt x="227495" y="136969"/>
                  </a:lnTo>
                  <a:lnTo>
                    <a:pt x="231330" y="136969"/>
                  </a:lnTo>
                  <a:lnTo>
                    <a:pt x="251790" y="136969"/>
                  </a:lnTo>
                  <a:close/>
                </a:path>
                <a:path w="260984" h="288289">
                  <a:moveTo>
                    <a:pt x="256641" y="138239"/>
                  </a:moveTo>
                  <a:lnTo>
                    <a:pt x="256159" y="138239"/>
                  </a:lnTo>
                  <a:lnTo>
                    <a:pt x="256552" y="138531"/>
                  </a:lnTo>
                  <a:lnTo>
                    <a:pt x="256641" y="138239"/>
                  </a:lnTo>
                  <a:close/>
                </a:path>
                <a:path w="260984" h="288289">
                  <a:moveTo>
                    <a:pt x="257060" y="145783"/>
                  </a:moveTo>
                  <a:lnTo>
                    <a:pt x="253149" y="148082"/>
                  </a:lnTo>
                  <a:lnTo>
                    <a:pt x="252107" y="145859"/>
                  </a:lnTo>
                  <a:lnTo>
                    <a:pt x="244957" y="145859"/>
                  </a:lnTo>
                  <a:lnTo>
                    <a:pt x="243967" y="147129"/>
                  </a:lnTo>
                  <a:lnTo>
                    <a:pt x="242671" y="147129"/>
                  </a:lnTo>
                  <a:lnTo>
                    <a:pt x="243636" y="148399"/>
                  </a:lnTo>
                  <a:lnTo>
                    <a:pt x="242811" y="149669"/>
                  </a:lnTo>
                  <a:lnTo>
                    <a:pt x="243293" y="149669"/>
                  </a:lnTo>
                  <a:lnTo>
                    <a:pt x="242608" y="152209"/>
                  </a:lnTo>
                  <a:lnTo>
                    <a:pt x="241312" y="152209"/>
                  </a:lnTo>
                  <a:lnTo>
                    <a:pt x="240969" y="153479"/>
                  </a:lnTo>
                  <a:lnTo>
                    <a:pt x="241592" y="156019"/>
                  </a:lnTo>
                  <a:lnTo>
                    <a:pt x="239941" y="157289"/>
                  </a:lnTo>
                  <a:lnTo>
                    <a:pt x="237871" y="161099"/>
                  </a:lnTo>
                  <a:lnTo>
                    <a:pt x="235712" y="168719"/>
                  </a:lnTo>
                  <a:lnTo>
                    <a:pt x="233222" y="176339"/>
                  </a:lnTo>
                  <a:lnTo>
                    <a:pt x="230200" y="183959"/>
                  </a:lnTo>
                  <a:lnTo>
                    <a:pt x="233972" y="182689"/>
                  </a:lnTo>
                  <a:lnTo>
                    <a:pt x="227876" y="187769"/>
                  </a:lnTo>
                  <a:lnTo>
                    <a:pt x="229666" y="189039"/>
                  </a:lnTo>
                  <a:lnTo>
                    <a:pt x="228015" y="190309"/>
                  </a:lnTo>
                  <a:lnTo>
                    <a:pt x="227533" y="189039"/>
                  </a:lnTo>
                  <a:lnTo>
                    <a:pt x="226999" y="194119"/>
                  </a:lnTo>
                  <a:lnTo>
                    <a:pt x="224536" y="195389"/>
                  </a:lnTo>
                  <a:lnTo>
                    <a:pt x="224815" y="199199"/>
                  </a:lnTo>
                  <a:lnTo>
                    <a:pt x="223989" y="200469"/>
                  </a:lnTo>
                  <a:lnTo>
                    <a:pt x="223850" y="197929"/>
                  </a:lnTo>
                  <a:lnTo>
                    <a:pt x="223024" y="197929"/>
                  </a:lnTo>
                  <a:lnTo>
                    <a:pt x="223177" y="200469"/>
                  </a:lnTo>
                  <a:lnTo>
                    <a:pt x="222351" y="200469"/>
                  </a:lnTo>
                  <a:lnTo>
                    <a:pt x="222694" y="199199"/>
                  </a:lnTo>
                  <a:lnTo>
                    <a:pt x="222211" y="199199"/>
                  </a:lnTo>
                  <a:lnTo>
                    <a:pt x="220853" y="204279"/>
                  </a:lnTo>
                  <a:lnTo>
                    <a:pt x="223456" y="204279"/>
                  </a:lnTo>
                  <a:lnTo>
                    <a:pt x="225247" y="205549"/>
                  </a:lnTo>
                  <a:lnTo>
                    <a:pt x="223253" y="208089"/>
                  </a:lnTo>
                  <a:lnTo>
                    <a:pt x="222923" y="209359"/>
                  </a:lnTo>
                  <a:lnTo>
                    <a:pt x="223875" y="210629"/>
                  </a:lnTo>
                  <a:lnTo>
                    <a:pt x="223062" y="211899"/>
                  </a:lnTo>
                  <a:lnTo>
                    <a:pt x="221894" y="213169"/>
                  </a:lnTo>
                  <a:lnTo>
                    <a:pt x="222097" y="209359"/>
                  </a:lnTo>
                  <a:lnTo>
                    <a:pt x="221754" y="210629"/>
                  </a:lnTo>
                  <a:lnTo>
                    <a:pt x="218071" y="219519"/>
                  </a:lnTo>
                  <a:lnTo>
                    <a:pt x="219379" y="220789"/>
                  </a:lnTo>
                  <a:lnTo>
                    <a:pt x="218554" y="220789"/>
                  </a:lnTo>
                  <a:lnTo>
                    <a:pt x="218694" y="223329"/>
                  </a:lnTo>
                  <a:lnTo>
                    <a:pt x="216992" y="229679"/>
                  </a:lnTo>
                  <a:lnTo>
                    <a:pt x="218440" y="232219"/>
                  </a:lnTo>
                  <a:lnTo>
                    <a:pt x="216801" y="232219"/>
                  </a:lnTo>
                  <a:lnTo>
                    <a:pt x="216115" y="236029"/>
                  </a:lnTo>
                  <a:lnTo>
                    <a:pt x="212293" y="242379"/>
                  </a:lnTo>
                  <a:lnTo>
                    <a:pt x="215912" y="238569"/>
                  </a:lnTo>
                  <a:lnTo>
                    <a:pt x="212915" y="244919"/>
                  </a:lnTo>
                  <a:lnTo>
                    <a:pt x="220599" y="244919"/>
                  </a:lnTo>
                  <a:lnTo>
                    <a:pt x="217106" y="249999"/>
                  </a:lnTo>
                  <a:lnTo>
                    <a:pt x="216281" y="251269"/>
                  </a:lnTo>
                  <a:lnTo>
                    <a:pt x="216433" y="252539"/>
                  </a:lnTo>
                  <a:lnTo>
                    <a:pt x="217246" y="252539"/>
                  </a:lnTo>
                  <a:lnTo>
                    <a:pt x="216916" y="253809"/>
                  </a:lnTo>
                  <a:lnTo>
                    <a:pt x="213969" y="253809"/>
                  </a:lnTo>
                  <a:lnTo>
                    <a:pt x="214109" y="256349"/>
                  </a:lnTo>
                  <a:lnTo>
                    <a:pt x="213144" y="255079"/>
                  </a:lnTo>
                  <a:lnTo>
                    <a:pt x="212826" y="253187"/>
                  </a:lnTo>
                  <a:lnTo>
                    <a:pt x="212661" y="253809"/>
                  </a:lnTo>
                  <a:lnTo>
                    <a:pt x="211836" y="255079"/>
                  </a:lnTo>
                  <a:lnTo>
                    <a:pt x="211353" y="253809"/>
                  </a:lnTo>
                  <a:lnTo>
                    <a:pt x="210540" y="253809"/>
                  </a:lnTo>
                  <a:lnTo>
                    <a:pt x="207162" y="248729"/>
                  </a:lnTo>
                  <a:lnTo>
                    <a:pt x="205917" y="247535"/>
                  </a:lnTo>
                  <a:lnTo>
                    <a:pt x="206197" y="247370"/>
                  </a:lnTo>
                  <a:lnTo>
                    <a:pt x="205714" y="246545"/>
                  </a:lnTo>
                  <a:lnTo>
                    <a:pt x="204901" y="247027"/>
                  </a:lnTo>
                  <a:lnTo>
                    <a:pt x="204990" y="247192"/>
                  </a:lnTo>
                  <a:lnTo>
                    <a:pt x="203593" y="246189"/>
                  </a:lnTo>
                  <a:lnTo>
                    <a:pt x="199885" y="241109"/>
                  </a:lnTo>
                  <a:lnTo>
                    <a:pt x="197751" y="242379"/>
                  </a:lnTo>
                  <a:lnTo>
                    <a:pt x="199593" y="237299"/>
                  </a:lnTo>
                  <a:lnTo>
                    <a:pt x="187248" y="230949"/>
                  </a:lnTo>
                  <a:lnTo>
                    <a:pt x="188645" y="229679"/>
                  </a:lnTo>
                  <a:lnTo>
                    <a:pt x="190042" y="228409"/>
                  </a:lnTo>
                  <a:lnTo>
                    <a:pt x="185369" y="222059"/>
                  </a:lnTo>
                  <a:lnTo>
                    <a:pt x="182968" y="218249"/>
                  </a:lnTo>
                  <a:lnTo>
                    <a:pt x="180835" y="218249"/>
                  </a:lnTo>
                  <a:lnTo>
                    <a:pt x="179057" y="216979"/>
                  </a:lnTo>
                  <a:lnTo>
                    <a:pt x="179882" y="216979"/>
                  </a:lnTo>
                  <a:lnTo>
                    <a:pt x="176022" y="210629"/>
                  </a:lnTo>
                  <a:lnTo>
                    <a:pt x="170662" y="206819"/>
                  </a:lnTo>
                  <a:lnTo>
                    <a:pt x="171005" y="205549"/>
                  </a:lnTo>
                  <a:lnTo>
                    <a:pt x="169710" y="205549"/>
                  </a:lnTo>
                  <a:lnTo>
                    <a:pt x="166535" y="195389"/>
                  </a:lnTo>
                  <a:lnTo>
                    <a:pt x="161175" y="192849"/>
                  </a:lnTo>
                  <a:lnTo>
                    <a:pt x="162483" y="192849"/>
                  </a:lnTo>
                  <a:lnTo>
                    <a:pt x="157734" y="189039"/>
                  </a:lnTo>
                  <a:lnTo>
                    <a:pt x="156159" y="187769"/>
                  </a:lnTo>
                  <a:lnTo>
                    <a:pt x="155486" y="183959"/>
                  </a:lnTo>
                  <a:lnTo>
                    <a:pt x="154813" y="180149"/>
                  </a:lnTo>
                  <a:lnTo>
                    <a:pt x="154368" y="177609"/>
                  </a:lnTo>
                  <a:lnTo>
                    <a:pt x="154152" y="176339"/>
                  </a:lnTo>
                  <a:lnTo>
                    <a:pt x="149072" y="177609"/>
                  </a:lnTo>
                  <a:lnTo>
                    <a:pt x="145275" y="174053"/>
                  </a:lnTo>
                  <a:lnTo>
                    <a:pt x="145300" y="174231"/>
                  </a:lnTo>
                  <a:lnTo>
                    <a:pt x="149212" y="180149"/>
                  </a:lnTo>
                  <a:lnTo>
                    <a:pt x="146050" y="177609"/>
                  </a:lnTo>
                  <a:lnTo>
                    <a:pt x="142900" y="175069"/>
                  </a:lnTo>
                  <a:lnTo>
                    <a:pt x="143522" y="177609"/>
                  </a:lnTo>
                  <a:lnTo>
                    <a:pt x="141249" y="175069"/>
                  </a:lnTo>
                  <a:lnTo>
                    <a:pt x="140970" y="171259"/>
                  </a:lnTo>
                  <a:lnTo>
                    <a:pt x="142900" y="175069"/>
                  </a:lnTo>
                  <a:lnTo>
                    <a:pt x="145199" y="174078"/>
                  </a:lnTo>
                  <a:lnTo>
                    <a:pt x="145021" y="173799"/>
                  </a:lnTo>
                  <a:lnTo>
                    <a:pt x="145275" y="174053"/>
                  </a:lnTo>
                  <a:lnTo>
                    <a:pt x="145846" y="173799"/>
                  </a:lnTo>
                  <a:lnTo>
                    <a:pt x="143116" y="171259"/>
                  </a:lnTo>
                  <a:lnTo>
                    <a:pt x="139039" y="167449"/>
                  </a:lnTo>
                  <a:lnTo>
                    <a:pt x="140690" y="167449"/>
                  </a:lnTo>
                  <a:lnTo>
                    <a:pt x="136906" y="162369"/>
                  </a:lnTo>
                  <a:lnTo>
                    <a:pt x="135013" y="159829"/>
                  </a:lnTo>
                  <a:lnTo>
                    <a:pt x="130632" y="153479"/>
                  </a:lnTo>
                  <a:lnTo>
                    <a:pt x="125361" y="145859"/>
                  </a:lnTo>
                  <a:lnTo>
                    <a:pt x="124485" y="144589"/>
                  </a:lnTo>
                  <a:lnTo>
                    <a:pt x="121246" y="140779"/>
                  </a:lnTo>
                  <a:lnTo>
                    <a:pt x="119100" y="138239"/>
                  </a:lnTo>
                  <a:lnTo>
                    <a:pt x="118414" y="140779"/>
                  </a:lnTo>
                  <a:lnTo>
                    <a:pt x="116014" y="135699"/>
                  </a:lnTo>
                  <a:lnTo>
                    <a:pt x="116344" y="134429"/>
                  </a:lnTo>
                  <a:lnTo>
                    <a:pt x="118618" y="136969"/>
                  </a:lnTo>
                  <a:lnTo>
                    <a:pt x="118478" y="134429"/>
                  </a:lnTo>
                  <a:lnTo>
                    <a:pt x="117919" y="134251"/>
                  </a:lnTo>
                  <a:lnTo>
                    <a:pt x="117995" y="134429"/>
                  </a:lnTo>
                  <a:lnTo>
                    <a:pt x="117665" y="134175"/>
                  </a:lnTo>
                  <a:lnTo>
                    <a:pt x="114566" y="133159"/>
                  </a:lnTo>
                  <a:lnTo>
                    <a:pt x="113334" y="131559"/>
                  </a:lnTo>
                  <a:lnTo>
                    <a:pt x="113118" y="131889"/>
                  </a:lnTo>
                  <a:lnTo>
                    <a:pt x="111671" y="129349"/>
                  </a:lnTo>
                  <a:lnTo>
                    <a:pt x="110223" y="126809"/>
                  </a:lnTo>
                  <a:lnTo>
                    <a:pt x="111531" y="126809"/>
                  </a:lnTo>
                  <a:lnTo>
                    <a:pt x="110566" y="125539"/>
                  </a:lnTo>
                  <a:lnTo>
                    <a:pt x="108407" y="122999"/>
                  </a:lnTo>
                  <a:lnTo>
                    <a:pt x="107340" y="121729"/>
                  </a:lnTo>
                  <a:lnTo>
                    <a:pt x="107480" y="122999"/>
                  </a:lnTo>
                  <a:lnTo>
                    <a:pt x="105689" y="121729"/>
                  </a:lnTo>
                  <a:lnTo>
                    <a:pt x="104711" y="120865"/>
                  </a:lnTo>
                  <a:lnTo>
                    <a:pt x="104876" y="122999"/>
                  </a:lnTo>
                  <a:lnTo>
                    <a:pt x="104254" y="120459"/>
                  </a:lnTo>
                  <a:lnTo>
                    <a:pt x="104711" y="120865"/>
                  </a:lnTo>
                  <a:lnTo>
                    <a:pt x="104673" y="120459"/>
                  </a:lnTo>
                  <a:lnTo>
                    <a:pt x="104584" y="119189"/>
                  </a:lnTo>
                  <a:lnTo>
                    <a:pt x="103352" y="117919"/>
                  </a:lnTo>
                  <a:lnTo>
                    <a:pt x="100914" y="115379"/>
                  </a:lnTo>
                  <a:lnTo>
                    <a:pt x="98475" y="112839"/>
                  </a:lnTo>
                  <a:lnTo>
                    <a:pt x="93599" y="107759"/>
                  </a:lnTo>
                  <a:lnTo>
                    <a:pt x="92976" y="103949"/>
                  </a:lnTo>
                  <a:lnTo>
                    <a:pt x="89890" y="102679"/>
                  </a:lnTo>
                  <a:lnTo>
                    <a:pt x="88442" y="100139"/>
                  </a:lnTo>
                  <a:lnTo>
                    <a:pt x="85204" y="96329"/>
                  </a:lnTo>
                  <a:lnTo>
                    <a:pt x="85686" y="97599"/>
                  </a:lnTo>
                  <a:lnTo>
                    <a:pt x="84531" y="98869"/>
                  </a:lnTo>
                  <a:lnTo>
                    <a:pt x="82600" y="96329"/>
                  </a:lnTo>
                  <a:lnTo>
                    <a:pt x="86372" y="95059"/>
                  </a:lnTo>
                  <a:lnTo>
                    <a:pt x="80048" y="89979"/>
                  </a:lnTo>
                  <a:lnTo>
                    <a:pt x="79984" y="88709"/>
                  </a:lnTo>
                  <a:lnTo>
                    <a:pt x="76441" y="83629"/>
                  </a:lnTo>
                  <a:lnTo>
                    <a:pt x="74409" y="80733"/>
                  </a:lnTo>
                  <a:lnTo>
                    <a:pt x="74891" y="83629"/>
                  </a:lnTo>
                  <a:lnTo>
                    <a:pt x="73990" y="82638"/>
                  </a:lnTo>
                  <a:lnTo>
                    <a:pt x="74079" y="83629"/>
                  </a:lnTo>
                  <a:lnTo>
                    <a:pt x="72631" y="81089"/>
                  </a:lnTo>
                  <a:lnTo>
                    <a:pt x="73990" y="82638"/>
                  </a:lnTo>
                  <a:lnTo>
                    <a:pt x="73875" y="81089"/>
                  </a:lnTo>
                  <a:lnTo>
                    <a:pt x="73787" y="79819"/>
                  </a:lnTo>
                  <a:lnTo>
                    <a:pt x="74409" y="80733"/>
                  </a:lnTo>
                  <a:lnTo>
                    <a:pt x="74269" y="79819"/>
                  </a:lnTo>
                  <a:lnTo>
                    <a:pt x="69253" y="74739"/>
                  </a:lnTo>
                  <a:lnTo>
                    <a:pt x="66916" y="69659"/>
                  </a:lnTo>
                  <a:lnTo>
                    <a:pt x="65747" y="67119"/>
                  </a:lnTo>
                  <a:lnTo>
                    <a:pt x="64363" y="65849"/>
                  </a:lnTo>
                  <a:lnTo>
                    <a:pt x="61620" y="63309"/>
                  </a:lnTo>
                  <a:lnTo>
                    <a:pt x="60248" y="62039"/>
                  </a:lnTo>
                  <a:lnTo>
                    <a:pt x="59423" y="62039"/>
                  </a:lnTo>
                  <a:lnTo>
                    <a:pt x="59905" y="63309"/>
                  </a:lnTo>
                  <a:lnTo>
                    <a:pt x="58597" y="63309"/>
                  </a:lnTo>
                  <a:lnTo>
                    <a:pt x="57835" y="58229"/>
                  </a:lnTo>
                  <a:lnTo>
                    <a:pt x="56870" y="55689"/>
                  </a:lnTo>
                  <a:lnTo>
                    <a:pt x="54889" y="58229"/>
                  </a:lnTo>
                  <a:lnTo>
                    <a:pt x="54152" y="55689"/>
                  </a:lnTo>
                  <a:lnTo>
                    <a:pt x="53441" y="55689"/>
                  </a:lnTo>
                  <a:lnTo>
                    <a:pt x="52959" y="54419"/>
                  </a:lnTo>
                  <a:lnTo>
                    <a:pt x="44945" y="44259"/>
                  </a:lnTo>
                  <a:lnTo>
                    <a:pt x="37947" y="35369"/>
                  </a:lnTo>
                  <a:lnTo>
                    <a:pt x="30175" y="25209"/>
                  </a:lnTo>
                  <a:lnTo>
                    <a:pt x="28613" y="22733"/>
                  </a:lnTo>
                  <a:lnTo>
                    <a:pt x="31165" y="22758"/>
                  </a:lnTo>
                  <a:lnTo>
                    <a:pt x="27724" y="21323"/>
                  </a:lnTo>
                  <a:lnTo>
                    <a:pt x="24599" y="16319"/>
                  </a:lnTo>
                  <a:lnTo>
                    <a:pt x="23812" y="15049"/>
                  </a:lnTo>
                  <a:lnTo>
                    <a:pt x="23952" y="16319"/>
                  </a:lnTo>
                  <a:lnTo>
                    <a:pt x="23228" y="15049"/>
                  </a:lnTo>
                  <a:lnTo>
                    <a:pt x="22504" y="13779"/>
                  </a:lnTo>
                  <a:lnTo>
                    <a:pt x="22987" y="15049"/>
                  </a:lnTo>
                  <a:lnTo>
                    <a:pt x="20866" y="15049"/>
                  </a:lnTo>
                  <a:lnTo>
                    <a:pt x="18313" y="8699"/>
                  </a:lnTo>
                  <a:lnTo>
                    <a:pt x="16179" y="8699"/>
                  </a:lnTo>
                  <a:lnTo>
                    <a:pt x="14274" y="4889"/>
                  </a:lnTo>
                  <a:lnTo>
                    <a:pt x="14033" y="4432"/>
                  </a:lnTo>
                  <a:lnTo>
                    <a:pt x="13652" y="3657"/>
                  </a:lnTo>
                  <a:lnTo>
                    <a:pt x="12674" y="1981"/>
                  </a:lnTo>
                  <a:lnTo>
                    <a:pt x="12776" y="3619"/>
                  </a:lnTo>
                  <a:lnTo>
                    <a:pt x="11988" y="3619"/>
                  </a:lnTo>
                  <a:lnTo>
                    <a:pt x="13779" y="4889"/>
                  </a:lnTo>
                  <a:lnTo>
                    <a:pt x="9867" y="3619"/>
                  </a:lnTo>
                  <a:lnTo>
                    <a:pt x="12903" y="11239"/>
                  </a:lnTo>
                  <a:lnTo>
                    <a:pt x="10439" y="12509"/>
                  </a:lnTo>
                  <a:lnTo>
                    <a:pt x="14338" y="13779"/>
                  </a:lnTo>
                  <a:lnTo>
                    <a:pt x="13119" y="21399"/>
                  </a:lnTo>
                  <a:lnTo>
                    <a:pt x="19304" y="23939"/>
                  </a:lnTo>
                  <a:lnTo>
                    <a:pt x="19786" y="25209"/>
                  </a:lnTo>
                  <a:lnTo>
                    <a:pt x="17995" y="23939"/>
                  </a:lnTo>
                  <a:lnTo>
                    <a:pt x="17653" y="25209"/>
                  </a:lnTo>
                  <a:lnTo>
                    <a:pt x="18961" y="25209"/>
                  </a:lnTo>
                  <a:lnTo>
                    <a:pt x="20751" y="26479"/>
                  </a:lnTo>
                  <a:lnTo>
                    <a:pt x="22186" y="29019"/>
                  </a:lnTo>
                  <a:lnTo>
                    <a:pt x="28168" y="35369"/>
                  </a:lnTo>
                  <a:lnTo>
                    <a:pt x="29273" y="39179"/>
                  </a:lnTo>
                  <a:lnTo>
                    <a:pt x="34912" y="46799"/>
                  </a:lnTo>
                  <a:lnTo>
                    <a:pt x="35217" y="45669"/>
                  </a:lnTo>
                  <a:lnTo>
                    <a:pt x="33464" y="44259"/>
                  </a:lnTo>
                  <a:lnTo>
                    <a:pt x="36893" y="44259"/>
                  </a:lnTo>
                  <a:lnTo>
                    <a:pt x="36753" y="46913"/>
                  </a:lnTo>
                  <a:lnTo>
                    <a:pt x="39789" y="49339"/>
                  </a:lnTo>
                  <a:lnTo>
                    <a:pt x="38214" y="49339"/>
                  </a:lnTo>
                  <a:lnTo>
                    <a:pt x="45770" y="55689"/>
                  </a:lnTo>
                  <a:lnTo>
                    <a:pt x="45085" y="58229"/>
                  </a:lnTo>
                  <a:lnTo>
                    <a:pt x="47358" y="60769"/>
                  </a:lnTo>
                  <a:lnTo>
                    <a:pt x="47015" y="62039"/>
                  </a:lnTo>
                  <a:lnTo>
                    <a:pt x="48310" y="62039"/>
                  </a:lnTo>
                  <a:lnTo>
                    <a:pt x="49276" y="63309"/>
                  </a:lnTo>
                  <a:lnTo>
                    <a:pt x="48945" y="64579"/>
                  </a:lnTo>
                  <a:lnTo>
                    <a:pt x="47637" y="64579"/>
                  </a:lnTo>
                  <a:lnTo>
                    <a:pt x="48260" y="67119"/>
                  </a:lnTo>
                  <a:lnTo>
                    <a:pt x="51790" y="70446"/>
                  </a:lnTo>
                  <a:lnTo>
                    <a:pt x="51346" y="69659"/>
                  </a:lnTo>
                  <a:lnTo>
                    <a:pt x="64922" y="84899"/>
                  </a:lnTo>
                  <a:lnTo>
                    <a:pt x="69430" y="91249"/>
                  </a:lnTo>
                  <a:lnTo>
                    <a:pt x="69761" y="88709"/>
                  </a:lnTo>
                  <a:lnTo>
                    <a:pt x="74777" y="93789"/>
                  </a:lnTo>
                  <a:lnTo>
                    <a:pt x="72174" y="93789"/>
                  </a:lnTo>
                  <a:lnTo>
                    <a:pt x="77673" y="98869"/>
                  </a:lnTo>
                  <a:lnTo>
                    <a:pt x="78981" y="98869"/>
                  </a:lnTo>
                  <a:lnTo>
                    <a:pt x="79933" y="101409"/>
                  </a:lnTo>
                  <a:lnTo>
                    <a:pt x="82486" y="105918"/>
                  </a:lnTo>
                  <a:lnTo>
                    <a:pt x="83324" y="106756"/>
                  </a:lnTo>
                  <a:lnTo>
                    <a:pt x="87706" y="109029"/>
                  </a:lnTo>
                  <a:lnTo>
                    <a:pt x="87363" y="110299"/>
                  </a:lnTo>
                  <a:lnTo>
                    <a:pt x="89966" y="110299"/>
                  </a:lnTo>
                  <a:lnTo>
                    <a:pt x="91414" y="112839"/>
                  </a:lnTo>
                  <a:lnTo>
                    <a:pt x="89154" y="111569"/>
                  </a:lnTo>
                  <a:lnTo>
                    <a:pt x="92036" y="115379"/>
                  </a:lnTo>
                  <a:lnTo>
                    <a:pt x="88468" y="114109"/>
                  </a:lnTo>
                  <a:lnTo>
                    <a:pt x="91503" y="120459"/>
                  </a:lnTo>
                  <a:lnTo>
                    <a:pt x="95034" y="120459"/>
                  </a:lnTo>
                  <a:lnTo>
                    <a:pt x="93967" y="119189"/>
                  </a:lnTo>
                  <a:lnTo>
                    <a:pt x="95745" y="120459"/>
                  </a:lnTo>
                  <a:lnTo>
                    <a:pt x="95669" y="119189"/>
                  </a:lnTo>
                  <a:lnTo>
                    <a:pt x="95605" y="117919"/>
                  </a:lnTo>
                  <a:lnTo>
                    <a:pt x="99656" y="121729"/>
                  </a:lnTo>
                  <a:lnTo>
                    <a:pt x="101587" y="124269"/>
                  </a:lnTo>
                  <a:lnTo>
                    <a:pt x="100571" y="128079"/>
                  </a:lnTo>
                  <a:lnTo>
                    <a:pt x="104279" y="133159"/>
                  </a:lnTo>
                  <a:lnTo>
                    <a:pt x="104762" y="134429"/>
                  </a:lnTo>
                  <a:lnTo>
                    <a:pt x="107365" y="134429"/>
                  </a:lnTo>
                  <a:lnTo>
                    <a:pt x="107988" y="136969"/>
                  </a:lnTo>
                  <a:lnTo>
                    <a:pt x="110121" y="136969"/>
                  </a:lnTo>
                  <a:lnTo>
                    <a:pt x="110020" y="138747"/>
                  </a:lnTo>
                  <a:lnTo>
                    <a:pt x="112382" y="139509"/>
                  </a:lnTo>
                  <a:lnTo>
                    <a:pt x="108673" y="134429"/>
                  </a:lnTo>
                  <a:lnTo>
                    <a:pt x="110934" y="136969"/>
                  </a:lnTo>
                  <a:lnTo>
                    <a:pt x="114846" y="138239"/>
                  </a:lnTo>
                  <a:lnTo>
                    <a:pt x="117259" y="142049"/>
                  </a:lnTo>
                  <a:lnTo>
                    <a:pt x="116433" y="142049"/>
                  </a:lnTo>
                  <a:lnTo>
                    <a:pt x="116573" y="144589"/>
                  </a:lnTo>
                  <a:lnTo>
                    <a:pt x="114935" y="145859"/>
                  </a:lnTo>
                  <a:lnTo>
                    <a:pt x="114198" y="144056"/>
                  </a:lnTo>
                  <a:lnTo>
                    <a:pt x="113766" y="147129"/>
                  </a:lnTo>
                  <a:lnTo>
                    <a:pt x="118160" y="149669"/>
                  </a:lnTo>
                  <a:lnTo>
                    <a:pt x="117335" y="149669"/>
                  </a:lnTo>
                  <a:lnTo>
                    <a:pt x="117817" y="150939"/>
                  </a:lnTo>
                  <a:lnTo>
                    <a:pt x="119126" y="150939"/>
                  </a:lnTo>
                  <a:lnTo>
                    <a:pt x="119507" y="151980"/>
                  </a:lnTo>
                  <a:lnTo>
                    <a:pt x="120091" y="152209"/>
                  </a:lnTo>
                  <a:lnTo>
                    <a:pt x="120243" y="155181"/>
                  </a:lnTo>
                  <a:lnTo>
                    <a:pt x="122504" y="157289"/>
                  </a:lnTo>
                  <a:lnTo>
                    <a:pt x="121869" y="153479"/>
                  </a:lnTo>
                  <a:lnTo>
                    <a:pt x="128193" y="158559"/>
                  </a:lnTo>
                  <a:lnTo>
                    <a:pt x="121818" y="159829"/>
                  </a:lnTo>
                  <a:lnTo>
                    <a:pt x="128282" y="166179"/>
                  </a:lnTo>
                  <a:lnTo>
                    <a:pt x="125869" y="162369"/>
                  </a:lnTo>
                  <a:lnTo>
                    <a:pt x="127660" y="163639"/>
                  </a:lnTo>
                  <a:lnTo>
                    <a:pt x="129578" y="167449"/>
                  </a:lnTo>
                  <a:lnTo>
                    <a:pt x="131368" y="167449"/>
                  </a:lnTo>
                  <a:lnTo>
                    <a:pt x="131508" y="169989"/>
                  </a:lnTo>
                  <a:lnTo>
                    <a:pt x="133629" y="169989"/>
                  </a:lnTo>
                  <a:lnTo>
                    <a:pt x="135902" y="172529"/>
                  </a:lnTo>
                  <a:lnTo>
                    <a:pt x="135077" y="172529"/>
                  </a:lnTo>
                  <a:lnTo>
                    <a:pt x="138455" y="178879"/>
                  </a:lnTo>
                  <a:lnTo>
                    <a:pt x="138023" y="171259"/>
                  </a:lnTo>
                  <a:lnTo>
                    <a:pt x="141401" y="177609"/>
                  </a:lnTo>
                  <a:lnTo>
                    <a:pt x="138785" y="176339"/>
                  </a:lnTo>
                  <a:lnTo>
                    <a:pt x="141058" y="178879"/>
                  </a:lnTo>
                  <a:lnTo>
                    <a:pt x="139407" y="180149"/>
                  </a:lnTo>
                  <a:lnTo>
                    <a:pt x="142506" y="181419"/>
                  </a:lnTo>
                  <a:lnTo>
                    <a:pt x="144907" y="185229"/>
                  </a:lnTo>
                  <a:lnTo>
                    <a:pt x="145249" y="183959"/>
                  </a:lnTo>
                  <a:lnTo>
                    <a:pt x="147370" y="183959"/>
                  </a:lnTo>
                  <a:lnTo>
                    <a:pt x="148818" y="186499"/>
                  </a:lnTo>
                  <a:lnTo>
                    <a:pt x="148920" y="188353"/>
                  </a:lnTo>
                  <a:lnTo>
                    <a:pt x="149440" y="189039"/>
                  </a:lnTo>
                  <a:lnTo>
                    <a:pt x="148958" y="189039"/>
                  </a:lnTo>
                  <a:lnTo>
                    <a:pt x="146837" y="189039"/>
                  </a:lnTo>
                  <a:lnTo>
                    <a:pt x="146697" y="186499"/>
                  </a:lnTo>
                  <a:lnTo>
                    <a:pt x="145389" y="186499"/>
                  </a:lnTo>
                  <a:lnTo>
                    <a:pt x="145529" y="189039"/>
                  </a:lnTo>
                  <a:lnTo>
                    <a:pt x="149110" y="190309"/>
                  </a:lnTo>
                  <a:lnTo>
                    <a:pt x="149212" y="190588"/>
                  </a:lnTo>
                  <a:lnTo>
                    <a:pt x="153974" y="192849"/>
                  </a:lnTo>
                  <a:lnTo>
                    <a:pt x="154457" y="194119"/>
                  </a:lnTo>
                  <a:lnTo>
                    <a:pt x="153644" y="194119"/>
                  </a:lnTo>
                  <a:lnTo>
                    <a:pt x="154940" y="195389"/>
                  </a:lnTo>
                  <a:lnTo>
                    <a:pt x="155905" y="196659"/>
                  </a:lnTo>
                  <a:lnTo>
                    <a:pt x="154647" y="197637"/>
                  </a:lnTo>
                  <a:lnTo>
                    <a:pt x="156527" y="199199"/>
                  </a:lnTo>
                  <a:lnTo>
                    <a:pt x="157149" y="203009"/>
                  </a:lnTo>
                  <a:lnTo>
                    <a:pt x="158597" y="205549"/>
                  </a:lnTo>
                  <a:lnTo>
                    <a:pt x="163474" y="208089"/>
                  </a:lnTo>
                  <a:lnTo>
                    <a:pt x="165874" y="211899"/>
                  </a:lnTo>
                  <a:lnTo>
                    <a:pt x="167182" y="211899"/>
                  </a:lnTo>
                  <a:lnTo>
                    <a:pt x="171513" y="219519"/>
                  </a:lnTo>
                  <a:lnTo>
                    <a:pt x="175564" y="223329"/>
                  </a:lnTo>
                  <a:lnTo>
                    <a:pt x="175374" y="225869"/>
                  </a:lnTo>
                  <a:lnTo>
                    <a:pt x="178117" y="228409"/>
                  </a:lnTo>
                  <a:lnTo>
                    <a:pt x="175082" y="222059"/>
                  </a:lnTo>
                  <a:lnTo>
                    <a:pt x="179616" y="225869"/>
                  </a:lnTo>
                  <a:lnTo>
                    <a:pt x="182854" y="229679"/>
                  </a:lnTo>
                  <a:lnTo>
                    <a:pt x="179768" y="228409"/>
                  </a:lnTo>
                  <a:lnTo>
                    <a:pt x="179908" y="229679"/>
                  </a:lnTo>
                  <a:lnTo>
                    <a:pt x="181686" y="230949"/>
                  </a:lnTo>
                  <a:lnTo>
                    <a:pt x="186080" y="233489"/>
                  </a:lnTo>
                  <a:lnTo>
                    <a:pt x="187185" y="237299"/>
                  </a:lnTo>
                  <a:lnTo>
                    <a:pt x="181152" y="236029"/>
                  </a:lnTo>
                  <a:lnTo>
                    <a:pt x="180187" y="234759"/>
                  </a:lnTo>
                  <a:lnTo>
                    <a:pt x="178879" y="233489"/>
                  </a:lnTo>
                  <a:lnTo>
                    <a:pt x="183502" y="246189"/>
                  </a:lnTo>
                  <a:lnTo>
                    <a:pt x="186309" y="242379"/>
                  </a:lnTo>
                  <a:lnTo>
                    <a:pt x="186791" y="243649"/>
                  </a:lnTo>
                  <a:lnTo>
                    <a:pt x="187896" y="247459"/>
                  </a:lnTo>
                  <a:lnTo>
                    <a:pt x="190703" y="244919"/>
                  </a:lnTo>
                  <a:lnTo>
                    <a:pt x="194551" y="251269"/>
                  </a:lnTo>
                  <a:lnTo>
                    <a:pt x="193255" y="251269"/>
                  </a:lnTo>
                  <a:lnTo>
                    <a:pt x="196824" y="253809"/>
                  </a:lnTo>
                  <a:lnTo>
                    <a:pt x="197307" y="253809"/>
                  </a:lnTo>
                  <a:lnTo>
                    <a:pt x="196761" y="254635"/>
                  </a:lnTo>
                  <a:lnTo>
                    <a:pt x="201980" y="260159"/>
                  </a:lnTo>
                  <a:lnTo>
                    <a:pt x="203276" y="260159"/>
                  </a:lnTo>
                  <a:lnTo>
                    <a:pt x="205549" y="262699"/>
                  </a:lnTo>
                  <a:lnTo>
                    <a:pt x="206857" y="262699"/>
                  </a:lnTo>
                  <a:lnTo>
                    <a:pt x="207962" y="264668"/>
                  </a:lnTo>
                  <a:lnTo>
                    <a:pt x="209600" y="265239"/>
                  </a:lnTo>
                  <a:lnTo>
                    <a:pt x="210223" y="269049"/>
                  </a:lnTo>
                  <a:lnTo>
                    <a:pt x="207962" y="266509"/>
                  </a:lnTo>
                  <a:lnTo>
                    <a:pt x="206032" y="263969"/>
                  </a:lnTo>
                  <a:lnTo>
                    <a:pt x="207137" y="267779"/>
                  </a:lnTo>
                  <a:lnTo>
                    <a:pt x="207619" y="267779"/>
                  </a:lnTo>
                  <a:lnTo>
                    <a:pt x="211188" y="270319"/>
                  </a:lnTo>
                  <a:lnTo>
                    <a:pt x="212496" y="270319"/>
                  </a:lnTo>
                  <a:lnTo>
                    <a:pt x="215011" y="276669"/>
                  </a:lnTo>
                  <a:lnTo>
                    <a:pt x="215519" y="277939"/>
                  </a:lnTo>
                  <a:lnTo>
                    <a:pt x="214439" y="276669"/>
                  </a:lnTo>
                  <a:lnTo>
                    <a:pt x="213321" y="276669"/>
                  </a:lnTo>
                  <a:lnTo>
                    <a:pt x="214363" y="279209"/>
                  </a:lnTo>
                  <a:lnTo>
                    <a:pt x="217106" y="281749"/>
                  </a:lnTo>
                  <a:lnTo>
                    <a:pt x="220484" y="288099"/>
                  </a:lnTo>
                  <a:lnTo>
                    <a:pt x="220814" y="286829"/>
                  </a:lnTo>
                  <a:lnTo>
                    <a:pt x="217932" y="281749"/>
                  </a:lnTo>
                  <a:lnTo>
                    <a:pt x="216408" y="277939"/>
                  </a:lnTo>
                  <a:lnTo>
                    <a:pt x="214896" y="274129"/>
                  </a:lnTo>
                  <a:lnTo>
                    <a:pt x="217170" y="276669"/>
                  </a:lnTo>
                  <a:lnTo>
                    <a:pt x="219087" y="280479"/>
                  </a:lnTo>
                  <a:lnTo>
                    <a:pt x="219773" y="277939"/>
                  </a:lnTo>
                  <a:lnTo>
                    <a:pt x="219633" y="275399"/>
                  </a:lnTo>
                  <a:lnTo>
                    <a:pt x="220256" y="277939"/>
                  </a:lnTo>
                  <a:lnTo>
                    <a:pt x="220929" y="275399"/>
                  </a:lnTo>
                  <a:lnTo>
                    <a:pt x="221272" y="274129"/>
                  </a:lnTo>
                  <a:lnTo>
                    <a:pt x="222288" y="270319"/>
                  </a:lnTo>
                  <a:lnTo>
                    <a:pt x="222923" y="272859"/>
                  </a:lnTo>
                  <a:lnTo>
                    <a:pt x="223939" y="269049"/>
                  </a:lnTo>
                  <a:lnTo>
                    <a:pt x="224282" y="267779"/>
                  </a:lnTo>
                  <a:lnTo>
                    <a:pt x="222973" y="267779"/>
                  </a:lnTo>
                  <a:lnTo>
                    <a:pt x="223177" y="263969"/>
                  </a:lnTo>
                  <a:lnTo>
                    <a:pt x="224193" y="260159"/>
                  </a:lnTo>
                  <a:lnTo>
                    <a:pt x="227139" y="260159"/>
                  </a:lnTo>
                  <a:lnTo>
                    <a:pt x="227469" y="258889"/>
                  </a:lnTo>
                  <a:lnTo>
                    <a:pt x="227812" y="257619"/>
                  </a:lnTo>
                  <a:lnTo>
                    <a:pt x="225348" y="258889"/>
                  </a:lnTo>
                  <a:lnTo>
                    <a:pt x="226021" y="256349"/>
                  </a:lnTo>
                  <a:lnTo>
                    <a:pt x="227050" y="252539"/>
                  </a:lnTo>
                  <a:lnTo>
                    <a:pt x="228219" y="249999"/>
                  </a:lnTo>
                  <a:lnTo>
                    <a:pt x="229235" y="246189"/>
                  </a:lnTo>
                  <a:lnTo>
                    <a:pt x="229095" y="244919"/>
                  </a:lnTo>
                  <a:lnTo>
                    <a:pt x="229768" y="242379"/>
                  </a:lnTo>
                  <a:lnTo>
                    <a:pt x="230682" y="240055"/>
                  </a:lnTo>
                  <a:lnTo>
                    <a:pt x="230454" y="238569"/>
                  </a:lnTo>
                  <a:lnTo>
                    <a:pt x="231279" y="238569"/>
                  </a:lnTo>
                  <a:lnTo>
                    <a:pt x="231140" y="236029"/>
                  </a:lnTo>
                  <a:lnTo>
                    <a:pt x="229971" y="238569"/>
                  </a:lnTo>
                  <a:lnTo>
                    <a:pt x="230174" y="234759"/>
                  </a:lnTo>
                  <a:lnTo>
                    <a:pt x="228384" y="233489"/>
                  </a:lnTo>
                  <a:lnTo>
                    <a:pt x="234480" y="229679"/>
                  </a:lnTo>
                  <a:lnTo>
                    <a:pt x="233375" y="225869"/>
                  </a:lnTo>
                  <a:lnTo>
                    <a:pt x="234200" y="224599"/>
                  </a:lnTo>
                  <a:lnTo>
                    <a:pt x="233857" y="225869"/>
                  </a:lnTo>
                  <a:lnTo>
                    <a:pt x="234670" y="225869"/>
                  </a:lnTo>
                  <a:lnTo>
                    <a:pt x="234683" y="224599"/>
                  </a:lnTo>
                  <a:lnTo>
                    <a:pt x="234734" y="219519"/>
                  </a:lnTo>
                  <a:lnTo>
                    <a:pt x="235216" y="220789"/>
                  </a:lnTo>
                  <a:lnTo>
                    <a:pt x="235026" y="219519"/>
                  </a:lnTo>
                  <a:lnTo>
                    <a:pt x="234454" y="215709"/>
                  </a:lnTo>
                  <a:lnTo>
                    <a:pt x="235229" y="214439"/>
                  </a:lnTo>
                  <a:lnTo>
                    <a:pt x="236778" y="211899"/>
                  </a:lnTo>
                  <a:lnTo>
                    <a:pt x="234784" y="214439"/>
                  </a:lnTo>
                  <a:lnTo>
                    <a:pt x="234683" y="213169"/>
                  </a:lnTo>
                  <a:lnTo>
                    <a:pt x="234505" y="210629"/>
                  </a:lnTo>
                  <a:lnTo>
                    <a:pt x="234289" y="209359"/>
                  </a:lnTo>
                  <a:lnTo>
                    <a:pt x="233883" y="206819"/>
                  </a:lnTo>
                  <a:lnTo>
                    <a:pt x="232664" y="207772"/>
                  </a:lnTo>
                  <a:lnTo>
                    <a:pt x="232575" y="207606"/>
                  </a:lnTo>
                  <a:lnTo>
                    <a:pt x="232498" y="207899"/>
                  </a:lnTo>
                  <a:lnTo>
                    <a:pt x="232244" y="208089"/>
                  </a:lnTo>
                  <a:lnTo>
                    <a:pt x="231902" y="209359"/>
                  </a:lnTo>
                  <a:lnTo>
                    <a:pt x="232435" y="204279"/>
                  </a:lnTo>
                  <a:lnTo>
                    <a:pt x="233260" y="204279"/>
                  </a:lnTo>
                  <a:lnTo>
                    <a:pt x="233921" y="205155"/>
                  </a:lnTo>
                  <a:lnTo>
                    <a:pt x="234899" y="203009"/>
                  </a:lnTo>
                  <a:lnTo>
                    <a:pt x="236016" y="204978"/>
                  </a:lnTo>
                  <a:lnTo>
                    <a:pt x="236207" y="204279"/>
                  </a:lnTo>
                  <a:lnTo>
                    <a:pt x="237032" y="203009"/>
                  </a:lnTo>
                  <a:lnTo>
                    <a:pt x="237515" y="204279"/>
                  </a:lnTo>
                  <a:lnTo>
                    <a:pt x="236689" y="204279"/>
                  </a:lnTo>
                  <a:lnTo>
                    <a:pt x="236347" y="205549"/>
                  </a:lnTo>
                  <a:lnTo>
                    <a:pt x="234708" y="206819"/>
                  </a:lnTo>
                  <a:lnTo>
                    <a:pt x="236143" y="209359"/>
                  </a:lnTo>
                  <a:lnTo>
                    <a:pt x="236969" y="209359"/>
                  </a:lnTo>
                  <a:lnTo>
                    <a:pt x="237655" y="206819"/>
                  </a:lnTo>
                  <a:lnTo>
                    <a:pt x="239776" y="205549"/>
                  </a:lnTo>
                  <a:lnTo>
                    <a:pt x="239293" y="205549"/>
                  </a:lnTo>
                  <a:lnTo>
                    <a:pt x="240487" y="203009"/>
                  </a:lnTo>
                  <a:lnTo>
                    <a:pt x="241693" y="200469"/>
                  </a:lnTo>
                  <a:lnTo>
                    <a:pt x="242303" y="199199"/>
                  </a:lnTo>
                  <a:lnTo>
                    <a:pt x="241528" y="194119"/>
                  </a:lnTo>
                  <a:lnTo>
                    <a:pt x="240334" y="190309"/>
                  </a:lnTo>
                  <a:lnTo>
                    <a:pt x="239941" y="189039"/>
                  </a:lnTo>
                  <a:lnTo>
                    <a:pt x="241160" y="182689"/>
                  </a:lnTo>
                  <a:lnTo>
                    <a:pt x="242125" y="183959"/>
                  </a:lnTo>
                  <a:lnTo>
                    <a:pt x="242951" y="182689"/>
                  </a:lnTo>
                  <a:lnTo>
                    <a:pt x="244259" y="183959"/>
                  </a:lnTo>
                  <a:lnTo>
                    <a:pt x="241795" y="185229"/>
                  </a:lnTo>
                  <a:lnTo>
                    <a:pt x="243370" y="189039"/>
                  </a:lnTo>
                  <a:lnTo>
                    <a:pt x="241871" y="192849"/>
                  </a:lnTo>
                  <a:lnTo>
                    <a:pt x="243039" y="190309"/>
                  </a:lnTo>
                  <a:lnTo>
                    <a:pt x="243522" y="191579"/>
                  </a:lnTo>
                  <a:lnTo>
                    <a:pt x="243598" y="190309"/>
                  </a:lnTo>
                  <a:lnTo>
                    <a:pt x="243916" y="185229"/>
                  </a:lnTo>
                  <a:lnTo>
                    <a:pt x="245211" y="185229"/>
                  </a:lnTo>
                  <a:lnTo>
                    <a:pt x="245554" y="183959"/>
                  </a:lnTo>
                  <a:lnTo>
                    <a:pt x="246722" y="182689"/>
                  </a:lnTo>
                  <a:lnTo>
                    <a:pt x="243776" y="182689"/>
                  </a:lnTo>
                  <a:lnTo>
                    <a:pt x="246773" y="176339"/>
                  </a:lnTo>
                  <a:lnTo>
                    <a:pt x="246253" y="174231"/>
                  </a:lnTo>
                  <a:lnTo>
                    <a:pt x="246240" y="174053"/>
                  </a:lnTo>
                  <a:lnTo>
                    <a:pt x="246634" y="175069"/>
                  </a:lnTo>
                  <a:lnTo>
                    <a:pt x="246557" y="173799"/>
                  </a:lnTo>
                  <a:lnTo>
                    <a:pt x="246227" y="173799"/>
                  </a:lnTo>
                  <a:lnTo>
                    <a:pt x="246227" y="173507"/>
                  </a:lnTo>
                  <a:lnTo>
                    <a:pt x="244373" y="172529"/>
                  </a:lnTo>
                  <a:lnTo>
                    <a:pt x="247167" y="169989"/>
                  </a:lnTo>
                  <a:lnTo>
                    <a:pt x="246227" y="173507"/>
                  </a:lnTo>
                  <a:lnTo>
                    <a:pt x="246545" y="173672"/>
                  </a:lnTo>
                  <a:lnTo>
                    <a:pt x="246494" y="172529"/>
                  </a:lnTo>
                  <a:lnTo>
                    <a:pt x="247408" y="169989"/>
                  </a:lnTo>
                  <a:lnTo>
                    <a:pt x="248335" y="167449"/>
                  </a:lnTo>
                  <a:lnTo>
                    <a:pt x="248805" y="168719"/>
                  </a:lnTo>
                  <a:lnTo>
                    <a:pt x="249148" y="167449"/>
                  </a:lnTo>
                  <a:lnTo>
                    <a:pt x="249834" y="164909"/>
                  </a:lnTo>
                  <a:lnTo>
                    <a:pt x="253199" y="154025"/>
                  </a:lnTo>
                  <a:lnTo>
                    <a:pt x="251587" y="152209"/>
                  </a:lnTo>
                  <a:lnTo>
                    <a:pt x="253377" y="153479"/>
                  </a:lnTo>
                  <a:lnTo>
                    <a:pt x="253199" y="154025"/>
                  </a:lnTo>
                  <a:lnTo>
                    <a:pt x="253860" y="154749"/>
                  </a:lnTo>
                  <a:lnTo>
                    <a:pt x="254685" y="154749"/>
                  </a:lnTo>
                  <a:lnTo>
                    <a:pt x="254063" y="150939"/>
                  </a:lnTo>
                  <a:lnTo>
                    <a:pt x="253580" y="150939"/>
                  </a:lnTo>
                  <a:lnTo>
                    <a:pt x="253911" y="149669"/>
                  </a:lnTo>
                  <a:lnTo>
                    <a:pt x="253238" y="148285"/>
                  </a:lnTo>
                  <a:lnTo>
                    <a:pt x="254254" y="148539"/>
                  </a:lnTo>
                  <a:lnTo>
                    <a:pt x="256184" y="151815"/>
                  </a:lnTo>
                  <a:lnTo>
                    <a:pt x="255562" y="148869"/>
                  </a:lnTo>
                  <a:lnTo>
                    <a:pt x="255905" y="147574"/>
                  </a:lnTo>
                  <a:lnTo>
                    <a:pt x="257060" y="145783"/>
                  </a:lnTo>
                  <a:close/>
                </a:path>
                <a:path w="260984" h="288289">
                  <a:moveTo>
                    <a:pt x="260540" y="139509"/>
                  </a:moveTo>
                  <a:lnTo>
                    <a:pt x="257937" y="139509"/>
                  </a:lnTo>
                  <a:lnTo>
                    <a:pt x="256552" y="138531"/>
                  </a:lnTo>
                  <a:lnTo>
                    <a:pt x="255955" y="140779"/>
                  </a:lnTo>
                  <a:lnTo>
                    <a:pt x="254177" y="140779"/>
                  </a:lnTo>
                  <a:lnTo>
                    <a:pt x="252882" y="138239"/>
                  </a:lnTo>
                  <a:lnTo>
                    <a:pt x="252247" y="136969"/>
                  </a:lnTo>
                  <a:lnTo>
                    <a:pt x="252730" y="138239"/>
                  </a:lnTo>
                  <a:lnTo>
                    <a:pt x="231635" y="138239"/>
                  </a:lnTo>
                  <a:lnTo>
                    <a:pt x="231952" y="139509"/>
                  </a:lnTo>
                  <a:lnTo>
                    <a:pt x="233603" y="139509"/>
                  </a:lnTo>
                  <a:lnTo>
                    <a:pt x="239433" y="143319"/>
                  </a:lnTo>
                  <a:lnTo>
                    <a:pt x="240271" y="142405"/>
                  </a:lnTo>
                  <a:lnTo>
                    <a:pt x="239776" y="142049"/>
                  </a:lnTo>
                  <a:lnTo>
                    <a:pt x="240601" y="142049"/>
                  </a:lnTo>
                  <a:lnTo>
                    <a:pt x="240271" y="142405"/>
                  </a:lnTo>
                  <a:lnTo>
                    <a:pt x="241566" y="143319"/>
                  </a:lnTo>
                  <a:lnTo>
                    <a:pt x="242862" y="143319"/>
                  </a:lnTo>
                  <a:lnTo>
                    <a:pt x="242049" y="144589"/>
                  </a:lnTo>
                  <a:lnTo>
                    <a:pt x="242519" y="144589"/>
                  </a:lnTo>
                  <a:lnTo>
                    <a:pt x="245960" y="144589"/>
                  </a:lnTo>
                  <a:lnTo>
                    <a:pt x="251510" y="144589"/>
                  </a:lnTo>
                  <a:lnTo>
                    <a:pt x="257263" y="142049"/>
                  </a:lnTo>
                  <a:lnTo>
                    <a:pt x="259384" y="142049"/>
                  </a:lnTo>
                  <a:lnTo>
                    <a:pt x="259956" y="140779"/>
                  </a:lnTo>
                  <a:lnTo>
                    <a:pt x="260540" y="1395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873949" y="4826012"/>
              <a:ext cx="213360" cy="283210"/>
            </a:xfrm>
            <a:custGeom>
              <a:avLst/>
              <a:gdLst/>
              <a:ahLst/>
              <a:cxnLst/>
              <a:rect l="l" t="t" r="r" b="b"/>
              <a:pathLst>
                <a:path w="213359" h="283210">
                  <a:moveTo>
                    <a:pt x="2120" y="0"/>
                  </a:moveTo>
                  <a:lnTo>
                    <a:pt x="0" y="139"/>
                  </a:lnTo>
                  <a:lnTo>
                    <a:pt x="965" y="1778"/>
                  </a:lnTo>
                  <a:lnTo>
                    <a:pt x="2120" y="0"/>
                  </a:lnTo>
                  <a:close/>
                </a:path>
                <a:path w="213359" h="283210">
                  <a:moveTo>
                    <a:pt x="164630" y="228244"/>
                  </a:moveTo>
                  <a:lnTo>
                    <a:pt x="163461" y="230022"/>
                  </a:lnTo>
                  <a:lnTo>
                    <a:pt x="163944" y="230847"/>
                  </a:lnTo>
                  <a:lnTo>
                    <a:pt x="164630" y="228244"/>
                  </a:lnTo>
                  <a:close/>
                </a:path>
                <a:path w="213359" h="283210">
                  <a:moveTo>
                    <a:pt x="166217" y="232829"/>
                  </a:moveTo>
                  <a:lnTo>
                    <a:pt x="165735" y="232003"/>
                  </a:lnTo>
                  <a:lnTo>
                    <a:pt x="163944" y="230847"/>
                  </a:lnTo>
                  <a:lnTo>
                    <a:pt x="166217" y="232829"/>
                  </a:lnTo>
                  <a:close/>
                </a:path>
                <a:path w="213359" h="283210">
                  <a:moveTo>
                    <a:pt x="212940" y="280517"/>
                  </a:moveTo>
                  <a:lnTo>
                    <a:pt x="212458" y="279692"/>
                  </a:lnTo>
                  <a:lnTo>
                    <a:pt x="211632" y="280174"/>
                  </a:lnTo>
                  <a:lnTo>
                    <a:pt x="210959" y="282790"/>
                  </a:lnTo>
                  <a:lnTo>
                    <a:pt x="212940" y="2805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3391852" y="3535679"/>
            <a:ext cx="245745" cy="222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75422" y="4271009"/>
            <a:ext cx="1706879" cy="8782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80260" y="1989772"/>
            <a:ext cx="782955" cy="5829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9587026" y="1554695"/>
            <a:ext cx="1371600" cy="2375535"/>
            <a:chOff x="9587026" y="1554695"/>
            <a:chExt cx="1371600" cy="2375535"/>
          </a:xfrm>
        </p:grpSpPr>
        <p:sp>
          <p:nvSpPr>
            <p:cNvPr id="26" name="object 26"/>
            <p:cNvSpPr/>
            <p:nvPr/>
          </p:nvSpPr>
          <p:spPr>
            <a:xfrm>
              <a:off x="9638347" y="3013710"/>
              <a:ext cx="1059179" cy="9163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587026" y="1554695"/>
              <a:ext cx="1371384" cy="14340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/>
          <p:nvPr/>
        </p:nvSpPr>
        <p:spPr>
          <a:xfrm>
            <a:off x="1232471" y="2993885"/>
            <a:ext cx="916431" cy="10892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9" name="object 29"/>
          <p:cNvGrpSpPr/>
          <p:nvPr/>
        </p:nvGrpSpPr>
        <p:grpSpPr>
          <a:xfrm>
            <a:off x="4682909" y="3660825"/>
            <a:ext cx="2606040" cy="188595"/>
            <a:chOff x="4682909" y="3660825"/>
            <a:chExt cx="2606040" cy="188595"/>
          </a:xfrm>
        </p:grpSpPr>
        <p:sp>
          <p:nvSpPr>
            <p:cNvPr id="30" name="object 30"/>
            <p:cNvSpPr/>
            <p:nvPr/>
          </p:nvSpPr>
          <p:spPr>
            <a:xfrm>
              <a:off x="4699305" y="3660825"/>
              <a:ext cx="2589530" cy="188595"/>
            </a:xfrm>
            <a:custGeom>
              <a:avLst/>
              <a:gdLst/>
              <a:ahLst/>
              <a:cxnLst/>
              <a:rect l="l" t="t" r="r" b="b"/>
              <a:pathLst>
                <a:path w="2589529" h="188595">
                  <a:moveTo>
                    <a:pt x="46710" y="145097"/>
                  </a:moveTo>
                  <a:lnTo>
                    <a:pt x="45542" y="144780"/>
                  </a:lnTo>
                  <a:lnTo>
                    <a:pt x="42875" y="145300"/>
                  </a:lnTo>
                  <a:lnTo>
                    <a:pt x="41452" y="145770"/>
                  </a:lnTo>
                  <a:lnTo>
                    <a:pt x="44043" y="145630"/>
                  </a:lnTo>
                  <a:lnTo>
                    <a:pt x="46710" y="145097"/>
                  </a:lnTo>
                  <a:close/>
                </a:path>
                <a:path w="2589529" h="188595">
                  <a:moveTo>
                    <a:pt x="77101" y="183222"/>
                  </a:moveTo>
                  <a:lnTo>
                    <a:pt x="71970" y="185966"/>
                  </a:lnTo>
                  <a:lnTo>
                    <a:pt x="73990" y="187236"/>
                  </a:lnTo>
                  <a:lnTo>
                    <a:pt x="77101" y="183222"/>
                  </a:lnTo>
                  <a:close/>
                </a:path>
                <a:path w="2589529" h="188595">
                  <a:moveTo>
                    <a:pt x="79108" y="182156"/>
                  </a:moveTo>
                  <a:lnTo>
                    <a:pt x="78371" y="181965"/>
                  </a:lnTo>
                  <a:lnTo>
                    <a:pt x="77939" y="182156"/>
                  </a:lnTo>
                  <a:lnTo>
                    <a:pt x="77101" y="183222"/>
                  </a:lnTo>
                  <a:lnTo>
                    <a:pt x="79108" y="182156"/>
                  </a:lnTo>
                  <a:close/>
                </a:path>
                <a:path w="2589529" h="188595">
                  <a:moveTo>
                    <a:pt x="180987" y="173266"/>
                  </a:moveTo>
                  <a:lnTo>
                    <a:pt x="180517" y="170726"/>
                  </a:lnTo>
                  <a:lnTo>
                    <a:pt x="175463" y="170726"/>
                  </a:lnTo>
                  <a:lnTo>
                    <a:pt x="177482" y="173266"/>
                  </a:lnTo>
                  <a:lnTo>
                    <a:pt x="180987" y="173266"/>
                  </a:lnTo>
                  <a:close/>
                </a:path>
                <a:path w="2589529" h="188595">
                  <a:moveTo>
                    <a:pt x="697763" y="118656"/>
                  </a:moveTo>
                  <a:lnTo>
                    <a:pt x="689698" y="118656"/>
                  </a:lnTo>
                  <a:lnTo>
                    <a:pt x="693610" y="119926"/>
                  </a:lnTo>
                  <a:lnTo>
                    <a:pt x="697763" y="118656"/>
                  </a:lnTo>
                  <a:close/>
                </a:path>
                <a:path w="2589529" h="188595">
                  <a:moveTo>
                    <a:pt x="825182" y="97066"/>
                  </a:moveTo>
                  <a:lnTo>
                    <a:pt x="808774" y="97066"/>
                  </a:lnTo>
                  <a:lnTo>
                    <a:pt x="806056" y="100876"/>
                  </a:lnTo>
                  <a:lnTo>
                    <a:pt x="803592" y="104686"/>
                  </a:lnTo>
                  <a:lnTo>
                    <a:pt x="796048" y="99606"/>
                  </a:lnTo>
                  <a:lnTo>
                    <a:pt x="795401" y="102146"/>
                  </a:lnTo>
                  <a:lnTo>
                    <a:pt x="792416" y="104686"/>
                  </a:lnTo>
                  <a:lnTo>
                    <a:pt x="792086" y="105956"/>
                  </a:lnTo>
                  <a:lnTo>
                    <a:pt x="798499" y="107226"/>
                  </a:lnTo>
                  <a:lnTo>
                    <a:pt x="812114" y="104686"/>
                  </a:lnTo>
                  <a:lnTo>
                    <a:pt x="817765" y="103416"/>
                  </a:lnTo>
                  <a:lnTo>
                    <a:pt x="811593" y="103416"/>
                  </a:lnTo>
                  <a:lnTo>
                    <a:pt x="825182" y="97066"/>
                  </a:lnTo>
                  <a:close/>
                </a:path>
                <a:path w="2589529" h="188595">
                  <a:moveTo>
                    <a:pt x="845477" y="103416"/>
                  </a:moveTo>
                  <a:lnTo>
                    <a:pt x="845400" y="103085"/>
                  </a:lnTo>
                  <a:lnTo>
                    <a:pt x="835990" y="105956"/>
                  </a:lnTo>
                  <a:lnTo>
                    <a:pt x="845477" y="103416"/>
                  </a:lnTo>
                  <a:close/>
                </a:path>
                <a:path w="2589529" h="188595">
                  <a:moveTo>
                    <a:pt x="909307" y="96672"/>
                  </a:moveTo>
                  <a:lnTo>
                    <a:pt x="908138" y="96342"/>
                  </a:lnTo>
                  <a:lnTo>
                    <a:pt x="907821" y="97523"/>
                  </a:lnTo>
                  <a:lnTo>
                    <a:pt x="909307" y="96672"/>
                  </a:lnTo>
                  <a:close/>
                </a:path>
                <a:path w="2589529" h="188595">
                  <a:moveTo>
                    <a:pt x="912710" y="102641"/>
                  </a:moveTo>
                  <a:lnTo>
                    <a:pt x="908342" y="100177"/>
                  </a:lnTo>
                  <a:lnTo>
                    <a:pt x="908989" y="97840"/>
                  </a:lnTo>
                  <a:lnTo>
                    <a:pt x="903541" y="103898"/>
                  </a:lnTo>
                  <a:lnTo>
                    <a:pt x="912710" y="102641"/>
                  </a:lnTo>
                  <a:close/>
                </a:path>
                <a:path w="2589529" h="188595">
                  <a:moveTo>
                    <a:pt x="1092720" y="80403"/>
                  </a:moveTo>
                  <a:lnTo>
                    <a:pt x="1091539" y="80086"/>
                  </a:lnTo>
                  <a:lnTo>
                    <a:pt x="1088555" y="81775"/>
                  </a:lnTo>
                  <a:lnTo>
                    <a:pt x="1092720" y="80403"/>
                  </a:lnTo>
                  <a:close/>
                </a:path>
                <a:path w="2589529" h="188595">
                  <a:moveTo>
                    <a:pt x="1104366" y="24396"/>
                  </a:moveTo>
                  <a:lnTo>
                    <a:pt x="1103198" y="24066"/>
                  </a:lnTo>
                  <a:lnTo>
                    <a:pt x="1100531" y="24599"/>
                  </a:lnTo>
                  <a:lnTo>
                    <a:pt x="1098715" y="26619"/>
                  </a:lnTo>
                  <a:lnTo>
                    <a:pt x="1099566" y="28105"/>
                  </a:lnTo>
                  <a:lnTo>
                    <a:pt x="1102550" y="26416"/>
                  </a:lnTo>
                  <a:lnTo>
                    <a:pt x="1104366" y="24396"/>
                  </a:lnTo>
                  <a:close/>
                </a:path>
                <a:path w="2589529" h="188595">
                  <a:moveTo>
                    <a:pt x="1110513" y="78841"/>
                  </a:moveTo>
                  <a:lnTo>
                    <a:pt x="1106563" y="79286"/>
                  </a:lnTo>
                  <a:lnTo>
                    <a:pt x="1110081" y="80556"/>
                  </a:lnTo>
                  <a:lnTo>
                    <a:pt x="1110513" y="78841"/>
                  </a:lnTo>
                  <a:close/>
                </a:path>
                <a:path w="2589529" h="188595">
                  <a:moveTo>
                    <a:pt x="1146009" y="69126"/>
                  </a:moveTo>
                  <a:lnTo>
                    <a:pt x="1138339" y="69126"/>
                  </a:lnTo>
                  <a:lnTo>
                    <a:pt x="1140358" y="71666"/>
                  </a:lnTo>
                  <a:lnTo>
                    <a:pt x="1146009" y="69126"/>
                  </a:lnTo>
                  <a:close/>
                </a:path>
                <a:path w="2589529" h="188595">
                  <a:moveTo>
                    <a:pt x="1147191" y="69126"/>
                  </a:moveTo>
                  <a:lnTo>
                    <a:pt x="1146390" y="68961"/>
                  </a:lnTo>
                  <a:lnTo>
                    <a:pt x="1146009" y="69126"/>
                  </a:lnTo>
                  <a:lnTo>
                    <a:pt x="1147191" y="69126"/>
                  </a:lnTo>
                  <a:close/>
                </a:path>
                <a:path w="2589529" h="188595">
                  <a:moveTo>
                    <a:pt x="1292631" y="70764"/>
                  </a:moveTo>
                  <a:lnTo>
                    <a:pt x="1285049" y="71666"/>
                  </a:lnTo>
                  <a:lnTo>
                    <a:pt x="1288237" y="74206"/>
                  </a:lnTo>
                  <a:lnTo>
                    <a:pt x="1292631" y="70764"/>
                  </a:lnTo>
                  <a:close/>
                </a:path>
                <a:path w="2589529" h="188595">
                  <a:moveTo>
                    <a:pt x="1295704" y="70396"/>
                  </a:moveTo>
                  <a:lnTo>
                    <a:pt x="1293774" y="69875"/>
                  </a:lnTo>
                  <a:lnTo>
                    <a:pt x="1292631" y="70764"/>
                  </a:lnTo>
                  <a:lnTo>
                    <a:pt x="1295704" y="70396"/>
                  </a:lnTo>
                  <a:close/>
                </a:path>
                <a:path w="2589529" h="188595">
                  <a:moveTo>
                    <a:pt x="1399400" y="60299"/>
                  </a:moveTo>
                  <a:lnTo>
                    <a:pt x="1397698" y="57302"/>
                  </a:lnTo>
                  <a:lnTo>
                    <a:pt x="1397063" y="59651"/>
                  </a:lnTo>
                  <a:lnTo>
                    <a:pt x="1399400" y="60299"/>
                  </a:lnTo>
                  <a:close/>
                </a:path>
                <a:path w="2589529" h="188595">
                  <a:moveTo>
                    <a:pt x="1503172" y="66586"/>
                  </a:moveTo>
                  <a:lnTo>
                    <a:pt x="1499590" y="66586"/>
                  </a:lnTo>
                  <a:lnTo>
                    <a:pt x="1502943" y="67856"/>
                  </a:lnTo>
                  <a:lnTo>
                    <a:pt x="1503172" y="66586"/>
                  </a:lnTo>
                  <a:close/>
                </a:path>
                <a:path w="2589529" h="188595">
                  <a:moveTo>
                    <a:pt x="1526006" y="63817"/>
                  </a:moveTo>
                  <a:lnTo>
                    <a:pt x="1516913" y="62776"/>
                  </a:lnTo>
                  <a:lnTo>
                    <a:pt x="1525587" y="64046"/>
                  </a:lnTo>
                  <a:lnTo>
                    <a:pt x="1526006" y="63817"/>
                  </a:lnTo>
                  <a:close/>
                </a:path>
                <a:path w="2589529" h="188595">
                  <a:moveTo>
                    <a:pt x="1529067" y="62039"/>
                  </a:moveTo>
                  <a:lnTo>
                    <a:pt x="1526006" y="63817"/>
                  </a:lnTo>
                  <a:lnTo>
                    <a:pt x="1528102" y="64046"/>
                  </a:lnTo>
                  <a:lnTo>
                    <a:pt x="1529067" y="62039"/>
                  </a:lnTo>
                  <a:close/>
                </a:path>
                <a:path w="2589529" h="188595">
                  <a:moveTo>
                    <a:pt x="1619275" y="62242"/>
                  </a:moveTo>
                  <a:lnTo>
                    <a:pt x="1617383" y="64046"/>
                  </a:lnTo>
                  <a:lnTo>
                    <a:pt x="1619199" y="62776"/>
                  </a:lnTo>
                  <a:lnTo>
                    <a:pt x="1619275" y="62242"/>
                  </a:lnTo>
                  <a:close/>
                </a:path>
                <a:path w="2589529" h="188595">
                  <a:moveTo>
                    <a:pt x="1753044" y="11544"/>
                  </a:moveTo>
                  <a:lnTo>
                    <a:pt x="1751025" y="9728"/>
                  </a:lnTo>
                  <a:lnTo>
                    <a:pt x="1750377" y="9766"/>
                  </a:lnTo>
                  <a:lnTo>
                    <a:pt x="1753044" y="11544"/>
                  </a:lnTo>
                  <a:close/>
                </a:path>
                <a:path w="2589529" h="188595">
                  <a:moveTo>
                    <a:pt x="1759267" y="13931"/>
                  </a:moveTo>
                  <a:lnTo>
                    <a:pt x="1757730" y="11976"/>
                  </a:lnTo>
                  <a:lnTo>
                    <a:pt x="1755381" y="11976"/>
                  </a:lnTo>
                  <a:lnTo>
                    <a:pt x="1757400" y="13246"/>
                  </a:lnTo>
                  <a:lnTo>
                    <a:pt x="1759267" y="13931"/>
                  </a:lnTo>
                  <a:close/>
                </a:path>
                <a:path w="2589529" h="188595">
                  <a:moveTo>
                    <a:pt x="1760918" y="14516"/>
                  </a:moveTo>
                  <a:lnTo>
                    <a:pt x="1759267" y="13931"/>
                  </a:lnTo>
                  <a:lnTo>
                    <a:pt x="1759750" y="14516"/>
                  </a:lnTo>
                  <a:lnTo>
                    <a:pt x="1760918" y="14516"/>
                  </a:lnTo>
                  <a:close/>
                </a:path>
                <a:path w="2589529" h="188595">
                  <a:moveTo>
                    <a:pt x="1839214" y="18326"/>
                  </a:moveTo>
                  <a:lnTo>
                    <a:pt x="1832190" y="15786"/>
                  </a:lnTo>
                  <a:lnTo>
                    <a:pt x="1832013" y="16040"/>
                  </a:lnTo>
                  <a:lnTo>
                    <a:pt x="1839214" y="18326"/>
                  </a:lnTo>
                  <a:close/>
                </a:path>
                <a:path w="2589529" h="188595">
                  <a:moveTo>
                    <a:pt x="1899754" y="50698"/>
                  </a:moveTo>
                  <a:lnTo>
                    <a:pt x="1899145" y="39179"/>
                  </a:lnTo>
                  <a:lnTo>
                    <a:pt x="1897100" y="51219"/>
                  </a:lnTo>
                  <a:lnTo>
                    <a:pt x="1899754" y="50698"/>
                  </a:lnTo>
                  <a:close/>
                </a:path>
                <a:path w="2589529" h="188595">
                  <a:moveTo>
                    <a:pt x="1913661" y="73418"/>
                  </a:moveTo>
                  <a:lnTo>
                    <a:pt x="1910143" y="72453"/>
                  </a:lnTo>
                  <a:lnTo>
                    <a:pt x="1909279" y="70954"/>
                  </a:lnTo>
                  <a:lnTo>
                    <a:pt x="1908124" y="70637"/>
                  </a:lnTo>
                  <a:lnTo>
                    <a:pt x="1908975" y="72136"/>
                  </a:lnTo>
                  <a:lnTo>
                    <a:pt x="1913661" y="73418"/>
                  </a:lnTo>
                  <a:close/>
                </a:path>
                <a:path w="2589529" h="188595">
                  <a:moveTo>
                    <a:pt x="2037689" y="25679"/>
                  </a:moveTo>
                  <a:lnTo>
                    <a:pt x="2026627" y="20116"/>
                  </a:lnTo>
                  <a:lnTo>
                    <a:pt x="2020646" y="23507"/>
                  </a:lnTo>
                  <a:lnTo>
                    <a:pt x="2022995" y="24155"/>
                  </a:lnTo>
                  <a:lnTo>
                    <a:pt x="2023846" y="25641"/>
                  </a:lnTo>
                  <a:lnTo>
                    <a:pt x="2027682" y="25450"/>
                  </a:lnTo>
                  <a:lnTo>
                    <a:pt x="2033003" y="24396"/>
                  </a:lnTo>
                  <a:lnTo>
                    <a:pt x="2037689" y="25679"/>
                  </a:lnTo>
                  <a:close/>
                </a:path>
                <a:path w="2589529" h="188595">
                  <a:moveTo>
                    <a:pt x="2041105" y="68287"/>
                  </a:moveTo>
                  <a:lnTo>
                    <a:pt x="2037791" y="70396"/>
                  </a:lnTo>
                  <a:lnTo>
                    <a:pt x="2040978" y="68592"/>
                  </a:lnTo>
                  <a:lnTo>
                    <a:pt x="2041105" y="68287"/>
                  </a:lnTo>
                  <a:close/>
                </a:path>
                <a:path w="2589529" h="188595">
                  <a:moveTo>
                    <a:pt x="2041969" y="67729"/>
                  </a:moveTo>
                  <a:lnTo>
                    <a:pt x="2041410" y="67500"/>
                  </a:lnTo>
                  <a:lnTo>
                    <a:pt x="2041105" y="68287"/>
                  </a:lnTo>
                  <a:lnTo>
                    <a:pt x="2041969" y="67729"/>
                  </a:lnTo>
                  <a:close/>
                </a:path>
                <a:path w="2589529" h="188595">
                  <a:moveTo>
                    <a:pt x="2048383" y="66586"/>
                  </a:moveTo>
                  <a:lnTo>
                    <a:pt x="2043760" y="66586"/>
                  </a:lnTo>
                  <a:lnTo>
                    <a:pt x="2041969" y="67729"/>
                  </a:lnTo>
                  <a:lnTo>
                    <a:pt x="2042274" y="67856"/>
                  </a:lnTo>
                  <a:lnTo>
                    <a:pt x="2040978" y="68592"/>
                  </a:lnTo>
                  <a:lnTo>
                    <a:pt x="2040775" y="69126"/>
                  </a:lnTo>
                  <a:lnTo>
                    <a:pt x="2048383" y="66586"/>
                  </a:lnTo>
                  <a:close/>
                </a:path>
                <a:path w="2589529" h="188595">
                  <a:moveTo>
                    <a:pt x="2068474" y="69126"/>
                  </a:moveTo>
                  <a:lnTo>
                    <a:pt x="2064651" y="65316"/>
                  </a:lnTo>
                  <a:lnTo>
                    <a:pt x="2057146" y="65316"/>
                  </a:lnTo>
                  <a:lnTo>
                    <a:pt x="2048383" y="66586"/>
                  </a:lnTo>
                  <a:lnTo>
                    <a:pt x="2048776" y="66586"/>
                  </a:lnTo>
                  <a:lnTo>
                    <a:pt x="2051138" y="70396"/>
                  </a:lnTo>
                  <a:lnTo>
                    <a:pt x="2046820" y="71666"/>
                  </a:lnTo>
                  <a:lnTo>
                    <a:pt x="2042172" y="72936"/>
                  </a:lnTo>
                  <a:lnTo>
                    <a:pt x="2043531" y="76746"/>
                  </a:lnTo>
                  <a:lnTo>
                    <a:pt x="2046630" y="74206"/>
                  </a:lnTo>
                  <a:lnTo>
                    <a:pt x="2052916" y="71666"/>
                  </a:lnTo>
                  <a:lnTo>
                    <a:pt x="2068474" y="69126"/>
                  </a:lnTo>
                  <a:close/>
                </a:path>
                <a:path w="2589529" h="188595">
                  <a:moveTo>
                    <a:pt x="2073198" y="56883"/>
                  </a:moveTo>
                  <a:lnTo>
                    <a:pt x="2071497" y="53898"/>
                  </a:lnTo>
                  <a:lnTo>
                    <a:pt x="2059990" y="54508"/>
                  </a:lnTo>
                  <a:lnTo>
                    <a:pt x="2058174" y="56527"/>
                  </a:lnTo>
                  <a:lnTo>
                    <a:pt x="2061692" y="57492"/>
                  </a:lnTo>
                  <a:lnTo>
                    <a:pt x="2066696" y="57607"/>
                  </a:lnTo>
                  <a:lnTo>
                    <a:pt x="2068195" y="56769"/>
                  </a:lnTo>
                  <a:lnTo>
                    <a:pt x="2073198" y="56883"/>
                  </a:lnTo>
                  <a:close/>
                </a:path>
                <a:path w="2589529" h="188595">
                  <a:moveTo>
                    <a:pt x="2081885" y="75653"/>
                  </a:moveTo>
                  <a:lnTo>
                    <a:pt x="2071344" y="72758"/>
                  </a:lnTo>
                  <a:lnTo>
                    <a:pt x="2068068" y="74269"/>
                  </a:lnTo>
                  <a:lnTo>
                    <a:pt x="2063750" y="75717"/>
                  </a:lnTo>
                  <a:lnTo>
                    <a:pt x="2062530" y="77063"/>
                  </a:lnTo>
                  <a:lnTo>
                    <a:pt x="2068563" y="78282"/>
                  </a:lnTo>
                  <a:lnTo>
                    <a:pt x="2069211" y="75946"/>
                  </a:lnTo>
                  <a:lnTo>
                    <a:pt x="2081885" y="75653"/>
                  </a:lnTo>
                  <a:close/>
                </a:path>
                <a:path w="2589529" h="188595">
                  <a:moveTo>
                    <a:pt x="2104910" y="74434"/>
                  </a:moveTo>
                  <a:lnTo>
                    <a:pt x="2101710" y="72301"/>
                  </a:lnTo>
                  <a:lnTo>
                    <a:pt x="2102040" y="71120"/>
                  </a:lnTo>
                  <a:lnTo>
                    <a:pt x="2100021" y="69303"/>
                  </a:lnTo>
                  <a:lnTo>
                    <a:pt x="2099246" y="76657"/>
                  </a:lnTo>
                  <a:lnTo>
                    <a:pt x="2104910" y="74434"/>
                  </a:lnTo>
                  <a:close/>
                </a:path>
                <a:path w="2589529" h="188595">
                  <a:moveTo>
                    <a:pt x="2111006" y="64998"/>
                  </a:moveTo>
                  <a:lnTo>
                    <a:pt x="2104288" y="62776"/>
                  </a:lnTo>
                  <a:lnTo>
                    <a:pt x="2108657" y="65316"/>
                  </a:lnTo>
                  <a:lnTo>
                    <a:pt x="2111006" y="64998"/>
                  </a:lnTo>
                  <a:close/>
                </a:path>
                <a:path w="2589529" h="188595">
                  <a:moveTo>
                    <a:pt x="2169071" y="34251"/>
                  </a:moveTo>
                  <a:lnTo>
                    <a:pt x="2168931" y="34112"/>
                  </a:lnTo>
                  <a:lnTo>
                    <a:pt x="2168931" y="34290"/>
                  </a:lnTo>
                  <a:lnTo>
                    <a:pt x="2169071" y="34251"/>
                  </a:lnTo>
                  <a:close/>
                </a:path>
                <a:path w="2589529" h="188595">
                  <a:moveTo>
                    <a:pt x="2170950" y="35928"/>
                  </a:moveTo>
                  <a:lnTo>
                    <a:pt x="2169630" y="34048"/>
                  </a:lnTo>
                  <a:lnTo>
                    <a:pt x="2169071" y="34251"/>
                  </a:lnTo>
                  <a:lnTo>
                    <a:pt x="2170950" y="35928"/>
                  </a:lnTo>
                  <a:close/>
                </a:path>
                <a:path w="2589529" h="188595">
                  <a:moveTo>
                    <a:pt x="2180640" y="37338"/>
                  </a:moveTo>
                  <a:lnTo>
                    <a:pt x="2178304" y="36690"/>
                  </a:lnTo>
                  <a:lnTo>
                    <a:pt x="2175637" y="37223"/>
                  </a:lnTo>
                  <a:lnTo>
                    <a:pt x="2177973" y="37858"/>
                  </a:lnTo>
                  <a:lnTo>
                    <a:pt x="2180640" y="37338"/>
                  </a:lnTo>
                  <a:close/>
                </a:path>
                <a:path w="2589529" h="188595">
                  <a:moveTo>
                    <a:pt x="2185657" y="37452"/>
                  </a:moveTo>
                  <a:lnTo>
                    <a:pt x="2182139" y="36487"/>
                  </a:lnTo>
                  <a:lnTo>
                    <a:pt x="2180640" y="37338"/>
                  </a:lnTo>
                  <a:lnTo>
                    <a:pt x="2182990" y="37985"/>
                  </a:lnTo>
                  <a:lnTo>
                    <a:pt x="2181822" y="37655"/>
                  </a:lnTo>
                  <a:lnTo>
                    <a:pt x="2185657" y="37452"/>
                  </a:lnTo>
                  <a:close/>
                </a:path>
                <a:path w="2589529" h="188595">
                  <a:moveTo>
                    <a:pt x="2191829" y="37896"/>
                  </a:moveTo>
                  <a:lnTo>
                    <a:pt x="2190661" y="37579"/>
                  </a:lnTo>
                  <a:lnTo>
                    <a:pt x="2186825" y="37782"/>
                  </a:lnTo>
                  <a:lnTo>
                    <a:pt x="2190343" y="38747"/>
                  </a:lnTo>
                  <a:lnTo>
                    <a:pt x="2191829" y="37896"/>
                  </a:lnTo>
                  <a:close/>
                </a:path>
                <a:path w="2589529" h="188595">
                  <a:moveTo>
                    <a:pt x="2195271" y="42316"/>
                  </a:moveTo>
                  <a:lnTo>
                    <a:pt x="2194382" y="41186"/>
                  </a:lnTo>
                  <a:lnTo>
                    <a:pt x="2193201" y="41186"/>
                  </a:lnTo>
                  <a:lnTo>
                    <a:pt x="2195271" y="42316"/>
                  </a:lnTo>
                  <a:close/>
                </a:path>
                <a:path w="2589529" h="188595">
                  <a:moveTo>
                    <a:pt x="2198789" y="67538"/>
                  </a:moveTo>
                  <a:lnTo>
                    <a:pt x="2192604" y="67094"/>
                  </a:lnTo>
                  <a:lnTo>
                    <a:pt x="2185581" y="65151"/>
                  </a:lnTo>
                  <a:lnTo>
                    <a:pt x="2185263" y="66332"/>
                  </a:lnTo>
                  <a:lnTo>
                    <a:pt x="2195804" y="69227"/>
                  </a:lnTo>
                  <a:lnTo>
                    <a:pt x="2196122" y="68059"/>
                  </a:lnTo>
                  <a:lnTo>
                    <a:pt x="2197290" y="68376"/>
                  </a:lnTo>
                  <a:lnTo>
                    <a:pt x="2198789" y="67538"/>
                  </a:lnTo>
                  <a:close/>
                </a:path>
                <a:path w="2589529" h="188595">
                  <a:moveTo>
                    <a:pt x="2200719" y="60502"/>
                  </a:moveTo>
                  <a:lnTo>
                    <a:pt x="2199551" y="60185"/>
                  </a:lnTo>
                  <a:lnTo>
                    <a:pt x="2198903" y="62522"/>
                  </a:lnTo>
                  <a:lnTo>
                    <a:pt x="2199233" y="61353"/>
                  </a:lnTo>
                  <a:lnTo>
                    <a:pt x="2200719" y="60502"/>
                  </a:lnTo>
                  <a:close/>
                </a:path>
                <a:path w="2589529" h="188595">
                  <a:moveTo>
                    <a:pt x="2207628" y="67449"/>
                  </a:moveTo>
                  <a:lnTo>
                    <a:pt x="2206460" y="67132"/>
                  </a:lnTo>
                  <a:lnTo>
                    <a:pt x="2201456" y="67005"/>
                  </a:lnTo>
                  <a:lnTo>
                    <a:pt x="2198789" y="67538"/>
                  </a:lnTo>
                  <a:lnTo>
                    <a:pt x="2202307" y="68503"/>
                  </a:lnTo>
                  <a:lnTo>
                    <a:pt x="2207628" y="67449"/>
                  </a:lnTo>
                  <a:close/>
                </a:path>
                <a:path w="2589529" h="188595">
                  <a:moveTo>
                    <a:pt x="2219401" y="65062"/>
                  </a:moveTo>
                  <a:lnTo>
                    <a:pt x="2218931" y="62776"/>
                  </a:lnTo>
                  <a:lnTo>
                    <a:pt x="2211057" y="58966"/>
                  </a:lnTo>
                  <a:lnTo>
                    <a:pt x="2206574" y="61506"/>
                  </a:lnTo>
                  <a:lnTo>
                    <a:pt x="2212390" y="61506"/>
                  </a:lnTo>
                  <a:lnTo>
                    <a:pt x="2219401" y="65062"/>
                  </a:lnTo>
                  <a:close/>
                </a:path>
                <a:path w="2589529" h="188595">
                  <a:moveTo>
                    <a:pt x="2226233" y="41071"/>
                  </a:moveTo>
                  <a:lnTo>
                    <a:pt x="2225217" y="40170"/>
                  </a:lnTo>
                  <a:lnTo>
                    <a:pt x="2222728" y="40119"/>
                  </a:lnTo>
                  <a:lnTo>
                    <a:pt x="2223566" y="41605"/>
                  </a:lnTo>
                  <a:lnTo>
                    <a:pt x="2225586" y="43421"/>
                  </a:lnTo>
                  <a:lnTo>
                    <a:pt x="2226233" y="41071"/>
                  </a:lnTo>
                  <a:close/>
                </a:path>
                <a:path w="2589529" h="188595">
                  <a:moveTo>
                    <a:pt x="2227732" y="40220"/>
                  </a:moveTo>
                  <a:lnTo>
                    <a:pt x="2224214" y="39255"/>
                  </a:lnTo>
                  <a:lnTo>
                    <a:pt x="2225217" y="40170"/>
                  </a:lnTo>
                  <a:lnTo>
                    <a:pt x="2227732" y="40220"/>
                  </a:lnTo>
                  <a:close/>
                </a:path>
                <a:path w="2589529" h="188595">
                  <a:moveTo>
                    <a:pt x="2237765" y="77012"/>
                  </a:moveTo>
                  <a:lnTo>
                    <a:pt x="2235860" y="70180"/>
                  </a:lnTo>
                  <a:lnTo>
                    <a:pt x="2231898" y="75399"/>
                  </a:lnTo>
                  <a:lnTo>
                    <a:pt x="2237765" y="77012"/>
                  </a:lnTo>
                  <a:close/>
                </a:path>
                <a:path w="2589529" h="188595">
                  <a:moveTo>
                    <a:pt x="2248255" y="57213"/>
                  </a:moveTo>
                  <a:lnTo>
                    <a:pt x="2241423" y="59118"/>
                  </a:lnTo>
                  <a:lnTo>
                    <a:pt x="2233752" y="59524"/>
                  </a:lnTo>
                  <a:lnTo>
                    <a:pt x="2233638" y="64528"/>
                  </a:lnTo>
                  <a:lnTo>
                    <a:pt x="2246642" y="63068"/>
                  </a:lnTo>
                  <a:lnTo>
                    <a:pt x="2245461" y="62750"/>
                  </a:lnTo>
                  <a:lnTo>
                    <a:pt x="2248255" y="57213"/>
                  </a:lnTo>
                  <a:close/>
                </a:path>
                <a:path w="2589529" h="188595">
                  <a:moveTo>
                    <a:pt x="2252815" y="63512"/>
                  </a:moveTo>
                  <a:lnTo>
                    <a:pt x="2248979" y="63715"/>
                  </a:lnTo>
                  <a:lnTo>
                    <a:pt x="2251316" y="64363"/>
                  </a:lnTo>
                  <a:lnTo>
                    <a:pt x="2252815" y="63512"/>
                  </a:lnTo>
                  <a:close/>
                </a:path>
                <a:path w="2589529" h="188595">
                  <a:moveTo>
                    <a:pt x="2255799" y="61823"/>
                  </a:moveTo>
                  <a:lnTo>
                    <a:pt x="2252815" y="63512"/>
                  </a:lnTo>
                  <a:lnTo>
                    <a:pt x="2255164" y="64160"/>
                  </a:lnTo>
                  <a:lnTo>
                    <a:pt x="2255799" y="61823"/>
                  </a:lnTo>
                  <a:close/>
                </a:path>
                <a:path w="2589529" h="188595">
                  <a:moveTo>
                    <a:pt x="2260409" y="53886"/>
                  </a:moveTo>
                  <a:lnTo>
                    <a:pt x="2258072" y="50076"/>
                  </a:lnTo>
                  <a:lnTo>
                    <a:pt x="2256548" y="50076"/>
                  </a:lnTo>
                  <a:lnTo>
                    <a:pt x="2254415" y="48806"/>
                  </a:lnTo>
                  <a:lnTo>
                    <a:pt x="2250300" y="44996"/>
                  </a:lnTo>
                  <a:lnTo>
                    <a:pt x="2248433" y="48806"/>
                  </a:lnTo>
                  <a:lnTo>
                    <a:pt x="2238565" y="48806"/>
                  </a:lnTo>
                  <a:lnTo>
                    <a:pt x="2229586" y="47536"/>
                  </a:lnTo>
                  <a:lnTo>
                    <a:pt x="2230361" y="52616"/>
                  </a:lnTo>
                  <a:lnTo>
                    <a:pt x="2228862" y="51346"/>
                  </a:lnTo>
                  <a:lnTo>
                    <a:pt x="2224405" y="47536"/>
                  </a:lnTo>
                  <a:lnTo>
                    <a:pt x="2218550" y="43726"/>
                  </a:lnTo>
                  <a:lnTo>
                    <a:pt x="2212136" y="42456"/>
                  </a:lnTo>
                  <a:lnTo>
                    <a:pt x="2210219" y="41186"/>
                  </a:lnTo>
                  <a:lnTo>
                    <a:pt x="2204504" y="37376"/>
                  </a:lnTo>
                  <a:lnTo>
                    <a:pt x="2205037" y="39916"/>
                  </a:lnTo>
                  <a:lnTo>
                    <a:pt x="2208225" y="41186"/>
                  </a:lnTo>
                  <a:lnTo>
                    <a:pt x="2197366" y="39916"/>
                  </a:lnTo>
                  <a:lnTo>
                    <a:pt x="2197036" y="41186"/>
                  </a:lnTo>
                  <a:lnTo>
                    <a:pt x="2195550" y="42456"/>
                  </a:lnTo>
                  <a:lnTo>
                    <a:pt x="2195271" y="42316"/>
                  </a:lnTo>
                  <a:lnTo>
                    <a:pt x="2196401" y="43726"/>
                  </a:lnTo>
                  <a:lnTo>
                    <a:pt x="2198738" y="43726"/>
                  </a:lnTo>
                  <a:lnTo>
                    <a:pt x="2199589" y="46266"/>
                  </a:lnTo>
                  <a:lnTo>
                    <a:pt x="2193861" y="48806"/>
                  </a:lnTo>
                  <a:lnTo>
                    <a:pt x="2185822" y="48806"/>
                  </a:lnTo>
                  <a:lnTo>
                    <a:pt x="2177631" y="50076"/>
                  </a:lnTo>
                  <a:lnTo>
                    <a:pt x="2171446" y="51346"/>
                  </a:lnTo>
                  <a:lnTo>
                    <a:pt x="2165591" y="50076"/>
                  </a:lnTo>
                  <a:lnTo>
                    <a:pt x="2174760" y="48806"/>
                  </a:lnTo>
                  <a:lnTo>
                    <a:pt x="2171560" y="46266"/>
                  </a:lnTo>
                  <a:lnTo>
                    <a:pt x="2162924" y="51346"/>
                  </a:lnTo>
                  <a:lnTo>
                    <a:pt x="2160714" y="47536"/>
                  </a:lnTo>
                  <a:lnTo>
                    <a:pt x="2156942" y="43726"/>
                  </a:lnTo>
                  <a:lnTo>
                    <a:pt x="2156371" y="41186"/>
                  </a:lnTo>
                  <a:lnTo>
                    <a:pt x="2156079" y="39916"/>
                  </a:lnTo>
                  <a:lnTo>
                    <a:pt x="2161019" y="38963"/>
                  </a:lnTo>
                  <a:lnTo>
                    <a:pt x="2166150" y="39649"/>
                  </a:lnTo>
                  <a:lnTo>
                    <a:pt x="2169337" y="41783"/>
                  </a:lnTo>
                  <a:lnTo>
                    <a:pt x="2168931" y="34290"/>
                  </a:lnTo>
                  <a:lnTo>
                    <a:pt x="2163838" y="36017"/>
                  </a:lnTo>
                  <a:lnTo>
                    <a:pt x="2161146" y="38252"/>
                  </a:lnTo>
                  <a:lnTo>
                    <a:pt x="2148789" y="34963"/>
                  </a:lnTo>
                  <a:lnTo>
                    <a:pt x="2148789" y="38646"/>
                  </a:lnTo>
                  <a:lnTo>
                    <a:pt x="2148459" y="38646"/>
                  </a:lnTo>
                  <a:lnTo>
                    <a:pt x="2146973" y="39916"/>
                  </a:lnTo>
                  <a:lnTo>
                    <a:pt x="2142807" y="41186"/>
                  </a:lnTo>
                  <a:lnTo>
                    <a:pt x="2138769" y="37376"/>
                  </a:lnTo>
                  <a:lnTo>
                    <a:pt x="2143455" y="38646"/>
                  </a:lnTo>
                  <a:lnTo>
                    <a:pt x="2146122" y="38646"/>
                  </a:lnTo>
                  <a:lnTo>
                    <a:pt x="2147620" y="37376"/>
                  </a:lnTo>
                  <a:lnTo>
                    <a:pt x="2148789" y="38646"/>
                  </a:lnTo>
                  <a:lnTo>
                    <a:pt x="2148789" y="34963"/>
                  </a:lnTo>
                  <a:lnTo>
                    <a:pt x="2143569" y="33566"/>
                  </a:lnTo>
                  <a:lnTo>
                    <a:pt x="2135695" y="31026"/>
                  </a:lnTo>
                  <a:lnTo>
                    <a:pt x="2130996" y="29756"/>
                  </a:lnTo>
                  <a:lnTo>
                    <a:pt x="2126323" y="28486"/>
                  </a:lnTo>
                  <a:lnTo>
                    <a:pt x="2119503" y="29756"/>
                  </a:lnTo>
                  <a:lnTo>
                    <a:pt x="2113648" y="28486"/>
                  </a:lnTo>
                  <a:lnTo>
                    <a:pt x="2103196" y="34836"/>
                  </a:lnTo>
                  <a:lnTo>
                    <a:pt x="2107171" y="32296"/>
                  </a:lnTo>
                  <a:lnTo>
                    <a:pt x="2109165" y="31026"/>
                  </a:lnTo>
                  <a:lnTo>
                    <a:pt x="2102662" y="31026"/>
                  </a:lnTo>
                  <a:lnTo>
                    <a:pt x="2094992" y="32296"/>
                  </a:lnTo>
                  <a:lnTo>
                    <a:pt x="2088489" y="32296"/>
                  </a:lnTo>
                  <a:lnTo>
                    <a:pt x="2088819" y="31026"/>
                  </a:lnTo>
                  <a:lnTo>
                    <a:pt x="2073592" y="31026"/>
                  </a:lnTo>
                  <a:lnTo>
                    <a:pt x="2057692" y="32296"/>
                  </a:lnTo>
                  <a:lnTo>
                    <a:pt x="2050503" y="31737"/>
                  </a:lnTo>
                  <a:lnTo>
                    <a:pt x="2051748" y="29552"/>
                  </a:lnTo>
                  <a:lnTo>
                    <a:pt x="2046211" y="26771"/>
                  </a:lnTo>
                  <a:lnTo>
                    <a:pt x="2041525" y="25476"/>
                  </a:lnTo>
                  <a:lnTo>
                    <a:pt x="2037689" y="25679"/>
                  </a:lnTo>
                  <a:lnTo>
                    <a:pt x="2044395" y="28790"/>
                  </a:lnTo>
                  <a:lnTo>
                    <a:pt x="2046935" y="31457"/>
                  </a:lnTo>
                  <a:lnTo>
                    <a:pt x="2041410" y="31026"/>
                  </a:lnTo>
                  <a:lnTo>
                    <a:pt x="2033206" y="28486"/>
                  </a:lnTo>
                  <a:lnTo>
                    <a:pt x="2025015" y="25946"/>
                  </a:lnTo>
                  <a:lnTo>
                    <a:pt x="2007412" y="25946"/>
                  </a:lnTo>
                  <a:lnTo>
                    <a:pt x="1999970" y="24676"/>
                  </a:lnTo>
                  <a:lnTo>
                    <a:pt x="1997430" y="20866"/>
                  </a:lnTo>
                  <a:lnTo>
                    <a:pt x="1989467" y="19596"/>
                  </a:lnTo>
                  <a:lnTo>
                    <a:pt x="1980603" y="18326"/>
                  </a:lnTo>
                  <a:lnTo>
                    <a:pt x="1972729" y="17056"/>
                  </a:lnTo>
                  <a:lnTo>
                    <a:pt x="1967712" y="18326"/>
                  </a:lnTo>
                  <a:lnTo>
                    <a:pt x="1957108" y="11976"/>
                  </a:lnTo>
                  <a:lnTo>
                    <a:pt x="1941296" y="10706"/>
                  </a:lnTo>
                  <a:lnTo>
                    <a:pt x="1910727" y="10706"/>
                  </a:lnTo>
                  <a:lnTo>
                    <a:pt x="1910283" y="17056"/>
                  </a:lnTo>
                  <a:lnTo>
                    <a:pt x="1902167" y="15786"/>
                  </a:lnTo>
                  <a:lnTo>
                    <a:pt x="1894141" y="17056"/>
                  </a:lnTo>
                  <a:lnTo>
                    <a:pt x="1885556" y="17056"/>
                  </a:lnTo>
                  <a:lnTo>
                    <a:pt x="1875764" y="18326"/>
                  </a:lnTo>
                  <a:lnTo>
                    <a:pt x="1876806" y="23406"/>
                  </a:lnTo>
                  <a:lnTo>
                    <a:pt x="1867408" y="24676"/>
                  </a:lnTo>
                  <a:lnTo>
                    <a:pt x="1856105" y="22136"/>
                  </a:lnTo>
                  <a:lnTo>
                    <a:pt x="1849818" y="20866"/>
                  </a:lnTo>
                  <a:lnTo>
                    <a:pt x="1843544" y="19596"/>
                  </a:lnTo>
                  <a:lnTo>
                    <a:pt x="1830374" y="18326"/>
                  </a:lnTo>
                  <a:lnTo>
                    <a:pt x="1832013" y="16040"/>
                  </a:lnTo>
                  <a:lnTo>
                    <a:pt x="1823300" y="13246"/>
                  </a:lnTo>
                  <a:lnTo>
                    <a:pt x="1790052" y="18326"/>
                  </a:lnTo>
                  <a:lnTo>
                    <a:pt x="1782241" y="17056"/>
                  </a:lnTo>
                  <a:lnTo>
                    <a:pt x="1774444" y="15786"/>
                  </a:lnTo>
                  <a:lnTo>
                    <a:pt x="1770291" y="17056"/>
                  </a:lnTo>
                  <a:lnTo>
                    <a:pt x="1766443" y="17056"/>
                  </a:lnTo>
                  <a:lnTo>
                    <a:pt x="1764842" y="15786"/>
                  </a:lnTo>
                  <a:lnTo>
                    <a:pt x="1763255" y="14516"/>
                  </a:lnTo>
                  <a:lnTo>
                    <a:pt x="1764423" y="15786"/>
                  </a:lnTo>
                  <a:lnTo>
                    <a:pt x="1759750" y="14516"/>
                  </a:lnTo>
                  <a:lnTo>
                    <a:pt x="1752066" y="14516"/>
                  </a:lnTo>
                  <a:lnTo>
                    <a:pt x="1746415" y="17056"/>
                  </a:lnTo>
                  <a:lnTo>
                    <a:pt x="1744192" y="10706"/>
                  </a:lnTo>
                  <a:lnTo>
                    <a:pt x="1743214" y="10706"/>
                  </a:lnTo>
                  <a:lnTo>
                    <a:pt x="1747189" y="9931"/>
                  </a:lnTo>
                  <a:lnTo>
                    <a:pt x="1750377" y="9766"/>
                  </a:lnTo>
                  <a:lnTo>
                    <a:pt x="1746656" y="7264"/>
                  </a:lnTo>
                  <a:lnTo>
                    <a:pt x="1738579" y="0"/>
                  </a:lnTo>
                  <a:lnTo>
                    <a:pt x="1739633" y="5321"/>
                  </a:lnTo>
                  <a:lnTo>
                    <a:pt x="1741462" y="9994"/>
                  </a:lnTo>
                  <a:lnTo>
                    <a:pt x="1737487" y="8166"/>
                  </a:lnTo>
                  <a:lnTo>
                    <a:pt x="1738541" y="13246"/>
                  </a:lnTo>
                  <a:lnTo>
                    <a:pt x="1741093" y="18326"/>
                  </a:lnTo>
                  <a:lnTo>
                    <a:pt x="1738426" y="18326"/>
                  </a:lnTo>
                  <a:lnTo>
                    <a:pt x="1733943" y="20866"/>
                  </a:lnTo>
                  <a:lnTo>
                    <a:pt x="1730057" y="17056"/>
                  </a:lnTo>
                  <a:lnTo>
                    <a:pt x="1718564" y="17056"/>
                  </a:lnTo>
                  <a:lnTo>
                    <a:pt x="1713191" y="13246"/>
                  </a:lnTo>
                  <a:lnTo>
                    <a:pt x="1707159" y="17056"/>
                  </a:lnTo>
                  <a:lnTo>
                    <a:pt x="1697482" y="18326"/>
                  </a:lnTo>
                  <a:lnTo>
                    <a:pt x="1687842" y="22136"/>
                  </a:lnTo>
                  <a:lnTo>
                    <a:pt x="1681937" y="27216"/>
                  </a:lnTo>
                  <a:lnTo>
                    <a:pt x="1682254" y="25946"/>
                  </a:lnTo>
                  <a:lnTo>
                    <a:pt x="1679917" y="24676"/>
                  </a:lnTo>
                  <a:lnTo>
                    <a:pt x="1683753" y="24676"/>
                  </a:lnTo>
                  <a:lnTo>
                    <a:pt x="1677898" y="23406"/>
                  </a:lnTo>
                  <a:lnTo>
                    <a:pt x="1671713" y="22136"/>
                  </a:lnTo>
                  <a:lnTo>
                    <a:pt x="1666062" y="24676"/>
                  </a:lnTo>
                  <a:lnTo>
                    <a:pt x="1662988" y="17056"/>
                  </a:lnTo>
                  <a:lnTo>
                    <a:pt x="1648904" y="27216"/>
                  </a:lnTo>
                  <a:lnTo>
                    <a:pt x="1646377" y="25946"/>
                  </a:lnTo>
                  <a:lnTo>
                    <a:pt x="1641348" y="23406"/>
                  </a:lnTo>
                  <a:lnTo>
                    <a:pt x="1636991" y="20866"/>
                  </a:lnTo>
                  <a:lnTo>
                    <a:pt x="1646275" y="14516"/>
                  </a:lnTo>
                  <a:lnTo>
                    <a:pt x="1635099" y="18326"/>
                  </a:lnTo>
                  <a:lnTo>
                    <a:pt x="1628775" y="19596"/>
                  </a:lnTo>
                  <a:lnTo>
                    <a:pt x="1623174" y="22136"/>
                  </a:lnTo>
                  <a:lnTo>
                    <a:pt x="1614170" y="25946"/>
                  </a:lnTo>
                  <a:lnTo>
                    <a:pt x="1615465" y="20866"/>
                  </a:lnTo>
                  <a:lnTo>
                    <a:pt x="1609293" y="20866"/>
                  </a:lnTo>
                  <a:lnTo>
                    <a:pt x="1599679" y="28486"/>
                  </a:lnTo>
                  <a:lnTo>
                    <a:pt x="1598739" y="27216"/>
                  </a:lnTo>
                  <a:lnTo>
                    <a:pt x="1596885" y="24676"/>
                  </a:lnTo>
                  <a:lnTo>
                    <a:pt x="1595958" y="23406"/>
                  </a:lnTo>
                  <a:lnTo>
                    <a:pt x="1579702" y="19596"/>
                  </a:lnTo>
                  <a:lnTo>
                    <a:pt x="1553895" y="18326"/>
                  </a:lnTo>
                  <a:lnTo>
                    <a:pt x="1524279" y="17056"/>
                  </a:lnTo>
                  <a:lnTo>
                    <a:pt x="1496580" y="13246"/>
                  </a:lnTo>
                  <a:lnTo>
                    <a:pt x="1496631" y="18326"/>
                  </a:lnTo>
                  <a:lnTo>
                    <a:pt x="1490624" y="17056"/>
                  </a:lnTo>
                  <a:lnTo>
                    <a:pt x="1483144" y="14516"/>
                  </a:lnTo>
                  <a:lnTo>
                    <a:pt x="1478775" y="18326"/>
                  </a:lnTo>
                  <a:lnTo>
                    <a:pt x="1477073" y="15786"/>
                  </a:lnTo>
                  <a:lnTo>
                    <a:pt x="1471549" y="13246"/>
                  </a:lnTo>
                  <a:lnTo>
                    <a:pt x="1474368" y="11976"/>
                  </a:lnTo>
                  <a:lnTo>
                    <a:pt x="1477200" y="10706"/>
                  </a:lnTo>
                  <a:lnTo>
                    <a:pt x="1465516" y="11976"/>
                  </a:lnTo>
                  <a:lnTo>
                    <a:pt x="1456004" y="10706"/>
                  </a:lnTo>
                  <a:lnTo>
                    <a:pt x="1447634" y="10706"/>
                  </a:lnTo>
                  <a:lnTo>
                    <a:pt x="1439367" y="15786"/>
                  </a:lnTo>
                  <a:lnTo>
                    <a:pt x="1437665" y="11976"/>
                  </a:lnTo>
                  <a:lnTo>
                    <a:pt x="1443316" y="9436"/>
                  </a:lnTo>
                  <a:lnTo>
                    <a:pt x="1441297" y="8166"/>
                  </a:lnTo>
                  <a:lnTo>
                    <a:pt x="1435328" y="11976"/>
                  </a:lnTo>
                  <a:lnTo>
                    <a:pt x="1433626" y="8166"/>
                  </a:lnTo>
                  <a:lnTo>
                    <a:pt x="1431607" y="6896"/>
                  </a:lnTo>
                  <a:lnTo>
                    <a:pt x="1435760" y="5626"/>
                  </a:lnTo>
                  <a:lnTo>
                    <a:pt x="1438757" y="4356"/>
                  </a:lnTo>
                  <a:lnTo>
                    <a:pt x="1428229" y="5626"/>
                  </a:lnTo>
                  <a:lnTo>
                    <a:pt x="1428191" y="51346"/>
                  </a:lnTo>
                  <a:lnTo>
                    <a:pt x="1426375" y="52616"/>
                  </a:lnTo>
                  <a:lnTo>
                    <a:pt x="1421688" y="51346"/>
                  </a:lnTo>
                  <a:lnTo>
                    <a:pt x="1418501" y="50076"/>
                  </a:lnTo>
                  <a:lnTo>
                    <a:pt x="1421168" y="48806"/>
                  </a:lnTo>
                  <a:lnTo>
                    <a:pt x="1428191" y="51346"/>
                  </a:lnTo>
                  <a:lnTo>
                    <a:pt x="1428191" y="5664"/>
                  </a:lnTo>
                  <a:lnTo>
                    <a:pt x="1422234" y="10706"/>
                  </a:lnTo>
                  <a:lnTo>
                    <a:pt x="1419288" y="17056"/>
                  </a:lnTo>
                  <a:lnTo>
                    <a:pt x="1417929" y="24676"/>
                  </a:lnTo>
                  <a:lnTo>
                    <a:pt x="1409204" y="19596"/>
                  </a:lnTo>
                  <a:lnTo>
                    <a:pt x="1403870" y="20866"/>
                  </a:lnTo>
                  <a:lnTo>
                    <a:pt x="1398092" y="27216"/>
                  </a:lnTo>
                  <a:lnTo>
                    <a:pt x="1395234" y="24676"/>
                  </a:lnTo>
                  <a:lnTo>
                    <a:pt x="1392466" y="23406"/>
                  </a:lnTo>
                  <a:lnTo>
                    <a:pt x="1389697" y="22136"/>
                  </a:lnTo>
                  <a:lnTo>
                    <a:pt x="1400352" y="19596"/>
                  </a:lnTo>
                  <a:lnTo>
                    <a:pt x="1391805" y="18326"/>
                  </a:lnTo>
                  <a:lnTo>
                    <a:pt x="1378940" y="18326"/>
                  </a:lnTo>
                  <a:lnTo>
                    <a:pt x="1367028" y="19596"/>
                  </a:lnTo>
                  <a:lnTo>
                    <a:pt x="1361351" y="23406"/>
                  </a:lnTo>
                  <a:lnTo>
                    <a:pt x="1359331" y="22136"/>
                  </a:lnTo>
                  <a:lnTo>
                    <a:pt x="1352511" y="24676"/>
                  </a:lnTo>
                  <a:lnTo>
                    <a:pt x="1330401" y="24676"/>
                  </a:lnTo>
                  <a:lnTo>
                    <a:pt x="1321816" y="25946"/>
                  </a:lnTo>
                  <a:lnTo>
                    <a:pt x="1325333" y="27216"/>
                  </a:lnTo>
                  <a:lnTo>
                    <a:pt x="1321257" y="31026"/>
                  </a:lnTo>
                  <a:lnTo>
                    <a:pt x="1302842" y="31026"/>
                  </a:lnTo>
                  <a:lnTo>
                    <a:pt x="1303159" y="29756"/>
                  </a:lnTo>
                  <a:lnTo>
                    <a:pt x="1296606" y="28486"/>
                  </a:lnTo>
                  <a:lnTo>
                    <a:pt x="1290053" y="27216"/>
                  </a:lnTo>
                  <a:lnTo>
                    <a:pt x="1284808" y="28486"/>
                  </a:lnTo>
                  <a:lnTo>
                    <a:pt x="1279842" y="28486"/>
                  </a:lnTo>
                  <a:lnTo>
                    <a:pt x="1267587" y="25946"/>
                  </a:lnTo>
                  <a:lnTo>
                    <a:pt x="1269809" y="31026"/>
                  </a:lnTo>
                  <a:lnTo>
                    <a:pt x="1265237" y="36106"/>
                  </a:lnTo>
                  <a:lnTo>
                    <a:pt x="1256157" y="33566"/>
                  </a:lnTo>
                  <a:lnTo>
                    <a:pt x="1244841" y="29756"/>
                  </a:lnTo>
                  <a:lnTo>
                    <a:pt x="1233589" y="29756"/>
                  </a:lnTo>
                  <a:lnTo>
                    <a:pt x="1239126" y="33566"/>
                  </a:lnTo>
                  <a:lnTo>
                    <a:pt x="1232230" y="32296"/>
                  </a:lnTo>
                  <a:lnTo>
                    <a:pt x="1228864" y="29756"/>
                  </a:lnTo>
                  <a:lnTo>
                    <a:pt x="1220444" y="23406"/>
                  </a:lnTo>
                  <a:lnTo>
                    <a:pt x="1215402" y="19596"/>
                  </a:lnTo>
                  <a:lnTo>
                    <a:pt x="1208582" y="15786"/>
                  </a:lnTo>
                  <a:lnTo>
                    <a:pt x="1206246" y="15786"/>
                  </a:lnTo>
                  <a:lnTo>
                    <a:pt x="1211567" y="14516"/>
                  </a:lnTo>
                  <a:lnTo>
                    <a:pt x="1213065" y="13246"/>
                  </a:lnTo>
                  <a:lnTo>
                    <a:pt x="1203706" y="11976"/>
                  </a:lnTo>
                  <a:lnTo>
                    <a:pt x="1202182" y="14516"/>
                  </a:lnTo>
                  <a:lnTo>
                    <a:pt x="1201623" y="19596"/>
                  </a:lnTo>
                  <a:lnTo>
                    <a:pt x="1195146" y="23406"/>
                  </a:lnTo>
                  <a:lnTo>
                    <a:pt x="1193698" y="22136"/>
                  </a:lnTo>
                  <a:lnTo>
                    <a:pt x="1192276" y="20866"/>
                  </a:lnTo>
                  <a:lnTo>
                    <a:pt x="1198041" y="13246"/>
                  </a:lnTo>
                  <a:lnTo>
                    <a:pt x="1180896" y="13246"/>
                  </a:lnTo>
                  <a:lnTo>
                    <a:pt x="1176578" y="15176"/>
                  </a:lnTo>
                  <a:lnTo>
                    <a:pt x="1176578" y="72936"/>
                  </a:lnTo>
                  <a:lnTo>
                    <a:pt x="1167625" y="78016"/>
                  </a:lnTo>
                  <a:lnTo>
                    <a:pt x="1164755" y="74206"/>
                  </a:lnTo>
                  <a:lnTo>
                    <a:pt x="1167866" y="67856"/>
                  </a:lnTo>
                  <a:lnTo>
                    <a:pt x="1171905" y="71666"/>
                  </a:lnTo>
                  <a:lnTo>
                    <a:pt x="1176578" y="72936"/>
                  </a:lnTo>
                  <a:lnTo>
                    <a:pt x="1176578" y="15176"/>
                  </a:lnTo>
                  <a:lnTo>
                    <a:pt x="1169517" y="18326"/>
                  </a:lnTo>
                  <a:lnTo>
                    <a:pt x="1156436" y="22136"/>
                  </a:lnTo>
                  <a:lnTo>
                    <a:pt x="1144219" y="20866"/>
                  </a:lnTo>
                  <a:lnTo>
                    <a:pt x="1147089" y="24676"/>
                  </a:lnTo>
                  <a:lnTo>
                    <a:pt x="1151445" y="27216"/>
                  </a:lnTo>
                  <a:lnTo>
                    <a:pt x="1144308" y="29756"/>
                  </a:lnTo>
                  <a:lnTo>
                    <a:pt x="1134973" y="28486"/>
                  </a:lnTo>
                  <a:lnTo>
                    <a:pt x="1124077" y="25946"/>
                  </a:lnTo>
                  <a:lnTo>
                    <a:pt x="1113193" y="25946"/>
                  </a:lnTo>
                  <a:lnTo>
                    <a:pt x="1103922" y="29756"/>
                  </a:lnTo>
                  <a:lnTo>
                    <a:pt x="1102753" y="29756"/>
                  </a:lnTo>
                  <a:lnTo>
                    <a:pt x="1101902" y="28486"/>
                  </a:lnTo>
                  <a:lnTo>
                    <a:pt x="1094092" y="29756"/>
                  </a:lnTo>
                  <a:lnTo>
                    <a:pt x="1084656" y="33566"/>
                  </a:lnTo>
                  <a:lnTo>
                    <a:pt x="1075804" y="36106"/>
                  </a:lnTo>
                  <a:lnTo>
                    <a:pt x="1069809" y="39916"/>
                  </a:lnTo>
                  <a:lnTo>
                    <a:pt x="1058189" y="32296"/>
                  </a:lnTo>
                  <a:lnTo>
                    <a:pt x="1040726" y="36106"/>
                  </a:lnTo>
                  <a:lnTo>
                    <a:pt x="1024648" y="39916"/>
                  </a:lnTo>
                  <a:lnTo>
                    <a:pt x="1020165" y="36106"/>
                  </a:lnTo>
                  <a:lnTo>
                    <a:pt x="1017181" y="33566"/>
                  </a:lnTo>
                  <a:lnTo>
                    <a:pt x="991184" y="36106"/>
                  </a:lnTo>
                  <a:lnTo>
                    <a:pt x="991831" y="34836"/>
                  </a:lnTo>
                  <a:lnTo>
                    <a:pt x="981214" y="34836"/>
                  </a:lnTo>
                  <a:lnTo>
                    <a:pt x="973582" y="37376"/>
                  </a:lnTo>
                  <a:lnTo>
                    <a:pt x="968082" y="41186"/>
                  </a:lnTo>
                  <a:lnTo>
                    <a:pt x="963891" y="43726"/>
                  </a:lnTo>
                  <a:lnTo>
                    <a:pt x="960374" y="43726"/>
                  </a:lnTo>
                  <a:lnTo>
                    <a:pt x="962190" y="41186"/>
                  </a:lnTo>
                  <a:lnTo>
                    <a:pt x="962507" y="39916"/>
                  </a:lnTo>
                  <a:lnTo>
                    <a:pt x="937120" y="39916"/>
                  </a:lnTo>
                  <a:lnTo>
                    <a:pt x="927747" y="43726"/>
                  </a:lnTo>
                  <a:lnTo>
                    <a:pt x="915720" y="50076"/>
                  </a:lnTo>
                  <a:lnTo>
                    <a:pt x="914831" y="47536"/>
                  </a:lnTo>
                  <a:lnTo>
                    <a:pt x="913930" y="44996"/>
                  </a:lnTo>
                  <a:lnTo>
                    <a:pt x="913498" y="43726"/>
                  </a:lnTo>
                  <a:lnTo>
                    <a:pt x="905510" y="44996"/>
                  </a:lnTo>
                  <a:lnTo>
                    <a:pt x="890930" y="43726"/>
                  </a:lnTo>
                  <a:lnTo>
                    <a:pt x="872947" y="42456"/>
                  </a:lnTo>
                  <a:lnTo>
                    <a:pt x="854773" y="47536"/>
                  </a:lnTo>
                  <a:lnTo>
                    <a:pt x="855091" y="46266"/>
                  </a:lnTo>
                  <a:lnTo>
                    <a:pt x="855421" y="44996"/>
                  </a:lnTo>
                  <a:lnTo>
                    <a:pt x="856919" y="43726"/>
                  </a:lnTo>
                  <a:lnTo>
                    <a:pt x="835482" y="46266"/>
                  </a:lnTo>
                  <a:lnTo>
                    <a:pt x="813473" y="43726"/>
                  </a:lnTo>
                  <a:lnTo>
                    <a:pt x="794766" y="44996"/>
                  </a:lnTo>
                  <a:lnTo>
                    <a:pt x="783272" y="55156"/>
                  </a:lnTo>
                  <a:lnTo>
                    <a:pt x="766305" y="61506"/>
                  </a:lnTo>
                  <a:lnTo>
                    <a:pt x="775614" y="62776"/>
                  </a:lnTo>
                  <a:lnTo>
                    <a:pt x="774687" y="66586"/>
                  </a:lnTo>
                  <a:lnTo>
                    <a:pt x="771271" y="70396"/>
                  </a:lnTo>
                  <a:lnTo>
                    <a:pt x="773099" y="74206"/>
                  </a:lnTo>
                  <a:lnTo>
                    <a:pt x="765492" y="74206"/>
                  </a:lnTo>
                  <a:lnTo>
                    <a:pt x="758837" y="71666"/>
                  </a:lnTo>
                  <a:lnTo>
                    <a:pt x="755942" y="69126"/>
                  </a:lnTo>
                  <a:lnTo>
                    <a:pt x="759688" y="67856"/>
                  </a:lnTo>
                  <a:lnTo>
                    <a:pt x="762025" y="67856"/>
                  </a:lnTo>
                  <a:lnTo>
                    <a:pt x="758913" y="62776"/>
                  </a:lnTo>
                  <a:lnTo>
                    <a:pt x="748906" y="61506"/>
                  </a:lnTo>
                  <a:lnTo>
                    <a:pt x="738212" y="61506"/>
                  </a:lnTo>
                  <a:lnTo>
                    <a:pt x="733069" y="58966"/>
                  </a:lnTo>
                  <a:lnTo>
                    <a:pt x="699439" y="61506"/>
                  </a:lnTo>
                  <a:lnTo>
                    <a:pt x="602653" y="65316"/>
                  </a:lnTo>
                  <a:lnTo>
                    <a:pt x="608063" y="72936"/>
                  </a:lnTo>
                  <a:lnTo>
                    <a:pt x="593890" y="74206"/>
                  </a:lnTo>
                  <a:lnTo>
                    <a:pt x="589203" y="72936"/>
                  </a:lnTo>
                  <a:lnTo>
                    <a:pt x="588149" y="67856"/>
                  </a:lnTo>
                  <a:lnTo>
                    <a:pt x="598487" y="66586"/>
                  </a:lnTo>
                  <a:lnTo>
                    <a:pt x="592112" y="62776"/>
                  </a:lnTo>
                  <a:lnTo>
                    <a:pt x="581533" y="74206"/>
                  </a:lnTo>
                  <a:lnTo>
                    <a:pt x="581202" y="75476"/>
                  </a:lnTo>
                  <a:lnTo>
                    <a:pt x="573214" y="72936"/>
                  </a:lnTo>
                  <a:lnTo>
                    <a:pt x="575843" y="69126"/>
                  </a:lnTo>
                  <a:lnTo>
                    <a:pt x="581304" y="65316"/>
                  </a:lnTo>
                  <a:lnTo>
                    <a:pt x="581774" y="64046"/>
                  </a:lnTo>
                  <a:lnTo>
                    <a:pt x="573773" y="65316"/>
                  </a:lnTo>
                  <a:lnTo>
                    <a:pt x="576122" y="66586"/>
                  </a:lnTo>
                  <a:lnTo>
                    <a:pt x="569823" y="70396"/>
                  </a:lnTo>
                  <a:lnTo>
                    <a:pt x="570026" y="74206"/>
                  </a:lnTo>
                  <a:lnTo>
                    <a:pt x="557022" y="75476"/>
                  </a:lnTo>
                  <a:lnTo>
                    <a:pt x="548500" y="74206"/>
                  </a:lnTo>
                  <a:lnTo>
                    <a:pt x="541350" y="78016"/>
                  </a:lnTo>
                  <a:lnTo>
                    <a:pt x="544982" y="74206"/>
                  </a:lnTo>
                  <a:lnTo>
                    <a:pt x="548500" y="74206"/>
                  </a:lnTo>
                  <a:lnTo>
                    <a:pt x="550913" y="71666"/>
                  </a:lnTo>
                  <a:lnTo>
                    <a:pt x="552132" y="70396"/>
                  </a:lnTo>
                  <a:lnTo>
                    <a:pt x="549465" y="71666"/>
                  </a:lnTo>
                  <a:lnTo>
                    <a:pt x="548297" y="70396"/>
                  </a:lnTo>
                  <a:lnTo>
                    <a:pt x="544461" y="71666"/>
                  </a:lnTo>
                  <a:lnTo>
                    <a:pt x="526453" y="72936"/>
                  </a:lnTo>
                  <a:lnTo>
                    <a:pt x="534847" y="78016"/>
                  </a:lnTo>
                  <a:lnTo>
                    <a:pt x="529209" y="80556"/>
                  </a:lnTo>
                  <a:lnTo>
                    <a:pt x="524827" y="81826"/>
                  </a:lnTo>
                  <a:lnTo>
                    <a:pt x="523633" y="83096"/>
                  </a:lnTo>
                  <a:lnTo>
                    <a:pt x="527583" y="86906"/>
                  </a:lnTo>
                  <a:lnTo>
                    <a:pt x="510921" y="83096"/>
                  </a:lnTo>
                  <a:lnTo>
                    <a:pt x="486918" y="84366"/>
                  </a:lnTo>
                  <a:lnTo>
                    <a:pt x="463943" y="86906"/>
                  </a:lnTo>
                  <a:lnTo>
                    <a:pt x="450342" y="88176"/>
                  </a:lnTo>
                  <a:lnTo>
                    <a:pt x="442087" y="91986"/>
                  </a:lnTo>
                  <a:lnTo>
                    <a:pt x="433374" y="94526"/>
                  </a:lnTo>
                  <a:lnTo>
                    <a:pt x="424040" y="95796"/>
                  </a:lnTo>
                  <a:lnTo>
                    <a:pt x="413880" y="97066"/>
                  </a:lnTo>
                  <a:lnTo>
                    <a:pt x="417385" y="98336"/>
                  </a:lnTo>
                  <a:lnTo>
                    <a:pt x="420458" y="104686"/>
                  </a:lnTo>
                  <a:lnTo>
                    <a:pt x="408952" y="105956"/>
                  </a:lnTo>
                  <a:lnTo>
                    <a:pt x="406107" y="97066"/>
                  </a:lnTo>
                  <a:lnTo>
                    <a:pt x="396938" y="95796"/>
                  </a:lnTo>
                  <a:lnTo>
                    <a:pt x="385318" y="95796"/>
                  </a:lnTo>
                  <a:lnTo>
                    <a:pt x="375107" y="90716"/>
                  </a:lnTo>
                  <a:lnTo>
                    <a:pt x="374129" y="95796"/>
                  </a:lnTo>
                  <a:lnTo>
                    <a:pt x="363702" y="98336"/>
                  </a:lnTo>
                  <a:lnTo>
                    <a:pt x="354088" y="102146"/>
                  </a:lnTo>
                  <a:lnTo>
                    <a:pt x="355574" y="107226"/>
                  </a:lnTo>
                  <a:lnTo>
                    <a:pt x="351053" y="105956"/>
                  </a:lnTo>
                  <a:lnTo>
                    <a:pt x="350304" y="104686"/>
                  </a:lnTo>
                  <a:lnTo>
                    <a:pt x="349948" y="100876"/>
                  </a:lnTo>
                  <a:lnTo>
                    <a:pt x="346646" y="98336"/>
                  </a:lnTo>
                  <a:lnTo>
                    <a:pt x="328295" y="103416"/>
                  </a:lnTo>
                  <a:lnTo>
                    <a:pt x="286588" y="105956"/>
                  </a:lnTo>
                  <a:lnTo>
                    <a:pt x="264477" y="108496"/>
                  </a:lnTo>
                  <a:lnTo>
                    <a:pt x="263829" y="111036"/>
                  </a:lnTo>
                  <a:lnTo>
                    <a:pt x="269367" y="113576"/>
                  </a:lnTo>
                  <a:lnTo>
                    <a:pt x="263385" y="117386"/>
                  </a:lnTo>
                  <a:lnTo>
                    <a:pt x="246786" y="108496"/>
                  </a:lnTo>
                  <a:lnTo>
                    <a:pt x="243649" y="112306"/>
                  </a:lnTo>
                  <a:lnTo>
                    <a:pt x="241363" y="114846"/>
                  </a:lnTo>
                  <a:lnTo>
                    <a:pt x="237832" y="117386"/>
                  </a:lnTo>
                  <a:lnTo>
                    <a:pt x="231000" y="116116"/>
                  </a:lnTo>
                  <a:lnTo>
                    <a:pt x="235038" y="119926"/>
                  </a:lnTo>
                  <a:lnTo>
                    <a:pt x="232054" y="121196"/>
                  </a:lnTo>
                  <a:lnTo>
                    <a:pt x="188125" y="125006"/>
                  </a:lnTo>
                  <a:lnTo>
                    <a:pt x="99974" y="140246"/>
                  </a:lnTo>
                  <a:lnTo>
                    <a:pt x="54508" y="138976"/>
                  </a:lnTo>
                  <a:lnTo>
                    <a:pt x="62699" y="141516"/>
                  </a:lnTo>
                  <a:lnTo>
                    <a:pt x="58547" y="142786"/>
                  </a:lnTo>
                  <a:lnTo>
                    <a:pt x="51714" y="144056"/>
                  </a:lnTo>
                  <a:lnTo>
                    <a:pt x="55549" y="144056"/>
                  </a:lnTo>
                  <a:lnTo>
                    <a:pt x="52768" y="150406"/>
                  </a:lnTo>
                  <a:lnTo>
                    <a:pt x="53301" y="152946"/>
                  </a:lnTo>
                  <a:lnTo>
                    <a:pt x="27736" y="149136"/>
                  </a:lnTo>
                  <a:lnTo>
                    <a:pt x="21958" y="154216"/>
                  </a:lnTo>
                  <a:lnTo>
                    <a:pt x="12865" y="156756"/>
                  </a:lnTo>
                  <a:lnTo>
                    <a:pt x="4254" y="158026"/>
                  </a:lnTo>
                  <a:lnTo>
                    <a:pt x="0" y="163106"/>
                  </a:lnTo>
                  <a:lnTo>
                    <a:pt x="7150" y="160566"/>
                  </a:lnTo>
                  <a:lnTo>
                    <a:pt x="6604" y="166916"/>
                  </a:lnTo>
                  <a:lnTo>
                    <a:pt x="13182" y="174536"/>
                  </a:lnTo>
                  <a:lnTo>
                    <a:pt x="21348" y="180886"/>
                  </a:lnTo>
                  <a:lnTo>
                    <a:pt x="25615" y="188506"/>
                  </a:lnTo>
                  <a:lnTo>
                    <a:pt x="35077" y="184696"/>
                  </a:lnTo>
                  <a:lnTo>
                    <a:pt x="47650" y="187236"/>
                  </a:lnTo>
                  <a:lnTo>
                    <a:pt x="61404" y="187236"/>
                  </a:lnTo>
                  <a:lnTo>
                    <a:pt x="66611" y="184696"/>
                  </a:lnTo>
                  <a:lnTo>
                    <a:pt x="74422" y="180886"/>
                  </a:lnTo>
                  <a:lnTo>
                    <a:pt x="78371" y="181965"/>
                  </a:lnTo>
                  <a:lnTo>
                    <a:pt x="80759" y="180886"/>
                  </a:lnTo>
                  <a:lnTo>
                    <a:pt x="83591" y="179616"/>
                  </a:lnTo>
                  <a:lnTo>
                    <a:pt x="94780" y="180886"/>
                  </a:lnTo>
                  <a:lnTo>
                    <a:pt x="94462" y="182156"/>
                  </a:lnTo>
                  <a:lnTo>
                    <a:pt x="107594" y="179616"/>
                  </a:lnTo>
                  <a:lnTo>
                    <a:pt x="114173" y="178346"/>
                  </a:lnTo>
                  <a:lnTo>
                    <a:pt x="131457" y="177076"/>
                  </a:lnTo>
                  <a:lnTo>
                    <a:pt x="149504" y="177076"/>
                  </a:lnTo>
                  <a:lnTo>
                    <a:pt x="171500" y="175806"/>
                  </a:lnTo>
                  <a:lnTo>
                    <a:pt x="167779" y="171996"/>
                  </a:lnTo>
                  <a:lnTo>
                    <a:pt x="175463" y="170726"/>
                  </a:lnTo>
                  <a:lnTo>
                    <a:pt x="167017" y="170726"/>
                  </a:lnTo>
                  <a:lnTo>
                    <a:pt x="166738" y="165646"/>
                  </a:lnTo>
                  <a:lnTo>
                    <a:pt x="179603" y="169456"/>
                  </a:lnTo>
                  <a:lnTo>
                    <a:pt x="197573" y="166916"/>
                  </a:lnTo>
                  <a:lnTo>
                    <a:pt x="214972" y="165646"/>
                  </a:lnTo>
                  <a:lnTo>
                    <a:pt x="226174" y="169456"/>
                  </a:lnTo>
                  <a:lnTo>
                    <a:pt x="230632" y="168186"/>
                  </a:lnTo>
                  <a:lnTo>
                    <a:pt x="229806" y="165646"/>
                  </a:lnTo>
                  <a:lnTo>
                    <a:pt x="228968" y="163106"/>
                  </a:lnTo>
                  <a:lnTo>
                    <a:pt x="233438" y="161836"/>
                  </a:lnTo>
                  <a:lnTo>
                    <a:pt x="236308" y="165646"/>
                  </a:lnTo>
                  <a:lnTo>
                    <a:pt x="238150" y="161836"/>
                  </a:lnTo>
                  <a:lnTo>
                    <a:pt x="238772" y="160566"/>
                  </a:lnTo>
                  <a:lnTo>
                    <a:pt x="246443" y="160566"/>
                  </a:lnTo>
                  <a:lnTo>
                    <a:pt x="250482" y="164376"/>
                  </a:lnTo>
                  <a:lnTo>
                    <a:pt x="251002" y="166916"/>
                  </a:lnTo>
                  <a:lnTo>
                    <a:pt x="249834" y="166916"/>
                  </a:lnTo>
                  <a:lnTo>
                    <a:pt x="245681" y="168186"/>
                  </a:lnTo>
                  <a:lnTo>
                    <a:pt x="244182" y="168186"/>
                  </a:lnTo>
                  <a:lnTo>
                    <a:pt x="252844" y="169456"/>
                  </a:lnTo>
                  <a:lnTo>
                    <a:pt x="261899" y="166916"/>
                  </a:lnTo>
                  <a:lnTo>
                    <a:pt x="269633" y="164376"/>
                  </a:lnTo>
                  <a:lnTo>
                    <a:pt x="263156" y="164376"/>
                  </a:lnTo>
                  <a:lnTo>
                    <a:pt x="280898" y="160566"/>
                  </a:lnTo>
                  <a:lnTo>
                    <a:pt x="286816" y="159296"/>
                  </a:lnTo>
                  <a:lnTo>
                    <a:pt x="311797" y="155486"/>
                  </a:lnTo>
                  <a:lnTo>
                    <a:pt x="324167" y="152946"/>
                  </a:lnTo>
                  <a:lnTo>
                    <a:pt x="336524" y="150406"/>
                  </a:lnTo>
                  <a:lnTo>
                    <a:pt x="359422" y="144056"/>
                  </a:lnTo>
                  <a:lnTo>
                    <a:pt x="356235" y="141516"/>
                  </a:lnTo>
                  <a:lnTo>
                    <a:pt x="360464" y="140246"/>
                  </a:lnTo>
                  <a:lnTo>
                    <a:pt x="368947" y="137706"/>
                  </a:lnTo>
                  <a:lnTo>
                    <a:pt x="377012" y="137706"/>
                  </a:lnTo>
                  <a:lnTo>
                    <a:pt x="385394" y="138976"/>
                  </a:lnTo>
                  <a:lnTo>
                    <a:pt x="392226" y="137706"/>
                  </a:lnTo>
                  <a:lnTo>
                    <a:pt x="399072" y="136436"/>
                  </a:lnTo>
                  <a:lnTo>
                    <a:pt x="398754" y="137706"/>
                  </a:lnTo>
                  <a:lnTo>
                    <a:pt x="400354" y="136436"/>
                  </a:lnTo>
                  <a:lnTo>
                    <a:pt x="403555" y="133896"/>
                  </a:lnTo>
                  <a:lnTo>
                    <a:pt x="416877" y="131356"/>
                  </a:lnTo>
                  <a:lnTo>
                    <a:pt x="416204" y="133896"/>
                  </a:lnTo>
                  <a:lnTo>
                    <a:pt x="419976" y="136436"/>
                  </a:lnTo>
                  <a:lnTo>
                    <a:pt x="423481" y="137706"/>
                  </a:lnTo>
                  <a:lnTo>
                    <a:pt x="421970" y="140246"/>
                  </a:lnTo>
                  <a:lnTo>
                    <a:pt x="434047" y="136436"/>
                  </a:lnTo>
                  <a:lnTo>
                    <a:pt x="438543" y="132626"/>
                  </a:lnTo>
                  <a:lnTo>
                    <a:pt x="439940" y="131356"/>
                  </a:lnTo>
                  <a:lnTo>
                    <a:pt x="441337" y="130086"/>
                  </a:lnTo>
                  <a:lnTo>
                    <a:pt x="448335" y="122466"/>
                  </a:lnTo>
                  <a:lnTo>
                    <a:pt x="452374" y="126276"/>
                  </a:lnTo>
                  <a:lnTo>
                    <a:pt x="456222" y="122466"/>
                  </a:lnTo>
                  <a:lnTo>
                    <a:pt x="457504" y="121196"/>
                  </a:lnTo>
                  <a:lnTo>
                    <a:pt x="458139" y="118656"/>
                  </a:lnTo>
                  <a:lnTo>
                    <a:pt x="469976" y="117386"/>
                  </a:lnTo>
                  <a:lnTo>
                    <a:pt x="466839" y="119926"/>
                  </a:lnTo>
                  <a:lnTo>
                    <a:pt x="469061" y="122466"/>
                  </a:lnTo>
                  <a:lnTo>
                    <a:pt x="471220" y="126276"/>
                  </a:lnTo>
                  <a:lnTo>
                    <a:pt x="467918" y="128816"/>
                  </a:lnTo>
                  <a:lnTo>
                    <a:pt x="485571" y="130086"/>
                  </a:lnTo>
                  <a:lnTo>
                    <a:pt x="498792" y="126276"/>
                  </a:lnTo>
                  <a:lnTo>
                    <a:pt x="509346" y="123736"/>
                  </a:lnTo>
                  <a:lnTo>
                    <a:pt x="518960" y="127546"/>
                  </a:lnTo>
                  <a:lnTo>
                    <a:pt x="519404" y="123736"/>
                  </a:lnTo>
                  <a:lnTo>
                    <a:pt x="519709" y="121196"/>
                  </a:lnTo>
                  <a:lnTo>
                    <a:pt x="512025" y="119926"/>
                  </a:lnTo>
                  <a:lnTo>
                    <a:pt x="503567" y="121196"/>
                  </a:lnTo>
                  <a:lnTo>
                    <a:pt x="502043" y="119926"/>
                  </a:lnTo>
                  <a:lnTo>
                    <a:pt x="500748" y="117386"/>
                  </a:lnTo>
                  <a:lnTo>
                    <a:pt x="505028" y="113576"/>
                  </a:lnTo>
                  <a:lnTo>
                    <a:pt x="511987" y="111036"/>
                  </a:lnTo>
                  <a:lnTo>
                    <a:pt x="518795" y="109766"/>
                  </a:lnTo>
                  <a:lnTo>
                    <a:pt x="524878" y="111036"/>
                  </a:lnTo>
                  <a:lnTo>
                    <a:pt x="532371" y="116116"/>
                  </a:lnTo>
                  <a:lnTo>
                    <a:pt x="542353" y="119926"/>
                  </a:lnTo>
                  <a:lnTo>
                    <a:pt x="555942" y="121196"/>
                  </a:lnTo>
                  <a:lnTo>
                    <a:pt x="554456" y="121196"/>
                  </a:lnTo>
                  <a:lnTo>
                    <a:pt x="551789" y="122466"/>
                  </a:lnTo>
                  <a:lnTo>
                    <a:pt x="557631" y="122466"/>
                  </a:lnTo>
                  <a:lnTo>
                    <a:pt x="563283" y="121196"/>
                  </a:lnTo>
                  <a:lnTo>
                    <a:pt x="569302" y="118656"/>
                  </a:lnTo>
                  <a:lnTo>
                    <a:pt x="576300" y="119926"/>
                  </a:lnTo>
                  <a:lnTo>
                    <a:pt x="577621" y="118656"/>
                  </a:lnTo>
                  <a:lnTo>
                    <a:pt x="580263" y="116116"/>
                  </a:lnTo>
                  <a:lnTo>
                    <a:pt x="584504" y="116116"/>
                  </a:lnTo>
                  <a:lnTo>
                    <a:pt x="586193" y="114846"/>
                  </a:lnTo>
                  <a:lnTo>
                    <a:pt x="587870" y="113576"/>
                  </a:lnTo>
                  <a:lnTo>
                    <a:pt x="589216" y="109766"/>
                  </a:lnTo>
                  <a:lnTo>
                    <a:pt x="570242" y="114846"/>
                  </a:lnTo>
                  <a:lnTo>
                    <a:pt x="578205" y="111036"/>
                  </a:lnTo>
                  <a:lnTo>
                    <a:pt x="580237" y="109766"/>
                  </a:lnTo>
                  <a:lnTo>
                    <a:pt x="584314" y="107226"/>
                  </a:lnTo>
                  <a:lnTo>
                    <a:pt x="586359" y="105956"/>
                  </a:lnTo>
                  <a:lnTo>
                    <a:pt x="595807" y="102146"/>
                  </a:lnTo>
                  <a:lnTo>
                    <a:pt x="607669" y="102146"/>
                  </a:lnTo>
                  <a:lnTo>
                    <a:pt x="607021" y="104686"/>
                  </a:lnTo>
                  <a:lnTo>
                    <a:pt x="598055" y="109766"/>
                  </a:lnTo>
                  <a:lnTo>
                    <a:pt x="603592" y="112306"/>
                  </a:lnTo>
                  <a:lnTo>
                    <a:pt x="607872" y="105956"/>
                  </a:lnTo>
                  <a:lnTo>
                    <a:pt x="613410" y="108496"/>
                  </a:lnTo>
                  <a:lnTo>
                    <a:pt x="609561" y="113576"/>
                  </a:lnTo>
                  <a:lnTo>
                    <a:pt x="600519" y="116116"/>
                  </a:lnTo>
                  <a:lnTo>
                    <a:pt x="589432" y="118656"/>
                  </a:lnTo>
                  <a:lnTo>
                    <a:pt x="579488" y="122466"/>
                  </a:lnTo>
                  <a:lnTo>
                    <a:pt x="585571" y="122466"/>
                  </a:lnTo>
                  <a:lnTo>
                    <a:pt x="592023" y="119926"/>
                  </a:lnTo>
                  <a:lnTo>
                    <a:pt x="596163" y="119926"/>
                  </a:lnTo>
                  <a:lnTo>
                    <a:pt x="595363" y="123736"/>
                  </a:lnTo>
                  <a:lnTo>
                    <a:pt x="599046" y="119926"/>
                  </a:lnTo>
                  <a:lnTo>
                    <a:pt x="601497" y="117386"/>
                  </a:lnTo>
                  <a:lnTo>
                    <a:pt x="609638" y="117386"/>
                  </a:lnTo>
                  <a:lnTo>
                    <a:pt x="619023" y="116116"/>
                  </a:lnTo>
                  <a:lnTo>
                    <a:pt x="628954" y="112306"/>
                  </a:lnTo>
                  <a:lnTo>
                    <a:pt x="628510" y="118656"/>
                  </a:lnTo>
                  <a:lnTo>
                    <a:pt x="630008" y="117386"/>
                  </a:lnTo>
                  <a:lnTo>
                    <a:pt x="634809" y="113576"/>
                  </a:lnTo>
                  <a:lnTo>
                    <a:pt x="638644" y="113576"/>
                  </a:lnTo>
                  <a:lnTo>
                    <a:pt x="631380" y="121196"/>
                  </a:lnTo>
                  <a:lnTo>
                    <a:pt x="639660" y="118656"/>
                  </a:lnTo>
                  <a:lnTo>
                    <a:pt x="656488" y="121196"/>
                  </a:lnTo>
                  <a:lnTo>
                    <a:pt x="664413" y="121196"/>
                  </a:lnTo>
                  <a:lnTo>
                    <a:pt x="653503" y="119926"/>
                  </a:lnTo>
                  <a:lnTo>
                    <a:pt x="652475" y="118656"/>
                  </a:lnTo>
                  <a:lnTo>
                    <a:pt x="651459" y="117386"/>
                  </a:lnTo>
                  <a:lnTo>
                    <a:pt x="651827" y="113576"/>
                  </a:lnTo>
                  <a:lnTo>
                    <a:pt x="649973" y="112306"/>
                  </a:lnTo>
                  <a:lnTo>
                    <a:pt x="648131" y="111036"/>
                  </a:lnTo>
                  <a:lnTo>
                    <a:pt x="663168" y="108496"/>
                  </a:lnTo>
                  <a:lnTo>
                    <a:pt x="671423" y="113576"/>
                  </a:lnTo>
                  <a:lnTo>
                    <a:pt x="680440" y="118656"/>
                  </a:lnTo>
                  <a:lnTo>
                    <a:pt x="689698" y="118656"/>
                  </a:lnTo>
                  <a:lnTo>
                    <a:pt x="681901" y="116116"/>
                  </a:lnTo>
                  <a:lnTo>
                    <a:pt x="687870" y="113576"/>
                  </a:lnTo>
                  <a:lnTo>
                    <a:pt x="694042" y="113576"/>
                  </a:lnTo>
                  <a:lnTo>
                    <a:pt x="702564" y="114846"/>
                  </a:lnTo>
                  <a:lnTo>
                    <a:pt x="706602" y="118656"/>
                  </a:lnTo>
                  <a:lnTo>
                    <a:pt x="715060" y="116116"/>
                  </a:lnTo>
                  <a:lnTo>
                    <a:pt x="713854" y="113576"/>
                  </a:lnTo>
                  <a:lnTo>
                    <a:pt x="710336" y="111036"/>
                  </a:lnTo>
                  <a:lnTo>
                    <a:pt x="711860" y="108496"/>
                  </a:lnTo>
                  <a:lnTo>
                    <a:pt x="717080" y="109766"/>
                  </a:lnTo>
                  <a:lnTo>
                    <a:pt x="721131" y="108496"/>
                  </a:lnTo>
                  <a:lnTo>
                    <a:pt x="724014" y="105956"/>
                  </a:lnTo>
                  <a:lnTo>
                    <a:pt x="725449" y="104686"/>
                  </a:lnTo>
                  <a:lnTo>
                    <a:pt x="729462" y="102146"/>
                  </a:lnTo>
                  <a:lnTo>
                    <a:pt x="731481" y="100876"/>
                  </a:lnTo>
                  <a:lnTo>
                    <a:pt x="732523" y="105956"/>
                  </a:lnTo>
                  <a:lnTo>
                    <a:pt x="744029" y="105956"/>
                  </a:lnTo>
                  <a:lnTo>
                    <a:pt x="746899" y="100876"/>
                  </a:lnTo>
                  <a:lnTo>
                    <a:pt x="749274" y="97066"/>
                  </a:lnTo>
                  <a:lnTo>
                    <a:pt x="759294" y="95796"/>
                  </a:lnTo>
                  <a:lnTo>
                    <a:pt x="750531" y="104686"/>
                  </a:lnTo>
                  <a:lnTo>
                    <a:pt x="761517" y="102146"/>
                  </a:lnTo>
                  <a:lnTo>
                    <a:pt x="759587" y="108496"/>
                  </a:lnTo>
                  <a:lnTo>
                    <a:pt x="767092" y="105956"/>
                  </a:lnTo>
                  <a:lnTo>
                    <a:pt x="779475" y="103416"/>
                  </a:lnTo>
                  <a:lnTo>
                    <a:pt x="787400" y="103416"/>
                  </a:lnTo>
                  <a:lnTo>
                    <a:pt x="785964" y="102146"/>
                  </a:lnTo>
                  <a:lnTo>
                    <a:pt x="784542" y="100876"/>
                  </a:lnTo>
                  <a:lnTo>
                    <a:pt x="786828" y="95796"/>
                  </a:lnTo>
                  <a:lnTo>
                    <a:pt x="787971" y="93256"/>
                  </a:lnTo>
                  <a:lnTo>
                    <a:pt x="798309" y="91986"/>
                  </a:lnTo>
                  <a:lnTo>
                    <a:pt x="801243" y="94526"/>
                  </a:lnTo>
                  <a:lnTo>
                    <a:pt x="801192" y="95796"/>
                  </a:lnTo>
                  <a:lnTo>
                    <a:pt x="809688" y="95796"/>
                  </a:lnTo>
                  <a:lnTo>
                    <a:pt x="827900" y="95796"/>
                  </a:lnTo>
                  <a:lnTo>
                    <a:pt x="833348" y="93256"/>
                  </a:lnTo>
                  <a:lnTo>
                    <a:pt x="836549" y="94526"/>
                  </a:lnTo>
                  <a:lnTo>
                    <a:pt x="834732" y="97066"/>
                  </a:lnTo>
                  <a:lnTo>
                    <a:pt x="831735" y="98336"/>
                  </a:lnTo>
                  <a:lnTo>
                    <a:pt x="835901" y="97066"/>
                  </a:lnTo>
                  <a:lnTo>
                    <a:pt x="839216" y="94526"/>
                  </a:lnTo>
                  <a:lnTo>
                    <a:pt x="845705" y="93256"/>
                  </a:lnTo>
                  <a:lnTo>
                    <a:pt x="844423" y="98336"/>
                  </a:lnTo>
                  <a:lnTo>
                    <a:pt x="845400" y="103085"/>
                  </a:lnTo>
                  <a:lnTo>
                    <a:pt x="856780" y="99606"/>
                  </a:lnTo>
                  <a:lnTo>
                    <a:pt x="858799" y="100876"/>
                  </a:lnTo>
                  <a:lnTo>
                    <a:pt x="868172" y="103416"/>
                  </a:lnTo>
                  <a:lnTo>
                    <a:pt x="865174" y="104686"/>
                  </a:lnTo>
                  <a:lnTo>
                    <a:pt x="874725" y="104686"/>
                  </a:lnTo>
                  <a:lnTo>
                    <a:pt x="885215" y="100876"/>
                  </a:lnTo>
                  <a:lnTo>
                    <a:pt x="888949" y="99606"/>
                  </a:lnTo>
                  <a:lnTo>
                    <a:pt x="896416" y="97066"/>
                  </a:lnTo>
                  <a:lnTo>
                    <a:pt x="908138" y="95796"/>
                  </a:lnTo>
                  <a:lnTo>
                    <a:pt x="908469" y="94526"/>
                  </a:lnTo>
                  <a:lnTo>
                    <a:pt x="909955" y="93256"/>
                  </a:lnTo>
                  <a:lnTo>
                    <a:pt x="913790" y="93256"/>
                  </a:lnTo>
                  <a:lnTo>
                    <a:pt x="935367" y="95796"/>
                  </a:lnTo>
                  <a:lnTo>
                    <a:pt x="946467" y="94526"/>
                  </a:lnTo>
                  <a:lnTo>
                    <a:pt x="950531" y="93256"/>
                  </a:lnTo>
                  <a:lnTo>
                    <a:pt x="954595" y="91986"/>
                  </a:lnTo>
                  <a:lnTo>
                    <a:pt x="958659" y="90716"/>
                  </a:lnTo>
                  <a:lnTo>
                    <a:pt x="969073" y="98336"/>
                  </a:lnTo>
                  <a:lnTo>
                    <a:pt x="972896" y="95796"/>
                  </a:lnTo>
                  <a:lnTo>
                    <a:pt x="969924" y="91986"/>
                  </a:lnTo>
                  <a:lnTo>
                    <a:pt x="969429" y="90716"/>
                  </a:lnTo>
                  <a:lnTo>
                    <a:pt x="968451" y="88176"/>
                  </a:lnTo>
                  <a:lnTo>
                    <a:pt x="971219" y="86906"/>
                  </a:lnTo>
                  <a:lnTo>
                    <a:pt x="976782" y="84366"/>
                  </a:lnTo>
                  <a:lnTo>
                    <a:pt x="984694" y="84366"/>
                  </a:lnTo>
                  <a:lnTo>
                    <a:pt x="986955" y="86906"/>
                  </a:lnTo>
                  <a:lnTo>
                    <a:pt x="987323" y="90716"/>
                  </a:lnTo>
                  <a:lnTo>
                    <a:pt x="989545" y="93256"/>
                  </a:lnTo>
                  <a:lnTo>
                    <a:pt x="996099" y="89446"/>
                  </a:lnTo>
                  <a:lnTo>
                    <a:pt x="1004354" y="84366"/>
                  </a:lnTo>
                  <a:lnTo>
                    <a:pt x="1013942" y="83096"/>
                  </a:lnTo>
                  <a:lnTo>
                    <a:pt x="1024509" y="84366"/>
                  </a:lnTo>
                  <a:lnTo>
                    <a:pt x="1020356" y="86906"/>
                  </a:lnTo>
                  <a:lnTo>
                    <a:pt x="1015669" y="85636"/>
                  </a:lnTo>
                  <a:lnTo>
                    <a:pt x="1011516" y="86906"/>
                  </a:lnTo>
                  <a:lnTo>
                    <a:pt x="1022896" y="90716"/>
                  </a:lnTo>
                  <a:lnTo>
                    <a:pt x="1014133" y="95796"/>
                  </a:lnTo>
                  <a:lnTo>
                    <a:pt x="1007948" y="98336"/>
                  </a:lnTo>
                  <a:lnTo>
                    <a:pt x="1006144" y="99606"/>
                  </a:lnTo>
                  <a:lnTo>
                    <a:pt x="1010513" y="103416"/>
                  </a:lnTo>
                  <a:lnTo>
                    <a:pt x="1017498" y="95796"/>
                  </a:lnTo>
                  <a:lnTo>
                    <a:pt x="1047038" y="90716"/>
                  </a:lnTo>
                  <a:lnTo>
                    <a:pt x="1050531" y="86906"/>
                  </a:lnTo>
                  <a:lnTo>
                    <a:pt x="1054036" y="83096"/>
                  </a:lnTo>
                  <a:lnTo>
                    <a:pt x="1059522" y="85763"/>
                  </a:lnTo>
                  <a:lnTo>
                    <a:pt x="1059561" y="85636"/>
                  </a:lnTo>
                  <a:lnTo>
                    <a:pt x="1061910" y="86906"/>
                  </a:lnTo>
                  <a:lnTo>
                    <a:pt x="1059522" y="85763"/>
                  </a:lnTo>
                  <a:lnTo>
                    <a:pt x="1059243" y="86906"/>
                  </a:lnTo>
                  <a:lnTo>
                    <a:pt x="1057744" y="88176"/>
                  </a:lnTo>
                  <a:lnTo>
                    <a:pt x="1065695" y="88176"/>
                  </a:lnTo>
                  <a:lnTo>
                    <a:pt x="1067257" y="86906"/>
                  </a:lnTo>
                  <a:lnTo>
                    <a:pt x="1068819" y="85636"/>
                  </a:lnTo>
                  <a:lnTo>
                    <a:pt x="1070394" y="84366"/>
                  </a:lnTo>
                  <a:lnTo>
                    <a:pt x="1071740" y="83096"/>
                  </a:lnTo>
                  <a:lnTo>
                    <a:pt x="1075817" y="79286"/>
                  </a:lnTo>
                  <a:lnTo>
                    <a:pt x="1080909" y="78016"/>
                  </a:lnTo>
                  <a:lnTo>
                    <a:pt x="1086015" y="76746"/>
                  </a:lnTo>
                  <a:lnTo>
                    <a:pt x="1092187" y="76746"/>
                  </a:lnTo>
                  <a:lnTo>
                    <a:pt x="1096556" y="79286"/>
                  </a:lnTo>
                  <a:lnTo>
                    <a:pt x="1093241" y="81826"/>
                  </a:lnTo>
                  <a:lnTo>
                    <a:pt x="1107211" y="78016"/>
                  </a:lnTo>
                  <a:lnTo>
                    <a:pt x="1111046" y="76746"/>
                  </a:lnTo>
                  <a:lnTo>
                    <a:pt x="1110513" y="78841"/>
                  </a:lnTo>
                  <a:lnTo>
                    <a:pt x="1127264" y="76923"/>
                  </a:lnTo>
                  <a:lnTo>
                    <a:pt x="1126070" y="78244"/>
                  </a:lnTo>
                  <a:lnTo>
                    <a:pt x="1124902" y="77927"/>
                  </a:lnTo>
                  <a:lnTo>
                    <a:pt x="1127239" y="78574"/>
                  </a:lnTo>
                  <a:lnTo>
                    <a:pt x="1127709" y="76873"/>
                  </a:lnTo>
                  <a:lnTo>
                    <a:pt x="1128737" y="76746"/>
                  </a:lnTo>
                  <a:lnTo>
                    <a:pt x="1130376" y="75476"/>
                  </a:lnTo>
                  <a:lnTo>
                    <a:pt x="1132039" y="74206"/>
                  </a:lnTo>
                  <a:lnTo>
                    <a:pt x="1138339" y="69126"/>
                  </a:lnTo>
                  <a:lnTo>
                    <a:pt x="1141336" y="67856"/>
                  </a:lnTo>
                  <a:lnTo>
                    <a:pt x="1146390" y="68961"/>
                  </a:lnTo>
                  <a:lnTo>
                    <a:pt x="1148842" y="67856"/>
                  </a:lnTo>
                  <a:lnTo>
                    <a:pt x="1151674" y="66586"/>
                  </a:lnTo>
                  <a:lnTo>
                    <a:pt x="1156881" y="70396"/>
                  </a:lnTo>
                  <a:lnTo>
                    <a:pt x="1146746" y="75476"/>
                  </a:lnTo>
                  <a:lnTo>
                    <a:pt x="1139075" y="76746"/>
                  </a:lnTo>
                  <a:lnTo>
                    <a:pt x="1146098" y="81826"/>
                  </a:lnTo>
                  <a:lnTo>
                    <a:pt x="1151674" y="80556"/>
                  </a:lnTo>
                  <a:lnTo>
                    <a:pt x="1159548" y="78016"/>
                  </a:lnTo>
                  <a:lnTo>
                    <a:pt x="1173480" y="79286"/>
                  </a:lnTo>
                  <a:lnTo>
                    <a:pt x="1162494" y="83096"/>
                  </a:lnTo>
                  <a:lnTo>
                    <a:pt x="1168488" y="86906"/>
                  </a:lnTo>
                  <a:lnTo>
                    <a:pt x="1175156" y="89446"/>
                  </a:lnTo>
                  <a:lnTo>
                    <a:pt x="1182941" y="90716"/>
                  </a:lnTo>
                  <a:lnTo>
                    <a:pt x="1192301" y="93256"/>
                  </a:lnTo>
                  <a:lnTo>
                    <a:pt x="1187145" y="89446"/>
                  </a:lnTo>
                  <a:lnTo>
                    <a:pt x="1179537" y="84366"/>
                  </a:lnTo>
                  <a:lnTo>
                    <a:pt x="1174800" y="79286"/>
                  </a:lnTo>
                  <a:lnTo>
                    <a:pt x="1178280" y="75476"/>
                  </a:lnTo>
                  <a:lnTo>
                    <a:pt x="1181798" y="76746"/>
                  </a:lnTo>
                  <a:lnTo>
                    <a:pt x="1186802" y="76746"/>
                  </a:lnTo>
                  <a:lnTo>
                    <a:pt x="1190371" y="75476"/>
                  </a:lnTo>
                  <a:lnTo>
                    <a:pt x="1193952" y="74206"/>
                  </a:lnTo>
                  <a:lnTo>
                    <a:pt x="1194676" y="80556"/>
                  </a:lnTo>
                  <a:lnTo>
                    <a:pt x="1201508" y="78016"/>
                  </a:lnTo>
                  <a:lnTo>
                    <a:pt x="1209497" y="76746"/>
                  </a:lnTo>
                  <a:lnTo>
                    <a:pt x="1208735" y="84366"/>
                  </a:lnTo>
                  <a:lnTo>
                    <a:pt x="1218222" y="81826"/>
                  </a:lnTo>
                  <a:lnTo>
                    <a:pt x="1216850" y="78016"/>
                  </a:lnTo>
                  <a:lnTo>
                    <a:pt x="1218831" y="76746"/>
                  </a:lnTo>
                  <a:lnTo>
                    <a:pt x="1222819" y="74206"/>
                  </a:lnTo>
                  <a:lnTo>
                    <a:pt x="1232839" y="74206"/>
                  </a:lnTo>
                  <a:lnTo>
                    <a:pt x="1235062" y="80556"/>
                  </a:lnTo>
                  <a:lnTo>
                    <a:pt x="1238453" y="85636"/>
                  </a:lnTo>
                  <a:lnTo>
                    <a:pt x="1243825" y="84366"/>
                  </a:lnTo>
                  <a:lnTo>
                    <a:pt x="1241323" y="80556"/>
                  </a:lnTo>
                  <a:lnTo>
                    <a:pt x="1239443" y="76746"/>
                  </a:lnTo>
                  <a:lnTo>
                    <a:pt x="1246682" y="74206"/>
                  </a:lnTo>
                  <a:lnTo>
                    <a:pt x="1256601" y="75476"/>
                  </a:lnTo>
                  <a:lnTo>
                    <a:pt x="1265656" y="74206"/>
                  </a:lnTo>
                  <a:lnTo>
                    <a:pt x="1275143" y="71666"/>
                  </a:lnTo>
                  <a:lnTo>
                    <a:pt x="1286344" y="67856"/>
                  </a:lnTo>
                  <a:lnTo>
                    <a:pt x="1293774" y="69875"/>
                  </a:lnTo>
                  <a:lnTo>
                    <a:pt x="1296352" y="67856"/>
                  </a:lnTo>
                  <a:lnTo>
                    <a:pt x="1298702" y="67856"/>
                  </a:lnTo>
                  <a:lnTo>
                    <a:pt x="1298054" y="70396"/>
                  </a:lnTo>
                  <a:lnTo>
                    <a:pt x="1301343" y="67856"/>
                  </a:lnTo>
                  <a:lnTo>
                    <a:pt x="1301915" y="66586"/>
                  </a:lnTo>
                  <a:lnTo>
                    <a:pt x="1302473" y="65316"/>
                  </a:lnTo>
                  <a:lnTo>
                    <a:pt x="1304328" y="62776"/>
                  </a:lnTo>
                  <a:lnTo>
                    <a:pt x="1309801" y="60236"/>
                  </a:lnTo>
                  <a:lnTo>
                    <a:pt x="1314602" y="58966"/>
                  </a:lnTo>
                  <a:lnTo>
                    <a:pt x="1324051" y="61506"/>
                  </a:lnTo>
                  <a:lnTo>
                    <a:pt x="1335722" y="64046"/>
                  </a:lnTo>
                  <a:lnTo>
                    <a:pt x="1347190" y="61506"/>
                  </a:lnTo>
                  <a:lnTo>
                    <a:pt x="1350378" y="64046"/>
                  </a:lnTo>
                  <a:lnTo>
                    <a:pt x="1345895" y="66586"/>
                  </a:lnTo>
                  <a:lnTo>
                    <a:pt x="1346428" y="69126"/>
                  </a:lnTo>
                  <a:lnTo>
                    <a:pt x="1371638" y="58966"/>
                  </a:lnTo>
                  <a:lnTo>
                    <a:pt x="1378000" y="55156"/>
                  </a:lnTo>
                  <a:lnTo>
                    <a:pt x="1390840" y="59918"/>
                  </a:lnTo>
                  <a:lnTo>
                    <a:pt x="1391729" y="60706"/>
                  </a:lnTo>
                  <a:lnTo>
                    <a:pt x="1398752" y="62636"/>
                  </a:lnTo>
                  <a:lnTo>
                    <a:pt x="1391208" y="59512"/>
                  </a:lnTo>
                  <a:lnTo>
                    <a:pt x="1388097" y="55156"/>
                  </a:lnTo>
                  <a:lnTo>
                    <a:pt x="1390650" y="51346"/>
                  </a:lnTo>
                  <a:lnTo>
                    <a:pt x="1392301" y="50076"/>
                  </a:lnTo>
                  <a:lnTo>
                    <a:pt x="1397241" y="46266"/>
                  </a:lnTo>
                  <a:lnTo>
                    <a:pt x="1401483" y="43726"/>
                  </a:lnTo>
                  <a:lnTo>
                    <a:pt x="1404454" y="41960"/>
                  </a:lnTo>
                  <a:lnTo>
                    <a:pt x="1404239" y="42722"/>
                  </a:lnTo>
                  <a:lnTo>
                    <a:pt x="1405407" y="43053"/>
                  </a:lnTo>
                  <a:lnTo>
                    <a:pt x="1409039" y="39014"/>
                  </a:lnTo>
                  <a:lnTo>
                    <a:pt x="1409369" y="37846"/>
                  </a:lnTo>
                  <a:lnTo>
                    <a:pt x="1404785" y="40449"/>
                  </a:lnTo>
                  <a:lnTo>
                    <a:pt x="1404137" y="39916"/>
                  </a:lnTo>
                  <a:lnTo>
                    <a:pt x="1402549" y="38646"/>
                  </a:lnTo>
                  <a:lnTo>
                    <a:pt x="1399679" y="36106"/>
                  </a:lnTo>
                  <a:lnTo>
                    <a:pt x="1397330" y="34836"/>
                  </a:lnTo>
                  <a:lnTo>
                    <a:pt x="1414818" y="31026"/>
                  </a:lnTo>
                  <a:lnTo>
                    <a:pt x="1416837" y="33566"/>
                  </a:lnTo>
                  <a:lnTo>
                    <a:pt x="1415021" y="34836"/>
                  </a:lnTo>
                  <a:lnTo>
                    <a:pt x="1412875" y="38646"/>
                  </a:lnTo>
                  <a:lnTo>
                    <a:pt x="1415872" y="36106"/>
                  </a:lnTo>
                  <a:lnTo>
                    <a:pt x="1422577" y="39916"/>
                  </a:lnTo>
                  <a:lnTo>
                    <a:pt x="1418945" y="43726"/>
                  </a:lnTo>
                  <a:lnTo>
                    <a:pt x="1414983" y="48806"/>
                  </a:lnTo>
                  <a:lnTo>
                    <a:pt x="1408607" y="44996"/>
                  </a:lnTo>
                  <a:lnTo>
                    <a:pt x="1400695" y="55156"/>
                  </a:lnTo>
                  <a:lnTo>
                    <a:pt x="1400898" y="58966"/>
                  </a:lnTo>
                  <a:lnTo>
                    <a:pt x="1403883" y="57696"/>
                  </a:lnTo>
                  <a:lnTo>
                    <a:pt x="1406550" y="56426"/>
                  </a:lnTo>
                  <a:lnTo>
                    <a:pt x="1405051" y="57696"/>
                  </a:lnTo>
                  <a:lnTo>
                    <a:pt x="1404734" y="58966"/>
                  </a:lnTo>
                  <a:lnTo>
                    <a:pt x="1406423" y="61506"/>
                  </a:lnTo>
                  <a:lnTo>
                    <a:pt x="1408252" y="58966"/>
                  </a:lnTo>
                  <a:lnTo>
                    <a:pt x="1411554" y="56426"/>
                  </a:lnTo>
                  <a:lnTo>
                    <a:pt x="1415478" y="65316"/>
                  </a:lnTo>
                  <a:lnTo>
                    <a:pt x="1416443" y="61506"/>
                  </a:lnTo>
                  <a:lnTo>
                    <a:pt x="1440192" y="66586"/>
                  </a:lnTo>
                  <a:lnTo>
                    <a:pt x="1449959" y="61506"/>
                  </a:lnTo>
                  <a:lnTo>
                    <a:pt x="1452397" y="60236"/>
                  </a:lnTo>
                  <a:lnTo>
                    <a:pt x="1458810" y="56426"/>
                  </a:lnTo>
                  <a:lnTo>
                    <a:pt x="1465224" y="52616"/>
                  </a:lnTo>
                  <a:lnTo>
                    <a:pt x="1479905" y="46266"/>
                  </a:lnTo>
                  <a:lnTo>
                    <a:pt x="1497685" y="41186"/>
                  </a:lnTo>
                  <a:lnTo>
                    <a:pt x="1490738" y="48806"/>
                  </a:lnTo>
                  <a:lnTo>
                    <a:pt x="1495945" y="52616"/>
                  </a:lnTo>
                  <a:lnTo>
                    <a:pt x="1496352" y="60236"/>
                  </a:lnTo>
                  <a:lnTo>
                    <a:pt x="1490256" y="56426"/>
                  </a:lnTo>
                  <a:lnTo>
                    <a:pt x="1482280" y="58966"/>
                  </a:lnTo>
                  <a:lnTo>
                    <a:pt x="1472984" y="61506"/>
                  </a:lnTo>
                  <a:lnTo>
                    <a:pt x="1463001" y="61506"/>
                  </a:lnTo>
                  <a:lnTo>
                    <a:pt x="1470355" y="62776"/>
                  </a:lnTo>
                  <a:lnTo>
                    <a:pt x="1468208" y="66586"/>
                  </a:lnTo>
                  <a:lnTo>
                    <a:pt x="1466392" y="67856"/>
                  </a:lnTo>
                  <a:lnTo>
                    <a:pt x="1491030" y="61506"/>
                  </a:lnTo>
                  <a:lnTo>
                    <a:pt x="1490687" y="65316"/>
                  </a:lnTo>
                  <a:lnTo>
                    <a:pt x="1496237" y="65316"/>
                  </a:lnTo>
                  <a:lnTo>
                    <a:pt x="1503400" y="65316"/>
                  </a:lnTo>
                  <a:lnTo>
                    <a:pt x="1504099" y="61506"/>
                  </a:lnTo>
                  <a:lnTo>
                    <a:pt x="1507756" y="60236"/>
                  </a:lnTo>
                  <a:lnTo>
                    <a:pt x="1511414" y="58966"/>
                  </a:lnTo>
                  <a:lnTo>
                    <a:pt x="1521345" y="57696"/>
                  </a:lnTo>
                  <a:lnTo>
                    <a:pt x="1530362" y="55156"/>
                  </a:lnTo>
                  <a:lnTo>
                    <a:pt x="1530565" y="58966"/>
                  </a:lnTo>
                  <a:lnTo>
                    <a:pt x="1529067" y="62039"/>
                  </a:lnTo>
                  <a:lnTo>
                    <a:pt x="1532191" y="60236"/>
                  </a:lnTo>
                  <a:lnTo>
                    <a:pt x="1538846" y="55156"/>
                  </a:lnTo>
                  <a:lnTo>
                    <a:pt x="1547723" y="56426"/>
                  </a:lnTo>
                  <a:lnTo>
                    <a:pt x="1542719" y="56426"/>
                  </a:lnTo>
                  <a:lnTo>
                    <a:pt x="1542389" y="57696"/>
                  </a:lnTo>
                  <a:lnTo>
                    <a:pt x="1549107" y="56426"/>
                  </a:lnTo>
                  <a:lnTo>
                    <a:pt x="1556562" y="56426"/>
                  </a:lnTo>
                  <a:lnTo>
                    <a:pt x="1561769" y="57696"/>
                  </a:lnTo>
                  <a:lnTo>
                    <a:pt x="1561769" y="60236"/>
                  </a:lnTo>
                  <a:lnTo>
                    <a:pt x="1559115" y="60236"/>
                  </a:lnTo>
                  <a:lnTo>
                    <a:pt x="1576717" y="61506"/>
                  </a:lnTo>
                  <a:lnTo>
                    <a:pt x="1596478" y="60236"/>
                  </a:lnTo>
                  <a:lnTo>
                    <a:pt x="1613077" y="56426"/>
                  </a:lnTo>
                  <a:lnTo>
                    <a:pt x="1614716" y="55156"/>
                  </a:lnTo>
                  <a:lnTo>
                    <a:pt x="1621256" y="50076"/>
                  </a:lnTo>
                  <a:lnTo>
                    <a:pt x="1620926" y="51346"/>
                  </a:lnTo>
                  <a:lnTo>
                    <a:pt x="1619275" y="62242"/>
                  </a:lnTo>
                  <a:lnTo>
                    <a:pt x="1631988" y="50076"/>
                  </a:lnTo>
                  <a:lnTo>
                    <a:pt x="1632242" y="49834"/>
                  </a:lnTo>
                  <a:lnTo>
                    <a:pt x="1621739" y="67360"/>
                  </a:lnTo>
                  <a:lnTo>
                    <a:pt x="1628686" y="60452"/>
                  </a:lnTo>
                  <a:lnTo>
                    <a:pt x="1638058" y="63030"/>
                  </a:lnTo>
                  <a:lnTo>
                    <a:pt x="1633601" y="48539"/>
                  </a:lnTo>
                  <a:lnTo>
                    <a:pt x="1641297" y="41186"/>
                  </a:lnTo>
                  <a:lnTo>
                    <a:pt x="1646605" y="36106"/>
                  </a:lnTo>
                  <a:lnTo>
                    <a:pt x="1653260" y="29756"/>
                  </a:lnTo>
                  <a:lnTo>
                    <a:pt x="1652765" y="37376"/>
                  </a:lnTo>
                  <a:lnTo>
                    <a:pt x="1652841" y="39916"/>
                  </a:lnTo>
                  <a:lnTo>
                    <a:pt x="1653870" y="48806"/>
                  </a:lnTo>
                  <a:lnTo>
                    <a:pt x="1652701" y="58966"/>
                  </a:lnTo>
                  <a:lnTo>
                    <a:pt x="1645081" y="64046"/>
                  </a:lnTo>
                  <a:lnTo>
                    <a:pt x="1655622" y="67856"/>
                  </a:lnTo>
                  <a:lnTo>
                    <a:pt x="1665109" y="65316"/>
                  </a:lnTo>
                  <a:lnTo>
                    <a:pt x="1661604" y="64046"/>
                  </a:lnTo>
                  <a:lnTo>
                    <a:pt x="1657477" y="51346"/>
                  </a:lnTo>
                  <a:lnTo>
                    <a:pt x="1661312" y="51346"/>
                  </a:lnTo>
                  <a:lnTo>
                    <a:pt x="1668081" y="56426"/>
                  </a:lnTo>
                  <a:lnTo>
                    <a:pt x="1671955" y="58966"/>
                  </a:lnTo>
                  <a:lnTo>
                    <a:pt x="1676158" y="61506"/>
                  </a:lnTo>
                  <a:lnTo>
                    <a:pt x="1683969" y="65316"/>
                  </a:lnTo>
                  <a:lnTo>
                    <a:pt x="1679613" y="62776"/>
                  </a:lnTo>
                  <a:lnTo>
                    <a:pt x="1683727" y="51346"/>
                  </a:lnTo>
                  <a:lnTo>
                    <a:pt x="1684655" y="48806"/>
                  </a:lnTo>
                  <a:lnTo>
                    <a:pt x="1691995" y="50076"/>
                  </a:lnTo>
                  <a:lnTo>
                    <a:pt x="1690179" y="51346"/>
                  </a:lnTo>
                  <a:lnTo>
                    <a:pt x="1691970" y="62776"/>
                  </a:lnTo>
                  <a:lnTo>
                    <a:pt x="1688973" y="65316"/>
                  </a:lnTo>
                  <a:lnTo>
                    <a:pt x="1703641" y="54470"/>
                  </a:lnTo>
                  <a:lnTo>
                    <a:pt x="1703387" y="53886"/>
                  </a:lnTo>
                  <a:lnTo>
                    <a:pt x="1707870" y="51346"/>
                  </a:lnTo>
                  <a:lnTo>
                    <a:pt x="1703641" y="54470"/>
                  </a:lnTo>
                  <a:lnTo>
                    <a:pt x="1707311" y="62776"/>
                  </a:lnTo>
                  <a:lnTo>
                    <a:pt x="1711020" y="67856"/>
                  </a:lnTo>
                  <a:lnTo>
                    <a:pt x="1712912" y="66586"/>
                  </a:lnTo>
                  <a:lnTo>
                    <a:pt x="1732546" y="66586"/>
                  </a:lnTo>
                  <a:lnTo>
                    <a:pt x="1724672" y="64046"/>
                  </a:lnTo>
                  <a:lnTo>
                    <a:pt x="1737182" y="61506"/>
                  </a:lnTo>
                  <a:lnTo>
                    <a:pt x="1751203" y="51346"/>
                  </a:lnTo>
                  <a:lnTo>
                    <a:pt x="1754708" y="48806"/>
                  </a:lnTo>
                  <a:lnTo>
                    <a:pt x="1767230" y="46266"/>
                  </a:lnTo>
                  <a:lnTo>
                    <a:pt x="1765363" y="50076"/>
                  </a:lnTo>
                  <a:lnTo>
                    <a:pt x="1764182" y="56426"/>
                  </a:lnTo>
                  <a:lnTo>
                    <a:pt x="1765439" y="61506"/>
                  </a:lnTo>
                  <a:lnTo>
                    <a:pt x="1770913" y="65316"/>
                  </a:lnTo>
                  <a:lnTo>
                    <a:pt x="1777212" y="56426"/>
                  </a:lnTo>
                  <a:lnTo>
                    <a:pt x="1785810" y="46266"/>
                  </a:lnTo>
                  <a:lnTo>
                    <a:pt x="1786890" y="44996"/>
                  </a:lnTo>
                  <a:lnTo>
                    <a:pt x="1799031" y="34836"/>
                  </a:lnTo>
                  <a:lnTo>
                    <a:pt x="1808187" y="29756"/>
                  </a:lnTo>
                  <a:lnTo>
                    <a:pt x="1810473" y="28486"/>
                  </a:lnTo>
                  <a:lnTo>
                    <a:pt x="1812759" y="27216"/>
                  </a:lnTo>
                  <a:lnTo>
                    <a:pt x="1816481" y="32296"/>
                  </a:lnTo>
                  <a:lnTo>
                    <a:pt x="1831301" y="28486"/>
                  </a:lnTo>
                  <a:lnTo>
                    <a:pt x="1821751" y="38646"/>
                  </a:lnTo>
                  <a:lnTo>
                    <a:pt x="1808594" y="48806"/>
                  </a:lnTo>
                  <a:lnTo>
                    <a:pt x="1794624" y="60236"/>
                  </a:lnTo>
                  <a:lnTo>
                    <a:pt x="1782622" y="67856"/>
                  </a:lnTo>
                  <a:lnTo>
                    <a:pt x="1790496" y="71666"/>
                  </a:lnTo>
                  <a:lnTo>
                    <a:pt x="1785162" y="72936"/>
                  </a:lnTo>
                  <a:lnTo>
                    <a:pt x="1796351" y="72936"/>
                  </a:lnTo>
                  <a:lnTo>
                    <a:pt x="1800390" y="76746"/>
                  </a:lnTo>
                  <a:lnTo>
                    <a:pt x="1789734" y="79286"/>
                  </a:lnTo>
                  <a:lnTo>
                    <a:pt x="1785899" y="79286"/>
                  </a:lnTo>
                  <a:lnTo>
                    <a:pt x="1812632" y="83096"/>
                  </a:lnTo>
                  <a:lnTo>
                    <a:pt x="1815249" y="78016"/>
                  </a:lnTo>
                  <a:lnTo>
                    <a:pt x="1822500" y="75476"/>
                  </a:lnTo>
                  <a:lnTo>
                    <a:pt x="1829904" y="71666"/>
                  </a:lnTo>
                  <a:lnTo>
                    <a:pt x="1833016" y="67856"/>
                  </a:lnTo>
                  <a:lnTo>
                    <a:pt x="1803374" y="75476"/>
                  </a:lnTo>
                  <a:lnTo>
                    <a:pt x="1805927" y="67856"/>
                  </a:lnTo>
                  <a:lnTo>
                    <a:pt x="1814461" y="61506"/>
                  </a:lnTo>
                  <a:lnTo>
                    <a:pt x="1826704" y="56426"/>
                  </a:lnTo>
                  <a:lnTo>
                    <a:pt x="1840407" y="55156"/>
                  </a:lnTo>
                  <a:lnTo>
                    <a:pt x="1845602" y="58966"/>
                  </a:lnTo>
                  <a:lnTo>
                    <a:pt x="1836534" y="69126"/>
                  </a:lnTo>
                  <a:lnTo>
                    <a:pt x="1837055" y="71666"/>
                  </a:lnTo>
                  <a:lnTo>
                    <a:pt x="1840357" y="69126"/>
                  </a:lnTo>
                  <a:lnTo>
                    <a:pt x="1856028" y="66586"/>
                  </a:lnTo>
                  <a:lnTo>
                    <a:pt x="1858048" y="69126"/>
                  </a:lnTo>
                  <a:lnTo>
                    <a:pt x="1849412" y="72936"/>
                  </a:lnTo>
                  <a:lnTo>
                    <a:pt x="1856854" y="72936"/>
                  </a:lnTo>
                  <a:lnTo>
                    <a:pt x="1863915" y="70396"/>
                  </a:lnTo>
                  <a:lnTo>
                    <a:pt x="1871408" y="67856"/>
                  </a:lnTo>
                  <a:lnTo>
                    <a:pt x="1880095" y="71666"/>
                  </a:lnTo>
                  <a:lnTo>
                    <a:pt x="1884781" y="72936"/>
                  </a:lnTo>
                  <a:lnTo>
                    <a:pt x="1893392" y="81826"/>
                  </a:lnTo>
                  <a:lnTo>
                    <a:pt x="1893506" y="76746"/>
                  </a:lnTo>
                  <a:lnTo>
                    <a:pt x="1889874" y="67856"/>
                  </a:lnTo>
                  <a:lnTo>
                    <a:pt x="1889353" y="66586"/>
                  </a:lnTo>
                  <a:lnTo>
                    <a:pt x="1888058" y="55156"/>
                  </a:lnTo>
                  <a:lnTo>
                    <a:pt x="1888007" y="52616"/>
                  </a:lnTo>
                  <a:lnTo>
                    <a:pt x="1888947" y="39916"/>
                  </a:lnTo>
                  <a:lnTo>
                    <a:pt x="1892236" y="31026"/>
                  </a:lnTo>
                  <a:lnTo>
                    <a:pt x="1896503" y="33566"/>
                  </a:lnTo>
                  <a:lnTo>
                    <a:pt x="1905101" y="37376"/>
                  </a:lnTo>
                  <a:lnTo>
                    <a:pt x="1914398" y="42456"/>
                  </a:lnTo>
                  <a:lnTo>
                    <a:pt x="1920760" y="47536"/>
                  </a:lnTo>
                  <a:lnTo>
                    <a:pt x="1921713" y="52616"/>
                  </a:lnTo>
                  <a:lnTo>
                    <a:pt x="1917839" y="58966"/>
                  </a:lnTo>
                  <a:lnTo>
                    <a:pt x="1913813" y="65316"/>
                  </a:lnTo>
                  <a:lnTo>
                    <a:pt x="1914296" y="70396"/>
                  </a:lnTo>
                  <a:lnTo>
                    <a:pt x="1914944" y="67856"/>
                  </a:lnTo>
                  <a:lnTo>
                    <a:pt x="1920925" y="65316"/>
                  </a:lnTo>
                  <a:lnTo>
                    <a:pt x="1925281" y="66586"/>
                  </a:lnTo>
                  <a:lnTo>
                    <a:pt x="1918995" y="71666"/>
                  </a:lnTo>
                  <a:lnTo>
                    <a:pt x="1929333" y="70396"/>
                  </a:lnTo>
                  <a:lnTo>
                    <a:pt x="1933295" y="67856"/>
                  </a:lnTo>
                  <a:lnTo>
                    <a:pt x="1940750" y="67856"/>
                  </a:lnTo>
                  <a:lnTo>
                    <a:pt x="1934781" y="65316"/>
                  </a:lnTo>
                  <a:lnTo>
                    <a:pt x="1945424" y="62776"/>
                  </a:lnTo>
                  <a:lnTo>
                    <a:pt x="1945309" y="67856"/>
                  </a:lnTo>
                  <a:lnTo>
                    <a:pt x="1956828" y="66586"/>
                  </a:lnTo>
                  <a:lnTo>
                    <a:pt x="1978507" y="47536"/>
                  </a:lnTo>
                  <a:lnTo>
                    <a:pt x="1977859" y="50076"/>
                  </a:lnTo>
                  <a:lnTo>
                    <a:pt x="1979549" y="52616"/>
                  </a:lnTo>
                  <a:lnTo>
                    <a:pt x="1980730" y="53886"/>
                  </a:lnTo>
                  <a:lnTo>
                    <a:pt x="1994649" y="55156"/>
                  </a:lnTo>
                  <a:lnTo>
                    <a:pt x="2017928" y="60236"/>
                  </a:lnTo>
                  <a:lnTo>
                    <a:pt x="2031199" y="62776"/>
                  </a:lnTo>
                  <a:lnTo>
                    <a:pt x="2033219" y="64046"/>
                  </a:lnTo>
                  <a:lnTo>
                    <a:pt x="2041410" y="67500"/>
                  </a:lnTo>
                  <a:lnTo>
                    <a:pt x="2077275" y="46266"/>
                  </a:lnTo>
                  <a:lnTo>
                    <a:pt x="2085492" y="46266"/>
                  </a:lnTo>
                  <a:lnTo>
                    <a:pt x="2087372" y="48806"/>
                  </a:lnTo>
                  <a:lnTo>
                    <a:pt x="2086597" y="51346"/>
                  </a:lnTo>
                  <a:lnTo>
                    <a:pt x="2086851" y="52616"/>
                  </a:lnTo>
                  <a:lnTo>
                    <a:pt x="2104199" y="52616"/>
                  </a:lnTo>
                  <a:lnTo>
                    <a:pt x="2114766" y="47536"/>
                  </a:lnTo>
                  <a:lnTo>
                    <a:pt x="2117966" y="46266"/>
                  </a:lnTo>
                  <a:lnTo>
                    <a:pt x="2124379" y="43726"/>
                  </a:lnTo>
                  <a:lnTo>
                    <a:pt x="2138857" y="46266"/>
                  </a:lnTo>
                  <a:lnTo>
                    <a:pt x="2142642" y="51346"/>
                  </a:lnTo>
                  <a:lnTo>
                    <a:pt x="2142147" y="56426"/>
                  </a:lnTo>
                  <a:lnTo>
                    <a:pt x="2140343" y="60236"/>
                  </a:lnTo>
                  <a:lnTo>
                    <a:pt x="2140191" y="64046"/>
                  </a:lnTo>
                  <a:lnTo>
                    <a:pt x="2131504" y="64046"/>
                  </a:lnTo>
                  <a:lnTo>
                    <a:pt x="2124405" y="61506"/>
                  </a:lnTo>
                  <a:lnTo>
                    <a:pt x="2118106" y="58966"/>
                  </a:lnTo>
                  <a:lnTo>
                    <a:pt x="2111768" y="57696"/>
                  </a:lnTo>
                  <a:lnTo>
                    <a:pt x="2121979" y="61506"/>
                  </a:lnTo>
                  <a:lnTo>
                    <a:pt x="2117826" y="64046"/>
                  </a:lnTo>
                  <a:lnTo>
                    <a:pt x="2111006" y="64998"/>
                  </a:lnTo>
                  <a:lnTo>
                    <a:pt x="2115858" y="66586"/>
                  </a:lnTo>
                  <a:lnTo>
                    <a:pt x="2135187" y="69126"/>
                  </a:lnTo>
                  <a:lnTo>
                    <a:pt x="2157323" y="71666"/>
                  </a:lnTo>
                  <a:lnTo>
                    <a:pt x="2177351" y="76746"/>
                  </a:lnTo>
                  <a:lnTo>
                    <a:pt x="2181504" y="74206"/>
                  </a:lnTo>
                  <a:lnTo>
                    <a:pt x="2189505" y="72936"/>
                  </a:lnTo>
                  <a:lnTo>
                    <a:pt x="2186813" y="70396"/>
                  </a:lnTo>
                  <a:lnTo>
                    <a:pt x="2185466" y="69126"/>
                  </a:lnTo>
                  <a:lnTo>
                    <a:pt x="2177796" y="70396"/>
                  </a:lnTo>
                  <a:lnTo>
                    <a:pt x="2177326" y="66586"/>
                  </a:lnTo>
                  <a:lnTo>
                    <a:pt x="2182558" y="64046"/>
                  </a:lnTo>
                  <a:lnTo>
                    <a:pt x="2185174" y="62776"/>
                  </a:lnTo>
                  <a:lnTo>
                    <a:pt x="2183041" y="60236"/>
                  </a:lnTo>
                  <a:lnTo>
                    <a:pt x="2191207" y="57696"/>
                  </a:lnTo>
                  <a:lnTo>
                    <a:pt x="2208631" y="55156"/>
                  </a:lnTo>
                  <a:lnTo>
                    <a:pt x="2217890" y="56426"/>
                  </a:lnTo>
                  <a:lnTo>
                    <a:pt x="2219401" y="65062"/>
                  </a:lnTo>
                  <a:lnTo>
                    <a:pt x="2219922" y="65316"/>
                  </a:lnTo>
                  <a:lnTo>
                    <a:pt x="2227757" y="67856"/>
                  </a:lnTo>
                  <a:lnTo>
                    <a:pt x="2234488" y="65316"/>
                  </a:lnTo>
                  <a:lnTo>
                    <a:pt x="2224913" y="58966"/>
                  </a:lnTo>
                  <a:lnTo>
                    <a:pt x="2233295" y="56426"/>
                  </a:lnTo>
                  <a:lnTo>
                    <a:pt x="2237778" y="55156"/>
                  </a:lnTo>
                  <a:lnTo>
                    <a:pt x="2242248" y="53886"/>
                  </a:lnTo>
                  <a:lnTo>
                    <a:pt x="2251405" y="52616"/>
                  </a:lnTo>
                  <a:lnTo>
                    <a:pt x="2260409" y="53886"/>
                  </a:lnTo>
                  <a:close/>
                </a:path>
                <a:path w="2589529" h="188595">
                  <a:moveTo>
                    <a:pt x="2266823" y="44691"/>
                  </a:moveTo>
                  <a:lnTo>
                    <a:pt x="2260003" y="46596"/>
                  </a:lnTo>
                  <a:lnTo>
                    <a:pt x="2264359" y="49060"/>
                  </a:lnTo>
                  <a:lnTo>
                    <a:pt x="2266823" y="44691"/>
                  </a:lnTo>
                  <a:close/>
                </a:path>
                <a:path w="2589529" h="188595">
                  <a:moveTo>
                    <a:pt x="2288108" y="54330"/>
                  </a:moveTo>
                  <a:lnTo>
                    <a:pt x="2286939" y="54013"/>
                  </a:lnTo>
                  <a:lnTo>
                    <a:pt x="2287778" y="55511"/>
                  </a:lnTo>
                  <a:lnTo>
                    <a:pt x="2288108" y="54330"/>
                  </a:lnTo>
                  <a:close/>
                </a:path>
                <a:path w="2589529" h="188595">
                  <a:moveTo>
                    <a:pt x="2289187" y="45808"/>
                  </a:moveTo>
                  <a:lnTo>
                    <a:pt x="2278418" y="52920"/>
                  </a:lnTo>
                  <a:lnTo>
                    <a:pt x="2285238" y="51028"/>
                  </a:lnTo>
                  <a:lnTo>
                    <a:pt x="2289187" y="45808"/>
                  </a:lnTo>
                  <a:close/>
                </a:path>
                <a:path w="2589529" h="188595">
                  <a:moveTo>
                    <a:pt x="2294674" y="72212"/>
                  </a:moveTo>
                  <a:lnTo>
                    <a:pt x="2292413" y="63601"/>
                  </a:lnTo>
                  <a:lnTo>
                    <a:pt x="2287778" y="55511"/>
                  </a:lnTo>
                  <a:lnTo>
                    <a:pt x="2286812" y="59016"/>
                  </a:lnTo>
                  <a:lnTo>
                    <a:pt x="2277326" y="61442"/>
                  </a:lnTo>
                  <a:lnTo>
                    <a:pt x="2281758" y="64223"/>
                  </a:lnTo>
                  <a:lnTo>
                    <a:pt x="2287968" y="67373"/>
                  </a:lnTo>
                  <a:lnTo>
                    <a:pt x="2291816" y="70586"/>
                  </a:lnTo>
                  <a:lnTo>
                    <a:pt x="2289124" y="73520"/>
                  </a:lnTo>
                  <a:lnTo>
                    <a:pt x="2276119" y="74980"/>
                  </a:lnTo>
                  <a:lnTo>
                    <a:pt x="2278583" y="70612"/>
                  </a:lnTo>
                  <a:lnTo>
                    <a:pt x="2273046" y="67830"/>
                  </a:lnTo>
                  <a:lnTo>
                    <a:pt x="2272334" y="71678"/>
                  </a:lnTo>
                  <a:lnTo>
                    <a:pt x="2259901" y="78219"/>
                  </a:lnTo>
                  <a:lnTo>
                    <a:pt x="2257348" y="83667"/>
                  </a:lnTo>
                  <a:lnTo>
                    <a:pt x="2269172" y="81876"/>
                  </a:lnTo>
                  <a:lnTo>
                    <a:pt x="2263851" y="82931"/>
                  </a:lnTo>
                  <a:lnTo>
                    <a:pt x="2267039" y="85077"/>
                  </a:lnTo>
                  <a:lnTo>
                    <a:pt x="2269807" y="82003"/>
                  </a:lnTo>
                  <a:lnTo>
                    <a:pt x="2275294" y="80264"/>
                  </a:lnTo>
                  <a:lnTo>
                    <a:pt x="2282101" y="80543"/>
                  </a:lnTo>
                  <a:lnTo>
                    <a:pt x="2288883" y="83527"/>
                  </a:lnTo>
                  <a:lnTo>
                    <a:pt x="2293747" y="79489"/>
                  </a:lnTo>
                  <a:lnTo>
                    <a:pt x="2294674" y="72212"/>
                  </a:lnTo>
                  <a:close/>
                </a:path>
                <a:path w="2589529" h="188595">
                  <a:moveTo>
                    <a:pt x="2307450" y="57150"/>
                  </a:moveTo>
                  <a:lnTo>
                    <a:pt x="2305151" y="56515"/>
                  </a:lnTo>
                  <a:lnTo>
                    <a:pt x="2301951" y="54368"/>
                  </a:lnTo>
                  <a:lnTo>
                    <a:pt x="2297061" y="49250"/>
                  </a:lnTo>
                  <a:lnTo>
                    <a:pt x="2290241" y="51142"/>
                  </a:lnTo>
                  <a:lnTo>
                    <a:pt x="2288756" y="51993"/>
                  </a:lnTo>
                  <a:lnTo>
                    <a:pt x="2288108" y="54330"/>
                  </a:lnTo>
                  <a:lnTo>
                    <a:pt x="2307450" y="57150"/>
                  </a:lnTo>
                  <a:close/>
                </a:path>
                <a:path w="2589529" h="188595">
                  <a:moveTo>
                    <a:pt x="2309761" y="85496"/>
                  </a:moveTo>
                  <a:lnTo>
                    <a:pt x="2309241" y="82829"/>
                  </a:lnTo>
                  <a:lnTo>
                    <a:pt x="2304224" y="82715"/>
                  </a:lnTo>
                  <a:lnTo>
                    <a:pt x="2300071" y="84086"/>
                  </a:lnTo>
                  <a:lnTo>
                    <a:pt x="2305926" y="85699"/>
                  </a:lnTo>
                  <a:lnTo>
                    <a:pt x="2307425" y="84861"/>
                  </a:lnTo>
                  <a:lnTo>
                    <a:pt x="2308263" y="86347"/>
                  </a:lnTo>
                  <a:lnTo>
                    <a:pt x="2309761" y="85496"/>
                  </a:lnTo>
                  <a:close/>
                </a:path>
                <a:path w="2589529" h="188595">
                  <a:moveTo>
                    <a:pt x="2309838" y="57797"/>
                  </a:moveTo>
                  <a:lnTo>
                    <a:pt x="2307475" y="57162"/>
                  </a:lnTo>
                  <a:lnTo>
                    <a:pt x="2305989" y="58000"/>
                  </a:lnTo>
                  <a:lnTo>
                    <a:pt x="2309838" y="57797"/>
                  </a:lnTo>
                  <a:close/>
                </a:path>
                <a:path w="2589529" h="188595">
                  <a:moveTo>
                    <a:pt x="2330183" y="57099"/>
                  </a:moveTo>
                  <a:lnTo>
                    <a:pt x="2328494" y="56984"/>
                  </a:lnTo>
                  <a:lnTo>
                    <a:pt x="2328164" y="55283"/>
                  </a:lnTo>
                  <a:lnTo>
                    <a:pt x="2324125" y="51650"/>
                  </a:lnTo>
                  <a:lnTo>
                    <a:pt x="2322309" y="53670"/>
                  </a:lnTo>
                  <a:lnTo>
                    <a:pt x="2324328" y="55486"/>
                  </a:lnTo>
                  <a:lnTo>
                    <a:pt x="2326665" y="56134"/>
                  </a:lnTo>
                  <a:lnTo>
                    <a:pt x="2327529" y="56921"/>
                  </a:lnTo>
                  <a:lnTo>
                    <a:pt x="2324011" y="56667"/>
                  </a:lnTo>
                  <a:lnTo>
                    <a:pt x="2317508" y="57391"/>
                  </a:lnTo>
                  <a:lnTo>
                    <a:pt x="2311323" y="56946"/>
                  </a:lnTo>
                  <a:lnTo>
                    <a:pt x="2314511" y="59093"/>
                  </a:lnTo>
                  <a:lnTo>
                    <a:pt x="2319528" y="59207"/>
                  </a:lnTo>
                  <a:lnTo>
                    <a:pt x="2329218" y="60617"/>
                  </a:lnTo>
                  <a:lnTo>
                    <a:pt x="2323363" y="59004"/>
                  </a:lnTo>
                  <a:lnTo>
                    <a:pt x="2328367" y="59131"/>
                  </a:lnTo>
                  <a:lnTo>
                    <a:pt x="2328583" y="59004"/>
                  </a:lnTo>
                  <a:lnTo>
                    <a:pt x="2329865" y="58280"/>
                  </a:lnTo>
                  <a:lnTo>
                    <a:pt x="2330094" y="57391"/>
                  </a:lnTo>
                  <a:lnTo>
                    <a:pt x="2330183" y="57099"/>
                  </a:lnTo>
                  <a:close/>
                </a:path>
                <a:path w="2589529" h="188595">
                  <a:moveTo>
                    <a:pt x="2332520" y="57746"/>
                  </a:moveTo>
                  <a:lnTo>
                    <a:pt x="2331351" y="57429"/>
                  </a:lnTo>
                  <a:lnTo>
                    <a:pt x="2332355" y="58343"/>
                  </a:lnTo>
                  <a:lnTo>
                    <a:pt x="2332520" y="57746"/>
                  </a:lnTo>
                  <a:close/>
                </a:path>
                <a:path w="2589529" h="188595">
                  <a:moveTo>
                    <a:pt x="2337295" y="67881"/>
                  </a:moveTo>
                  <a:lnTo>
                    <a:pt x="2329472" y="66725"/>
                  </a:lnTo>
                  <a:lnTo>
                    <a:pt x="2330221" y="65824"/>
                  </a:lnTo>
                  <a:lnTo>
                    <a:pt x="2330564" y="65405"/>
                  </a:lnTo>
                  <a:lnTo>
                    <a:pt x="2333002" y="63525"/>
                  </a:lnTo>
                  <a:lnTo>
                    <a:pt x="2329218" y="60617"/>
                  </a:lnTo>
                  <a:lnTo>
                    <a:pt x="2325255" y="65824"/>
                  </a:lnTo>
                  <a:lnTo>
                    <a:pt x="2315248" y="65595"/>
                  </a:lnTo>
                  <a:lnTo>
                    <a:pt x="2320988" y="72212"/>
                  </a:lnTo>
                  <a:lnTo>
                    <a:pt x="2333015" y="74269"/>
                  </a:lnTo>
                  <a:lnTo>
                    <a:pt x="2329294" y="69456"/>
                  </a:lnTo>
                  <a:lnTo>
                    <a:pt x="2337295" y="67881"/>
                  </a:lnTo>
                  <a:close/>
                </a:path>
                <a:path w="2589529" h="188595">
                  <a:moveTo>
                    <a:pt x="2337625" y="60413"/>
                  </a:moveTo>
                  <a:lnTo>
                    <a:pt x="2333371" y="59245"/>
                  </a:lnTo>
                  <a:lnTo>
                    <a:pt x="2333015" y="58928"/>
                  </a:lnTo>
                  <a:lnTo>
                    <a:pt x="2332355" y="58343"/>
                  </a:lnTo>
                  <a:lnTo>
                    <a:pt x="2332202" y="58928"/>
                  </a:lnTo>
                  <a:lnTo>
                    <a:pt x="2331034" y="58597"/>
                  </a:lnTo>
                  <a:lnTo>
                    <a:pt x="2329535" y="59448"/>
                  </a:lnTo>
                  <a:lnTo>
                    <a:pt x="2329269" y="60413"/>
                  </a:lnTo>
                  <a:lnTo>
                    <a:pt x="2333053" y="60413"/>
                  </a:lnTo>
                  <a:lnTo>
                    <a:pt x="2337625" y="60413"/>
                  </a:lnTo>
                  <a:close/>
                </a:path>
                <a:path w="2589529" h="188595">
                  <a:moveTo>
                    <a:pt x="2340406" y="61175"/>
                  </a:moveTo>
                  <a:lnTo>
                    <a:pt x="2338362" y="60617"/>
                  </a:lnTo>
                  <a:lnTo>
                    <a:pt x="2333790" y="60617"/>
                  </a:lnTo>
                  <a:lnTo>
                    <a:pt x="2336558" y="61379"/>
                  </a:lnTo>
                  <a:lnTo>
                    <a:pt x="2340394" y="61188"/>
                  </a:lnTo>
                  <a:close/>
                </a:path>
                <a:path w="2589529" h="188595">
                  <a:moveTo>
                    <a:pt x="2345969" y="50114"/>
                  </a:moveTo>
                  <a:lnTo>
                    <a:pt x="2340635" y="51168"/>
                  </a:lnTo>
                  <a:lnTo>
                    <a:pt x="2337651" y="52857"/>
                  </a:lnTo>
                  <a:lnTo>
                    <a:pt x="2342985" y="51816"/>
                  </a:lnTo>
                  <a:lnTo>
                    <a:pt x="2345969" y="50114"/>
                  </a:lnTo>
                  <a:close/>
                </a:path>
                <a:path w="2589529" h="188595">
                  <a:moveTo>
                    <a:pt x="2360434" y="61658"/>
                  </a:moveTo>
                  <a:lnTo>
                    <a:pt x="2354580" y="60045"/>
                  </a:lnTo>
                  <a:lnTo>
                    <a:pt x="2350414" y="61417"/>
                  </a:lnTo>
                  <a:lnTo>
                    <a:pt x="2340394" y="61188"/>
                  </a:lnTo>
                  <a:lnTo>
                    <a:pt x="2355621" y="65379"/>
                  </a:lnTo>
                  <a:lnTo>
                    <a:pt x="2355304" y="66548"/>
                  </a:lnTo>
                  <a:lnTo>
                    <a:pt x="2356802" y="65697"/>
                  </a:lnTo>
                  <a:lnTo>
                    <a:pt x="2357437" y="63347"/>
                  </a:lnTo>
                  <a:lnTo>
                    <a:pt x="2360434" y="61658"/>
                  </a:lnTo>
                  <a:close/>
                </a:path>
                <a:path w="2589529" h="188595">
                  <a:moveTo>
                    <a:pt x="2365641" y="65608"/>
                  </a:moveTo>
                  <a:lnTo>
                    <a:pt x="2362974" y="66141"/>
                  </a:lnTo>
                  <a:lnTo>
                    <a:pt x="2359456" y="65163"/>
                  </a:lnTo>
                  <a:lnTo>
                    <a:pt x="2356802" y="65697"/>
                  </a:lnTo>
                  <a:lnTo>
                    <a:pt x="2361476" y="66992"/>
                  </a:lnTo>
                  <a:lnTo>
                    <a:pt x="2364143" y="66459"/>
                  </a:lnTo>
                  <a:lnTo>
                    <a:pt x="2364702" y="66141"/>
                  </a:lnTo>
                  <a:lnTo>
                    <a:pt x="2365641" y="65608"/>
                  </a:lnTo>
                  <a:close/>
                </a:path>
                <a:path w="2589529" h="188595">
                  <a:moveTo>
                    <a:pt x="2369185" y="52730"/>
                  </a:moveTo>
                  <a:lnTo>
                    <a:pt x="2360142" y="48971"/>
                  </a:lnTo>
                  <a:lnTo>
                    <a:pt x="2364625" y="46431"/>
                  </a:lnTo>
                  <a:lnTo>
                    <a:pt x="2358440" y="45986"/>
                  </a:lnTo>
                  <a:lnTo>
                    <a:pt x="2347137" y="50431"/>
                  </a:lnTo>
                  <a:lnTo>
                    <a:pt x="2352471" y="49390"/>
                  </a:lnTo>
                  <a:lnTo>
                    <a:pt x="2357158" y="50673"/>
                  </a:lnTo>
                  <a:lnTo>
                    <a:pt x="2364714" y="55270"/>
                  </a:lnTo>
                  <a:lnTo>
                    <a:pt x="2369185" y="52730"/>
                  </a:lnTo>
                  <a:close/>
                </a:path>
                <a:path w="2589529" h="188595">
                  <a:moveTo>
                    <a:pt x="2370620" y="79578"/>
                  </a:moveTo>
                  <a:lnTo>
                    <a:pt x="2354097" y="80073"/>
                  </a:lnTo>
                  <a:lnTo>
                    <a:pt x="2361323" y="85839"/>
                  </a:lnTo>
                  <a:lnTo>
                    <a:pt x="2360803" y="83185"/>
                  </a:lnTo>
                  <a:lnTo>
                    <a:pt x="2370493" y="84594"/>
                  </a:lnTo>
                  <a:lnTo>
                    <a:pt x="2368791" y="81597"/>
                  </a:lnTo>
                  <a:lnTo>
                    <a:pt x="2370620" y="79578"/>
                  </a:lnTo>
                  <a:close/>
                </a:path>
                <a:path w="2589529" h="188595">
                  <a:moveTo>
                    <a:pt x="2374481" y="65532"/>
                  </a:moveTo>
                  <a:lnTo>
                    <a:pt x="2374023" y="65405"/>
                  </a:lnTo>
                  <a:lnTo>
                    <a:pt x="2373312" y="65201"/>
                  </a:lnTo>
                  <a:lnTo>
                    <a:pt x="2372461" y="63715"/>
                  </a:lnTo>
                  <a:lnTo>
                    <a:pt x="2369794" y="64236"/>
                  </a:lnTo>
                  <a:lnTo>
                    <a:pt x="2366810" y="65938"/>
                  </a:lnTo>
                  <a:lnTo>
                    <a:pt x="2369477" y="65405"/>
                  </a:lnTo>
                  <a:lnTo>
                    <a:pt x="2371814" y="66052"/>
                  </a:lnTo>
                  <a:lnTo>
                    <a:pt x="2374481" y="65532"/>
                  </a:lnTo>
                  <a:close/>
                </a:path>
                <a:path w="2589529" h="188595">
                  <a:moveTo>
                    <a:pt x="2393899" y="54495"/>
                  </a:moveTo>
                  <a:lnTo>
                    <a:pt x="2383764" y="59270"/>
                  </a:lnTo>
                  <a:lnTo>
                    <a:pt x="2387930" y="57886"/>
                  </a:lnTo>
                  <a:lnTo>
                    <a:pt x="2393899" y="54495"/>
                  </a:lnTo>
                  <a:close/>
                </a:path>
                <a:path w="2589529" h="188595">
                  <a:moveTo>
                    <a:pt x="2401214" y="69113"/>
                  </a:moveTo>
                  <a:lnTo>
                    <a:pt x="2400363" y="67614"/>
                  </a:lnTo>
                  <a:lnTo>
                    <a:pt x="2399842" y="64947"/>
                  </a:lnTo>
                  <a:lnTo>
                    <a:pt x="2394305" y="62166"/>
                  </a:lnTo>
                  <a:lnTo>
                    <a:pt x="2397709" y="68148"/>
                  </a:lnTo>
                  <a:lnTo>
                    <a:pt x="2397379" y="69316"/>
                  </a:lnTo>
                  <a:lnTo>
                    <a:pt x="2398877" y="68465"/>
                  </a:lnTo>
                  <a:lnTo>
                    <a:pt x="2401214" y="69113"/>
                  </a:lnTo>
                  <a:close/>
                </a:path>
                <a:path w="2589529" h="188595">
                  <a:moveTo>
                    <a:pt x="2405456" y="76581"/>
                  </a:moveTo>
                  <a:lnTo>
                    <a:pt x="2401951" y="75615"/>
                  </a:lnTo>
                  <a:lnTo>
                    <a:pt x="2400135" y="77635"/>
                  </a:lnTo>
                  <a:lnTo>
                    <a:pt x="2405456" y="76581"/>
                  </a:lnTo>
                  <a:close/>
                </a:path>
                <a:path w="2589529" h="188595">
                  <a:moveTo>
                    <a:pt x="2406993" y="84391"/>
                  </a:moveTo>
                  <a:lnTo>
                    <a:pt x="2406510" y="81915"/>
                  </a:lnTo>
                  <a:lnTo>
                    <a:pt x="2405024" y="82765"/>
                  </a:lnTo>
                  <a:lnTo>
                    <a:pt x="2406993" y="84391"/>
                  </a:lnTo>
                  <a:close/>
                </a:path>
                <a:path w="2589529" h="188595">
                  <a:moveTo>
                    <a:pt x="2415159" y="77990"/>
                  </a:moveTo>
                  <a:lnTo>
                    <a:pt x="2413457" y="75006"/>
                  </a:lnTo>
                  <a:lnTo>
                    <a:pt x="2405456" y="76581"/>
                  </a:lnTo>
                  <a:lnTo>
                    <a:pt x="2414828" y="79159"/>
                  </a:lnTo>
                  <a:lnTo>
                    <a:pt x="2415159" y="77990"/>
                  </a:lnTo>
                  <a:close/>
                </a:path>
                <a:path w="2589529" h="188595">
                  <a:moveTo>
                    <a:pt x="2420213" y="100799"/>
                  </a:moveTo>
                  <a:lnTo>
                    <a:pt x="2419362" y="99314"/>
                  </a:lnTo>
                  <a:lnTo>
                    <a:pt x="2417864" y="100152"/>
                  </a:lnTo>
                  <a:lnTo>
                    <a:pt x="2420213" y="100799"/>
                  </a:lnTo>
                  <a:close/>
                </a:path>
                <a:path w="2589529" h="188595">
                  <a:moveTo>
                    <a:pt x="2425128" y="66878"/>
                  </a:moveTo>
                  <a:lnTo>
                    <a:pt x="2423706" y="65239"/>
                  </a:lnTo>
                  <a:lnTo>
                    <a:pt x="2423388" y="66395"/>
                  </a:lnTo>
                  <a:lnTo>
                    <a:pt x="2425128" y="66878"/>
                  </a:lnTo>
                  <a:close/>
                </a:path>
                <a:path w="2589529" h="188595">
                  <a:moveTo>
                    <a:pt x="2426462" y="73545"/>
                  </a:moveTo>
                  <a:lnTo>
                    <a:pt x="2425928" y="70878"/>
                  </a:lnTo>
                  <a:lnTo>
                    <a:pt x="2416441" y="73304"/>
                  </a:lnTo>
                  <a:lnTo>
                    <a:pt x="2424963" y="74396"/>
                  </a:lnTo>
                  <a:lnTo>
                    <a:pt x="2426462" y="73545"/>
                  </a:lnTo>
                  <a:close/>
                </a:path>
                <a:path w="2589529" h="188595">
                  <a:moveTo>
                    <a:pt x="2430348" y="96037"/>
                  </a:moveTo>
                  <a:lnTo>
                    <a:pt x="2424417" y="93459"/>
                  </a:lnTo>
                  <a:lnTo>
                    <a:pt x="2422474" y="92608"/>
                  </a:lnTo>
                  <a:lnTo>
                    <a:pt x="2420975" y="93459"/>
                  </a:lnTo>
                  <a:lnTo>
                    <a:pt x="2420696" y="93332"/>
                  </a:lnTo>
                  <a:lnTo>
                    <a:pt x="2414270" y="90347"/>
                  </a:lnTo>
                  <a:lnTo>
                    <a:pt x="2406993" y="84391"/>
                  </a:lnTo>
                  <a:lnTo>
                    <a:pt x="2407564" y="87236"/>
                  </a:lnTo>
                  <a:lnTo>
                    <a:pt x="2408936" y="91401"/>
                  </a:lnTo>
                  <a:lnTo>
                    <a:pt x="2412657" y="96202"/>
                  </a:lnTo>
                  <a:lnTo>
                    <a:pt x="2414155" y="95351"/>
                  </a:lnTo>
                  <a:lnTo>
                    <a:pt x="2415971" y="93332"/>
                  </a:lnTo>
                  <a:lnTo>
                    <a:pt x="2420658" y="94627"/>
                  </a:lnTo>
                  <a:lnTo>
                    <a:pt x="2423845" y="96761"/>
                  </a:lnTo>
                  <a:lnTo>
                    <a:pt x="2420010" y="96964"/>
                  </a:lnTo>
                  <a:lnTo>
                    <a:pt x="2420861" y="98463"/>
                  </a:lnTo>
                  <a:lnTo>
                    <a:pt x="2423515" y="97929"/>
                  </a:lnTo>
                  <a:lnTo>
                    <a:pt x="2430348" y="96037"/>
                  </a:lnTo>
                  <a:close/>
                </a:path>
                <a:path w="2589529" h="188595">
                  <a:moveTo>
                    <a:pt x="2433599" y="70472"/>
                  </a:moveTo>
                  <a:lnTo>
                    <a:pt x="2429243" y="68008"/>
                  </a:lnTo>
                  <a:lnTo>
                    <a:pt x="2425128" y="66878"/>
                  </a:lnTo>
                  <a:lnTo>
                    <a:pt x="2426576" y="68541"/>
                  </a:lnTo>
                  <a:lnTo>
                    <a:pt x="2427109" y="71196"/>
                  </a:lnTo>
                  <a:lnTo>
                    <a:pt x="2433599" y="70472"/>
                  </a:lnTo>
                  <a:close/>
                </a:path>
                <a:path w="2589529" h="188595">
                  <a:moveTo>
                    <a:pt x="2439543" y="80924"/>
                  </a:moveTo>
                  <a:lnTo>
                    <a:pt x="2434577" y="82575"/>
                  </a:lnTo>
                  <a:lnTo>
                    <a:pt x="2429916" y="84416"/>
                  </a:lnTo>
                  <a:lnTo>
                    <a:pt x="2428163" y="86842"/>
                  </a:lnTo>
                  <a:lnTo>
                    <a:pt x="2431961" y="90182"/>
                  </a:lnTo>
                  <a:lnTo>
                    <a:pt x="2436444" y="87630"/>
                  </a:lnTo>
                  <a:lnTo>
                    <a:pt x="2430907" y="84848"/>
                  </a:lnTo>
                  <a:lnTo>
                    <a:pt x="2439543" y="80924"/>
                  </a:lnTo>
                  <a:close/>
                </a:path>
                <a:path w="2589529" h="188595">
                  <a:moveTo>
                    <a:pt x="2472258" y="81114"/>
                  </a:moveTo>
                  <a:lnTo>
                    <a:pt x="2470239" y="79298"/>
                  </a:lnTo>
                  <a:lnTo>
                    <a:pt x="2469057" y="78981"/>
                  </a:lnTo>
                  <a:lnTo>
                    <a:pt x="2467241" y="81000"/>
                  </a:lnTo>
                  <a:lnTo>
                    <a:pt x="2472258" y="81114"/>
                  </a:lnTo>
                  <a:close/>
                </a:path>
                <a:path w="2589529" h="188595">
                  <a:moveTo>
                    <a:pt x="2481415" y="79857"/>
                  </a:moveTo>
                  <a:lnTo>
                    <a:pt x="2472258" y="81114"/>
                  </a:lnTo>
                  <a:lnTo>
                    <a:pt x="2473096" y="82613"/>
                  </a:lnTo>
                  <a:lnTo>
                    <a:pt x="2472461" y="84950"/>
                  </a:lnTo>
                  <a:lnTo>
                    <a:pt x="2476093" y="80911"/>
                  </a:lnTo>
                  <a:lnTo>
                    <a:pt x="2481415" y="79857"/>
                  </a:lnTo>
                  <a:close/>
                </a:path>
                <a:path w="2589529" h="188595">
                  <a:moveTo>
                    <a:pt x="2485047" y="75819"/>
                  </a:moveTo>
                  <a:lnTo>
                    <a:pt x="2483027" y="74002"/>
                  </a:lnTo>
                  <a:lnTo>
                    <a:pt x="2476004" y="72072"/>
                  </a:lnTo>
                  <a:lnTo>
                    <a:pt x="2478989" y="70370"/>
                  </a:lnTo>
                  <a:lnTo>
                    <a:pt x="2470150" y="70459"/>
                  </a:lnTo>
                  <a:lnTo>
                    <a:pt x="2471001" y="71945"/>
                  </a:lnTo>
                  <a:lnTo>
                    <a:pt x="2475890" y="77076"/>
                  </a:lnTo>
                  <a:lnTo>
                    <a:pt x="2485047" y="75819"/>
                  </a:lnTo>
                  <a:close/>
                </a:path>
                <a:path w="2589529" h="188595">
                  <a:moveTo>
                    <a:pt x="2498598" y="86652"/>
                  </a:moveTo>
                  <a:lnTo>
                    <a:pt x="2495029" y="84264"/>
                  </a:lnTo>
                  <a:lnTo>
                    <a:pt x="2485783" y="82321"/>
                  </a:lnTo>
                  <a:lnTo>
                    <a:pt x="2490139" y="84785"/>
                  </a:lnTo>
                  <a:lnTo>
                    <a:pt x="2495677" y="87566"/>
                  </a:lnTo>
                  <a:lnTo>
                    <a:pt x="2486507" y="88823"/>
                  </a:lnTo>
                  <a:lnTo>
                    <a:pt x="2495943" y="88493"/>
                  </a:lnTo>
                  <a:lnTo>
                    <a:pt x="2498598" y="86652"/>
                  </a:lnTo>
                  <a:close/>
                </a:path>
                <a:path w="2589529" h="188595">
                  <a:moveTo>
                    <a:pt x="2511463" y="80581"/>
                  </a:moveTo>
                  <a:lnTo>
                    <a:pt x="2501239" y="76504"/>
                  </a:lnTo>
                  <a:lnTo>
                    <a:pt x="2504605" y="79527"/>
                  </a:lnTo>
                  <a:lnTo>
                    <a:pt x="2504109" y="79806"/>
                  </a:lnTo>
                  <a:lnTo>
                    <a:pt x="2499423" y="78524"/>
                  </a:lnTo>
                  <a:lnTo>
                    <a:pt x="2498991" y="80530"/>
                  </a:lnTo>
                  <a:lnTo>
                    <a:pt x="2497823" y="80924"/>
                  </a:lnTo>
                  <a:lnTo>
                    <a:pt x="2499207" y="80594"/>
                  </a:lnTo>
                  <a:lnTo>
                    <a:pt x="2506459" y="80454"/>
                  </a:lnTo>
                  <a:lnTo>
                    <a:pt x="2505278" y="80137"/>
                  </a:lnTo>
                  <a:lnTo>
                    <a:pt x="2511463" y="80581"/>
                  </a:lnTo>
                  <a:close/>
                </a:path>
                <a:path w="2589529" h="188595">
                  <a:moveTo>
                    <a:pt x="2532227" y="113919"/>
                  </a:moveTo>
                  <a:lnTo>
                    <a:pt x="2524074" y="107988"/>
                  </a:lnTo>
                  <a:lnTo>
                    <a:pt x="2523109" y="111506"/>
                  </a:lnTo>
                  <a:lnTo>
                    <a:pt x="2528316" y="115455"/>
                  </a:lnTo>
                  <a:lnTo>
                    <a:pt x="2532227" y="113919"/>
                  </a:lnTo>
                  <a:close/>
                </a:path>
                <a:path w="2589529" h="188595">
                  <a:moveTo>
                    <a:pt x="2533967" y="113233"/>
                  </a:moveTo>
                  <a:lnTo>
                    <a:pt x="2532227" y="113919"/>
                  </a:lnTo>
                  <a:lnTo>
                    <a:pt x="2532469" y="114084"/>
                  </a:lnTo>
                  <a:lnTo>
                    <a:pt x="2533967" y="113233"/>
                  </a:lnTo>
                  <a:close/>
                </a:path>
                <a:path w="2589529" h="188595">
                  <a:moveTo>
                    <a:pt x="2568295" y="107569"/>
                  </a:moveTo>
                  <a:lnTo>
                    <a:pt x="2557703" y="106349"/>
                  </a:lnTo>
                  <a:lnTo>
                    <a:pt x="2546591" y="105689"/>
                  </a:lnTo>
                  <a:lnTo>
                    <a:pt x="2536279" y="104787"/>
                  </a:lnTo>
                  <a:lnTo>
                    <a:pt x="2528024" y="102781"/>
                  </a:lnTo>
                  <a:lnTo>
                    <a:pt x="2533142" y="107365"/>
                  </a:lnTo>
                  <a:lnTo>
                    <a:pt x="2541638" y="108267"/>
                  </a:lnTo>
                  <a:lnTo>
                    <a:pt x="2551303" y="108305"/>
                  </a:lnTo>
                  <a:lnTo>
                    <a:pt x="2559977" y="110312"/>
                  </a:lnTo>
                  <a:lnTo>
                    <a:pt x="2561666" y="113309"/>
                  </a:lnTo>
                  <a:lnTo>
                    <a:pt x="2568295" y="107569"/>
                  </a:lnTo>
                  <a:close/>
                </a:path>
                <a:path w="2589529" h="188595">
                  <a:moveTo>
                    <a:pt x="2589365" y="113372"/>
                  </a:moveTo>
                  <a:lnTo>
                    <a:pt x="2579878" y="115798"/>
                  </a:lnTo>
                  <a:lnTo>
                    <a:pt x="2588730" y="115722"/>
                  </a:lnTo>
                  <a:lnTo>
                    <a:pt x="2589365" y="1133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682909" y="3700005"/>
              <a:ext cx="1916430" cy="120650"/>
            </a:xfrm>
            <a:custGeom>
              <a:avLst/>
              <a:gdLst/>
              <a:ahLst/>
              <a:cxnLst/>
              <a:rect l="l" t="t" r="r" b="b"/>
              <a:pathLst>
                <a:path w="1916429" h="120650">
                  <a:moveTo>
                    <a:pt x="6502" y="119303"/>
                  </a:moveTo>
                  <a:lnTo>
                    <a:pt x="3429" y="112166"/>
                  </a:lnTo>
                  <a:lnTo>
                    <a:pt x="0" y="120040"/>
                  </a:lnTo>
                  <a:lnTo>
                    <a:pt x="1485" y="119189"/>
                  </a:lnTo>
                  <a:lnTo>
                    <a:pt x="5651" y="117817"/>
                  </a:lnTo>
                  <a:lnTo>
                    <a:pt x="6502" y="119303"/>
                  </a:lnTo>
                  <a:close/>
                </a:path>
                <a:path w="1916429" h="120650">
                  <a:moveTo>
                    <a:pt x="22402" y="107315"/>
                  </a:moveTo>
                  <a:lnTo>
                    <a:pt x="12712" y="105905"/>
                  </a:lnTo>
                  <a:lnTo>
                    <a:pt x="19418" y="109004"/>
                  </a:lnTo>
                  <a:lnTo>
                    <a:pt x="22402" y="107315"/>
                  </a:lnTo>
                  <a:close/>
                </a:path>
                <a:path w="1916429" h="120650">
                  <a:moveTo>
                    <a:pt x="1002703" y="64439"/>
                  </a:moveTo>
                  <a:lnTo>
                    <a:pt x="996772" y="55638"/>
                  </a:lnTo>
                  <a:lnTo>
                    <a:pt x="998029" y="64808"/>
                  </a:lnTo>
                  <a:lnTo>
                    <a:pt x="1001864" y="64604"/>
                  </a:lnTo>
                  <a:lnTo>
                    <a:pt x="1002703" y="64439"/>
                  </a:lnTo>
                  <a:close/>
                </a:path>
                <a:path w="1916429" h="120650">
                  <a:moveTo>
                    <a:pt x="1011034" y="63347"/>
                  </a:moveTo>
                  <a:lnTo>
                    <a:pt x="1007198" y="63550"/>
                  </a:lnTo>
                  <a:lnTo>
                    <a:pt x="1002703" y="64439"/>
                  </a:lnTo>
                  <a:lnTo>
                    <a:pt x="1003046" y="64935"/>
                  </a:lnTo>
                  <a:lnTo>
                    <a:pt x="1011034" y="63347"/>
                  </a:lnTo>
                  <a:close/>
                </a:path>
                <a:path w="1916429" h="120650">
                  <a:moveTo>
                    <a:pt x="1100670" y="48983"/>
                  </a:moveTo>
                  <a:lnTo>
                    <a:pt x="1096111" y="42684"/>
                  </a:lnTo>
                  <a:lnTo>
                    <a:pt x="1098003" y="49504"/>
                  </a:lnTo>
                  <a:lnTo>
                    <a:pt x="1100670" y="48983"/>
                  </a:lnTo>
                  <a:close/>
                </a:path>
                <a:path w="1916429" h="120650">
                  <a:moveTo>
                    <a:pt x="1219796" y="46507"/>
                  </a:moveTo>
                  <a:lnTo>
                    <a:pt x="1217777" y="44691"/>
                  </a:lnTo>
                  <a:lnTo>
                    <a:pt x="1216609" y="44373"/>
                  </a:lnTo>
                  <a:lnTo>
                    <a:pt x="1211605" y="44259"/>
                  </a:lnTo>
                  <a:lnTo>
                    <a:pt x="1219149" y="48856"/>
                  </a:lnTo>
                  <a:lnTo>
                    <a:pt x="1219796" y="46507"/>
                  </a:lnTo>
                  <a:close/>
                </a:path>
                <a:path w="1916429" h="120650">
                  <a:moveTo>
                    <a:pt x="1776641" y="28524"/>
                  </a:moveTo>
                  <a:lnTo>
                    <a:pt x="1763115" y="27317"/>
                  </a:lnTo>
                  <a:lnTo>
                    <a:pt x="1766100" y="25628"/>
                  </a:lnTo>
                  <a:lnTo>
                    <a:pt x="1757781" y="28371"/>
                  </a:lnTo>
                  <a:lnTo>
                    <a:pt x="1754593" y="26238"/>
                  </a:lnTo>
                  <a:lnTo>
                    <a:pt x="1757349" y="34556"/>
                  </a:lnTo>
                  <a:lnTo>
                    <a:pt x="1764004" y="35039"/>
                  </a:lnTo>
                  <a:lnTo>
                    <a:pt x="1767509" y="30441"/>
                  </a:lnTo>
                  <a:lnTo>
                    <a:pt x="1773339" y="31394"/>
                  </a:lnTo>
                  <a:lnTo>
                    <a:pt x="1776641" y="28524"/>
                  </a:lnTo>
                  <a:close/>
                </a:path>
                <a:path w="1916429" h="120650">
                  <a:moveTo>
                    <a:pt x="1916150" y="11518"/>
                  </a:moveTo>
                  <a:lnTo>
                    <a:pt x="1915541" y="0"/>
                  </a:lnTo>
                  <a:lnTo>
                    <a:pt x="1913496" y="12039"/>
                  </a:lnTo>
                  <a:lnTo>
                    <a:pt x="1916150" y="115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/>
          <p:nvPr/>
        </p:nvSpPr>
        <p:spPr>
          <a:xfrm>
            <a:off x="8277034" y="4689487"/>
            <a:ext cx="886218" cy="7651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371647" y="4213859"/>
            <a:ext cx="906779" cy="91630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29711" y="5756147"/>
            <a:ext cx="7588517" cy="11012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127" y="351472"/>
            <a:ext cx="1093089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 b="1">
                <a:solidFill>
                  <a:srgbClr val="FFD966"/>
                </a:solidFill>
                <a:latin typeface="Arial"/>
                <a:cs typeface="Arial"/>
              </a:rPr>
              <a:t>Question </a:t>
            </a:r>
            <a:r>
              <a:rPr dirty="0" spc="75" b="1">
                <a:solidFill>
                  <a:srgbClr val="FFD966"/>
                </a:solidFill>
                <a:latin typeface="Arial"/>
                <a:cs typeface="Arial"/>
              </a:rPr>
              <a:t>2.6 </a:t>
            </a:r>
            <a:r>
              <a:rPr dirty="0" spc="805" b="1">
                <a:solidFill>
                  <a:srgbClr val="FFD966"/>
                </a:solidFill>
                <a:latin typeface="Arial"/>
                <a:cs typeface="Arial"/>
              </a:rPr>
              <a:t>–</a:t>
            </a:r>
            <a:r>
              <a:rPr dirty="0" spc="80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20">
                <a:latin typeface="Verdana"/>
                <a:cs typeface="Verdana"/>
              </a:rPr>
              <a:t>This task </a:t>
            </a:r>
            <a:r>
              <a:rPr dirty="0" spc="-35">
                <a:latin typeface="Verdana"/>
                <a:cs typeface="Verdana"/>
              </a:rPr>
              <a:t>was </a:t>
            </a:r>
            <a:r>
              <a:rPr dirty="0" spc="-55">
                <a:latin typeface="Verdana"/>
                <a:cs typeface="Verdana"/>
              </a:rPr>
              <a:t>focused </a:t>
            </a:r>
            <a:r>
              <a:rPr dirty="0" spc="-15">
                <a:latin typeface="Verdana"/>
                <a:cs typeface="Verdana"/>
              </a:rPr>
              <a:t>on exploring </a:t>
            </a:r>
            <a:r>
              <a:rPr dirty="0" spc="-25">
                <a:latin typeface="Verdana"/>
                <a:cs typeface="Verdana"/>
              </a:rPr>
              <a:t>a </a:t>
            </a:r>
            <a:r>
              <a:rPr dirty="0" spc="-55">
                <a:latin typeface="Verdana"/>
                <a:cs typeface="Verdana"/>
              </a:rPr>
              <a:t>single </a:t>
            </a:r>
            <a:r>
              <a:rPr dirty="0" spc="-20">
                <a:latin typeface="Verdana"/>
                <a:cs typeface="Verdana"/>
              </a:rPr>
              <a:t>document. </a:t>
            </a:r>
            <a:r>
              <a:rPr dirty="0" spc="-5">
                <a:latin typeface="Verdana"/>
                <a:cs typeface="Verdana"/>
              </a:rPr>
              <a:t>As </a:t>
            </a:r>
            <a:r>
              <a:rPr dirty="0" spc="-25">
                <a:latin typeface="Verdana"/>
                <a:cs typeface="Verdana"/>
              </a:rPr>
              <a:t>explained</a:t>
            </a:r>
            <a:r>
              <a:rPr dirty="0" spc="19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earlier </a:t>
            </a:r>
            <a:r>
              <a:rPr dirty="0" spc="-10">
                <a:latin typeface="Verdana"/>
                <a:cs typeface="Verdana"/>
              </a:rPr>
              <a:t>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6127" y="625792"/>
            <a:ext cx="11139805" cy="2118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made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7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main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fields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three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those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nested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hold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lot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were 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redesign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database 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make </a:t>
            </a:r>
            <a:r>
              <a:rPr dirty="0" sz="1800" spc="75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easier 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query, 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changes 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would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make  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structure? 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Explain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your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design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decisions.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Do 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modify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structure,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simply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explain 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changes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dirty="0" sz="1800" spc="65">
                <a:solidFill>
                  <a:srgbClr val="FFFFFF"/>
                </a:solidFill>
                <a:latin typeface="Verdana"/>
                <a:cs typeface="Verdana"/>
              </a:rPr>
              <a:t>want 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make </a:t>
            </a:r>
            <a:r>
              <a:rPr dirty="0" sz="1800" spc="3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justify</a:t>
            </a:r>
            <a:r>
              <a:rPr dirty="0" sz="1800" spc="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them.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Verdana"/>
              <a:cs typeface="Verdana"/>
            </a:endParaRPr>
          </a:p>
          <a:p>
            <a:pPr marL="80010" marR="998855">
              <a:lnSpc>
                <a:spcPts val="1939"/>
              </a:lnSpc>
            </a:pPr>
            <a:r>
              <a:rPr dirty="0" sz="1800" spc="-175" b="1">
                <a:solidFill>
                  <a:srgbClr val="A9D18E"/>
                </a:solidFill>
                <a:latin typeface="Arial"/>
                <a:cs typeface="Arial"/>
              </a:rPr>
              <a:t>Answer </a:t>
            </a:r>
            <a:r>
              <a:rPr dirty="0" sz="1800" spc="805" b="1">
                <a:solidFill>
                  <a:srgbClr val="A9D18E"/>
                </a:solidFill>
                <a:latin typeface="Arial"/>
                <a:cs typeface="Arial"/>
              </a:rPr>
              <a:t>– 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dirty="0" sz="1800" spc="-95" b="1">
                <a:solidFill>
                  <a:srgbClr val="FFFFFF"/>
                </a:solidFill>
                <a:latin typeface="Arial"/>
                <a:cs typeface="Arial"/>
              </a:rPr>
              <a:t>4 </a:t>
            </a:r>
            <a:r>
              <a:rPr dirty="0" sz="1800" spc="80" b="1">
                <a:solidFill>
                  <a:srgbClr val="FFFFFF"/>
                </a:solidFill>
                <a:latin typeface="Arial"/>
                <a:cs typeface="Arial"/>
              </a:rPr>
              <a:t>collections. </a:t>
            </a:r>
            <a:r>
              <a:rPr dirty="0" sz="1800" spc="-345" b="1">
                <a:solidFill>
                  <a:srgbClr val="FFFFFF"/>
                </a:solidFill>
                <a:latin typeface="Arial"/>
                <a:cs typeface="Arial"/>
              </a:rPr>
              <a:t>Game </a:t>
            </a:r>
            <a:r>
              <a:rPr dirty="0" sz="1800" spc="65" b="1">
                <a:solidFill>
                  <a:srgbClr val="FFFFFF"/>
                </a:solidFill>
                <a:latin typeface="Arial"/>
                <a:cs typeface="Arial"/>
              </a:rPr>
              <a:t>collection </a:t>
            </a:r>
            <a:r>
              <a:rPr dirty="0" sz="1800" spc="180" b="1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1800" spc="-120" b="1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1800" spc="2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references </a:t>
            </a:r>
            <a:r>
              <a:rPr dirty="0" sz="1800" spc="60" b="1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other  </a:t>
            </a:r>
            <a:r>
              <a:rPr dirty="0" sz="1800" spc="55" b="1">
                <a:solidFill>
                  <a:srgbClr val="FFFFFF"/>
                </a:solidFill>
                <a:latin typeface="Arial"/>
                <a:cs typeface="Arial"/>
              </a:rPr>
              <a:t>collections </a:t>
            </a:r>
            <a:r>
              <a:rPr dirty="0" sz="1800" spc="75" b="1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dirty="0" sz="1800" spc="-345" b="1">
                <a:solidFill>
                  <a:srgbClr val="FFFFFF"/>
                </a:solidFill>
                <a:latin typeface="Arial"/>
                <a:cs typeface="Arial"/>
              </a:rPr>
              <a:t>Game </a:t>
            </a:r>
            <a:r>
              <a:rPr dirty="0" sz="1800" spc="210" b="1">
                <a:solidFill>
                  <a:srgbClr val="FFFFFF"/>
                </a:solidFill>
                <a:latin typeface="Arial"/>
                <a:cs typeface="Arial"/>
              </a:rPr>
              <a:t>id. </a:t>
            </a:r>
            <a:r>
              <a:rPr dirty="0" sz="1800" spc="-90" b="1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dirty="0" sz="1800" spc="55" b="1">
                <a:solidFill>
                  <a:srgbClr val="FFFFFF"/>
                </a:solidFill>
                <a:latin typeface="Arial"/>
                <a:cs typeface="Arial"/>
              </a:rPr>
              <a:t>collections </a:t>
            </a:r>
            <a:r>
              <a:rPr dirty="0" sz="1800" spc="-75" b="1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dirty="0" sz="1800" spc="-245" b="1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queries</a:t>
            </a: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65" b="1">
                <a:solidFill>
                  <a:srgbClr val="FFFFFF"/>
                </a:solidFill>
                <a:latin typeface="Arial"/>
                <a:cs typeface="Arial"/>
              </a:rPr>
              <a:t>efficient</a:t>
            </a:r>
            <a:r>
              <a:rPr dirty="0" sz="1800" spc="16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800" spc="165">
                <a:solidFill>
                  <a:srgbClr val="A9D18E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2797" y="3693794"/>
            <a:ext cx="1851660" cy="473709"/>
          </a:xfrm>
          <a:custGeom>
            <a:avLst/>
            <a:gdLst/>
            <a:ahLst/>
            <a:cxnLst/>
            <a:rect l="l" t="t" r="r" b="b"/>
            <a:pathLst>
              <a:path w="1851660" h="473710">
                <a:moveTo>
                  <a:pt x="1851621" y="0"/>
                </a:moveTo>
                <a:lnTo>
                  <a:pt x="0" y="0"/>
                </a:lnTo>
                <a:lnTo>
                  <a:pt x="0" y="473494"/>
                </a:lnTo>
                <a:lnTo>
                  <a:pt x="1851621" y="473494"/>
                </a:lnTo>
                <a:lnTo>
                  <a:pt x="1851621" y="467144"/>
                </a:lnTo>
                <a:lnTo>
                  <a:pt x="1851621" y="460794"/>
                </a:lnTo>
                <a:lnTo>
                  <a:pt x="1851621" y="12700"/>
                </a:lnTo>
                <a:lnTo>
                  <a:pt x="1851621" y="6350"/>
                </a:lnTo>
                <a:lnTo>
                  <a:pt x="185162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98576" y="3700271"/>
            <a:ext cx="1839595" cy="46037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dirty="0" sz="1600" spc="-295">
                <a:solidFill>
                  <a:srgbClr val="FFFFFF"/>
                </a:solidFill>
                <a:latin typeface="Arial"/>
                <a:cs typeface="Arial"/>
              </a:rPr>
              <a:t>Game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2797" y="4154589"/>
            <a:ext cx="1851660" cy="1313815"/>
          </a:xfrm>
          <a:custGeom>
            <a:avLst/>
            <a:gdLst/>
            <a:ahLst/>
            <a:cxnLst/>
            <a:rect l="l" t="t" r="r" b="b"/>
            <a:pathLst>
              <a:path w="1851660" h="1313814">
                <a:moveTo>
                  <a:pt x="1851621" y="0"/>
                </a:moveTo>
                <a:lnTo>
                  <a:pt x="0" y="0"/>
                </a:lnTo>
                <a:lnTo>
                  <a:pt x="0" y="1313815"/>
                </a:lnTo>
                <a:lnTo>
                  <a:pt x="1851621" y="1313815"/>
                </a:lnTo>
                <a:lnTo>
                  <a:pt x="1851621" y="1307465"/>
                </a:lnTo>
                <a:lnTo>
                  <a:pt x="1851621" y="1301115"/>
                </a:lnTo>
                <a:lnTo>
                  <a:pt x="1851621" y="12700"/>
                </a:lnTo>
                <a:lnTo>
                  <a:pt x="1851621" y="6350"/>
                </a:lnTo>
                <a:lnTo>
                  <a:pt x="1851621" y="0"/>
                </a:lnTo>
                <a:close/>
              </a:path>
            </a:pathLst>
          </a:custGeom>
          <a:solidFill>
            <a:srgbClr val="CFD4EA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98576" y="4160520"/>
            <a:ext cx="1839595" cy="13017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56540" indent="-172085">
              <a:lnSpc>
                <a:spcPct val="100000"/>
              </a:lnSpc>
              <a:spcBef>
                <a:spcPts val="580"/>
              </a:spcBef>
              <a:buChar char="•"/>
              <a:tabLst>
                <a:tab pos="257175" algn="l"/>
              </a:tabLst>
            </a:pPr>
            <a:r>
              <a:rPr dirty="0" sz="1600" spc="170">
                <a:latin typeface="Arial"/>
                <a:cs typeface="Arial"/>
              </a:rPr>
              <a:t>id</a:t>
            </a:r>
            <a:endParaRPr sz="1600">
              <a:latin typeface="Arial"/>
              <a:cs typeface="Arial"/>
            </a:endParaRPr>
          </a:p>
          <a:p>
            <a:pPr marL="256540" indent="-172085">
              <a:lnSpc>
                <a:spcPct val="100000"/>
              </a:lnSpc>
              <a:spcBef>
                <a:spcPts val="295"/>
              </a:spcBef>
              <a:buChar char="•"/>
              <a:tabLst>
                <a:tab pos="257175" algn="l"/>
              </a:tabLst>
            </a:pPr>
            <a:r>
              <a:rPr dirty="0" sz="1600" spc="-125">
                <a:latin typeface="Arial"/>
                <a:cs typeface="Arial"/>
              </a:rPr>
              <a:t>Game_Feed_id</a:t>
            </a:r>
            <a:endParaRPr sz="1600">
              <a:latin typeface="Arial"/>
              <a:cs typeface="Arial"/>
            </a:endParaRPr>
          </a:p>
          <a:p>
            <a:pPr marL="256540" indent="-172085">
              <a:lnSpc>
                <a:spcPct val="100000"/>
              </a:lnSpc>
              <a:spcBef>
                <a:spcPts val="295"/>
              </a:spcBef>
              <a:buChar char="•"/>
              <a:tabLst>
                <a:tab pos="257175" algn="l"/>
              </a:tabLst>
            </a:pPr>
            <a:r>
              <a:rPr dirty="0" sz="1600" spc="-10">
                <a:latin typeface="Arial"/>
                <a:cs typeface="Arial"/>
              </a:rPr>
              <a:t>Player_Data_ID</a:t>
            </a:r>
            <a:endParaRPr sz="1600">
              <a:latin typeface="Arial"/>
              <a:cs typeface="Arial"/>
            </a:endParaRPr>
          </a:p>
          <a:p>
            <a:pPr marL="256540" indent="-172085">
              <a:lnSpc>
                <a:spcPct val="100000"/>
              </a:lnSpc>
              <a:spcBef>
                <a:spcPts val="295"/>
              </a:spcBef>
              <a:buChar char="•"/>
              <a:tabLst>
                <a:tab pos="257175" algn="l"/>
              </a:tabLst>
            </a:pPr>
            <a:r>
              <a:rPr dirty="0" sz="1600" spc="-10">
                <a:latin typeface="Arial"/>
                <a:cs typeface="Arial"/>
              </a:rPr>
              <a:t>Voting_Data_ID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89161" y="3693794"/>
            <a:ext cx="1851660" cy="473709"/>
          </a:xfrm>
          <a:custGeom>
            <a:avLst/>
            <a:gdLst/>
            <a:ahLst/>
            <a:cxnLst/>
            <a:rect l="l" t="t" r="r" b="b"/>
            <a:pathLst>
              <a:path w="1851660" h="473710">
                <a:moveTo>
                  <a:pt x="1851621" y="0"/>
                </a:moveTo>
                <a:lnTo>
                  <a:pt x="0" y="0"/>
                </a:lnTo>
                <a:lnTo>
                  <a:pt x="0" y="473494"/>
                </a:lnTo>
                <a:lnTo>
                  <a:pt x="1851621" y="473494"/>
                </a:lnTo>
                <a:lnTo>
                  <a:pt x="1851621" y="467144"/>
                </a:lnTo>
                <a:lnTo>
                  <a:pt x="1851621" y="460794"/>
                </a:lnTo>
                <a:lnTo>
                  <a:pt x="1851621" y="12700"/>
                </a:lnTo>
                <a:lnTo>
                  <a:pt x="1851621" y="6350"/>
                </a:lnTo>
                <a:lnTo>
                  <a:pt x="185162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895600" y="3700271"/>
            <a:ext cx="1839595" cy="46037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461645">
              <a:lnSpc>
                <a:spcPct val="100000"/>
              </a:lnSpc>
              <a:spcBef>
                <a:spcPts val="755"/>
              </a:spcBef>
            </a:pPr>
            <a:r>
              <a:rPr dirty="0" sz="1600" spc="-295">
                <a:solidFill>
                  <a:srgbClr val="FFFFFF"/>
                </a:solidFill>
                <a:latin typeface="Arial"/>
                <a:cs typeface="Arial"/>
              </a:rPr>
              <a:t>Game</a:t>
            </a:r>
            <a:r>
              <a:rPr dirty="0" sz="1600" spc="-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14">
                <a:solidFill>
                  <a:srgbClr val="FFFFFF"/>
                </a:solidFill>
                <a:latin typeface="Arial"/>
                <a:cs typeface="Arial"/>
              </a:rPr>
              <a:t>Feed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89161" y="4154589"/>
            <a:ext cx="1851660" cy="1313815"/>
          </a:xfrm>
          <a:custGeom>
            <a:avLst/>
            <a:gdLst/>
            <a:ahLst/>
            <a:cxnLst/>
            <a:rect l="l" t="t" r="r" b="b"/>
            <a:pathLst>
              <a:path w="1851660" h="1313814">
                <a:moveTo>
                  <a:pt x="1851621" y="0"/>
                </a:moveTo>
                <a:lnTo>
                  <a:pt x="0" y="0"/>
                </a:lnTo>
                <a:lnTo>
                  <a:pt x="0" y="1313815"/>
                </a:lnTo>
                <a:lnTo>
                  <a:pt x="1851621" y="1313815"/>
                </a:lnTo>
                <a:lnTo>
                  <a:pt x="1851621" y="1307465"/>
                </a:lnTo>
                <a:lnTo>
                  <a:pt x="1851621" y="1301115"/>
                </a:lnTo>
                <a:lnTo>
                  <a:pt x="1851621" y="12700"/>
                </a:lnTo>
                <a:lnTo>
                  <a:pt x="1851621" y="6350"/>
                </a:lnTo>
                <a:lnTo>
                  <a:pt x="1851621" y="0"/>
                </a:lnTo>
                <a:close/>
              </a:path>
            </a:pathLst>
          </a:custGeom>
          <a:solidFill>
            <a:srgbClr val="CFD4EA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895600" y="4160520"/>
            <a:ext cx="1839595" cy="13017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55904" indent="-172085">
              <a:lnSpc>
                <a:spcPct val="100000"/>
              </a:lnSpc>
              <a:spcBef>
                <a:spcPts val="580"/>
              </a:spcBef>
              <a:buChar char="•"/>
              <a:tabLst>
                <a:tab pos="256540" algn="l"/>
              </a:tabLst>
            </a:pPr>
            <a:r>
              <a:rPr dirty="0" sz="1600" spc="-130">
                <a:latin typeface="Arial"/>
                <a:cs typeface="Arial"/>
              </a:rPr>
              <a:t>Game_id</a:t>
            </a:r>
            <a:endParaRPr sz="1600">
              <a:latin typeface="Arial"/>
              <a:cs typeface="Arial"/>
            </a:endParaRPr>
          </a:p>
          <a:p>
            <a:pPr marL="255904" indent="-172085">
              <a:lnSpc>
                <a:spcPct val="100000"/>
              </a:lnSpc>
              <a:spcBef>
                <a:spcPts val="295"/>
              </a:spcBef>
              <a:buChar char="•"/>
              <a:tabLst>
                <a:tab pos="256540" algn="l"/>
              </a:tabLst>
            </a:pPr>
            <a:r>
              <a:rPr dirty="0" sz="1600" spc="-125">
                <a:latin typeface="Arial"/>
                <a:cs typeface="Arial"/>
              </a:rPr>
              <a:t>Game_Feed_id</a:t>
            </a:r>
            <a:endParaRPr sz="1600">
              <a:latin typeface="Arial"/>
              <a:cs typeface="Arial"/>
            </a:endParaRPr>
          </a:p>
          <a:p>
            <a:pPr marL="255904" indent="-172085">
              <a:lnSpc>
                <a:spcPct val="100000"/>
              </a:lnSpc>
              <a:spcBef>
                <a:spcPts val="295"/>
              </a:spcBef>
              <a:buChar char="•"/>
              <a:tabLst>
                <a:tab pos="256540" algn="l"/>
              </a:tabLst>
            </a:pPr>
            <a:r>
              <a:rPr dirty="0" sz="1600" spc="-25">
                <a:latin typeface="Arial"/>
                <a:cs typeface="Arial"/>
              </a:rPr>
              <a:t>Event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85524" y="3693794"/>
            <a:ext cx="1851660" cy="473709"/>
          </a:xfrm>
          <a:custGeom>
            <a:avLst/>
            <a:gdLst/>
            <a:ahLst/>
            <a:cxnLst/>
            <a:rect l="l" t="t" r="r" b="b"/>
            <a:pathLst>
              <a:path w="1851659" h="473710">
                <a:moveTo>
                  <a:pt x="1851609" y="0"/>
                </a:moveTo>
                <a:lnTo>
                  <a:pt x="0" y="0"/>
                </a:lnTo>
                <a:lnTo>
                  <a:pt x="0" y="473494"/>
                </a:lnTo>
                <a:lnTo>
                  <a:pt x="1851609" y="473494"/>
                </a:lnTo>
                <a:lnTo>
                  <a:pt x="1851609" y="467144"/>
                </a:lnTo>
                <a:lnTo>
                  <a:pt x="1851609" y="460794"/>
                </a:lnTo>
                <a:lnTo>
                  <a:pt x="1851609" y="12700"/>
                </a:lnTo>
                <a:lnTo>
                  <a:pt x="1851609" y="6350"/>
                </a:lnTo>
                <a:lnTo>
                  <a:pt x="185160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992623" y="3700271"/>
            <a:ext cx="1838325" cy="46037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59410">
              <a:lnSpc>
                <a:spcPct val="100000"/>
              </a:lnSpc>
              <a:spcBef>
                <a:spcPts val="755"/>
              </a:spcBef>
            </a:pP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Player</a:t>
            </a:r>
            <a:r>
              <a:rPr dirty="0" sz="1600" spc="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85524" y="4154589"/>
            <a:ext cx="1851660" cy="1313815"/>
          </a:xfrm>
          <a:custGeom>
            <a:avLst/>
            <a:gdLst/>
            <a:ahLst/>
            <a:cxnLst/>
            <a:rect l="l" t="t" r="r" b="b"/>
            <a:pathLst>
              <a:path w="1851659" h="1313814">
                <a:moveTo>
                  <a:pt x="1851609" y="0"/>
                </a:moveTo>
                <a:lnTo>
                  <a:pt x="0" y="0"/>
                </a:lnTo>
                <a:lnTo>
                  <a:pt x="0" y="1313815"/>
                </a:lnTo>
                <a:lnTo>
                  <a:pt x="1851609" y="1313815"/>
                </a:lnTo>
                <a:lnTo>
                  <a:pt x="1851609" y="1307465"/>
                </a:lnTo>
                <a:lnTo>
                  <a:pt x="1851609" y="1301115"/>
                </a:lnTo>
                <a:lnTo>
                  <a:pt x="1851609" y="12700"/>
                </a:lnTo>
                <a:lnTo>
                  <a:pt x="1851609" y="6350"/>
                </a:lnTo>
                <a:lnTo>
                  <a:pt x="1851609" y="0"/>
                </a:lnTo>
                <a:close/>
              </a:path>
            </a:pathLst>
          </a:custGeom>
          <a:solidFill>
            <a:srgbClr val="CFD4EA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992623" y="4160520"/>
            <a:ext cx="1838325" cy="13017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55270" indent="-172085">
              <a:lnSpc>
                <a:spcPct val="100000"/>
              </a:lnSpc>
              <a:spcBef>
                <a:spcPts val="580"/>
              </a:spcBef>
              <a:buChar char="•"/>
              <a:tabLst>
                <a:tab pos="255904" algn="l"/>
              </a:tabLst>
            </a:pPr>
            <a:r>
              <a:rPr dirty="0" sz="1600" spc="-130">
                <a:latin typeface="Arial"/>
                <a:cs typeface="Arial"/>
              </a:rPr>
              <a:t>Game_id</a:t>
            </a:r>
            <a:endParaRPr sz="1600">
              <a:latin typeface="Arial"/>
              <a:cs typeface="Arial"/>
            </a:endParaRPr>
          </a:p>
          <a:p>
            <a:pPr marL="255270" indent="-172085">
              <a:lnSpc>
                <a:spcPct val="100000"/>
              </a:lnSpc>
              <a:spcBef>
                <a:spcPts val="295"/>
              </a:spcBef>
              <a:buChar char="•"/>
              <a:tabLst>
                <a:tab pos="255904" algn="l"/>
              </a:tabLst>
            </a:pPr>
            <a:r>
              <a:rPr dirty="0" sz="1600" spc="-5">
                <a:latin typeface="Arial"/>
                <a:cs typeface="Arial"/>
              </a:rPr>
              <a:t>Player_Data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81888" y="3693794"/>
            <a:ext cx="1851660" cy="473709"/>
          </a:xfrm>
          <a:custGeom>
            <a:avLst/>
            <a:gdLst/>
            <a:ahLst/>
            <a:cxnLst/>
            <a:rect l="l" t="t" r="r" b="b"/>
            <a:pathLst>
              <a:path w="1851659" h="473710">
                <a:moveTo>
                  <a:pt x="1851609" y="0"/>
                </a:moveTo>
                <a:lnTo>
                  <a:pt x="0" y="0"/>
                </a:lnTo>
                <a:lnTo>
                  <a:pt x="0" y="473494"/>
                </a:lnTo>
                <a:lnTo>
                  <a:pt x="1851609" y="473494"/>
                </a:lnTo>
                <a:lnTo>
                  <a:pt x="1851609" y="467144"/>
                </a:lnTo>
                <a:lnTo>
                  <a:pt x="1851609" y="460794"/>
                </a:lnTo>
                <a:lnTo>
                  <a:pt x="1851609" y="12700"/>
                </a:lnTo>
                <a:lnTo>
                  <a:pt x="1851609" y="6350"/>
                </a:lnTo>
                <a:lnTo>
                  <a:pt x="185160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088123" y="3700271"/>
            <a:ext cx="1839595" cy="46037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60680">
              <a:lnSpc>
                <a:spcPct val="100000"/>
              </a:lnSpc>
              <a:spcBef>
                <a:spcPts val="755"/>
              </a:spcBef>
            </a:pPr>
            <a:r>
              <a:rPr dirty="0" sz="1600" spc="40">
                <a:solidFill>
                  <a:srgbClr val="FFFFFF"/>
                </a:solidFill>
                <a:latin typeface="Arial"/>
                <a:cs typeface="Arial"/>
              </a:rPr>
              <a:t>Voting</a:t>
            </a:r>
            <a:r>
              <a:rPr dirty="0" sz="1600" spc="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81888" y="4154589"/>
            <a:ext cx="1851660" cy="1313815"/>
          </a:xfrm>
          <a:custGeom>
            <a:avLst/>
            <a:gdLst/>
            <a:ahLst/>
            <a:cxnLst/>
            <a:rect l="l" t="t" r="r" b="b"/>
            <a:pathLst>
              <a:path w="1851659" h="1313814">
                <a:moveTo>
                  <a:pt x="1851609" y="0"/>
                </a:moveTo>
                <a:lnTo>
                  <a:pt x="0" y="0"/>
                </a:lnTo>
                <a:lnTo>
                  <a:pt x="0" y="1313815"/>
                </a:lnTo>
                <a:lnTo>
                  <a:pt x="1851609" y="1313815"/>
                </a:lnTo>
                <a:lnTo>
                  <a:pt x="1851609" y="1307465"/>
                </a:lnTo>
                <a:lnTo>
                  <a:pt x="1851609" y="1301115"/>
                </a:lnTo>
                <a:lnTo>
                  <a:pt x="1851609" y="12700"/>
                </a:lnTo>
                <a:lnTo>
                  <a:pt x="1851609" y="6350"/>
                </a:lnTo>
                <a:lnTo>
                  <a:pt x="1851609" y="0"/>
                </a:lnTo>
                <a:close/>
              </a:path>
            </a:pathLst>
          </a:custGeom>
          <a:solidFill>
            <a:srgbClr val="CFD4EA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088123" y="4160520"/>
            <a:ext cx="1839595" cy="13017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56540" indent="-172085">
              <a:lnSpc>
                <a:spcPct val="100000"/>
              </a:lnSpc>
              <a:spcBef>
                <a:spcPts val="580"/>
              </a:spcBef>
              <a:buChar char="•"/>
              <a:tabLst>
                <a:tab pos="257175" algn="l"/>
              </a:tabLst>
            </a:pPr>
            <a:r>
              <a:rPr dirty="0" sz="1600" spc="-130">
                <a:latin typeface="Arial"/>
                <a:cs typeface="Arial"/>
              </a:rPr>
              <a:t>Game_id</a:t>
            </a:r>
            <a:endParaRPr sz="1600">
              <a:latin typeface="Arial"/>
              <a:cs typeface="Arial"/>
            </a:endParaRPr>
          </a:p>
          <a:p>
            <a:pPr marL="256540" indent="-172085">
              <a:lnSpc>
                <a:spcPct val="100000"/>
              </a:lnSpc>
              <a:spcBef>
                <a:spcPts val="295"/>
              </a:spcBef>
              <a:buChar char="•"/>
              <a:tabLst>
                <a:tab pos="257175" algn="l"/>
              </a:tabLst>
            </a:pPr>
            <a:r>
              <a:rPr dirty="0" sz="1600" spc="20">
                <a:latin typeface="Arial"/>
                <a:cs typeface="Arial"/>
              </a:rPr>
              <a:t>Voting_data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4904" y="2816859"/>
            <a:ext cx="41992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9DC3E6"/>
                </a:solidFill>
                <a:latin typeface="Arial"/>
                <a:cs typeface="Arial"/>
              </a:rPr>
              <a:t>Overall</a:t>
            </a:r>
            <a:r>
              <a:rPr dirty="0" sz="3600" spc="200">
                <a:solidFill>
                  <a:srgbClr val="9DC3E6"/>
                </a:solidFill>
                <a:latin typeface="Arial"/>
                <a:cs typeface="Arial"/>
              </a:rPr>
              <a:t> </a:t>
            </a:r>
            <a:r>
              <a:rPr dirty="0" sz="3600" spc="70">
                <a:solidFill>
                  <a:srgbClr val="9DC3E6"/>
                </a:solidFill>
                <a:latin typeface="Arial"/>
                <a:cs typeface="Arial"/>
              </a:rPr>
              <a:t>Aggregation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4" name="object 4"/>
            <p:cNvSpPr/>
            <p:nvPr/>
          </p:nvSpPr>
          <p:spPr>
            <a:xfrm>
              <a:off x="2535935" y="3153156"/>
              <a:ext cx="7588517" cy="1101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5440" marR="5080">
              <a:lnSpc>
                <a:spcPct val="100000"/>
              </a:lnSpc>
              <a:spcBef>
                <a:spcPts val="100"/>
              </a:spcBef>
            </a:pPr>
            <a:r>
              <a:rPr dirty="0" spc="-65" b="1">
                <a:solidFill>
                  <a:srgbClr val="FFD966"/>
                </a:solidFill>
                <a:latin typeface="Arial"/>
                <a:cs typeface="Arial"/>
              </a:rPr>
              <a:t>Question </a:t>
            </a:r>
            <a:r>
              <a:rPr dirty="0" spc="75" b="1">
                <a:solidFill>
                  <a:srgbClr val="FFD966"/>
                </a:solidFill>
                <a:latin typeface="Arial"/>
                <a:cs typeface="Arial"/>
              </a:rPr>
              <a:t>3.1 </a:t>
            </a:r>
            <a:r>
              <a:rPr dirty="0" spc="310" b="1">
                <a:solidFill>
                  <a:srgbClr val="FFD966"/>
                </a:solidFill>
                <a:latin typeface="Arial"/>
                <a:cs typeface="Arial"/>
              </a:rPr>
              <a:t>-</a:t>
            </a:r>
            <a:r>
              <a:rPr dirty="0" spc="31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/>
              <a:t>How many events </a:t>
            </a:r>
            <a:r>
              <a:rPr dirty="0"/>
              <a:t>in </a:t>
            </a:r>
            <a:r>
              <a:rPr dirty="0" spc="-5"/>
              <a:t>total do you have data for, </a:t>
            </a:r>
            <a:r>
              <a:rPr dirty="0"/>
              <a:t>in this </a:t>
            </a:r>
            <a:r>
              <a:rPr dirty="0" spc="-5"/>
              <a:t>collection (across all games)? An  event as explained earlier </a:t>
            </a:r>
            <a:r>
              <a:rPr dirty="0"/>
              <a:t>is a </a:t>
            </a:r>
            <a:r>
              <a:rPr dirty="0" spc="-5"/>
              <a:t>record of development </a:t>
            </a:r>
            <a:r>
              <a:rPr dirty="0"/>
              <a:t>in the</a:t>
            </a:r>
            <a:r>
              <a:rPr dirty="0" spc="20"/>
              <a:t> </a:t>
            </a:r>
            <a:r>
              <a:rPr dirty="0" spc="-5"/>
              <a:t>game.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132" y="1515986"/>
            <a:ext cx="9169400" cy="54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dirty="0" sz="1800" spc="-350" b="1">
                <a:solidFill>
                  <a:srgbClr val="FFD966"/>
                </a:solidFill>
                <a:latin typeface="Arial"/>
                <a:cs typeface="Arial"/>
              </a:rPr>
              <a:t>Command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800" spc="-135">
                <a:solidFill>
                  <a:srgbClr val="FFD966"/>
                </a:solidFill>
                <a:latin typeface="Arial"/>
                <a:cs typeface="Arial"/>
              </a:rPr>
              <a:t>AmongUS_Assigmnent&gt; </a:t>
            </a:r>
            <a:r>
              <a:rPr dirty="0" sz="1800" spc="30">
                <a:solidFill>
                  <a:srgbClr val="FFD966"/>
                </a:solidFill>
                <a:latin typeface="Arial"/>
                <a:cs typeface="Arial"/>
              </a:rPr>
              <a:t>db.amgus.aggregate([{</a:t>
            </a:r>
            <a:r>
              <a:rPr dirty="0" sz="1800" spc="-19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D966"/>
                </a:solidFill>
                <a:latin typeface="Arial"/>
                <a:cs typeface="Arial"/>
              </a:rPr>
              <a:t>$unwind: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dirty="0" sz="1800" spc="-75">
                <a:solidFill>
                  <a:srgbClr val="FFD966"/>
                </a:solidFill>
                <a:latin typeface="Arial"/>
                <a:cs typeface="Arial"/>
              </a:rPr>
              <a:t>'$Game_Feed' </a:t>
            </a:r>
            <a:r>
              <a:rPr dirty="0" sz="1800" spc="180">
                <a:solidFill>
                  <a:srgbClr val="FFD966"/>
                </a:solidFill>
                <a:latin typeface="Arial"/>
                <a:cs typeface="Arial"/>
              </a:rPr>
              <a:t>},{$project: </a:t>
            </a:r>
            <a:r>
              <a:rPr dirty="0" sz="1800" spc="50">
                <a:solidFill>
                  <a:srgbClr val="FFD966"/>
                </a:solidFill>
                <a:latin typeface="Arial"/>
                <a:cs typeface="Arial"/>
              </a:rPr>
              <a:t>{'Game_Feed':1}},{$group:</a:t>
            </a:r>
            <a:r>
              <a:rPr dirty="0" sz="1800" spc="125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145">
                <a:solidFill>
                  <a:srgbClr val="FFD966"/>
                </a:solidFill>
                <a:latin typeface="Arial"/>
                <a:cs typeface="Arial"/>
              </a:rPr>
              <a:t>{_id:null,count:{$sum:1}}}])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127" y="2943072"/>
            <a:ext cx="5750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solidFill>
                  <a:srgbClr val="FFD966"/>
                </a:solidFill>
                <a:latin typeface="Arial"/>
                <a:cs typeface="Arial"/>
              </a:rPr>
              <a:t>Answer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800" spc="95">
                <a:solidFill>
                  <a:srgbClr val="FFD966"/>
                </a:solidFill>
                <a:latin typeface="Arial"/>
                <a:cs typeface="Arial"/>
              </a:rPr>
              <a:t>Total </a:t>
            </a:r>
            <a:r>
              <a:rPr dirty="0" sz="1800" spc="145">
                <a:solidFill>
                  <a:srgbClr val="FFD966"/>
                </a:solidFill>
                <a:latin typeface="Arial"/>
                <a:cs typeface="Arial"/>
              </a:rPr>
              <a:t>of 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5889 </a:t>
            </a:r>
            <a:r>
              <a:rPr dirty="0" sz="1800" spc="15">
                <a:solidFill>
                  <a:srgbClr val="FFD966"/>
                </a:solidFill>
                <a:latin typeface="Arial"/>
                <a:cs typeface="Arial"/>
              </a:rPr>
              <a:t>events </a:t>
            </a:r>
            <a:r>
              <a:rPr dirty="0" sz="1800" spc="155">
                <a:solidFill>
                  <a:srgbClr val="FFD966"/>
                </a:solidFill>
                <a:latin typeface="Arial"/>
                <a:cs typeface="Arial"/>
              </a:rPr>
              <a:t>exist </a:t>
            </a:r>
            <a:r>
              <a:rPr dirty="0" sz="1800" spc="195">
                <a:solidFill>
                  <a:srgbClr val="FFD966"/>
                </a:solidFill>
                <a:latin typeface="Arial"/>
                <a:cs typeface="Arial"/>
              </a:rPr>
              <a:t>in </a:t>
            </a:r>
            <a:r>
              <a:rPr dirty="0" sz="1800" spc="295">
                <a:solidFill>
                  <a:srgbClr val="FFD966"/>
                </a:solidFill>
                <a:latin typeface="Arial"/>
                <a:cs typeface="Arial"/>
              </a:rPr>
              <a:t>all</a:t>
            </a:r>
            <a:r>
              <a:rPr dirty="0" sz="1800" spc="459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-185">
                <a:solidFill>
                  <a:srgbClr val="FFD966"/>
                </a:solidFill>
                <a:latin typeface="Arial"/>
                <a:cs typeface="Arial"/>
              </a:rPr>
              <a:t>games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6" name="object 6"/>
            <p:cNvSpPr/>
            <p:nvPr/>
          </p:nvSpPr>
          <p:spPr>
            <a:xfrm>
              <a:off x="381000" y="3994403"/>
              <a:ext cx="11430000" cy="6797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127" y="358457"/>
            <a:ext cx="1095438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 b="1">
                <a:solidFill>
                  <a:srgbClr val="FFD966"/>
                </a:solidFill>
                <a:latin typeface="Arial"/>
                <a:cs typeface="Arial"/>
              </a:rPr>
              <a:t>Question </a:t>
            </a:r>
            <a:r>
              <a:rPr dirty="0" spc="75" b="1">
                <a:solidFill>
                  <a:srgbClr val="FFD966"/>
                </a:solidFill>
                <a:latin typeface="Arial"/>
                <a:cs typeface="Arial"/>
              </a:rPr>
              <a:t>3.2 </a:t>
            </a:r>
            <a:r>
              <a:rPr dirty="0" spc="310" b="1">
                <a:solidFill>
                  <a:srgbClr val="FFD966"/>
                </a:solidFill>
                <a:latin typeface="Arial"/>
                <a:cs typeface="Arial"/>
              </a:rPr>
              <a:t>-</a:t>
            </a:r>
            <a:r>
              <a:rPr dirty="0" spc="31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/>
              <a:t>How many matches did </a:t>
            </a:r>
            <a:r>
              <a:rPr dirty="0"/>
              <a:t>the </a:t>
            </a:r>
            <a:r>
              <a:rPr dirty="0" spc="-5"/>
              <a:t>crew win versus how many matches did </a:t>
            </a:r>
            <a:r>
              <a:rPr dirty="0"/>
              <a:t>the </a:t>
            </a:r>
            <a:r>
              <a:rPr dirty="0" spc="-5"/>
              <a:t>impostors</a:t>
            </a:r>
            <a:r>
              <a:rPr dirty="0" spc="-15"/>
              <a:t> </a:t>
            </a:r>
            <a:r>
              <a:rPr dirty="0" spc="-5"/>
              <a:t>win?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132" y="1474076"/>
            <a:ext cx="9429115" cy="2318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730"/>
              </a:lnSpc>
              <a:spcBef>
                <a:spcPts val="105"/>
              </a:spcBef>
            </a:pPr>
            <a:r>
              <a:rPr dirty="0" sz="1700" spc="-330" b="1">
                <a:solidFill>
                  <a:srgbClr val="FFD966"/>
                </a:solidFill>
                <a:latin typeface="Arial"/>
                <a:cs typeface="Arial"/>
              </a:rPr>
              <a:t>Command </a:t>
            </a:r>
            <a:r>
              <a:rPr dirty="0" sz="1700" spc="760" b="1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700" spc="-50">
                <a:solidFill>
                  <a:srgbClr val="FFD966"/>
                </a:solidFill>
                <a:latin typeface="Arial"/>
                <a:cs typeface="Arial"/>
              </a:rPr>
              <a:t>AmongUS_Assigmnent&gt;db.amgus.aggregate([{ </a:t>
            </a:r>
            <a:r>
              <a:rPr dirty="0" sz="1700" spc="-5">
                <a:solidFill>
                  <a:srgbClr val="FFD966"/>
                </a:solidFill>
                <a:latin typeface="Arial"/>
                <a:cs typeface="Arial"/>
              </a:rPr>
              <a:t>$unwind: </a:t>
            </a:r>
            <a:r>
              <a:rPr dirty="0" sz="1700" spc="-75">
                <a:solidFill>
                  <a:srgbClr val="FFD966"/>
                </a:solidFill>
                <a:latin typeface="Arial"/>
                <a:cs typeface="Arial"/>
              </a:rPr>
              <a:t>'$Game_Feed'</a:t>
            </a:r>
            <a:r>
              <a:rPr dirty="0" sz="1700" spc="-3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700" spc="170">
                <a:solidFill>
                  <a:srgbClr val="FFD966"/>
                </a:solidFill>
                <a:latin typeface="Arial"/>
                <a:cs typeface="Arial"/>
              </a:rPr>
              <a:t>},{$project:</a:t>
            </a:r>
            <a:r>
              <a:rPr dirty="0" sz="1700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425"/>
              </a:lnSpc>
            </a:pPr>
            <a:r>
              <a:rPr dirty="0" sz="1700" spc="5">
                <a:solidFill>
                  <a:srgbClr val="FFD966"/>
                </a:solidFill>
                <a:latin typeface="Arial"/>
                <a:cs typeface="Arial"/>
              </a:rPr>
              <a:t>{'Game_Feed':1}},{$match:{'Game_Feed.Outcome':{ </a:t>
            </a:r>
            <a:r>
              <a:rPr dirty="0" sz="1700" spc="35">
                <a:solidFill>
                  <a:srgbClr val="FFD966"/>
                </a:solidFill>
                <a:latin typeface="Arial"/>
                <a:cs typeface="Arial"/>
              </a:rPr>
              <a:t>$regex: </a:t>
            </a:r>
            <a:r>
              <a:rPr dirty="0" sz="1700" spc="125">
                <a:solidFill>
                  <a:srgbClr val="FFD966"/>
                </a:solidFill>
                <a:latin typeface="Arial"/>
                <a:cs typeface="Arial"/>
              </a:rPr>
              <a:t>"End$"}}},{ </a:t>
            </a:r>
            <a:r>
              <a:rPr dirty="0" sz="1700" spc="20">
                <a:solidFill>
                  <a:srgbClr val="FFD966"/>
                </a:solidFill>
                <a:latin typeface="Arial"/>
                <a:cs typeface="Arial"/>
              </a:rPr>
              <a:t>$group: </a:t>
            </a:r>
            <a:r>
              <a:rPr dirty="0" sz="1700" spc="275">
                <a:solidFill>
                  <a:srgbClr val="FFD966"/>
                </a:solidFill>
                <a:latin typeface="Arial"/>
                <a:cs typeface="Arial"/>
              </a:rPr>
              <a:t>{</a:t>
            </a:r>
            <a:r>
              <a:rPr dirty="0" sz="1700" spc="305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700" spc="160">
                <a:solidFill>
                  <a:srgbClr val="FFD966"/>
                </a:solidFill>
                <a:latin typeface="Arial"/>
                <a:cs typeface="Arial"/>
              </a:rPr>
              <a:t>_id:</a:t>
            </a:r>
            <a:r>
              <a:rPr dirty="0" sz="1700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730"/>
              </a:lnSpc>
            </a:pPr>
            <a:r>
              <a:rPr dirty="0" sz="1700" spc="275">
                <a:solidFill>
                  <a:srgbClr val="FFD966"/>
                </a:solidFill>
                <a:latin typeface="Arial"/>
                <a:cs typeface="Arial"/>
              </a:rPr>
              <a:t>{ </a:t>
            </a:r>
            <a:r>
              <a:rPr dirty="0" sz="1700" spc="105">
                <a:solidFill>
                  <a:srgbClr val="FFD966"/>
                </a:solidFill>
                <a:latin typeface="Arial"/>
                <a:cs typeface="Arial"/>
              </a:rPr>
              <a:t>Action: </a:t>
            </a:r>
            <a:r>
              <a:rPr dirty="0" sz="1700" spc="-40">
                <a:solidFill>
                  <a:srgbClr val="FFD966"/>
                </a:solidFill>
                <a:latin typeface="Arial"/>
                <a:cs typeface="Arial"/>
              </a:rPr>
              <a:t>"$Game_Feed.Action" </a:t>
            </a:r>
            <a:r>
              <a:rPr dirty="0" sz="1700" spc="325">
                <a:solidFill>
                  <a:srgbClr val="FFD966"/>
                </a:solidFill>
                <a:latin typeface="Arial"/>
                <a:cs typeface="Arial"/>
              </a:rPr>
              <a:t>}, </a:t>
            </a:r>
            <a:r>
              <a:rPr dirty="0" sz="1700" spc="135">
                <a:solidFill>
                  <a:srgbClr val="FFD966"/>
                </a:solidFill>
                <a:latin typeface="Arial"/>
                <a:cs typeface="Arial"/>
              </a:rPr>
              <a:t>totalwins: </a:t>
            </a:r>
            <a:r>
              <a:rPr dirty="0" sz="1700" spc="275">
                <a:solidFill>
                  <a:srgbClr val="FFD966"/>
                </a:solidFill>
                <a:latin typeface="Arial"/>
                <a:cs typeface="Arial"/>
              </a:rPr>
              <a:t>{ </a:t>
            </a:r>
            <a:r>
              <a:rPr dirty="0" sz="1700" spc="-30">
                <a:solidFill>
                  <a:srgbClr val="FFD966"/>
                </a:solidFill>
                <a:latin typeface="Arial"/>
                <a:cs typeface="Arial"/>
              </a:rPr>
              <a:t>$sum:1} </a:t>
            </a:r>
            <a:r>
              <a:rPr dirty="0" sz="1700" spc="275">
                <a:solidFill>
                  <a:srgbClr val="FFD966"/>
                </a:solidFill>
                <a:latin typeface="Arial"/>
                <a:cs typeface="Arial"/>
              </a:rPr>
              <a:t>}</a:t>
            </a:r>
            <a:r>
              <a:rPr dirty="0" sz="1700" spc="-10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700" spc="310">
                <a:solidFill>
                  <a:srgbClr val="FFD966"/>
                </a:solidFill>
                <a:latin typeface="Arial"/>
                <a:cs typeface="Arial"/>
              </a:rPr>
              <a:t>}])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1800" spc="-175" b="1">
                <a:solidFill>
                  <a:srgbClr val="FFD966"/>
                </a:solidFill>
                <a:latin typeface="Arial"/>
                <a:cs typeface="Arial"/>
              </a:rPr>
              <a:t>Answer</a:t>
            </a:r>
            <a:r>
              <a:rPr dirty="0" sz="1800" spc="80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795" b="1">
                <a:solidFill>
                  <a:srgbClr val="FFD966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800" spc="145">
                <a:solidFill>
                  <a:srgbClr val="FFD966"/>
                </a:solidFill>
                <a:latin typeface="Arial"/>
                <a:cs typeface="Arial"/>
              </a:rPr>
              <a:t>1. </a:t>
            </a:r>
            <a:r>
              <a:rPr dirty="0" sz="1800" spc="-155">
                <a:solidFill>
                  <a:srgbClr val="FFD966"/>
                </a:solidFill>
                <a:latin typeface="Arial"/>
                <a:cs typeface="Arial"/>
              </a:rPr>
              <a:t>Crew </a:t>
            </a:r>
            <a:r>
              <a:rPr dirty="0" sz="1800" spc="-100">
                <a:solidFill>
                  <a:srgbClr val="FFD966"/>
                </a:solidFill>
                <a:latin typeface="Arial"/>
                <a:cs typeface="Arial"/>
              </a:rPr>
              <a:t>Wins </a:t>
            </a:r>
            <a:r>
              <a:rPr dirty="0" sz="1800" spc="795">
                <a:solidFill>
                  <a:srgbClr val="FFD966"/>
                </a:solidFill>
                <a:latin typeface="Arial"/>
                <a:cs typeface="Arial"/>
              </a:rPr>
              <a:t>–</a:t>
            </a:r>
            <a:r>
              <a:rPr dirty="0" sz="1800" spc="975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323 </a:t>
            </a:r>
            <a:r>
              <a:rPr dirty="0" sz="1800" spc="-10">
                <a:solidFill>
                  <a:srgbClr val="FFD966"/>
                </a:solidFill>
                <a:latin typeface="Arial"/>
                <a:cs typeface="Arial"/>
              </a:rPr>
              <a:t>(279+44)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800" spc="145">
                <a:solidFill>
                  <a:srgbClr val="FFD966"/>
                </a:solidFill>
                <a:latin typeface="Arial"/>
                <a:cs typeface="Arial"/>
              </a:rPr>
              <a:t>2. </a:t>
            </a:r>
            <a:r>
              <a:rPr dirty="0" sz="1800" spc="20">
                <a:solidFill>
                  <a:srgbClr val="FFD966"/>
                </a:solidFill>
                <a:latin typeface="Arial"/>
                <a:cs typeface="Arial"/>
              </a:rPr>
              <a:t>Imposter </a:t>
            </a:r>
            <a:r>
              <a:rPr dirty="0" sz="1800" spc="-100">
                <a:solidFill>
                  <a:srgbClr val="FFD966"/>
                </a:solidFill>
                <a:latin typeface="Arial"/>
                <a:cs typeface="Arial"/>
              </a:rPr>
              <a:t>Wins </a:t>
            </a:r>
            <a:r>
              <a:rPr dirty="0" sz="1800" spc="300">
                <a:solidFill>
                  <a:srgbClr val="FFD966"/>
                </a:solidFill>
                <a:latin typeface="Arial"/>
                <a:cs typeface="Arial"/>
              </a:rPr>
              <a:t>-</a:t>
            </a:r>
            <a:r>
              <a:rPr dirty="0" sz="1800" spc="107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176 </a:t>
            </a:r>
            <a:r>
              <a:rPr dirty="0" sz="1800" spc="5">
                <a:solidFill>
                  <a:srgbClr val="FFD966"/>
                </a:solidFill>
                <a:latin typeface="Arial"/>
                <a:cs typeface="Arial"/>
              </a:rPr>
              <a:t>(2+174)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5" name="object 5"/>
            <p:cNvSpPr/>
            <p:nvPr/>
          </p:nvSpPr>
          <p:spPr>
            <a:xfrm>
              <a:off x="673607" y="4594859"/>
              <a:ext cx="10485120" cy="152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5440" marR="5080">
              <a:lnSpc>
                <a:spcPct val="100000"/>
              </a:lnSpc>
              <a:spcBef>
                <a:spcPts val="100"/>
              </a:spcBef>
            </a:pPr>
            <a:r>
              <a:rPr dirty="0" spc="-65" b="1">
                <a:solidFill>
                  <a:srgbClr val="FFD966"/>
                </a:solidFill>
                <a:latin typeface="Arial"/>
                <a:cs typeface="Arial"/>
              </a:rPr>
              <a:t>Question </a:t>
            </a:r>
            <a:r>
              <a:rPr dirty="0" spc="75" b="1">
                <a:solidFill>
                  <a:srgbClr val="FFD966"/>
                </a:solidFill>
                <a:latin typeface="Arial"/>
                <a:cs typeface="Arial"/>
              </a:rPr>
              <a:t>3.3 </a:t>
            </a:r>
            <a:r>
              <a:rPr dirty="0" spc="310" b="1">
                <a:solidFill>
                  <a:srgbClr val="FFD966"/>
                </a:solidFill>
                <a:latin typeface="Arial"/>
                <a:cs typeface="Arial"/>
              </a:rPr>
              <a:t>-</a:t>
            </a:r>
            <a:r>
              <a:rPr dirty="0" spc="310" b="1">
                <a:latin typeface="Arial"/>
                <a:cs typeface="Arial"/>
              </a:rPr>
              <a:t> </a:t>
            </a:r>
            <a:r>
              <a:rPr dirty="0" spc="-5"/>
              <a:t>Find out how many matches were played on each map. Your output should contain </a:t>
            </a:r>
            <a:r>
              <a:rPr dirty="0"/>
              <a:t>the  </a:t>
            </a:r>
            <a:r>
              <a:rPr dirty="0" spc="-5"/>
              <a:t>names of maps and </a:t>
            </a:r>
            <a:r>
              <a:rPr dirty="0"/>
              <a:t>the </a:t>
            </a:r>
            <a:r>
              <a:rPr dirty="0" spc="-5"/>
              <a:t>number of games played on each</a:t>
            </a:r>
            <a:r>
              <a:rPr dirty="0" spc="30"/>
              <a:t> </a:t>
            </a:r>
            <a:r>
              <a:rPr dirty="0" spc="-5"/>
              <a:t>map0</a:t>
            </a:r>
            <a:r>
              <a:rPr dirty="0" spc="-5">
                <a:solidFill>
                  <a:srgbClr val="081E42"/>
                </a:solidFill>
              </a:rPr>
              <a:t>ap.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132" y="1474076"/>
            <a:ext cx="9957435" cy="2482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730"/>
              </a:lnSpc>
              <a:spcBef>
                <a:spcPts val="105"/>
              </a:spcBef>
            </a:pPr>
            <a:r>
              <a:rPr dirty="0" sz="1700" spc="-330" b="1">
                <a:solidFill>
                  <a:srgbClr val="FFD966"/>
                </a:solidFill>
                <a:latin typeface="Arial"/>
                <a:cs typeface="Arial"/>
              </a:rPr>
              <a:t>Command </a:t>
            </a:r>
            <a:r>
              <a:rPr dirty="0" sz="1700" spc="760" b="1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700" spc="25">
                <a:solidFill>
                  <a:srgbClr val="FFD966"/>
                </a:solidFill>
                <a:latin typeface="Arial"/>
                <a:cs typeface="Arial"/>
              </a:rPr>
              <a:t>db.amgus.aggregate([{ </a:t>
            </a:r>
            <a:r>
              <a:rPr dirty="0" sz="1700" spc="-5">
                <a:solidFill>
                  <a:srgbClr val="FFD966"/>
                </a:solidFill>
                <a:latin typeface="Arial"/>
                <a:cs typeface="Arial"/>
              </a:rPr>
              <a:t>$unwind: </a:t>
            </a:r>
            <a:r>
              <a:rPr dirty="0" sz="1700" spc="-75">
                <a:solidFill>
                  <a:srgbClr val="FFD966"/>
                </a:solidFill>
                <a:latin typeface="Arial"/>
                <a:cs typeface="Arial"/>
              </a:rPr>
              <a:t>'$Game_Feed'</a:t>
            </a:r>
            <a:r>
              <a:rPr dirty="0" sz="1700" spc="21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700" spc="170">
                <a:solidFill>
                  <a:srgbClr val="FFD966"/>
                </a:solidFill>
                <a:latin typeface="Arial"/>
                <a:cs typeface="Arial"/>
              </a:rPr>
              <a:t>},{$project:</a:t>
            </a:r>
            <a:r>
              <a:rPr dirty="0" sz="1700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69900"/>
              </a:lnSpc>
              <a:spcBef>
                <a:spcPts val="305"/>
              </a:spcBef>
            </a:pPr>
            <a:r>
              <a:rPr dirty="0" sz="1700" spc="10">
                <a:solidFill>
                  <a:srgbClr val="FFD966"/>
                </a:solidFill>
                <a:latin typeface="Arial"/>
                <a:cs typeface="Arial"/>
              </a:rPr>
              <a:t>{'Game_Feed':1}},{$match:{'Game_Feed.Outcome':{$regex: </a:t>
            </a:r>
            <a:r>
              <a:rPr dirty="0" sz="1700" spc="125">
                <a:solidFill>
                  <a:srgbClr val="FFD966"/>
                </a:solidFill>
                <a:latin typeface="Arial"/>
                <a:cs typeface="Arial"/>
              </a:rPr>
              <a:t>"End$"}}},{ </a:t>
            </a:r>
            <a:r>
              <a:rPr dirty="0" sz="1700" spc="20">
                <a:solidFill>
                  <a:srgbClr val="FFD966"/>
                </a:solidFill>
                <a:latin typeface="Arial"/>
                <a:cs typeface="Arial"/>
              </a:rPr>
              <a:t>$group: </a:t>
            </a:r>
            <a:r>
              <a:rPr dirty="0" sz="1700" spc="275">
                <a:solidFill>
                  <a:srgbClr val="FFD966"/>
                </a:solidFill>
                <a:latin typeface="Arial"/>
                <a:cs typeface="Arial"/>
              </a:rPr>
              <a:t>{ </a:t>
            </a:r>
            <a:r>
              <a:rPr dirty="0" sz="1700" spc="160">
                <a:solidFill>
                  <a:srgbClr val="FFD966"/>
                </a:solidFill>
                <a:latin typeface="Arial"/>
                <a:cs typeface="Arial"/>
              </a:rPr>
              <a:t>_id: </a:t>
            </a:r>
            <a:r>
              <a:rPr dirty="0" sz="1700" spc="275">
                <a:solidFill>
                  <a:srgbClr val="FFD966"/>
                </a:solidFill>
                <a:latin typeface="Arial"/>
                <a:cs typeface="Arial"/>
              </a:rPr>
              <a:t>{ </a:t>
            </a:r>
            <a:r>
              <a:rPr dirty="0" sz="1700" spc="105">
                <a:solidFill>
                  <a:srgbClr val="FFD966"/>
                </a:solidFill>
                <a:latin typeface="Arial"/>
                <a:cs typeface="Arial"/>
              </a:rPr>
              <a:t>Action:  </a:t>
            </a:r>
            <a:r>
              <a:rPr dirty="0" sz="1700" spc="-114">
                <a:solidFill>
                  <a:srgbClr val="FFD966"/>
                </a:solidFill>
                <a:latin typeface="Arial"/>
                <a:cs typeface="Arial"/>
              </a:rPr>
              <a:t>"$Game_Feed.Map" </a:t>
            </a:r>
            <a:r>
              <a:rPr dirty="0" sz="1700" spc="325">
                <a:solidFill>
                  <a:srgbClr val="FFD966"/>
                </a:solidFill>
                <a:latin typeface="Arial"/>
                <a:cs typeface="Arial"/>
              </a:rPr>
              <a:t>}, </a:t>
            </a:r>
            <a:r>
              <a:rPr dirty="0" sz="1700" spc="-80">
                <a:solidFill>
                  <a:srgbClr val="FFD966"/>
                </a:solidFill>
                <a:latin typeface="Arial"/>
                <a:cs typeface="Arial"/>
              </a:rPr>
              <a:t>MatchesPlayedOnMaps: </a:t>
            </a:r>
            <a:r>
              <a:rPr dirty="0" sz="1700" spc="275">
                <a:solidFill>
                  <a:srgbClr val="FFD966"/>
                </a:solidFill>
                <a:latin typeface="Arial"/>
                <a:cs typeface="Arial"/>
              </a:rPr>
              <a:t>{ </a:t>
            </a:r>
            <a:r>
              <a:rPr dirty="0" sz="1700" spc="-30">
                <a:solidFill>
                  <a:srgbClr val="FFD966"/>
                </a:solidFill>
                <a:latin typeface="Arial"/>
                <a:cs typeface="Arial"/>
              </a:rPr>
              <a:t>$sum:1} </a:t>
            </a:r>
            <a:r>
              <a:rPr dirty="0" sz="1700" spc="275">
                <a:solidFill>
                  <a:srgbClr val="FFD966"/>
                </a:solidFill>
                <a:latin typeface="Arial"/>
                <a:cs typeface="Arial"/>
              </a:rPr>
              <a:t>}</a:t>
            </a:r>
            <a:r>
              <a:rPr dirty="0" sz="1700" spc="32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700" spc="310">
                <a:solidFill>
                  <a:srgbClr val="FFD966"/>
                </a:solidFill>
                <a:latin typeface="Arial"/>
                <a:cs typeface="Arial"/>
              </a:rPr>
              <a:t>}])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75" b="1">
                <a:solidFill>
                  <a:srgbClr val="FFD966"/>
                </a:solidFill>
                <a:latin typeface="Arial"/>
                <a:cs typeface="Arial"/>
              </a:rPr>
              <a:t>Answer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# </a:t>
            </a:r>
            <a:r>
              <a:rPr dirty="0" sz="1800" spc="145">
                <a:solidFill>
                  <a:srgbClr val="FFD966"/>
                </a:solidFill>
                <a:latin typeface="Arial"/>
                <a:cs typeface="Arial"/>
              </a:rPr>
              <a:t>of </a:t>
            </a:r>
            <a:r>
              <a:rPr dirty="0" sz="1800" spc="-75">
                <a:solidFill>
                  <a:srgbClr val="FFD966"/>
                </a:solidFill>
                <a:latin typeface="Arial"/>
                <a:cs typeface="Arial"/>
              </a:rPr>
              <a:t>Matches </a:t>
            </a:r>
            <a:r>
              <a:rPr dirty="0" sz="1800" spc="15">
                <a:solidFill>
                  <a:srgbClr val="FFD966"/>
                </a:solidFill>
                <a:latin typeface="Arial"/>
                <a:cs typeface="Arial"/>
              </a:rPr>
              <a:t>played 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on </a:t>
            </a:r>
            <a:r>
              <a:rPr dirty="0" sz="1800" spc="-80">
                <a:solidFill>
                  <a:srgbClr val="FFD966"/>
                </a:solidFill>
                <a:latin typeface="Arial"/>
                <a:cs typeface="Arial"/>
              </a:rPr>
              <a:t>each </a:t>
            </a:r>
            <a:r>
              <a:rPr dirty="0" sz="1800" spc="-270">
                <a:solidFill>
                  <a:srgbClr val="FFD966"/>
                </a:solidFill>
                <a:latin typeface="Arial"/>
                <a:cs typeface="Arial"/>
              </a:rPr>
              <a:t>map</a:t>
            </a:r>
            <a:r>
              <a:rPr dirty="0" sz="1800" spc="-7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250">
                <a:solidFill>
                  <a:srgbClr val="FFD966"/>
                </a:solidFill>
                <a:latin typeface="Arial"/>
                <a:cs typeface="Arial"/>
              </a:rPr>
              <a:t>is</a:t>
            </a:r>
            <a:r>
              <a:rPr dirty="0" sz="1800" spc="645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355600" algn="l"/>
              </a:tabLst>
            </a:pPr>
            <a:r>
              <a:rPr dirty="0" sz="1800" spc="-135">
                <a:solidFill>
                  <a:srgbClr val="FFD966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FFD966"/>
                </a:solidFill>
                <a:latin typeface="Arial"/>
                <a:cs typeface="Arial"/>
              </a:rPr>
              <a:t>Skeld </a:t>
            </a:r>
            <a:r>
              <a:rPr dirty="0" sz="1800" spc="795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88</a:t>
            </a:r>
            <a:r>
              <a:rPr dirty="0" sz="1800" spc="8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-75">
                <a:solidFill>
                  <a:srgbClr val="FFD966"/>
                </a:solidFill>
                <a:latin typeface="Arial"/>
                <a:cs typeface="Arial"/>
              </a:rPr>
              <a:t>Matches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355600" algn="l"/>
              </a:tabLst>
            </a:pPr>
            <a:r>
              <a:rPr dirty="0" sz="1800" spc="-225">
                <a:solidFill>
                  <a:srgbClr val="FFD966"/>
                </a:solidFill>
                <a:latin typeface="Arial"/>
                <a:cs typeface="Arial"/>
              </a:rPr>
              <a:t>MIRA   </a:t>
            </a:r>
            <a:r>
              <a:rPr dirty="0" sz="1800" spc="-450">
                <a:solidFill>
                  <a:srgbClr val="FFD966"/>
                </a:solidFill>
                <a:latin typeface="Arial"/>
                <a:cs typeface="Arial"/>
              </a:rPr>
              <a:t>HQ                  </a:t>
            </a:r>
            <a:r>
              <a:rPr dirty="0" sz="1800" spc="795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7</a:t>
            </a:r>
            <a:r>
              <a:rPr dirty="0" sz="1800" spc="5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-75">
                <a:solidFill>
                  <a:srgbClr val="FFD966"/>
                </a:solidFill>
                <a:latin typeface="Arial"/>
                <a:cs typeface="Arial"/>
              </a:rPr>
              <a:t>Matches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355600" algn="l"/>
              </a:tabLst>
            </a:pPr>
            <a:r>
              <a:rPr dirty="0" sz="1800" spc="-5">
                <a:solidFill>
                  <a:srgbClr val="FFD966"/>
                </a:solidFill>
                <a:latin typeface="Arial"/>
                <a:cs typeface="Arial"/>
              </a:rPr>
              <a:t>Polus  </a:t>
            </a:r>
            <a:r>
              <a:rPr dirty="0" sz="1800" spc="795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404</a:t>
            </a:r>
            <a:r>
              <a:rPr dirty="0" sz="1800" spc="-13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-75">
                <a:solidFill>
                  <a:srgbClr val="FFD966"/>
                </a:solidFill>
                <a:latin typeface="Arial"/>
                <a:cs typeface="Arial"/>
              </a:rPr>
              <a:t>Matches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5" name="object 5"/>
            <p:cNvSpPr/>
            <p:nvPr/>
          </p:nvSpPr>
          <p:spPr>
            <a:xfrm>
              <a:off x="746760" y="4358640"/>
              <a:ext cx="10669524" cy="137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127" y="358457"/>
            <a:ext cx="89281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 b="1">
                <a:solidFill>
                  <a:srgbClr val="FFD966"/>
                </a:solidFill>
                <a:latin typeface="Arial"/>
                <a:cs typeface="Arial"/>
              </a:rPr>
              <a:t>Question </a:t>
            </a:r>
            <a:r>
              <a:rPr dirty="0" spc="75" b="1">
                <a:solidFill>
                  <a:srgbClr val="FFD966"/>
                </a:solidFill>
                <a:latin typeface="Arial"/>
                <a:cs typeface="Arial"/>
              </a:rPr>
              <a:t>3.4 </a:t>
            </a:r>
            <a:r>
              <a:rPr dirty="0" spc="310" b="1">
                <a:solidFill>
                  <a:srgbClr val="FFD966"/>
                </a:solidFill>
                <a:latin typeface="Arial"/>
                <a:cs typeface="Arial"/>
              </a:rPr>
              <a:t>-</a:t>
            </a:r>
            <a:r>
              <a:rPr dirty="0" spc="310" b="1">
                <a:latin typeface="Arial"/>
                <a:cs typeface="Arial"/>
              </a:rPr>
              <a:t> </a:t>
            </a:r>
            <a:r>
              <a:rPr dirty="0" spc="-5"/>
              <a:t>How many times </a:t>
            </a:r>
            <a:r>
              <a:rPr dirty="0"/>
              <a:t>in </a:t>
            </a:r>
            <a:r>
              <a:rPr dirty="0" spc="-5"/>
              <a:t>total across all games did </a:t>
            </a:r>
            <a:r>
              <a:rPr dirty="0"/>
              <a:t>the </a:t>
            </a:r>
            <a:r>
              <a:rPr dirty="0" spc="-5"/>
              <a:t>crew skip </a:t>
            </a:r>
            <a:r>
              <a:rPr dirty="0"/>
              <a:t>a</a:t>
            </a:r>
            <a:r>
              <a:rPr dirty="0" spc="-65"/>
              <a:t> </a:t>
            </a:r>
            <a:r>
              <a:rPr dirty="0" spc="-5"/>
              <a:t>vote?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132" y="1474076"/>
            <a:ext cx="8662035" cy="647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730"/>
              </a:lnSpc>
              <a:spcBef>
                <a:spcPts val="105"/>
              </a:spcBef>
            </a:pPr>
            <a:r>
              <a:rPr dirty="0" sz="1700" spc="-330" b="1">
                <a:solidFill>
                  <a:srgbClr val="FFD966"/>
                </a:solidFill>
                <a:latin typeface="Arial"/>
                <a:cs typeface="Arial"/>
              </a:rPr>
              <a:t>Command </a:t>
            </a:r>
            <a:r>
              <a:rPr dirty="0" sz="1700" spc="760" b="1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700" spc="10">
                <a:solidFill>
                  <a:srgbClr val="FFD966"/>
                </a:solidFill>
                <a:latin typeface="Arial"/>
                <a:cs typeface="Arial"/>
              </a:rPr>
              <a:t>db.Game.aggregate([{ </a:t>
            </a:r>
            <a:r>
              <a:rPr dirty="0" sz="1700" spc="-5">
                <a:solidFill>
                  <a:srgbClr val="FFD966"/>
                </a:solidFill>
                <a:latin typeface="Arial"/>
                <a:cs typeface="Arial"/>
              </a:rPr>
              <a:t>$unwind: </a:t>
            </a:r>
            <a:r>
              <a:rPr dirty="0" sz="1700" spc="-75">
                <a:solidFill>
                  <a:srgbClr val="FFD966"/>
                </a:solidFill>
                <a:latin typeface="Arial"/>
                <a:cs typeface="Arial"/>
              </a:rPr>
              <a:t>'$Game_Feed'</a:t>
            </a:r>
            <a:r>
              <a:rPr dirty="0" sz="1700" spc="229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700" spc="170">
                <a:solidFill>
                  <a:srgbClr val="FFD966"/>
                </a:solidFill>
                <a:latin typeface="Arial"/>
                <a:cs typeface="Arial"/>
              </a:rPr>
              <a:t>},{$project:</a:t>
            </a:r>
            <a:r>
              <a:rPr dirty="0" sz="1700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425"/>
              </a:lnSpc>
            </a:pPr>
            <a:r>
              <a:rPr dirty="0" sz="1700" spc="-25">
                <a:solidFill>
                  <a:srgbClr val="FFD966"/>
                </a:solidFill>
                <a:latin typeface="Arial"/>
                <a:cs typeface="Arial"/>
              </a:rPr>
              <a:t>{'Game_Feed':1}},{$match:{'Game_Feed.Game </a:t>
            </a:r>
            <a:r>
              <a:rPr dirty="0" sz="1700" spc="30">
                <a:solidFill>
                  <a:srgbClr val="FFD966"/>
                </a:solidFill>
                <a:latin typeface="Arial"/>
                <a:cs typeface="Arial"/>
              </a:rPr>
              <a:t>Feed':'Crew </a:t>
            </a:r>
            <a:r>
              <a:rPr dirty="0" sz="1700" spc="70">
                <a:solidFill>
                  <a:srgbClr val="FFD966"/>
                </a:solidFill>
                <a:latin typeface="Arial"/>
                <a:cs typeface="Arial"/>
              </a:rPr>
              <a:t>skips</a:t>
            </a:r>
            <a:r>
              <a:rPr dirty="0" sz="1700" spc="195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700" spc="145">
                <a:solidFill>
                  <a:srgbClr val="FFD966"/>
                </a:solidFill>
                <a:latin typeface="Arial"/>
                <a:cs typeface="Arial"/>
              </a:rPr>
              <a:t>voting.'}},{$group:</a:t>
            </a:r>
            <a:r>
              <a:rPr dirty="0" sz="1700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730"/>
              </a:lnSpc>
            </a:pPr>
            <a:r>
              <a:rPr dirty="0" sz="1700" spc="135">
                <a:solidFill>
                  <a:srgbClr val="FFD966"/>
                </a:solidFill>
                <a:latin typeface="Arial"/>
                <a:cs typeface="Arial"/>
              </a:rPr>
              <a:t>{_id:null,count:{$sum:1}}}])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1840" y="2745740"/>
            <a:ext cx="4951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solidFill>
                  <a:srgbClr val="FFD966"/>
                </a:solidFill>
                <a:latin typeface="Arial"/>
                <a:cs typeface="Arial"/>
              </a:rPr>
              <a:t>Answer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800" spc="-135">
                <a:solidFill>
                  <a:srgbClr val="FFD966"/>
                </a:solidFill>
                <a:latin typeface="Arial"/>
                <a:cs typeface="Arial"/>
              </a:rPr>
              <a:t>The </a:t>
            </a:r>
            <a:r>
              <a:rPr dirty="0" sz="1800" spc="-55">
                <a:solidFill>
                  <a:srgbClr val="FFD966"/>
                </a:solidFill>
                <a:latin typeface="Arial"/>
                <a:cs typeface="Arial"/>
              </a:rPr>
              <a:t>crew </a:t>
            </a:r>
            <a:r>
              <a:rPr dirty="0" sz="1800" spc="10">
                <a:solidFill>
                  <a:srgbClr val="FFD966"/>
                </a:solidFill>
                <a:latin typeface="Arial"/>
                <a:cs typeface="Arial"/>
              </a:rPr>
              <a:t>skipped </a:t>
            </a:r>
            <a:r>
              <a:rPr dirty="0" sz="1800" spc="95">
                <a:solidFill>
                  <a:srgbClr val="FFD966"/>
                </a:solidFill>
                <a:latin typeface="Arial"/>
                <a:cs typeface="Arial"/>
              </a:rPr>
              <a:t>voting 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692</a:t>
            </a:r>
            <a:r>
              <a:rPr dirty="0" sz="1800" spc="-7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FFD966"/>
                </a:solidFill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6" name="object 6"/>
            <p:cNvSpPr/>
            <p:nvPr/>
          </p:nvSpPr>
          <p:spPr>
            <a:xfrm>
              <a:off x="673607" y="4076700"/>
              <a:ext cx="10835640" cy="1071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127" y="358457"/>
            <a:ext cx="105918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 b="1">
                <a:solidFill>
                  <a:srgbClr val="FFD966"/>
                </a:solidFill>
                <a:latin typeface="Arial"/>
                <a:cs typeface="Arial"/>
              </a:rPr>
              <a:t>Question </a:t>
            </a:r>
            <a:r>
              <a:rPr dirty="0" spc="75" b="1">
                <a:solidFill>
                  <a:srgbClr val="FFD966"/>
                </a:solidFill>
                <a:latin typeface="Arial"/>
                <a:cs typeface="Arial"/>
              </a:rPr>
              <a:t>3.5 </a:t>
            </a:r>
            <a:r>
              <a:rPr dirty="0" spc="310" b="1">
                <a:solidFill>
                  <a:srgbClr val="FFD966"/>
                </a:solidFill>
                <a:latin typeface="Arial"/>
                <a:cs typeface="Arial"/>
              </a:rPr>
              <a:t>- </a:t>
            </a:r>
            <a:r>
              <a:rPr dirty="0" spc="-5"/>
              <a:t>How many times </a:t>
            </a:r>
            <a:r>
              <a:rPr dirty="0"/>
              <a:t>in </a:t>
            </a:r>
            <a:r>
              <a:rPr dirty="0" spc="-5"/>
              <a:t>total across all matches does </a:t>
            </a:r>
            <a:r>
              <a:rPr dirty="0"/>
              <a:t>the </a:t>
            </a:r>
            <a:r>
              <a:rPr dirty="0" spc="-5"/>
              <a:t>crew vote against</a:t>
            </a:r>
            <a:r>
              <a:rPr dirty="0" spc="-20"/>
              <a:t> </a:t>
            </a:r>
            <a:r>
              <a:rPr dirty="0" spc="-5"/>
              <a:t>imposters?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132" y="1474076"/>
            <a:ext cx="9429115" cy="647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730"/>
              </a:lnSpc>
              <a:spcBef>
                <a:spcPts val="105"/>
              </a:spcBef>
            </a:pPr>
            <a:r>
              <a:rPr dirty="0" sz="1700" spc="-330" b="1">
                <a:solidFill>
                  <a:srgbClr val="FFD966"/>
                </a:solidFill>
                <a:latin typeface="Arial"/>
                <a:cs typeface="Arial"/>
              </a:rPr>
              <a:t>Command </a:t>
            </a:r>
            <a:r>
              <a:rPr dirty="0" sz="1700" spc="760" b="1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700" spc="-50">
                <a:solidFill>
                  <a:srgbClr val="FFD966"/>
                </a:solidFill>
                <a:latin typeface="Arial"/>
                <a:cs typeface="Arial"/>
              </a:rPr>
              <a:t>AmongUS_Assigmnent&gt;db.amgus.aggregate([{ </a:t>
            </a:r>
            <a:r>
              <a:rPr dirty="0" sz="1700" spc="-5">
                <a:solidFill>
                  <a:srgbClr val="FFD966"/>
                </a:solidFill>
                <a:latin typeface="Arial"/>
                <a:cs typeface="Arial"/>
              </a:rPr>
              <a:t>$unwind: </a:t>
            </a:r>
            <a:r>
              <a:rPr dirty="0" sz="1700" spc="-75">
                <a:solidFill>
                  <a:srgbClr val="FFD966"/>
                </a:solidFill>
                <a:latin typeface="Arial"/>
                <a:cs typeface="Arial"/>
              </a:rPr>
              <a:t>'$Game_Feed'</a:t>
            </a:r>
            <a:r>
              <a:rPr dirty="0" sz="1700" spc="-3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700" spc="170">
                <a:solidFill>
                  <a:srgbClr val="FFD966"/>
                </a:solidFill>
                <a:latin typeface="Arial"/>
                <a:cs typeface="Arial"/>
              </a:rPr>
              <a:t>},{$project:</a:t>
            </a:r>
            <a:r>
              <a:rPr dirty="0" sz="1700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425"/>
              </a:lnSpc>
            </a:pPr>
            <a:r>
              <a:rPr dirty="0" sz="1700" spc="5">
                <a:solidFill>
                  <a:srgbClr val="FFD966"/>
                </a:solidFill>
                <a:latin typeface="Arial"/>
                <a:cs typeface="Arial"/>
              </a:rPr>
              <a:t>{'Game_Feed':1}},{$match:{'Game_Feed.Outcome':{ </a:t>
            </a:r>
            <a:r>
              <a:rPr dirty="0" sz="1700" spc="35">
                <a:solidFill>
                  <a:srgbClr val="FFD966"/>
                </a:solidFill>
                <a:latin typeface="Arial"/>
                <a:cs typeface="Arial"/>
              </a:rPr>
              <a:t>$regex: </a:t>
            </a:r>
            <a:r>
              <a:rPr dirty="0" sz="1700" spc="125">
                <a:solidFill>
                  <a:srgbClr val="FFD966"/>
                </a:solidFill>
                <a:latin typeface="Arial"/>
                <a:cs typeface="Arial"/>
              </a:rPr>
              <a:t>"End$"}}},{ </a:t>
            </a:r>
            <a:r>
              <a:rPr dirty="0" sz="1700" spc="20">
                <a:solidFill>
                  <a:srgbClr val="FFD966"/>
                </a:solidFill>
                <a:latin typeface="Arial"/>
                <a:cs typeface="Arial"/>
              </a:rPr>
              <a:t>$group: </a:t>
            </a:r>
            <a:r>
              <a:rPr dirty="0" sz="1700" spc="275">
                <a:solidFill>
                  <a:srgbClr val="FFD966"/>
                </a:solidFill>
                <a:latin typeface="Arial"/>
                <a:cs typeface="Arial"/>
              </a:rPr>
              <a:t>{</a:t>
            </a:r>
            <a:r>
              <a:rPr dirty="0" sz="1700" spc="305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700" spc="160">
                <a:solidFill>
                  <a:srgbClr val="FFD966"/>
                </a:solidFill>
                <a:latin typeface="Arial"/>
                <a:cs typeface="Arial"/>
              </a:rPr>
              <a:t>_id:</a:t>
            </a:r>
            <a:r>
              <a:rPr dirty="0" sz="1700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730"/>
              </a:lnSpc>
            </a:pPr>
            <a:r>
              <a:rPr dirty="0" sz="1700" spc="275">
                <a:solidFill>
                  <a:srgbClr val="FFD966"/>
                </a:solidFill>
                <a:latin typeface="Arial"/>
                <a:cs typeface="Arial"/>
              </a:rPr>
              <a:t>{ </a:t>
            </a:r>
            <a:r>
              <a:rPr dirty="0" sz="1700" spc="105">
                <a:solidFill>
                  <a:srgbClr val="FFD966"/>
                </a:solidFill>
                <a:latin typeface="Arial"/>
                <a:cs typeface="Arial"/>
              </a:rPr>
              <a:t>Action: </a:t>
            </a:r>
            <a:r>
              <a:rPr dirty="0" sz="1700" spc="-40">
                <a:solidFill>
                  <a:srgbClr val="FFD966"/>
                </a:solidFill>
                <a:latin typeface="Arial"/>
                <a:cs typeface="Arial"/>
              </a:rPr>
              <a:t>"$Game_Feed.Action" </a:t>
            </a:r>
            <a:r>
              <a:rPr dirty="0" sz="1700" spc="325">
                <a:solidFill>
                  <a:srgbClr val="FFD966"/>
                </a:solidFill>
                <a:latin typeface="Arial"/>
                <a:cs typeface="Arial"/>
              </a:rPr>
              <a:t>}, </a:t>
            </a:r>
            <a:r>
              <a:rPr dirty="0" sz="1700" spc="135">
                <a:solidFill>
                  <a:srgbClr val="FFD966"/>
                </a:solidFill>
                <a:latin typeface="Arial"/>
                <a:cs typeface="Arial"/>
              </a:rPr>
              <a:t>totalwins: </a:t>
            </a:r>
            <a:r>
              <a:rPr dirty="0" sz="1700" spc="275">
                <a:solidFill>
                  <a:srgbClr val="FFD966"/>
                </a:solidFill>
                <a:latin typeface="Arial"/>
                <a:cs typeface="Arial"/>
              </a:rPr>
              <a:t>{ </a:t>
            </a:r>
            <a:r>
              <a:rPr dirty="0" sz="1700" spc="-30">
                <a:solidFill>
                  <a:srgbClr val="FFD966"/>
                </a:solidFill>
                <a:latin typeface="Arial"/>
                <a:cs typeface="Arial"/>
              </a:rPr>
              <a:t>$sum:1} </a:t>
            </a:r>
            <a:r>
              <a:rPr dirty="0" sz="1700" spc="275">
                <a:solidFill>
                  <a:srgbClr val="FFD966"/>
                </a:solidFill>
                <a:latin typeface="Arial"/>
                <a:cs typeface="Arial"/>
              </a:rPr>
              <a:t>}</a:t>
            </a:r>
            <a:r>
              <a:rPr dirty="0" sz="1700" spc="-10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700" spc="310">
                <a:solidFill>
                  <a:srgbClr val="FFD966"/>
                </a:solidFill>
                <a:latin typeface="Arial"/>
                <a:cs typeface="Arial"/>
              </a:rPr>
              <a:t>}])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132" y="2745905"/>
            <a:ext cx="4723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solidFill>
                  <a:srgbClr val="FFD966"/>
                </a:solidFill>
                <a:latin typeface="Arial"/>
                <a:cs typeface="Arial"/>
              </a:rPr>
              <a:t>Answer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800" spc="-135">
                <a:solidFill>
                  <a:srgbClr val="FFD966"/>
                </a:solidFill>
                <a:latin typeface="Arial"/>
                <a:cs typeface="Arial"/>
              </a:rPr>
              <a:t>The </a:t>
            </a:r>
            <a:r>
              <a:rPr dirty="0" sz="1800" spc="-55">
                <a:solidFill>
                  <a:srgbClr val="FFD966"/>
                </a:solidFill>
                <a:latin typeface="Arial"/>
                <a:cs typeface="Arial"/>
              </a:rPr>
              <a:t>crew </a:t>
            </a:r>
            <a:r>
              <a:rPr dirty="0" sz="1800" spc="-5">
                <a:solidFill>
                  <a:srgbClr val="FFD966"/>
                </a:solidFill>
                <a:latin typeface="Arial"/>
                <a:cs typeface="Arial"/>
              </a:rPr>
              <a:t>wins </a:t>
            </a:r>
            <a:r>
              <a:rPr dirty="0" sz="1800" spc="95">
                <a:solidFill>
                  <a:srgbClr val="FFD966"/>
                </a:solidFill>
                <a:latin typeface="Arial"/>
                <a:cs typeface="Arial"/>
              </a:rPr>
              <a:t>voting 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279</a:t>
            </a:r>
            <a:r>
              <a:rPr dirty="0" sz="1800" spc="26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FFD966"/>
                </a:solidFill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6" name="object 6"/>
            <p:cNvSpPr/>
            <p:nvPr/>
          </p:nvSpPr>
          <p:spPr>
            <a:xfrm>
              <a:off x="673607" y="3983735"/>
              <a:ext cx="11009376" cy="1505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127" y="358457"/>
            <a:ext cx="1098613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65" b="1">
                <a:solidFill>
                  <a:srgbClr val="FFD966"/>
                </a:solidFill>
                <a:latin typeface="Arial"/>
                <a:cs typeface="Arial"/>
              </a:rPr>
              <a:t>Question </a:t>
            </a:r>
            <a:r>
              <a:rPr dirty="0" spc="75" b="1">
                <a:solidFill>
                  <a:srgbClr val="FFD966"/>
                </a:solidFill>
                <a:latin typeface="Arial"/>
                <a:cs typeface="Arial"/>
              </a:rPr>
              <a:t>3.6 </a:t>
            </a:r>
            <a:r>
              <a:rPr dirty="0" spc="310" b="1">
                <a:solidFill>
                  <a:srgbClr val="FFD966"/>
                </a:solidFill>
                <a:latin typeface="Arial"/>
                <a:cs typeface="Arial"/>
              </a:rPr>
              <a:t>- </a:t>
            </a:r>
            <a:r>
              <a:rPr dirty="0"/>
              <a:t>The </a:t>
            </a:r>
            <a:r>
              <a:rPr dirty="0" spc="-5"/>
              <a:t>questions you answered </a:t>
            </a:r>
            <a:r>
              <a:rPr dirty="0"/>
              <a:t>in this </a:t>
            </a:r>
            <a:r>
              <a:rPr dirty="0" spc="-5"/>
              <a:t>task were all related </a:t>
            </a:r>
            <a:r>
              <a:rPr dirty="0"/>
              <a:t>to </a:t>
            </a:r>
            <a:r>
              <a:rPr dirty="0" spc="-5"/>
              <a:t>high-level aggregations  across </a:t>
            </a:r>
            <a:r>
              <a:rPr dirty="0"/>
              <a:t>the </a:t>
            </a:r>
            <a:r>
              <a:rPr dirty="0" spc="-5"/>
              <a:t>entire collection. </a:t>
            </a:r>
            <a:r>
              <a:rPr dirty="0"/>
              <a:t>In </a:t>
            </a:r>
            <a:r>
              <a:rPr dirty="0" spc="-5"/>
              <a:t>your opinion, </a:t>
            </a:r>
            <a:r>
              <a:rPr dirty="0"/>
              <a:t>is the </a:t>
            </a:r>
            <a:r>
              <a:rPr dirty="0" spc="-5"/>
              <a:t>game more or less hard for impostors? Justify your  answer with suitable insights from </a:t>
            </a:r>
            <a:r>
              <a:rPr dirty="0"/>
              <a:t>the</a:t>
            </a:r>
            <a:r>
              <a:rPr dirty="0" spc="20"/>
              <a:t> </a:t>
            </a:r>
            <a:r>
              <a:rPr dirty="0" spc="-5"/>
              <a:t>data.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132" y="2745905"/>
            <a:ext cx="9980930" cy="54610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 spc="-175" b="1">
                <a:solidFill>
                  <a:srgbClr val="FFD966"/>
                </a:solidFill>
                <a:latin typeface="Arial"/>
                <a:cs typeface="Arial"/>
              </a:rPr>
              <a:t>Answer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800" spc="20">
                <a:solidFill>
                  <a:srgbClr val="FFD966"/>
                </a:solidFill>
                <a:latin typeface="Arial"/>
                <a:cs typeface="Arial"/>
              </a:rPr>
              <a:t>Imposter </a:t>
            </a:r>
            <a:r>
              <a:rPr dirty="0" sz="1800" spc="-204">
                <a:solidFill>
                  <a:srgbClr val="FFD966"/>
                </a:solidFill>
                <a:latin typeface="Arial"/>
                <a:cs typeface="Arial"/>
              </a:rPr>
              <a:t>won </a:t>
            </a:r>
            <a:r>
              <a:rPr dirty="0" sz="1800" spc="-120">
                <a:solidFill>
                  <a:srgbClr val="FFD966"/>
                </a:solidFill>
                <a:latin typeface="Arial"/>
                <a:cs typeface="Arial"/>
              </a:rPr>
              <a:t>35.27% </a:t>
            </a:r>
            <a:r>
              <a:rPr dirty="0" sz="1800" spc="-5">
                <a:solidFill>
                  <a:srgbClr val="FFD966"/>
                </a:solidFill>
                <a:latin typeface="Arial"/>
                <a:cs typeface="Arial"/>
              </a:rPr>
              <a:t>(176 </a:t>
            </a:r>
            <a:r>
              <a:rPr dirty="0" sz="1800" spc="65">
                <a:solidFill>
                  <a:srgbClr val="FFD966"/>
                </a:solidFill>
                <a:latin typeface="Arial"/>
                <a:cs typeface="Arial"/>
              </a:rPr>
              <a:t>out </a:t>
            </a:r>
            <a:r>
              <a:rPr dirty="0" sz="1800" spc="145">
                <a:solidFill>
                  <a:srgbClr val="FFD966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FFD966"/>
                </a:solidFill>
                <a:latin typeface="Arial"/>
                <a:cs typeface="Arial"/>
              </a:rPr>
              <a:t>499) </a:t>
            </a:r>
            <a:r>
              <a:rPr dirty="0" sz="1800" spc="145">
                <a:solidFill>
                  <a:srgbClr val="FFD966"/>
                </a:solidFill>
                <a:latin typeface="Arial"/>
                <a:cs typeface="Arial"/>
              </a:rPr>
              <a:t>of </a:t>
            </a:r>
            <a:r>
              <a:rPr dirty="0" sz="1800" spc="65">
                <a:solidFill>
                  <a:srgbClr val="FFD966"/>
                </a:solidFill>
                <a:latin typeface="Arial"/>
                <a:cs typeface="Arial"/>
              </a:rPr>
              <a:t>the </a:t>
            </a:r>
            <a:r>
              <a:rPr dirty="0" sz="1800" spc="45">
                <a:solidFill>
                  <a:srgbClr val="FFD966"/>
                </a:solidFill>
                <a:latin typeface="Arial"/>
                <a:cs typeface="Arial"/>
              </a:rPr>
              <a:t>time 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and </a:t>
            </a:r>
            <a:r>
              <a:rPr dirty="0" sz="1800" spc="-155">
                <a:solidFill>
                  <a:srgbClr val="FFD966"/>
                </a:solidFill>
                <a:latin typeface="Arial"/>
                <a:cs typeface="Arial"/>
              </a:rPr>
              <a:t>Crew </a:t>
            </a:r>
            <a:r>
              <a:rPr dirty="0" sz="1800" spc="-204">
                <a:solidFill>
                  <a:srgbClr val="FFD966"/>
                </a:solidFill>
                <a:latin typeface="Arial"/>
                <a:cs typeface="Arial"/>
              </a:rPr>
              <a:t>won </a:t>
            </a:r>
            <a:r>
              <a:rPr dirty="0" sz="1800" spc="-125">
                <a:solidFill>
                  <a:srgbClr val="FFD966"/>
                </a:solidFill>
                <a:latin typeface="Arial"/>
                <a:cs typeface="Arial"/>
              </a:rPr>
              <a:t>64.7% </a:t>
            </a:r>
            <a:r>
              <a:rPr dirty="0" sz="1800" spc="-5">
                <a:solidFill>
                  <a:srgbClr val="FFD966"/>
                </a:solidFill>
                <a:latin typeface="Arial"/>
                <a:cs typeface="Arial"/>
              </a:rPr>
              <a:t>(323 </a:t>
            </a:r>
            <a:r>
              <a:rPr dirty="0" sz="1800" spc="65">
                <a:solidFill>
                  <a:srgbClr val="FFD966"/>
                </a:solidFill>
                <a:latin typeface="Arial"/>
                <a:cs typeface="Arial"/>
              </a:rPr>
              <a:t>out  </a:t>
            </a:r>
            <a:r>
              <a:rPr dirty="0" sz="1800" spc="145">
                <a:solidFill>
                  <a:srgbClr val="FFD966"/>
                </a:solidFill>
                <a:latin typeface="Arial"/>
                <a:cs typeface="Arial"/>
              </a:rPr>
              <a:t>of </a:t>
            </a:r>
            <a:r>
              <a:rPr dirty="0" sz="1800" spc="75">
                <a:solidFill>
                  <a:srgbClr val="FFD966"/>
                </a:solidFill>
                <a:latin typeface="Arial"/>
                <a:cs typeface="Arial"/>
              </a:rPr>
              <a:t>499). </a:t>
            </a:r>
            <a:r>
              <a:rPr dirty="0" sz="1800" spc="-5">
                <a:solidFill>
                  <a:srgbClr val="FFD966"/>
                </a:solidFill>
                <a:latin typeface="Arial"/>
                <a:cs typeface="Arial"/>
              </a:rPr>
              <a:t>Since </a:t>
            </a:r>
            <a:r>
              <a:rPr dirty="0" sz="1800" spc="65">
                <a:solidFill>
                  <a:srgbClr val="FFD966"/>
                </a:solidFill>
                <a:latin typeface="Arial"/>
                <a:cs typeface="Arial"/>
              </a:rPr>
              <a:t>the </a:t>
            </a:r>
            <a:r>
              <a:rPr dirty="0" sz="1800" spc="-80">
                <a:solidFill>
                  <a:srgbClr val="FFD966"/>
                </a:solidFill>
                <a:latin typeface="Arial"/>
                <a:cs typeface="Arial"/>
              </a:rPr>
              <a:t>odds </a:t>
            </a:r>
            <a:r>
              <a:rPr dirty="0" sz="1800" spc="145">
                <a:solidFill>
                  <a:srgbClr val="FFD966"/>
                </a:solidFill>
                <a:latin typeface="Arial"/>
                <a:cs typeface="Arial"/>
              </a:rPr>
              <a:t>of </a:t>
            </a:r>
            <a:r>
              <a:rPr dirty="0" sz="1800" spc="25">
                <a:solidFill>
                  <a:srgbClr val="FFD966"/>
                </a:solidFill>
                <a:latin typeface="Arial"/>
                <a:cs typeface="Arial"/>
              </a:rPr>
              <a:t>winning </a:t>
            </a:r>
            <a:r>
              <a:rPr dirty="0" sz="1800" spc="-55">
                <a:solidFill>
                  <a:srgbClr val="FFD966"/>
                </a:solidFill>
                <a:latin typeface="Arial"/>
                <a:cs typeface="Arial"/>
              </a:rPr>
              <a:t>by </a:t>
            </a:r>
            <a:r>
              <a:rPr dirty="0" sz="1800" spc="-155">
                <a:solidFill>
                  <a:srgbClr val="FFD966"/>
                </a:solidFill>
                <a:latin typeface="Arial"/>
                <a:cs typeface="Arial"/>
              </a:rPr>
              <a:t>Crew </a:t>
            </a:r>
            <a:r>
              <a:rPr dirty="0" sz="1800" spc="250">
                <a:solidFill>
                  <a:srgbClr val="FFD966"/>
                </a:solidFill>
                <a:latin typeface="Arial"/>
                <a:cs typeface="Arial"/>
              </a:rPr>
              <a:t>is </a:t>
            </a:r>
            <a:r>
              <a:rPr dirty="0" sz="1800" spc="-135">
                <a:solidFill>
                  <a:srgbClr val="FFD966"/>
                </a:solidFill>
                <a:latin typeface="Arial"/>
                <a:cs typeface="Arial"/>
              </a:rPr>
              <a:t>~65%, </a:t>
            </a:r>
            <a:r>
              <a:rPr dirty="0" sz="1800" spc="65">
                <a:solidFill>
                  <a:srgbClr val="FFD966"/>
                </a:solidFill>
                <a:latin typeface="Arial"/>
                <a:cs typeface="Arial"/>
              </a:rPr>
              <a:t>the </a:t>
            </a:r>
            <a:r>
              <a:rPr dirty="0" sz="1800" spc="-229">
                <a:solidFill>
                  <a:srgbClr val="FFD966"/>
                </a:solidFill>
                <a:latin typeface="Arial"/>
                <a:cs typeface="Arial"/>
              </a:rPr>
              <a:t>game </a:t>
            </a:r>
            <a:r>
              <a:rPr dirty="0" sz="1800" spc="250">
                <a:solidFill>
                  <a:srgbClr val="FFD966"/>
                </a:solidFill>
                <a:latin typeface="Arial"/>
                <a:cs typeface="Arial"/>
              </a:rPr>
              <a:t>is </a:t>
            </a:r>
            <a:r>
              <a:rPr dirty="0" sz="1800" spc="-5">
                <a:solidFill>
                  <a:srgbClr val="FFD966"/>
                </a:solidFill>
                <a:latin typeface="Arial"/>
                <a:cs typeface="Arial"/>
              </a:rPr>
              <a:t>hard </a:t>
            </a:r>
            <a:r>
              <a:rPr dirty="0" sz="1800" spc="195">
                <a:solidFill>
                  <a:srgbClr val="FFD966"/>
                </a:solidFill>
                <a:latin typeface="Arial"/>
                <a:cs typeface="Arial"/>
              </a:rPr>
              <a:t>for</a:t>
            </a:r>
            <a:r>
              <a:rPr dirty="0" sz="1800" spc="114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65">
                <a:solidFill>
                  <a:srgbClr val="FFD966"/>
                </a:solidFill>
                <a:latin typeface="Arial"/>
                <a:cs typeface="Arial"/>
              </a:rPr>
              <a:t>imposters. 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132" y="1474076"/>
            <a:ext cx="9429115" cy="647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730"/>
              </a:lnSpc>
              <a:spcBef>
                <a:spcPts val="105"/>
              </a:spcBef>
            </a:pPr>
            <a:r>
              <a:rPr dirty="0" sz="1700" spc="-330" b="1">
                <a:solidFill>
                  <a:srgbClr val="FFD966"/>
                </a:solidFill>
                <a:latin typeface="Arial"/>
                <a:cs typeface="Arial"/>
              </a:rPr>
              <a:t>Command </a:t>
            </a:r>
            <a:r>
              <a:rPr dirty="0" sz="1700" spc="760" b="1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700" spc="-50">
                <a:solidFill>
                  <a:srgbClr val="FFD966"/>
                </a:solidFill>
                <a:latin typeface="Arial"/>
                <a:cs typeface="Arial"/>
              </a:rPr>
              <a:t>AmongUS_Assigmnent&gt;db.amgus.aggregate([{ </a:t>
            </a:r>
            <a:r>
              <a:rPr dirty="0" sz="1700" spc="-5">
                <a:solidFill>
                  <a:srgbClr val="FFD966"/>
                </a:solidFill>
                <a:latin typeface="Arial"/>
                <a:cs typeface="Arial"/>
              </a:rPr>
              <a:t>$unwind: </a:t>
            </a:r>
            <a:r>
              <a:rPr dirty="0" sz="1700" spc="-75">
                <a:solidFill>
                  <a:srgbClr val="FFD966"/>
                </a:solidFill>
                <a:latin typeface="Arial"/>
                <a:cs typeface="Arial"/>
              </a:rPr>
              <a:t>'$Game_Feed'</a:t>
            </a:r>
            <a:r>
              <a:rPr dirty="0" sz="1700" spc="-3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700" spc="170">
                <a:solidFill>
                  <a:srgbClr val="FFD966"/>
                </a:solidFill>
                <a:latin typeface="Arial"/>
                <a:cs typeface="Arial"/>
              </a:rPr>
              <a:t>},{$project:</a:t>
            </a:r>
            <a:r>
              <a:rPr dirty="0" sz="1700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425"/>
              </a:lnSpc>
            </a:pPr>
            <a:r>
              <a:rPr dirty="0" sz="1700" spc="5">
                <a:solidFill>
                  <a:srgbClr val="FFD966"/>
                </a:solidFill>
                <a:latin typeface="Arial"/>
                <a:cs typeface="Arial"/>
              </a:rPr>
              <a:t>{'Game_Feed':1}},{$match:{'Game_Feed.Outcome':{ </a:t>
            </a:r>
            <a:r>
              <a:rPr dirty="0" sz="1700" spc="35">
                <a:solidFill>
                  <a:srgbClr val="FFD966"/>
                </a:solidFill>
                <a:latin typeface="Arial"/>
                <a:cs typeface="Arial"/>
              </a:rPr>
              <a:t>$regex: </a:t>
            </a:r>
            <a:r>
              <a:rPr dirty="0" sz="1700" spc="125">
                <a:solidFill>
                  <a:srgbClr val="FFD966"/>
                </a:solidFill>
                <a:latin typeface="Arial"/>
                <a:cs typeface="Arial"/>
              </a:rPr>
              <a:t>"End$"}}},{ </a:t>
            </a:r>
            <a:r>
              <a:rPr dirty="0" sz="1700" spc="20">
                <a:solidFill>
                  <a:srgbClr val="FFD966"/>
                </a:solidFill>
                <a:latin typeface="Arial"/>
                <a:cs typeface="Arial"/>
              </a:rPr>
              <a:t>$group: </a:t>
            </a:r>
            <a:r>
              <a:rPr dirty="0" sz="1700" spc="275">
                <a:solidFill>
                  <a:srgbClr val="FFD966"/>
                </a:solidFill>
                <a:latin typeface="Arial"/>
                <a:cs typeface="Arial"/>
              </a:rPr>
              <a:t>{</a:t>
            </a:r>
            <a:r>
              <a:rPr dirty="0" sz="1700" spc="305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700" spc="160">
                <a:solidFill>
                  <a:srgbClr val="FFD966"/>
                </a:solidFill>
                <a:latin typeface="Arial"/>
                <a:cs typeface="Arial"/>
              </a:rPr>
              <a:t>_id:</a:t>
            </a:r>
            <a:r>
              <a:rPr dirty="0" sz="1700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730"/>
              </a:lnSpc>
            </a:pPr>
            <a:r>
              <a:rPr dirty="0" sz="1700" spc="275">
                <a:solidFill>
                  <a:srgbClr val="FFD966"/>
                </a:solidFill>
                <a:latin typeface="Arial"/>
                <a:cs typeface="Arial"/>
              </a:rPr>
              <a:t>{ </a:t>
            </a:r>
            <a:r>
              <a:rPr dirty="0" sz="1700" spc="105">
                <a:solidFill>
                  <a:srgbClr val="FFD966"/>
                </a:solidFill>
                <a:latin typeface="Arial"/>
                <a:cs typeface="Arial"/>
              </a:rPr>
              <a:t>Action: </a:t>
            </a:r>
            <a:r>
              <a:rPr dirty="0" sz="1700" spc="-40">
                <a:solidFill>
                  <a:srgbClr val="FFD966"/>
                </a:solidFill>
                <a:latin typeface="Arial"/>
                <a:cs typeface="Arial"/>
              </a:rPr>
              <a:t>"$Game_Feed.Action" </a:t>
            </a:r>
            <a:r>
              <a:rPr dirty="0" sz="1700" spc="325">
                <a:solidFill>
                  <a:srgbClr val="FFD966"/>
                </a:solidFill>
                <a:latin typeface="Arial"/>
                <a:cs typeface="Arial"/>
              </a:rPr>
              <a:t>}, </a:t>
            </a:r>
            <a:r>
              <a:rPr dirty="0" sz="1700" spc="135">
                <a:solidFill>
                  <a:srgbClr val="FFD966"/>
                </a:solidFill>
                <a:latin typeface="Arial"/>
                <a:cs typeface="Arial"/>
              </a:rPr>
              <a:t>totalwins: </a:t>
            </a:r>
            <a:r>
              <a:rPr dirty="0" sz="1700" spc="275">
                <a:solidFill>
                  <a:srgbClr val="FFD966"/>
                </a:solidFill>
                <a:latin typeface="Arial"/>
                <a:cs typeface="Arial"/>
              </a:rPr>
              <a:t>{ </a:t>
            </a:r>
            <a:r>
              <a:rPr dirty="0" sz="1700" spc="-30">
                <a:solidFill>
                  <a:srgbClr val="FFD966"/>
                </a:solidFill>
                <a:latin typeface="Arial"/>
                <a:cs typeface="Arial"/>
              </a:rPr>
              <a:t>$sum:1} </a:t>
            </a:r>
            <a:r>
              <a:rPr dirty="0" sz="1700" spc="275">
                <a:solidFill>
                  <a:srgbClr val="FFD966"/>
                </a:solidFill>
                <a:latin typeface="Arial"/>
                <a:cs typeface="Arial"/>
              </a:rPr>
              <a:t>}</a:t>
            </a:r>
            <a:r>
              <a:rPr dirty="0" sz="1700" spc="-10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700" spc="310">
                <a:solidFill>
                  <a:srgbClr val="FFD966"/>
                </a:solidFill>
                <a:latin typeface="Arial"/>
                <a:cs typeface="Arial"/>
              </a:rPr>
              <a:t>}])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6" name="object 6"/>
            <p:cNvSpPr/>
            <p:nvPr/>
          </p:nvSpPr>
          <p:spPr>
            <a:xfrm>
              <a:off x="565403" y="3913632"/>
              <a:ext cx="11266932" cy="1505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8550" y="3307079"/>
            <a:ext cx="51943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5">
                <a:solidFill>
                  <a:srgbClr val="9DC3E6"/>
                </a:solidFill>
                <a:latin typeface="Arial"/>
                <a:cs typeface="Arial"/>
              </a:rPr>
              <a:t>Player-Level</a:t>
            </a:r>
            <a:r>
              <a:rPr dirty="0" sz="3600" spc="240">
                <a:solidFill>
                  <a:srgbClr val="9DC3E6"/>
                </a:solidFill>
                <a:latin typeface="Arial"/>
                <a:cs typeface="Arial"/>
              </a:rPr>
              <a:t> </a:t>
            </a:r>
            <a:r>
              <a:rPr dirty="0" sz="3600" spc="70">
                <a:solidFill>
                  <a:srgbClr val="9DC3E6"/>
                </a:solidFill>
                <a:latin typeface="Arial"/>
                <a:cs typeface="Arial"/>
              </a:rPr>
              <a:t>Aggregation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4" name="object 4"/>
            <p:cNvSpPr/>
            <p:nvPr/>
          </p:nvSpPr>
          <p:spPr>
            <a:xfrm>
              <a:off x="2749295" y="3503676"/>
              <a:ext cx="7588517" cy="1101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127" y="358457"/>
            <a:ext cx="7176134" cy="746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 b="1">
                <a:solidFill>
                  <a:srgbClr val="FFD966"/>
                </a:solidFill>
                <a:latin typeface="Arial"/>
                <a:cs typeface="Arial"/>
              </a:rPr>
              <a:t>Question </a:t>
            </a:r>
            <a:r>
              <a:rPr dirty="0" sz="1800" spc="75" b="1">
                <a:solidFill>
                  <a:srgbClr val="FFD966"/>
                </a:solidFill>
                <a:latin typeface="Arial"/>
                <a:cs typeface="Arial"/>
              </a:rPr>
              <a:t>4.1 </a:t>
            </a:r>
            <a:r>
              <a:rPr dirty="0" sz="1800" spc="310" b="1">
                <a:solidFill>
                  <a:srgbClr val="FFD966"/>
                </a:solidFill>
                <a:latin typeface="Arial"/>
                <a:cs typeface="Arial"/>
              </a:rPr>
              <a:t>- </a:t>
            </a:r>
            <a:r>
              <a:rPr dirty="0" sz="1800" spc="-5">
                <a:solidFill>
                  <a:srgbClr val="FFFFFF"/>
                </a:solidFill>
                <a:latin typeface="Comic Sans MS"/>
                <a:cs typeface="Comic Sans MS"/>
              </a:rPr>
              <a:t>Find </a:t>
            </a:r>
            <a:r>
              <a:rPr dirty="0" sz="1800">
                <a:solidFill>
                  <a:srgbClr val="FFFFFF"/>
                </a:solidFill>
                <a:latin typeface="Comic Sans MS"/>
                <a:cs typeface="Comic Sans MS"/>
              </a:rPr>
              <a:t>the </a:t>
            </a:r>
            <a:r>
              <a:rPr dirty="0" sz="1800" spc="-5">
                <a:solidFill>
                  <a:srgbClr val="FFFFFF"/>
                </a:solidFill>
                <a:latin typeface="Comic Sans MS"/>
                <a:cs typeface="Comic Sans MS"/>
              </a:rPr>
              <a:t>number of unique players </a:t>
            </a:r>
            <a:r>
              <a:rPr dirty="0" sz="1800">
                <a:solidFill>
                  <a:srgbClr val="FFFFFF"/>
                </a:solidFill>
                <a:latin typeface="Comic Sans MS"/>
                <a:cs typeface="Comic Sans MS"/>
              </a:rPr>
              <a:t>in the </a:t>
            </a:r>
            <a:r>
              <a:rPr dirty="0" sz="1800" spc="-5">
                <a:solidFill>
                  <a:srgbClr val="FFFFFF"/>
                </a:solidFill>
                <a:latin typeface="Comic Sans MS"/>
                <a:cs typeface="Comic Sans MS"/>
              </a:rPr>
              <a:t>data</a:t>
            </a:r>
            <a:r>
              <a:rPr dirty="0" sz="1800" spc="-14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omic Sans MS"/>
                <a:cs typeface="Comic Sans MS"/>
              </a:rPr>
              <a:t>set.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1800" spc="-270" b="1">
                <a:solidFill>
                  <a:srgbClr val="FFD966"/>
                </a:solidFill>
                <a:latin typeface="Arial"/>
                <a:cs typeface="Arial"/>
              </a:rPr>
              <a:t>Command: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280" y="1177925"/>
            <a:ext cx="4528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 b="1">
                <a:solidFill>
                  <a:srgbClr val="FFD966"/>
                </a:solidFill>
                <a:latin typeface="Arial"/>
                <a:cs typeface="Arial"/>
              </a:rPr>
              <a:t>db</a:t>
            </a:r>
            <a:r>
              <a:rPr dirty="0" sz="1800" spc="405" b="1">
                <a:solidFill>
                  <a:srgbClr val="FFD966"/>
                </a:solidFill>
                <a:latin typeface="Arial"/>
                <a:cs typeface="Arial"/>
              </a:rPr>
              <a:t>.</a:t>
            </a:r>
            <a:r>
              <a:rPr dirty="0" sz="1800" spc="-95" b="1">
                <a:solidFill>
                  <a:srgbClr val="FFD966"/>
                </a:solidFill>
                <a:latin typeface="Arial"/>
                <a:cs typeface="Arial"/>
              </a:rPr>
              <a:t>a</a:t>
            </a:r>
            <a:r>
              <a:rPr dirty="0" sz="1800" spc="-695" b="1">
                <a:solidFill>
                  <a:srgbClr val="FFD966"/>
                </a:solidFill>
                <a:latin typeface="Arial"/>
                <a:cs typeface="Arial"/>
              </a:rPr>
              <a:t>m</a:t>
            </a:r>
            <a:r>
              <a:rPr dirty="0" sz="1800" spc="-190" b="1">
                <a:solidFill>
                  <a:srgbClr val="FFD966"/>
                </a:solidFill>
                <a:latin typeface="Arial"/>
                <a:cs typeface="Arial"/>
              </a:rPr>
              <a:t>gu</a:t>
            </a:r>
            <a:r>
              <a:rPr dirty="0" sz="1800" spc="-95" b="1">
                <a:solidFill>
                  <a:srgbClr val="FFD966"/>
                </a:solidFill>
                <a:latin typeface="Arial"/>
                <a:cs typeface="Arial"/>
              </a:rPr>
              <a:t>s</a:t>
            </a:r>
            <a:r>
              <a:rPr dirty="0" sz="1800" spc="405" b="1">
                <a:solidFill>
                  <a:srgbClr val="FFD966"/>
                </a:solidFill>
                <a:latin typeface="Arial"/>
                <a:cs typeface="Arial"/>
              </a:rPr>
              <a:t>.</a:t>
            </a:r>
            <a:r>
              <a:rPr dirty="0" sz="1800" spc="-190" b="1">
                <a:solidFill>
                  <a:srgbClr val="FFD966"/>
                </a:solidFill>
                <a:latin typeface="Arial"/>
                <a:cs typeface="Arial"/>
              </a:rPr>
              <a:t>d</a:t>
            </a:r>
            <a:r>
              <a:rPr dirty="0" sz="1800" spc="405" b="1">
                <a:solidFill>
                  <a:srgbClr val="FFD966"/>
                </a:solidFill>
                <a:latin typeface="Arial"/>
                <a:cs typeface="Arial"/>
              </a:rPr>
              <a:t>i</a:t>
            </a:r>
            <a:r>
              <a:rPr dirty="0" sz="1800" spc="-95" b="1">
                <a:solidFill>
                  <a:srgbClr val="FFD966"/>
                </a:solidFill>
                <a:latin typeface="Arial"/>
                <a:cs typeface="Arial"/>
              </a:rPr>
              <a:t>s</a:t>
            </a:r>
            <a:r>
              <a:rPr dirty="0" sz="1800" spc="310" b="1">
                <a:solidFill>
                  <a:srgbClr val="FFD966"/>
                </a:solidFill>
                <a:latin typeface="Arial"/>
                <a:cs typeface="Arial"/>
              </a:rPr>
              <a:t>t</a:t>
            </a:r>
            <a:r>
              <a:rPr dirty="0" sz="1800" spc="405" b="1">
                <a:solidFill>
                  <a:srgbClr val="FFD966"/>
                </a:solidFill>
                <a:latin typeface="Arial"/>
                <a:cs typeface="Arial"/>
              </a:rPr>
              <a:t>i</a:t>
            </a:r>
            <a:r>
              <a:rPr dirty="0" sz="1800" spc="-190" b="1">
                <a:solidFill>
                  <a:srgbClr val="FFD966"/>
                </a:solidFill>
                <a:latin typeface="Arial"/>
                <a:cs typeface="Arial"/>
              </a:rPr>
              <a:t>n</a:t>
            </a:r>
            <a:r>
              <a:rPr dirty="0" sz="1800" spc="-95" b="1">
                <a:solidFill>
                  <a:srgbClr val="FFD966"/>
                </a:solidFill>
                <a:latin typeface="Arial"/>
                <a:cs typeface="Arial"/>
              </a:rPr>
              <a:t>c</a:t>
            </a:r>
            <a:r>
              <a:rPr dirty="0" sz="1800" spc="310" b="1">
                <a:solidFill>
                  <a:srgbClr val="FFD966"/>
                </a:solidFill>
                <a:latin typeface="Arial"/>
                <a:cs typeface="Arial"/>
              </a:rPr>
              <a:t>t(</a:t>
            </a:r>
            <a:r>
              <a:rPr dirty="0" sz="1800" spc="910" b="1">
                <a:solidFill>
                  <a:srgbClr val="FFD966"/>
                </a:solidFill>
                <a:latin typeface="Arial"/>
                <a:cs typeface="Arial"/>
              </a:rPr>
              <a:t>“</a:t>
            </a:r>
            <a:r>
              <a:rPr dirty="0" sz="1800" spc="-190" b="1">
                <a:solidFill>
                  <a:srgbClr val="FFD966"/>
                </a:solidFill>
                <a:latin typeface="Arial"/>
                <a:cs typeface="Arial"/>
              </a:rPr>
              <a:t>p</a:t>
            </a:r>
            <a:r>
              <a:rPr dirty="0" sz="1800" spc="405" b="1">
                <a:solidFill>
                  <a:srgbClr val="FFD966"/>
                </a:solidFill>
                <a:latin typeface="Arial"/>
                <a:cs typeface="Arial"/>
              </a:rPr>
              <a:t>l</a:t>
            </a:r>
            <a:r>
              <a:rPr dirty="0" sz="1800" spc="-95" b="1">
                <a:solidFill>
                  <a:srgbClr val="FFD966"/>
                </a:solidFill>
                <a:latin typeface="Arial"/>
                <a:cs typeface="Arial"/>
              </a:rPr>
              <a:t>aye</a:t>
            </a:r>
            <a:r>
              <a:rPr dirty="0" sz="1800" spc="204" b="1">
                <a:solidFill>
                  <a:srgbClr val="FFD966"/>
                </a:solidFill>
                <a:latin typeface="Arial"/>
                <a:cs typeface="Arial"/>
              </a:rPr>
              <a:t>r</a:t>
            </a:r>
            <a:r>
              <a:rPr dirty="0" sz="1800" spc="-95" b="1">
                <a:solidFill>
                  <a:srgbClr val="FFD966"/>
                </a:solidFill>
                <a:latin typeface="Arial"/>
                <a:cs typeface="Arial"/>
              </a:rPr>
              <a:t>_</a:t>
            </a:r>
            <a:r>
              <a:rPr dirty="0" sz="1800" spc="-190" b="1">
                <a:solidFill>
                  <a:srgbClr val="FFD966"/>
                </a:solidFill>
                <a:latin typeface="Arial"/>
                <a:cs typeface="Arial"/>
              </a:rPr>
              <a:t>d</a:t>
            </a:r>
            <a:r>
              <a:rPr dirty="0" sz="1800" spc="-95" b="1">
                <a:solidFill>
                  <a:srgbClr val="FFD966"/>
                </a:solidFill>
                <a:latin typeface="Arial"/>
                <a:cs typeface="Arial"/>
              </a:rPr>
              <a:t>a</a:t>
            </a:r>
            <a:r>
              <a:rPr dirty="0" sz="1800" spc="310" b="1">
                <a:solidFill>
                  <a:srgbClr val="FFD966"/>
                </a:solidFill>
                <a:latin typeface="Arial"/>
                <a:cs typeface="Arial"/>
              </a:rPr>
              <a:t>t</a:t>
            </a:r>
            <a:r>
              <a:rPr dirty="0" sz="1800" spc="-95" b="1">
                <a:solidFill>
                  <a:srgbClr val="FFD966"/>
                </a:solidFill>
                <a:latin typeface="Arial"/>
                <a:cs typeface="Arial"/>
              </a:rPr>
              <a:t>a</a:t>
            </a:r>
            <a:r>
              <a:rPr dirty="0" sz="1800" spc="405" b="1">
                <a:solidFill>
                  <a:srgbClr val="FFD966"/>
                </a:solidFill>
                <a:latin typeface="Arial"/>
                <a:cs typeface="Arial"/>
              </a:rPr>
              <a:t>.</a:t>
            </a:r>
            <a:r>
              <a:rPr dirty="0" sz="1800" spc="-190" b="1">
                <a:solidFill>
                  <a:srgbClr val="FFD966"/>
                </a:solidFill>
                <a:latin typeface="Arial"/>
                <a:cs typeface="Arial"/>
              </a:rPr>
              <a:t>n</a:t>
            </a:r>
            <a:r>
              <a:rPr dirty="0" sz="1800" spc="-95" b="1">
                <a:solidFill>
                  <a:srgbClr val="FFD966"/>
                </a:solidFill>
                <a:latin typeface="Arial"/>
                <a:cs typeface="Arial"/>
              </a:rPr>
              <a:t>a</a:t>
            </a:r>
            <a:r>
              <a:rPr dirty="0" sz="1800" spc="-695" b="1">
                <a:solidFill>
                  <a:srgbClr val="FFD966"/>
                </a:solidFill>
                <a:latin typeface="Arial"/>
                <a:cs typeface="Arial"/>
              </a:rPr>
              <a:t>m</a:t>
            </a:r>
            <a:r>
              <a:rPr dirty="0" sz="1800" spc="-95" b="1">
                <a:solidFill>
                  <a:srgbClr val="FFD966"/>
                </a:solidFill>
                <a:latin typeface="Arial"/>
                <a:cs typeface="Arial"/>
              </a:rPr>
              <a:t>e</a:t>
            </a:r>
            <a:r>
              <a:rPr dirty="0" sz="1800" spc="910" b="1">
                <a:solidFill>
                  <a:srgbClr val="FFD966"/>
                </a:solidFill>
                <a:latin typeface="Arial"/>
                <a:cs typeface="Arial"/>
              </a:rPr>
              <a:t>”</a:t>
            </a:r>
            <a:r>
              <a:rPr dirty="0" sz="1800" spc="300" b="1">
                <a:solidFill>
                  <a:srgbClr val="FFD966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4975" y="4243704"/>
            <a:ext cx="4608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solidFill>
                  <a:srgbClr val="A9D18E"/>
                </a:solidFill>
                <a:latin typeface="Arial"/>
                <a:cs typeface="Arial"/>
              </a:rPr>
              <a:t>Answer </a:t>
            </a:r>
            <a:r>
              <a:rPr dirty="0" sz="1800" spc="805" b="1">
                <a:solidFill>
                  <a:srgbClr val="A9D18E"/>
                </a:solidFill>
                <a:latin typeface="Arial"/>
                <a:cs typeface="Arial"/>
              </a:rPr>
              <a:t>– </a:t>
            </a:r>
            <a:r>
              <a:rPr dirty="0" sz="1800" spc="-105">
                <a:solidFill>
                  <a:srgbClr val="A9D18E"/>
                </a:solidFill>
                <a:latin typeface="Arial"/>
                <a:cs typeface="Arial"/>
              </a:rPr>
              <a:t>108 </a:t>
            </a:r>
            <a:r>
              <a:rPr dirty="0" sz="1800" spc="70">
                <a:solidFill>
                  <a:srgbClr val="A9D18E"/>
                </a:solidFill>
                <a:latin typeface="Arial"/>
                <a:cs typeface="Arial"/>
              </a:rPr>
              <a:t>players </a:t>
            </a:r>
            <a:r>
              <a:rPr dirty="0" sz="1800" spc="155">
                <a:solidFill>
                  <a:srgbClr val="A9D18E"/>
                </a:solidFill>
                <a:latin typeface="Arial"/>
                <a:cs typeface="Arial"/>
              </a:rPr>
              <a:t>exist </a:t>
            </a:r>
            <a:r>
              <a:rPr dirty="0" sz="1800" spc="195">
                <a:solidFill>
                  <a:srgbClr val="A9D18E"/>
                </a:solidFill>
                <a:latin typeface="Arial"/>
                <a:cs typeface="Arial"/>
              </a:rPr>
              <a:t>in </a:t>
            </a:r>
            <a:r>
              <a:rPr dirty="0" sz="1800" spc="295">
                <a:solidFill>
                  <a:srgbClr val="A9D18E"/>
                </a:solidFill>
                <a:latin typeface="Arial"/>
                <a:cs typeface="Arial"/>
              </a:rPr>
              <a:t>all</a:t>
            </a:r>
            <a:r>
              <a:rPr dirty="0" sz="1800" spc="260">
                <a:solidFill>
                  <a:srgbClr val="A9D18E"/>
                </a:solidFill>
                <a:latin typeface="Arial"/>
                <a:cs typeface="Arial"/>
              </a:rPr>
              <a:t> </a:t>
            </a:r>
            <a:r>
              <a:rPr dirty="0" sz="1800" spc="-265">
                <a:solidFill>
                  <a:srgbClr val="A9D18E"/>
                </a:solidFill>
                <a:latin typeface="Arial"/>
                <a:cs typeface="Arial"/>
              </a:rPr>
              <a:t>Games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315" y="1638300"/>
            <a:ext cx="5580888" cy="4099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70750" y="1156334"/>
            <a:ext cx="4711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db</a:t>
            </a:r>
            <a:r>
              <a:rPr dirty="0" sz="1800" spc="395">
                <a:solidFill>
                  <a:srgbClr val="FFD966"/>
                </a:solidFill>
                <a:latin typeface="Arial"/>
                <a:cs typeface="Arial"/>
              </a:rPr>
              <a:t>.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a</a:t>
            </a:r>
            <a:r>
              <a:rPr dirty="0" sz="1800" spc="-600">
                <a:solidFill>
                  <a:srgbClr val="FFD966"/>
                </a:solidFill>
                <a:latin typeface="Arial"/>
                <a:cs typeface="Arial"/>
              </a:rPr>
              <a:t>m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gu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s</a:t>
            </a:r>
            <a:r>
              <a:rPr dirty="0" sz="1800" spc="395">
                <a:solidFill>
                  <a:srgbClr val="FFD966"/>
                </a:solidFill>
                <a:latin typeface="Arial"/>
                <a:cs typeface="Arial"/>
              </a:rPr>
              <a:t>.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d</a:t>
            </a:r>
            <a:r>
              <a:rPr dirty="0" sz="1800" spc="500">
                <a:solidFill>
                  <a:srgbClr val="FFD966"/>
                </a:solidFill>
                <a:latin typeface="Arial"/>
                <a:cs typeface="Arial"/>
              </a:rPr>
              <a:t>i</a:t>
            </a:r>
            <a:r>
              <a:rPr dirty="0" sz="1800" spc="500">
                <a:solidFill>
                  <a:srgbClr val="FFD966"/>
                </a:solidFill>
                <a:latin typeface="Arial"/>
                <a:cs typeface="Arial"/>
              </a:rPr>
              <a:t>s</a:t>
            </a:r>
            <a:r>
              <a:rPr dirty="0" sz="1800" spc="395">
                <a:solidFill>
                  <a:srgbClr val="FFD966"/>
                </a:solidFill>
                <a:latin typeface="Arial"/>
                <a:cs typeface="Arial"/>
              </a:rPr>
              <a:t>t</a:t>
            </a:r>
            <a:r>
              <a:rPr dirty="0" sz="1800" spc="500">
                <a:solidFill>
                  <a:srgbClr val="FFD966"/>
                </a:solidFill>
                <a:latin typeface="Arial"/>
                <a:cs typeface="Arial"/>
              </a:rPr>
              <a:t>i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n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c</a:t>
            </a:r>
            <a:r>
              <a:rPr dirty="0" sz="1800" spc="395">
                <a:solidFill>
                  <a:srgbClr val="FFD966"/>
                </a:solidFill>
                <a:latin typeface="Arial"/>
                <a:cs typeface="Arial"/>
              </a:rPr>
              <a:t>t</a:t>
            </a:r>
            <a:r>
              <a:rPr dirty="0" sz="1800" spc="300">
                <a:solidFill>
                  <a:srgbClr val="FFD966"/>
                </a:solidFill>
                <a:latin typeface="Arial"/>
                <a:cs typeface="Arial"/>
              </a:rPr>
              <a:t>(</a:t>
            </a:r>
            <a:r>
              <a:rPr dirty="0" sz="1800" spc="1200">
                <a:solidFill>
                  <a:srgbClr val="FFD966"/>
                </a:solidFill>
                <a:latin typeface="Arial"/>
                <a:cs typeface="Arial"/>
              </a:rPr>
              <a:t>“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p</a:t>
            </a:r>
            <a:r>
              <a:rPr dirty="0" sz="1800" spc="500">
                <a:solidFill>
                  <a:srgbClr val="FFD966"/>
                </a:solidFill>
                <a:latin typeface="Arial"/>
                <a:cs typeface="Arial"/>
              </a:rPr>
              <a:t>l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a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y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e</a:t>
            </a:r>
            <a:r>
              <a:rPr dirty="0" sz="1800" spc="300">
                <a:solidFill>
                  <a:srgbClr val="FFD966"/>
                </a:solidFill>
                <a:latin typeface="Arial"/>
                <a:cs typeface="Arial"/>
              </a:rPr>
              <a:t>r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_da</a:t>
            </a:r>
            <a:r>
              <a:rPr dirty="0" sz="1800" spc="395">
                <a:solidFill>
                  <a:srgbClr val="FFD966"/>
                </a:solidFill>
                <a:latin typeface="Arial"/>
                <a:cs typeface="Arial"/>
              </a:rPr>
              <a:t>t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a</a:t>
            </a:r>
            <a:r>
              <a:rPr dirty="0" sz="1800" spc="1200">
                <a:solidFill>
                  <a:srgbClr val="FFD966"/>
                </a:solidFill>
                <a:latin typeface="Arial"/>
                <a:cs typeface="Arial"/>
              </a:rPr>
              <a:t>”</a:t>
            </a:r>
            <a:r>
              <a:rPr dirty="0" sz="1800" spc="300">
                <a:solidFill>
                  <a:srgbClr val="FFD966"/>
                </a:solidFill>
                <a:latin typeface="Arial"/>
                <a:cs typeface="Arial"/>
              </a:rPr>
              <a:t>)</a:t>
            </a:r>
            <a:r>
              <a:rPr dirty="0" sz="1800" spc="395">
                <a:solidFill>
                  <a:srgbClr val="FFD966"/>
                </a:solidFill>
                <a:latin typeface="Arial"/>
                <a:cs typeface="Arial"/>
              </a:rPr>
              <a:t>.</a:t>
            </a:r>
            <a:r>
              <a:rPr dirty="0" sz="1800" spc="500">
                <a:solidFill>
                  <a:srgbClr val="FFD966"/>
                </a:solidFill>
                <a:latin typeface="Arial"/>
                <a:cs typeface="Arial"/>
              </a:rPr>
              <a:t>l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eng</a:t>
            </a:r>
            <a:r>
              <a:rPr dirty="0" sz="1800" spc="395">
                <a:solidFill>
                  <a:srgbClr val="FFD966"/>
                </a:solidFill>
                <a:latin typeface="Arial"/>
                <a:cs typeface="Arial"/>
              </a:rPr>
              <a:t>t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8" name="object 8"/>
            <p:cNvSpPr/>
            <p:nvPr/>
          </p:nvSpPr>
          <p:spPr>
            <a:xfrm>
              <a:off x="6522719" y="2656332"/>
              <a:ext cx="5143500" cy="6416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126" y="1321930"/>
            <a:ext cx="109982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0" b="1">
                <a:solidFill>
                  <a:srgbClr val="FFD966"/>
                </a:solidFill>
                <a:latin typeface="Arial"/>
                <a:cs typeface="Arial"/>
              </a:rPr>
              <a:t>Command</a:t>
            </a:r>
            <a:r>
              <a:rPr dirty="0" sz="1800" spc="-34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</a:t>
            </a:r>
            <a:r>
              <a:rPr dirty="0" sz="1800" spc="39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25">
                <a:solidFill>
                  <a:srgbClr val="FFD966"/>
                </a:solidFill>
                <a:latin typeface="Arial"/>
                <a:cs typeface="Arial"/>
              </a:rPr>
              <a:t>C:\Program </a:t>
            </a:r>
            <a:r>
              <a:rPr dirty="0" sz="1800" spc="10">
                <a:solidFill>
                  <a:srgbClr val="FFD966"/>
                </a:solidFill>
                <a:latin typeface="Arial"/>
                <a:cs typeface="Arial"/>
              </a:rPr>
              <a:t>Files\MongoDB\Server\7.0\bin&gt;mongoimport </a:t>
            </a:r>
            <a:r>
              <a:rPr dirty="0" sz="1800" spc="95">
                <a:solidFill>
                  <a:srgbClr val="FFD966"/>
                </a:solidFill>
                <a:latin typeface="Arial"/>
                <a:cs typeface="Arial"/>
              </a:rPr>
              <a:t>--db </a:t>
            </a:r>
            <a:r>
              <a:rPr dirty="0" sz="1800" spc="-135">
                <a:solidFill>
                  <a:srgbClr val="FFD966"/>
                </a:solidFill>
                <a:latin typeface="Arial"/>
                <a:cs typeface="Arial"/>
              </a:rPr>
              <a:t>AmongUS_Assigmnent </a:t>
            </a:r>
            <a:r>
              <a:rPr dirty="0" sz="1800" spc="170">
                <a:solidFill>
                  <a:srgbClr val="FFD966"/>
                </a:solidFill>
                <a:latin typeface="Arial"/>
                <a:cs typeface="Arial"/>
              </a:rPr>
              <a:t>--collection </a:t>
            </a:r>
            <a:r>
              <a:rPr dirty="0" sz="1800" spc="-330">
                <a:solidFill>
                  <a:srgbClr val="FFD966"/>
                </a:solidFill>
                <a:latin typeface="Arial"/>
                <a:cs typeface="Arial"/>
              </a:rPr>
              <a:t>Game</a:t>
            </a:r>
            <a:r>
              <a:rPr dirty="0" sz="1800" spc="-16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300">
                <a:solidFill>
                  <a:srgbClr val="FFD966"/>
                </a:solidFill>
                <a:latin typeface="Arial"/>
                <a:cs typeface="Arial"/>
              </a:rPr>
              <a:t>--  </a:t>
            </a:r>
            <a:r>
              <a:rPr dirty="0" sz="1800" spc="320">
                <a:solidFill>
                  <a:srgbClr val="FFD966"/>
                </a:solidFill>
                <a:latin typeface="Arial"/>
                <a:cs typeface="Arial"/>
              </a:rPr>
              <a:t>file </a:t>
            </a:r>
            <a:r>
              <a:rPr dirty="0" sz="1800" spc="15">
                <a:solidFill>
                  <a:srgbClr val="FFD966"/>
                </a:solidFill>
                <a:latin typeface="Arial"/>
                <a:cs typeface="Arial"/>
              </a:rPr>
              <a:t>"C:\data\db\Among_Us_data.json"</a:t>
            </a:r>
            <a:r>
              <a:rPr dirty="0" sz="1800" spc="48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95">
                <a:solidFill>
                  <a:srgbClr val="FFD966"/>
                </a:solidFill>
                <a:latin typeface="Arial"/>
                <a:cs typeface="Arial"/>
              </a:rPr>
              <a:t>--jsonArray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047" y="557746"/>
            <a:ext cx="765111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5" b="1">
                <a:solidFill>
                  <a:srgbClr val="FFD966"/>
                </a:solidFill>
                <a:latin typeface="Arial"/>
                <a:cs typeface="Arial"/>
              </a:rPr>
              <a:t>Question </a:t>
            </a:r>
            <a:r>
              <a:rPr dirty="0" spc="75" b="1">
                <a:solidFill>
                  <a:srgbClr val="FFD966"/>
                </a:solidFill>
                <a:latin typeface="Arial"/>
                <a:cs typeface="Arial"/>
              </a:rPr>
              <a:t>1.1 </a:t>
            </a:r>
            <a:r>
              <a:rPr dirty="0" spc="310" b="1">
                <a:solidFill>
                  <a:srgbClr val="FFD966"/>
                </a:solidFill>
                <a:latin typeface="Arial"/>
                <a:cs typeface="Arial"/>
              </a:rPr>
              <a:t>- </a:t>
            </a:r>
            <a:r>
              <a:rPr dirty="0" sz="2000" spc="-5">
                <a:solidFill>
                  <a:srgbClr val="FFD966"/>
                </a:solidFill>
              </a:rPr>
              <a:t>Read in the data using the mongoimport</a:t>
            </a:r>
            <a:r>
              <a:rPr dirty="0" sz="2000" spc="-65">
                <a:solidFill>
                  <a:srgbClr val="FFD966"/>
                </a:solidFill>
              </a:rPr>
              <a:t> </a:t>
            </a:r>
            <a:r>
              <a:rPr dirty="0" sz="2000" spc="-5">
                <a:solidFill>
                  <a:srgbClr val="FFD966"/>
                </a:solidFill>
              </a:rPr>
              <a:t>command.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047" y="2930131"/>
            <a:ext cx="2335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 b="1">
                <a:solidFill>
                  <a:srgbClr val="A9D18E"/>
                </a:solidFill>
                <a:latin typeface="Arial"/>
                <a:cs typeface="Arial"/>
              </a:rPr>
              <a:t>Output Screenshot</a:t>
            </a:r>
            <a:r>
              <a:rPr dirty="0" sz="1800" spc="15" b="1">
                <a:solidFill>
                  <a:srgbClr val="A9D18E"/>
                </a:solidFill>
                <a:latin typeface="Arial"/>
                <a:cs typeface="Arial"/>
              </a:rPr>
              <a:t> </a:t>
            </a:r>
            <a:r>
              <a:rPr dirty="0" sz="1800" spc="310" b="1">
                <a:solidFill>
                  <a:srgbClr val="A9D18E"/>
                </a:solidFill>
                <a:latin typeface="Arial"/>
                <a:cs typeface="Arial"/>
              </a:rPr>
              <a:t>-</a:t>
            </a:r>
            <a:r>
              <a:rPr dirty="0" sz="1800" spc="395">
                <a:solidFill>
                  <a:srgbClr val="A9D18E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6" name="object 6"/>
            <p:cNvSpPr/>
            <p:nvPr/>
          </p:nvSpPr>
          <p:spPr>
            <a:xfrm>
              <a:off x="582167" y="3584447"/>
              <a:ext cx="11239500" cy="278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127" y="302488"/>
            <a:ext cx="9845040" cy="179895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800" spc="-65" b="1">
                <a:solidFill>
                  <a:srgbClr val="FFD966"/>
                </a:solidFill>
                <a:latin typeface="Arial"/>
                <a:cs typeface="Arial"/>
              </a:rPr>
              <a:t>Question </a:t>
            </a:r>
            <a:r>
              <a:rPr dirty="0" sz="1800" spc="75" b="1">
                <a:solidFill>
                  <a:srgbClr val="FFD966"/>
                </a:solidFill>
                <a:latin typeface="Arial"/>
                <a:cs typeface="Arial"/>
              </a:rPr>
              <a:t>4.3 </a:t>
            </a:r>
            <a:r>
              <a:rPr dirty="0" sz="1800" spc="310" b="1">
                <a:solidFill>
                  <a:srgbClr val="FFD966"/>
                </a:solidFill>
                <a:latin typeface="Arial"/>
                <a:cs typeface="Arial"/>
              </a:rPr>
              <a:t>-</a:t>
            </a:r>
            <a:r>
              <a:rPr dirty="0" sz="1800" spc="310" b="1"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omic Sans MS"/>
                <a:cs typeface="Comic Sans MS"/>
              </a:rPr>
              <a:t>Who </a:t>
            </a:r>
            <a:r>
              <a:rPr dirty="0" sz="1800">
                <a:solidFill>
                  <a:srgbClr val="FFFFFF"/>
                </a:solidFill>
                <a:latin typeface="Comic Sans MS"/>
                <a:cs typeface="Comic Sans MS"/>
              </a:rPr>
              <a:t>is the </a:t>
            </a:r>
            <a:r>
              <a:rPr dirty="0" sz="1800" spc="-5">
                <a:solidFill>
                  <a:srgbClr val="FFFFFF"/>
                </a:solidFill>
                <a:latin typeface="Comic Sans MS"/>
                <a:cs typeface="Comic Sans MS"/>
              </a:rPr>
              <a:t>best crew</a:t>
            </a:r>
            <a:r>
              <a:rPr dirty="0" sz="1800" spc="-13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omic Sans MS"/>
                <a:cs typeface="Comic Sans MS"/>
              </a:rPr>
              <a:t>member?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800" spc="-350" b="1">
                <a:solidFill>
                  <a:srgbClr val="FFD966"/>
                </a:solidFill>
                <a:latin typeface="Arial"/>
                <a:cs typeface="Arial"/>
              </a:rPr>
              <a:t>Command</a:t>
            </a:r>
            <a:r>
              <a:rPr dirty="0" sz="1800" spc="39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ts val="205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 spc="-30" b="1">
                <a:solidFill>
                  <a:srgbClr val="FFD966"/>
                </a:solidFill>
                <a:latin typeface="Arial"/>
                <a:cs typeface="Arial"/>
              </a:rPr>
              <a:t>db.Game.aggregate([{ </a:t>
            </a:r>
            <a:r>
              <a:rPr dirty="0" sz="1800" spc="-80" b="1">
                <a:solidFill>
                  <a:srgbClr val="FFD966"/>
                </a:solidFill>
                <a:latin typeface="Arial"/>
                <a:cs typeface="Arial"/>
              </a:rPr>
              <a:t>$unwind: </a:t>
            </a:r>
            <a:r>
              <a:rPr dirty="0" sz="1800" spc="55" b="1">
                <a:solidFill>
                  <a:srgbClr val="FFD966"/>
                </a:solidFill>
                <a:latin typeface="Arial"/>
                <a:cs typeface="Arial"/>
              </a:rPr>
              <a:t>'$voting_data'</a:t>
            </a:r>
            <a:r>
              <a:rPr dirty="0" sz="1800" spc="45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114" b="1">
                <a:solidFill>
                  <a:srgbClr val="FFD966"/>
                </a:solidFill>
                <a:latin typeface="Arial"/>
                <a:cs typeface="Arial"/>
              </a:rPr>
              <a:t>},{$project:</a:t>
            </a:r>
            <a:r>
              <a:rPr dirty="0" sz="1800" spc="39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241300" marR="5080">
              <a:lnSpc>
                <a:spcPts val="1939"/>
              </a:lnSpc>
              <a:spcBef>
                <a:spcPts val="140"/>
              </a:spcBef>
            </a:pPr>
            <a:r>
              <a:rPr dirty="0" sz="1800" spc="60" b="1">
                <a:solidFill>
                  <a:srgbClr val="FFD966"/>
                </a:solidFill>
                <a:latin typeface="Arial"/>
                <a:cs typeface="Arial"/>
              </a:rPr>
              <a:t>{'voting_data.Vote':1}},{$match:{'voting_data.Vote':{$regex: </a:t>
            </a:r>
            <a:r>
              <a:rPr dirty="0" sz="1800" spc="-45" b="1">
                <a:solidFill>
                  <a:srgbClr val="FFD966"/>
                </a:solidFill>
                <a:latin typeface="Arial"/>
                <a:cs typeface="Arial"/>
              </a:rPr>
              <a:t>"Impostor </a:t>
            </a:r>
            <a:r>
              <a:rPr dirty="0" sz="1800" spc="-55" b="1">
                <a:solidFill>
                  <a:srgbClr val="FFD966"/>
                </a:solidFill>
                <a:latin typeface="Arial"/>
                <a:cs typeface="Arial"/>
              </a:rPr>
              <a:t>voted  </a:t>
            </a:r>
            <a:r>
              <a:rPr dirty="0" sz="1800" spc="70" b="1">
                <a:solidFill>
                  <a:srgbClr val="FFD966"/>
                </a:solidFill>
                <a:latin typeface="Arial"/>
                <a:cs typeface="Arial"/>
              </a:rPr>
              <a:t>off.$"}}},{$match:{'voting_data.Vote':{$regex: </a:t>
            </a:r>
            <a:r>
              <a:rPr dirty="0" sz="1800" spc="140" b="1">
                <a:solidFill>
                  <a:srgbClr val="FFD966"/>
                </a:solidFill>
                <a:latin typeface="Arial"/>
                <a:cs typeface="Arial"/>
              </a:rPr>
              <a:t>"^2-"}}},{ </a:t>
            </a:r>
            <a:r>
              <a:rPr dirty="0" sz="1800" spc="-50" b="1">
                <a:solidFill>
                  <a:srgbClr val="FFD966"/>
                </a:solidFill>
                <a:latin typeface="Arial"/>
                <a:cs typeface="Arial"/>
              </a:rPr>
              <a:t>$group: </a:t>
            </a:r>
            <a:r>
              <a:rPr dirty="0" sz="1800" spc="204" b="1">
                <a:solidFill>
                  <a:srgbClr val="FFD966"/>
                </a:solidFill>
                <a:latin typeface="Arial"/>
                <a:cs typeface="Arial"/>
              </a:rPr>
              <a:t>{ </a:t>
            </a:r>
            <a:r>
              <a:rPr dirty="0" sz="1800" spc="110" b="1">
                <a:solidFill>
                  <a:srgbClr val="FFD966"/>
                </a:solidFill>
                <a:latin typeface="Arial"/>
                <a:cs typeface="Arial"/>
              </a:rPr>
              <a:t>_id: </a:t>
            </a:r>
            <a:r>
              <a:rPr dirty="0" sz="1800" spc="204" b="1">
                <a:solidFill>
                  <a:srgbClr val="FFD966"/>
                </a:solidFill>
                <a:latin typeface="Arial"/>
                <a:cs typeface="Arial"/>
              </a:rPr>
              <a:t>{ </a:t>
            </a:r>
            <a:r>
              <a:rPr dirty="0" sz="1800" spc="20" b="1">
                <a:solidFill>
                  <a:srgbClr val="FFD966"/>
                </a:solidFill>
                <a:latin typeface="Arial"/>
                <a:cs typeface="Arial"/>
              </a:rPr>
              <a:t>Action:  </a:t>
            </a:r>
            <a:r>
              <a:rPr dirty="0" sz="1800" b="1">
                <a:solidFill>
                  <a:srgbClr val="FFD966"/>
                </a:solidFill>
                <a:latin typeface="Arial"/>
                <a:cs typeface="Arial"/>
              </a:rPr>
              <a:t>"$voting_data.Vote" </a:t>
            </a:r>
            <a:r>
              <a:rPr dirty="0" sz="1800" spc="305" b="1">
                <a:solidFill>
                  <a:srgbClr val="FFD966"/>
                </a:solidFill>
                <a:latin typeface="Arial"/>
                <a:cs typeface="Arial"/>
              </a:rPr>
              <a:t>}, </a:t>
            </a:r>
            <a:r>
              <a:rPr dirty="0" sz="1800" spc="-80" b="1">
                <a:solidFill>
                  <a:srgbClr val="FFD966"/>
                </a:solidFill>
                <a:latin typeface="Arial"/>
                <a:cs typeface="Arial"/>
              </a:rPr>
              <a:t>BestCrew: </a:t>
            </a:r>
            <a:r>
              <a:rPr dirty="0" sz="1800" spc="204" b="1">
                <a:solidFill>
                  <a:srgbClr val="FFD966"/>
                </a:solidFill>
                <a:latin typeface="Arial"/>
                <a:cs typeface="Arial"/>
              </a:rPr>
              <a:t>{ </a:t>
            </a:r>
            <a:r>
              <a:rPr dirty="0" sz="1800" spc="-95" b="1">
                <a:solidFill>
                  <a:srgbClr val="FFD966"/>
                </a:solidFill>
                <a:latin typeface="Arial"/>
                <a:cs typeface="Arial"/>
              </a:rPr>
              <a:t>$sum:1} </a:t>
            </a:r>
            <a:r>
              <a:rPr dirty="0" sz="1800" spc="204" b="1">
                <a:solidFill>
                  <a:srgbClr val="FFD966"/>
                </a:solidFill>
                <a:latin typeface="Arial"/>
                <a:cs typeface="Arial"/>
              </a:rPr>
              <a:t>} </a:t>
            </a:r>
            <a:r>
              <a:rPr dirty="0" sz="1800" spc="40" b="1">
                <a:solidFill>
                  <a:srgbClr val="FFD966"/>
                </a:solidFill>
                <a:latin typeface="Arial"/>
                <a:cs typeface="Arial"/>
              </a:rPr>
              <a:t>},{$sort:{BestCrew: </a:t>
            </a:r>
            <a:r>
              <a:rPr dirty="0" sz="1800" spc="155" b="1">
                <a:solidFill>
                  <a:srgbClr val="FFD966"/>
                </a:solidFill>
                <a:latin typeface="Arial"/>
                <a:cs typeface="Arial"/>
              </a:rPr>
              <a:t>-1}}</a:t>
            </a:r>
            <a:r>
              <a:rPr dirty="0" sz="1800" spc="210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310" b="1">
                <a:solidFill>
                  <a:srgbClr val="FFD966"/>
                </a:solidFill>
                <a:latin typeface="Arial"/>
                <a:cs typeface="Arial"/>
              </a:rPr>
              <a:t>])</a:t>
            </a:r>
            <a:r>
              <a:rPr dirty="0" sz="1800" spc="39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8827" y="2772565"/>
            <a:ext cx="716280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175" b="1">
                <a:solidFill>
                  <a:srgbClr val="FFD966"/>
                </a:solidFill>
                <a:latin typeface="Arial"/>
                <a:cs typeface="Arial"/>
              </a:rPr>
              <a:t>Answer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800" spc="-390" b="1">
                <a:solidFill>
                  <a:srgbClr val="FFD966"/>
                </a:solidFill>
                <a:latin typeface="Arial"/>
                <a:cs typeface="Arial"/>
              </a:rPr>
              <a:t>BK </a:t>
            </a:r>
            <a:r>
              <a:rPr dirty="0" sz="1800" spc="155" b="1">
                <a:solidFill>
                  <a:srgbClr val="FFD966"/>
                </a:solidFill>
                <a:latin typeface="Arial"/>
                <a:cs typeface="Arial"/>
              </a:rPr>
              <a:t>is </a:t>
            </a:r>
            <a:r>
              <a:rPr dirty="0" sz="1800" spc="10" b="1">
                <a:solidFill>
                  <a:srgbClr val="FFD966"/>
                </a:solidFill>
                <a:latin typeface="Arial"/>
                <a:cs typeface="Arial"/>
              </a:rPr>
              <a:t>the </a:t>
            </a:r>
            <a:r>
              <a:rPr dirty="0" sz="1800" spc="-20" b="1">
                <a:solidFill>
                  <a:srgbClr val="FFD966"/>
                </a:solidFill>
                <a:latin typeface="Arial"/>
                <a:cs typeface="Arial"/>
              </a:rPr>
              <a:t>best </a:t>
            </a:r>
            <a:r>
              <a:rPr dirty="0" sz="1800" spc="-195" b="1">
                <a:solidFill>
                  <a:srgbClr val="FFD966"/>
                </a:solidFill>
                <a:latin typeface="Arial"/>
                <a:cs typeface="Arial"/>
              </a:rPr>
              <a:t>Crew  </a:t>
            </a:r>
            <a:r>
              <a:rPr dirty="0" sz="1800" spc="-290" b="1">
                <a:solidFill>
                  <a:srgbClr val="FFD966"/>
                </a:solidFill>
                <a:latin typeface="Arial"/>
                <a:cs typeface="Arial"/>
              </a:rPr>
              <a:t>who </a:t>
            </a:r>
            <a:r>
              <a:rPr dirty="0" sz="1800" spc="-55" b="1">
                <a:solidFill>
                  <a:srgbClr val="FFD966"/>
                </a:solidFill>
                <a:latin typeface="Arial"/>
                <a:cs typeface="Arial"/>
              </a:rPr>
              <a:t>voted </a:t>
            </a:r>
            <a:r>
              <a:rPr dirty="0" sz="1800" spc="-25" b="1">
                <a:solidFill>
                  <a:srgbClr val="FFD966"/>
                </a:solidFill>
                <a:latin typeface="Arial"/>
                <a:cs typeface="Arial"/>
              </a:rPr>
              <a:t>out </a:t>
            </a:r>
            <a:r>
              <a:rPr dirty="0" sz="1800" spc="-50" b="1">
                <a:solidFill>
                  <a:srgbClr val="FFD966"/>
                </a:solidFill>
                <a:latin typeface="Arial"/>
                <a:cs typeface="Arial"/>
              </a:rPr>
              <a:t>Imposters </a:t>
            </a:r>
            <a:r>
              <a:rPr dirty="0" sz="1800" spc="-95" b="1">
                <a:solidFill>
                  <a:srgbClr val="FFD966"/>
                </a:solidFill>
                <a:latin typeface="Arial"/>
                <a:cs typeface="Arial"/>
              </a:rPr>
              <a:t>54</a:t>
            </a:r>
            <a:r>
              <a:rPr dirty="0" sz="1800" spc="170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-45" b="1">
                <a:solidFill>
                  <a:srgbClr val="FFD966"/>
                </a:solidFill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4527" y="2287523"/>
            <a:ext cx="11750040" cy="3953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6280" y="6261734"/>
            <a:ext cx="10541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20">
                <a:solidFill>
                  <a:srgbClr val="A9D18E"/>
                </a:solidFill>
                <a:latin typeface="Arial"/>
                <a:cs typeface="Arial"/>
              </a:rPr>
              <a:t>ANSWER</a:t>
            </a:r>
            <a:r>
              <a:rPr dirty="0" sz="1800" spc="-340">
                <a:solidFill>
                  <a:srgbClr val="A9D18E"/>
                </a:solidFill>
                <a:latin typeface="Arial"/>
                <a:cs typeface="Arial"/>
              </a:rPr>
              <a:t> </a:t>
            </a:r>
            <a:r>
              <a:rPr dirty="0" sz="1800" spc="395">
                <a:solidFill>
                  <a:srgbClr val="A9D18E"/>
                </a:solidFill>
                <a:latin typeface="Arial"/>
                <a:cs typeface="Arial"/>
              </a:rPr>
              <a:t>: </a:t>
            </a:r>
            <a:r>
              <a:rPr dirty="0" sz="1800" spc="-305">
                <a:solidFill>
                  <a:srgbClr val="A9D18E"/>
                </a:solidFill>
                <a:latin typeface="Arial"/>
                <a:cs typeface="Arial"/>
              </a:rPr>
              <a:t>BK  </a:t>
            </a:r>
            <a:r>
              <a:rPr dirty="0" sz="1800" spc="250">
                <a:solidFill>
                  <a:srgbClr val="A9D18E"/>
                </a:solidFill>
                <a:latin typeface="Arial"/>
                <a:cs typeface="Arial"/>
              </a:rPr>
              <a:t>is </a:t>
            </a:r>
            <a:r>
              <a:rPr dirty="0" sz="1800" spc="-5">
                <a:solidFill>
                  <a:srgbClr val="A9D18E"/>
                </a:solidFill>
                <a:latin typeface="Arial"/>
                <a:cs typeface="Arial"/>
              </a:rPr>
              <a:t>found </a:t>
            </a:r>
            <a:r>
              <a:rPr dirty="0" sz="1800" spc="145">
                <a:solidFill>
                  <a:srgbClr val="A9D18E"/>
                </a:solidFill>
                <a:latin typeface="Arial"/>
                <a:cs typeface="Arial"/>
              </a:rPr>
              <a:t>to </a:t>
            </a:r>
            <a:r>
              <a:rPr dirty="0" sz="1800" spc="-105">
                <a:solidFill>
                  <a:srgbClr val="A9D18E"/>
                </a:solidFill>
                <a:latin typeface="Arial"/>
                <a:cs typeface="Arial"/>
              </a:rPr>
              <a:t>be </a:t>
            </a:r>
            <a:r>
              <a:rPr dirty="0" sz="1800" spc="65">
                <a:solidFill>
                  <a:srgbClr val="A9D18E"/>
                </a:solidFill>
                <a:latin typeface="Arial"/>
                <a:cs typeface="Arial"/>
              </a:rPr>
              <a:t>the </a:t>
            </a:r>
            <a:r>
              <a:rPr dirty="0" sz="1800" spc="45">
                <a:solidFill>
                  <a:srgbClr val="A9D18E"/>
                </a:solidFill>
                <a:latin typeface="Arial"/>
                <a:cs typeface="Arial"/>
              </a:rPr>
              <a:t>best </a:t>
            </a:r>
            <a:r>
              <a:rPr dirty="0" sz="1800" spc="-55">
                <a:solidFill>
                  <a:srgbClr val="A9D18E"/>
                </a:solidFill>
                <a:latin typeface="Arial"/>
                <a:cs typeface="Arial"/>
              </a:rPr>
              <a:t>crew </a:t>
            </a:r>
            <a:r>
              <a:rPr dirty="0" sz="1800" spc="-204">
                <a:solidFill>
                  <a:srgbClr val="A9D18E"/>
                </a:solidFill>
                <a:latin typeface="Arial"/>
                <a:cs typeface="Arial"/>
              </a:rPr>
              <a:t>member </a:t>
            </a:r>
            <a:r>
              <a:rPr dirty="0" sz="1800" spc="-55">
                <a:solidFill>
                  <a:srgbClr val="A9D18E"/>
                </a:solidFill>
                <a:latin typeface="Arial"/>
                <a:cs typeface="Arial"/>
              </a:rPr>
              <a:t>as </a:t>
            </a:r>
            <a:r>
              <a:rPr dirty="0" sz="1800" spc="-105">
                <a:solidFill>
                  <a:srgbClr val="A9D18E"/>
                </a:solidFill>
                <a:latin typeface="Arial"/>
                <a:cs typeface="Arial"/>
              </a:rPr>
              <a:t>he </a:t>
            </a:r>
            <a:r>
              <a:rPr dirty="0" sz="1800" spc="15">
                <a:solidFill>
                  <a:srgbClr val="A9D18E"/>
                </a:solidFill>
                <a:latin typeface="Arial"/>
                <a:cs typeface="Arial"/>
              </a:rPr>
              <a:t>voted </a:t>
            </a:r>
            <a:r>
              <a:rPr dirty="0" sz="1800" spc="229">
                <a:solidFill>
                  <a:srgbClr val="A9D18E"/>
                </a:solidFill>
                <a:latin typeface="Arial"/>
                <a:cs typeface="Arial"/>
              </a:rPr>
              <a:t>off </a:t>
            </a:r>
            <a:r>
              <a:rPr dirty="0" sz="1800" spc="30">
                <a:solidFill>
                  <a:srgbClr val="A9D18E"/>
                </a:solidFill>
                <a:latin typeface="Arial"/>
                <a:cs typeface="Arial"/>
              </a:rPr>
              <a:t>imposters </a:t>
            </a:r>
            <a:r>
              <a:rPr dirty="0" sz="1800" spc="-105">
                <a:solidFill>
                  <a:srgbClr val="A9D18E"/>
                </a:solidFill>
                <a:latin typeface="Arial"/>
                <a:cs typeface="Arial"/>
              </a:rPr>
              <a:t>54 </a:t>
            </a:r>
            <a:r>
              <a:rPr dirty="0" sz="1800" spc="-120">
                <a:solidFill>
                  <a:srgbClr val="A9D18E"/>
                </a:solidFill>
                <a:latin typeface="Arial"/>
                <a:cs typeface="Arial"/>
              </a:rPr>
              <a:t>number </a:t>
            </a:r>
            <a:r>
              <a:rPr dirty="0" sz="1800" spc="145">
                <a:solidFill>
                  <a:srgbClr val="A9D18E"/>
                </a:solidFill>
                <a:latin typeface="Arial"/>
                <a:cs typeface="Arial"/>
              </a:rPr>
              <a:t>of</a:t>
            </a:r>
            <a:r>
              <a:rPr dirty="0" sz="1800" spc="150">
                <a:solidFill>
                  <a:srgbClr val="A9D18E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A9D18E"/>
                </a:solidFill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127" y="358457"/>
            <a:ext cx="9652635" cy="2038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 b="1">
                <a:solidFill>
                  <a:srgbClr val="FFD966"/>
                </a:solidFill>
                <a:latin typeface="Arial"/>
                <a:cs typeface="Arial"/>
              </a:rPr>
              <a:t>Question </a:t>
            </a:r>
            <a:r>
              <a:rPr dirty="0" sz="1800" spc="75" b="1">
                <a:solidFill>
                  <a:srgbClr val="FFD966"/>
                </a:solidFill>
                <a:latin typeface="Arial"/>
                <a:cs typeface="Arial"/>
              </a:rPr>
              <a:t>4.3 </a:t>
            </a:r>
            <a:r>
              <a:rPr dirty="0" sz="1800" spc="310" b="1">
                <a:solidFill>
                  <a:srgbClr val="FFD966"/>
                </a:solidFill>
                <a:latin typeface="Arial"/>
                <a:cs typeface="Arial"/>
              </a:rPr>
              <a:t>-</a:t>
            </a:r>
            <a:r>
              <a:rPr dirty="0" sz="1800" spc="3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omic Sans MS"/>
                <a:cs typeface="Comic Sans MS"/>
              </a:rPr>
              <a:t>Who </a:t>
            </a:r>
            <a:r>
              <a:rPr dirty="0" sz="1800">
                <a:solidFill>
                  <a:srgbClr val="FFFFFF"/>
                </a:solidFill>
                <a:latin typeface="Comic Sans MS"/>
                <a:cs typeface="Comic Sans MS"/>
              </a:rPr>
              <a:t>is the </a:t>
            </a:r>
            <a:r>
              <a:rPr dirty="0" sz="1800" spc="-5">
                <a:solidFill>
                  <a:srgbClr val="FFFFFF"/>
                </a:solidFill>
                <a:latin typeface="Comic Sans MS"/>
                <a:cs typeface="Comic Sans MS"/>
              </a:rPr>
              <a:t>worst crew</a:t>
            </a:r>
            <a:r>
              <a:rPr dirty="0" sz="1800" spc="-13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omic Sans MS"/>
                <a:cs typeface="Comic Sans MS"/>
              </a:rPr>
              <a:t>member?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omic Sans MS"/>
              <a:cs typeface="Comic Sans MS"/>
            </a:endParaRPr>
          </a:p>
          <a:p>
            <a:pPr marL="48260">
              <a:lnSpc>
                <a:spcPct val="100000"/>
              </a:lnSpc>
            </a:pPr>
            <a:r>
              <a:rPr dirty="0" sz="1800" spc="-350" b="1">
                <a:solidFill>
                  <a:srgbClr val="FFD966"/>
                </a:solidFill>
                <a:latin typeface="Arial"/>
                <a:cs typeface="Arial"/>
              </a:rPr>
              <a:t>Command</a:t>
            </a:r>
            <a:r>
              <a:rPr dirty="0" sz="1800" spc="39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48260">
              <a:lnSpc>
                <a:spcPts val="2050"/>
              </a:lnSpc>
              <a:spcBef>
                <a:spcPts val="780"/>
              </a:spcBef>
            </a:pPr>
            <a:r>
              <a:rPr dirty="0" sz="1800" spc="-30" b="1">
                <a:solidFill>
                  <a:srgbClr val="FFD966"/>
                </a:solidFill>
                <a:latin typeface="Arial"/>
                <a:cs typeface="Arial"/>
              </a:rPr>
              <a:t>db.Game.aggregate([{ </a:t>
            </a:r>
            <a:r>
              <a:rPr dirty="0" sz="1800" spc="-80" b="1">
                <a:solidFill>
                  <a:srgbClr val="FFD966"/>
                </a:solidFill>
                <a:latin typeface="Arial"/>
                <a:cs typeface="Arial"/>
              </a:rPr>
              <a:t>$unwind: </a:t>
            </a:r>
            <a:r>
              <a:rPr dirty="0" sz="1800" spc="55" b="1">
                <a:solidFill>
                  <a:srgbClr val="FFD966"/>
                </a:solidFill>
                <a:latin typeface="Arial"/>
                <a:cs typeface="Arial"/>
              </a:rPr>
              <a:t>'$voting_data'</a:t>
            </a:r>
            <a:r>
              <a:rPr dirty="0" sz="1800" spc="45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114" b="1">
                <a:solidFill>
                  <a:srgbClr val="FFD966"/>
                </a:solidFill>
                <a:latin typeface="Arial"/>
                <a:cs typeface="Arial"/>
              </a:rPr>
              <a:t>},{$project:</a:t>
            </a:r>
            <a:r>
              <a:rPr dirty="0" sz="1800" spc="39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48260" marR="5080">
              <a:lnSpc>
                <a:spcPts val="1939"/>
              </a:lnSpc>
              <a:spcBef>
                <a:spcPts val="140"/>
              </a:spcBef>
            </a:pPr>
            <a:r>
              <a:rPr dirty="0" sz="1800" spc="60" b="1">
                <a:solidFill>
                  <a:srgbClr val="FFD966"/>
                </a:solidFill>
                <a:latin typeface="Arial"/>
                <a:cs typeface="Arial"/>
              </a:rPr>
              <a:t>{'voting_data.Vote':1}},{$match:{'voting_data.Vote':{$regex: </a:t>
            </a:r>
            <a:r>
              <a:rPr dirty="0" sz="1800" spc="-145" b="1">
                <a:solidFill>
                  <a:srgbClr val="FFD966"/>
                </a:solidFill>
                <a:latin typeface="Arial"/>
                <a:cs typeface="Arial"/>
              </a:rPr>
              <a:t>"Crew</a:t>
            </a:r>
            <a:r>
              <a:rPr dirty="0" sz="1800" spc="210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FFD966"/>
                </a:solidFill>
                <a:latin typeface="Arial"/>
                <a:cs typeface="Arial"/>
              </a:rPr>
              <a:t>voted  </a:t>
            </a:r>
            <a:r>
              <a:rPr dirty="0" sz="1800" spc="70" b="1">
                <a:solidFill>
                  <a:srgbClr val="FFD966"/>
                </a:solidFill>
                <a:latin typeface="Arial"/>
                <a:cs typeface="Arial"/>
              </a:rPr>
              <a:t>off.$"}}},{$match:{'voting_data.Vote':{$regex: </a:t>
            </a:r>
            <a:r>
              <a:rPr dirty="0" sz="1800" spc="140" b="1">
                <a:solidFill>
                  <a:srgbClr val="FFD966"/>
                </a:solidFill>
                <a:latin typeface="Arial"/>
                <a:cs typeface="Arial"/>
              </a:rPr>
              <a:t>"^1-"}}},{ </a:t>
            </a:r>
            <a:r>
              <a:rPr dirty="0" sz="1800" spc="-50" b="1">
                <a:solidFill>
                  <a:srgbClr val="FFD966"/>
                </a:solidFill>
                <a:latin typeface="Arial"/>
                <a:cs typeface="Arial"/>
              </a:rPr>
              <a:t>$group: </a:t>
            </a:r>
            <a:r>
              <a:rPr dirty="0" sz="1800" spc="204" b="1">
                <a:solidFill>
                  <a:srgbClr val="FFD966"/>
                </a:solidFill>
                <a:latin typeface="Arial"/>
                <a:cs typeface="Arial"/>
              </a:rPr>
              <a:t>{ </a:t>
            </a:r>
            <a:r>
              <a:rPr dirty="0" sz="1800" spc="110" b="1">
                <a:solidFill>
                  <a:srgbClr val="FFD966"/>
                </a:solidFill>
                <a:latin typeface="Arial"/>
                <a:cs typeface="Arial"/>
              </a:rPr>
              <a:t>_id: </a:t>
            </a:r>
            <a:r>
              <a:rPr dirty="0" sz="1800" spc="204" b="1">
                <a:solidFill>
                  <a:srgbClr val="FFD966"/>
                </a:solidFill>
                <a:latin typeface="Arial"/>
                <a:cs typeface="Arial"/>
              </a:rPr>
              <a:t>{ </a:t>
            </a:r>
            <a:r>
              <a:rPr dirty="0" sz="1800" spc="20" b="1">
                <a:solidFill>
                  <a:srgbClr val="FFD966"/>
                </a:solidFill>
                <a:latin typeface="Arial"/>
                <a:cs typeface="Arial"/>
              </a:rPr>
              <a:t>Action:  </a:t>
            </a:r>
            <a:r>
              <a:rPr dirty="0" sz="1800" b="1">
                <a:solidFill>
                  <a:srgbClr val="FFD966"/>
                </a:solidFill>
                <a:latin typeface="Arial"/>
                <a:cs typeface="Arial"/>
              </a:rPr>
              <a:t>"$voting_data.Vote" </a:t>
            </a:r>
            <a:r>
              <a:rPr dirty="0" sz="1800" spc="305" b="1">
                <a:solidFill>
                  <a:srgbClr val="FFD966"/>
                </a:solidFill>
                <a:latin typeface="Arial"/>
                <a:cs typeface="Arial"/>
              </a:rPr>
              <a:t>}, </a:t>
            </a:r>
            <a:r>
              <a:rPr dirty="0" sz="1800" spc="-100" b="1">
                <a:solidFill>
                  <a:srgbClr val="FFD966"/>
                </a:solidFill>
                <a:latin typeface="Arial"/>
                <a:cs typeface="Arial"/>
              </a:rPr>
              <a:t>WorstCrew: </a:t>
            </a:r>
            <a:r>
              <a:rPr dirty="0" sz="1800" spc="204" b="1">
                <a:solidFill>
                  <a:srgbClr val="FFD966"/>
                </a:solidFill>
                <a:latin typeface="Arial"/>
                <a:cs typeface="Arial"/>
              </a:rPr>
              <a:t>{ </a:t>
            </a:r>
            <a:r>
              <a:rPr dirty="0" sz="1800" spc="-95" b="1">
                <a:solidFill>
                  <a:srgbClr val="FFD966"/>
                </a:solidFill>
                <a:latin typeface="Arial"/>
                <a:cs typeface="Arial"/>
              </a:rPr>
              <a:t>$sum:1} </a:t>
            </a:r>
            <a:r>
              <a:rPr dirty="0" sz="1800" spc="204" b="1">
                <a:solidFill>
                  <a:srgbClr val="FFD966"/>
                </a:solidFill>
                <a:latin typeface="Arial"/>
                <a:cs typeface="Arial"/>
              </a:rPr>
              <a:t>} </a:t>
            </a:r>
            <a:r>
              <a:rPr dirty="0" sz="1800" spc="20" b="1">
                <a:solidFill>
                  <a:srgbClr val="FFD966"/>
                </a:solidFill>
                <a:latin typeface="Arial"/>
                <a:cs typeface="Arial"/>
              </a:rPr>
              <a:t>},{$sort:{WorstCrew: </a:t>
            </a:r>
            <a:r>
              <a:rPr dirty="0" sz="1800" spc="155" b="1">
                <a:solidFill>
                  <a:srgbClr val="FFD966"/>
                </a:solidFill>
                <a:latin typeface="Arial"/>
                <a:cs typeface="Arial"/>
              </a:rPr>
              <a:t>-1}}</a:t>
            </a:r>
            <a:r>
              <a:rPr dirty="0" sz="1800" spc="32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310" b="1">
                <a:solidFill>
                  <a:srgbClr val="FFD966"/>
                </a:solidFill>
                <a:latin typeface="Arial"/>
                <a:cs typeface="Arial"/>
              </a:rPr>
              <a:t>])</a:t>
            </a:r>
            <a:r>
              <a:rPr dirty="0" sz="1800" spc="39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2407" y="6319685"/>
            <a:ext cx="6841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solidFill>
                  <a:srgbClr val="A9D18E"/>
                </a:solidFill>
                <a:latin typeface="Arial"/>
                <a:cs typeface="Arial"/>
              </a:rPr>
              <a:t>Answer </a:t>
            </a:r>
            <a:r>
              <a:rPr dirty="0" sz="1800" spc="805" b="1">
                <a:solidFill>
                  <a:srgbClr val="A9D18E"/>
                </a:solidFill>
                <a:latin typeface="Arial"/>
                <a:cs typeface="Arial"/>
              </a:rPr>
              <a:t>– </a:t>
            </a:r>
            <a:r>
              <a:rPr dirty="0" sz="1800" spc="-360" b="1">
                <a:solidFill>
                  <a:srgbClr val="A9D18E"/>
                </a:solidFill>
                <a:latin typeface="Arial"/>
                <a:cs typeface="Arial"/>
              </a:rPr>
              <a:t>Sam </a:t>
            </a:r>
            <a:r>
              <a:rPr dirty="0" sz="1800" spc="155" b="1">
                <a:solidFill>
                  <a:srgbClr val="A9D18E"/>
                </a:solidFill>
                <a:latin typeface="Arial"/>
                <a:cs typeface="Arial"/>
              </a:rPr>
              <a:t>is </a:t>
            </a:r>
            <a:r>
              <a:rPr dirty="0" sz="1800" spc="10" b="1">
                <a:solidFill>
                  <a:srgbClr val="A9D18E"/>
                </a:solidFill>
                <a:latin typeface="Arial"/>
                <a:cs typeface="Arial"/>
              </a:rPr>
              <a:t>the </a:t>
            </a:r>
            <a:r>
              <a:rPr dirty="0" sz="1800" spc="-55" b="1">
                <a:solidFill>
                  <a:srgbClr val="A9D18E"/>
                </a:solidFill>
                <a:latin typeface="Arial"/>
                <a:cs typeface="Arial"/>
              </a:rPr>
              <a:t>worst </a:t>
            </a:r>
            <a:r>
              <a:rPr dirty="0" sz="1800" spc="-195" b="1">
                <a:solidFill>
                  <a:srgbClr val="A9D18E"/>
                </a:solidFill>
                <a:latin typeface="Arial"/>
                <a:cs typeface="Arial"/>
              </a:rPr>
              <a:t>Crew</a:t>
            </a:r>
            <a:r>
              <a:rPr dirty="0" sz="1800" spc="110" b="1">
                <a:solidFill>
                  <a:srgbClr val="A9D18E"/>
                </a:solidFill>
                <a:latin typeface="Arial"/>
                <a:cs typeface="Arial"/>
              </a:rPr>
              <a:t> </a:t>
            </a:r>
            <a:r>
              <a:rPr dirty="0" sz="1800" spc="-290" b="1">
                <a:solidFill>
                  <a:srgbClr val="A9D18E"/>
                </a:solidFill>
                <a:latin typeface="Arial"/>
                <a:cs typeface="Arial"/>
              </a:rPr>
              <a:t>who </a:t>
            </a:r>
            <a:r>
              <a:rPr dirty="0" sz="1800" spc="-55" b="1">
                <a:solidFill>
                  <a:srgbClr val="A9D18E"/>
                </a:solidFill>
                <a:latin typeface="Arial"/>
                <a:cs typeface="Arial"/>
              </a:rPr>
              <a:t>voted </a:t>
            </a:r>
            <a:r>
              <a:rPr dirty="0" sz="1800" spc="-25" b="1">
                <a:solidFill>
                  <a:srgbClr val="A9D18E"/>
                </a:solidFill>
                <a:latin typeface="Arial"/>
                <a:cs typeface="Arial"/>
              </a:rPr>
              <a:t>out </a:t>
            </a:r>
            <a:r>
              <a:rPr dirty="0" sz="1800" spc="-120" b="1">
                <a:solidFill>
                  <a:srgbClr val="A9D18E"/>
                </a:solidFill>
                <a:latin typeface="Arial"/>
                <a:cs typeface="Arial"/>
              </a:rPr>
              <a:t>crew </a:t>
            </a:r>
            <a:r>
              <a:rPr dirty="0" sz="1800" spc="-95" b="1">
                <a:solidFill>
                  <a:srgbClr val="A9D18E"/>
                </a:solidFill>
                <a:latin typeface="Arial"/>
                <a:cs typeface="Arial"/>
              </a:rPr>
              <a:t>16</a:t>
            </a:r>
            <a:r>
              <a:rPr dirty="0" sz="1800" spc="275" b="1">
                <a:solidFill>
                  <a:srgbClr val="A9D18E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A9D18E"/>
                </a:solidFill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5" name="object 5"/>
            <p:cNvSpPr/>
            <p:nvPr/>
          </p:nvSpPr>
          <p:spPr>
            <a:xfrm>
              <a:off x="496824" y="2511551"/>
              <a:ext cx="11173968" cy="37536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3441" y="2139670"/>
            <a:ext cx="4759960" cy="1245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spc="695" b="1">
                <a:latin typeface="Arial"/>
                <a:cs typeface="Arial"/>
              </a:rPr>
              <a:t>T</a:t>
            </a:r>
            <a:r>
              <a:rPr dirty="0" sz="8000" spc="1365" b="1">
                <a:latin typeface="Arial"/>
                <a:cs typeface="Arial"/>
              </a:rPr>
              <a:t>H</a:t>
            </a:r>
            <a:r>
              <a:rPr dirty="0" sz="8000" spc="-20" b="1">
                <a:latin typeface="Arial"/>
                <a:cs typeface="Arial"/>
              </a:rPr>
              <a:t>A</a:t>
            </a:r>
            <a:r>
              <a:rPr dirty="0" sz="8000" spc="1270" b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dirty="0" sz="8000" spc="790" b="1">
                <a:solidFill>
                  <a:srgbClr val="FFC000"/>
                </a:solidFill>
                <a:latin typeface="Arial"/>
                <a:cs typeface="Arial"/>
              </a:rPr>
              <a:t>K</a:t>
            </a:r>
            <a:r>
              <a:rPr dirty="0" sz="8000" spc="-175" b="1">
                <a:solidFill>
                  <a:srgbClr val="FFC000"/>
                </a:solidFill>
                <a:latin typeface="Arial"/>
                <a:cs typeface="Arial"/>
              </a:rPr>
              <a:t>S</a:t>
            </a:r>
            <a:endParaRPr sz="8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76322" y="1276350"/>
            <a:ext cx="881380" cy="946785"/>
            <a:chOff x="8676322" y="1276350"/>
            <a:chExt cx="881380" cy="946785"/>
          </a:xfrm>
        </p:grpSpPr>
        <p:sp>
          <p:nvSpPr>
            <p:cNvPr id="4" name="object 4"/>
            <p:cNvSpPr/>
            <p:nvPr/>
          </p:nvSpPr>
          <p:spPr>
            <a:xfrm>
              <a:off x="8676322" y="1408747"/>
              <a:ext cx="5080" cy="6985"/>
            </a:xfrm>
            <a:custGeom>
              <a:avLst/>
              <a:gdLst/>
              <a:ahLst/>
              <a:cxnLst/>
              <a:rect l="l" t="t" r="r" b="b"/>
              <a:pathLst>
                <a:path w="5079" h="6984">
                  <a:moveTo>
                    <a:pt x="3810" y="6667"/>
                  </a:moveTo>
                  <a:lnTo>
                    <a:pt x="0" y="4762"/>
                  </a:lnTo>
                  <a:lnTo>
                    <a:pt x="0" y="3809"/>
                  </a:lnTo>
                  <a:lnTo>
                    <a:pt x="1905" y="0"/>
                  </a:lnTo>
                  <a:lnTo>
                    <a:pt x="3810" y="1904"/>
                  </a:lnTo>
                  <a:lnTo>
                    <a:pt x="4762" y="1904"/>
                  </a:lnTo>
                  <a:lnTo>
                    <a:pt x="3810" y="6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21089" y="1428750"/>
              <a:ext cx="198119" cy="1362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87752" y="1276349"/>
              <a:ext cx="869950" cy="449580"/>
            </a:xfrm>
            <a:custGeom>
              <a:avLst/>
              <a:gdLst/>
              <a:ahLst/>
              <a:cxnLst/>
              <a:rect l="l" t="t" r="r" b="b"/>
              <a:pathLst>
                <a:path w="869950" h="449580">
                  <a:moveTo>
                    <a:pt x="4762" y="97155"/>
                  </a:moveTo>
                  <a:lnTo>
                    <a:pt x="1905" y="91440"/>
                  </a:lnTo>
                  <a:lnTo>
                    <a:pt x="0" y="98107"/>
                  </a:lnTo>
                  <a:lnTo>
                    <a:pt x="3810" y="96202"/>
                  </a:lnTo>
                  <a:lnTo>
                    <a:pt x="4762" y="97155"/>
                  </a:lnTo>
                  <a:close/>
                </a:path>
                <a:path w="869950" h="449580">
                  <a:moveTo>
                    <a:pt x="15240" y="87630"/>
                  </a:moveTo>
                  <a:lnTo>
                    <a:pt x="8572" y="87630"/>
                  </a:lnTo>
                  <a:lnTo>
                    <a:pt x="13335" y="89535"/>
                  </a:lnTo>
                  <a:lnTo>
                    <a:pt x="15240" y="87630"/>
                  </a:lnTo>
                  <a:close/>
                </a:path>
                <a:path w="869950" h="449580">
                  <a:moveTo>
                    <a:pt x="40957" y="86677"/>
                  </a:moveTo>
                  <a:lnTo>
                    <a:pt x="39052" y="86677"/>
                  </a:lnTo>
                  <a:lnTo>
                    <a:pt x="38100" y="87630"/>
                  </a:lnTo>
                  <a:lnTo>
                    <a:pt x="40957" y="86677"/>
                  </a:lnTo>
                  <a:close/>
                </a:path>
                <a:path w="869950" h="449580">
                  <a:moveTo>
                    <a:pt x="60121" y="113982"/>
                  </a:moveTo>
                  <a:lnTo>
                    <a:pt x="57150" y="115570"/>
                  </a:lnTo>
                  <a:lnTo>
                    <a:pt x="59055" y="116840"/>
                  </a:lnTo>
                  <a:lnTo>
                    <a:pt x="60121" y="113982"/>
                  </a:lnTo>
                  <a:close/>
                </a:path>
                <a:path w="869950" h="449580">
                  <a:moveTo>
                    <a:pt x="61912" y="113030"/>
                  </a:moveTo>
                  <a:lnTo>
                    <a:pt x="60680" y="112496"/>
                  </a:lnTo>
                  <a:lnTo>
                    <a:pt x="60121" y="113982"/>
                  </a:lnTo>
                  <a:lnTo>
                    <a:pt x="61912" y="113030"/>
                  </a:lnTo>
                  <a:close/>
                </a:path>
                <a:path w="869950" h="449580">
                  <a:moveTo>
                    <a:pt x="178117" y="99060"/>
                  </a:moveTo>
                  <a:lnTo>
                    <a:pt x="177165" y="99060"/>
                  </a:lnTo>
                  <a:lnTo>
                    <a:pt x="177165" y="100012"/>
                  </a:lnTo>
                  <a:lnTo>
                    <a:pt x="178117" y="99060"/>
                  </a:lnTo>
                  <a:close/>
                </a:path>
                <a:path w="869950" h="449580">
                  <a:moveTo>
                    <a:pt x="206692" y="251460"/>
                  </a:moveTo>
                  <a:lnTo>
                    <a:pt x="202882" y="248602"/>
                  </a:lnTo>
                  <a:lnTo>
                    <a:pt x="201930" y="248602"/>
                  </a:lnTo>
                  <a:lnTo>
                    <a:pt x="200977" y="247650"/>
                  </a:lnTo>
                  <a:lnTo>
                    <a:pt x="200025" y="247650"/>
                  </a:lnTo>
                  <a:lnTo>
                    <a:pt x="199072" y="249555"/>
                  </a:lnTo>
                  <a:lnTo>
                    <a:pt x="202882" y="251460"/>
                  </a:lnTo>
                  <a:lnTo>
                    <a:pt x="206692" y="251460"/>
                  </a:lnTo>
                  <a:close/>
                </a:path>
                <a:path w="869950" h="449580">
                  <a:moveTo>
                    <a:pt x="225552" y="291465"/>
                  </a:moveTo>
                  <a:lnTo>
                    <a:pt x="223837" y="289560"/>
                  </a:lnTo>
                  <a:lnTo>
                    <a:pt x="223837" y="297180"/>
                  </a:lnTo>
                  <a:lnTo>
                    <a:pt x="225552" y="291465"/>
                  </a:lnTo>
                  <a:close/>
                </a:path>
                <a:path w="869950" h="449580">
                  <a:moveTo>
                    <a:pt x="225844" y="291795"/>
                  </a:moveTo>
                  <a:lnTo>
                    <a:pt x="225742" y="290830"/>
                  </a:lnTo>
                  <a:lnTo>
                    <a:pt x="225552" y="291465"/>
                  </a:lnTo>
                  <a:lnTo>
                    <a:pt x="225844" y="291795"/>
                  </a:lnTo>
                  <a:close/>
                </a:path>
                <a:path w="869950" h="449580">
                  <a:moveTo>
                    <a:pt x="227647" y="279082"/>
                  </a:moveTo>
                  <a:lnTo>
                    <a:pt x="226695" y="278130"/>
                  </a:lnTo>
                  <a:lnTo>
                    <a:pt x="224790" y="279082"/>
                  </a:lnTo>
                  <a:lnTo>
                    <a:pt x="227647" y="279082"/>
                  </a:lnTo>
                  <a:close/>
                </a:path>
                <a:path w="869950" h="449580">
                  <a:moveTo>
                    <a:pt x="230505" y="280035"/>
                  </a:moveTo>
                  <a:lnTo>
                    <a:pt x="229552" y="279082"/>
                  </a:lnTo>
                  <a:lnTo>
                    <a:pt x="227647" y="279082"/>
                  </a:lnTo>
                  <a:lnTo>
                    <a:pt x="230505" y="280035"/>
                  </a:lnTo>
                  <a:close/>
                </a:path>
                <a:path w="869950" h="449580">
                  <a:moveTo>
                    <a:pt x="232410" y="280987"/>
                  </a:moveTo>
                  <a:lnTo>
                    <a:pt x="231457" y="280987"/>
                  </a:lnTo>
                  <a:lnTo>
                    <a:pt x="232041" y="281292"/>
                  </a:lnTo>
                  <a:lnTo>
                    <a:pt x="232410" y="280987"/>
                  </a:lnTo>
                  <a:close/>
                </a:path>
                <a:path w="869950" h="449580">
                  <a:moveTo>
                    <a:pt x="240030" y="306705"/>
                  </a:moveTo>
                  <a:lnTo>
                    <a:pt x="237172" y="304800"/>
                  </a:lnTo>
                  <a:lnTo>
                    <a:pt x="237172" y="303847"/>
                  </a:lnTo>
                  <a:lnTo>
                    <a:pt x="236220" y="301942"/>
                  </a:lnTo>
                  <a:lnTo>
                    <a:pt x="236220" y="304800"/>
                  </a:lnTo>
                  <a:lnTo>
                    <a:pt x="240030" y="306705"/>
                  </a:lnTo>
                  <a:close/>
                </a:path>
                <a:path w="869950" h="449580">
                  <a:moveTo>
                    <a:pt x="240030" y="283845"/>
                  </a:moveTo>
                  <a:lnTo>
                    <a:pt x="235267" y="282892"/>
                  </a:lnTo>
                  <a:lnTo>
                    <a:pt x="232041" y="281292"/>
                  </a:lnTo>
                  <a:lnTo>
                    <a:pt x="227647" y="284797"/>
                  </a:lnTo>
                  <a:lnTo>
                    <a:pt x="233362" y="285750"/>
                  </a:lnTo>
                  <a:lnTo>
                    <a:pt x="238125" y="287655"/>
                  </a:lnTo>
                  <a:lnTo>
                    <a:pt x="240030" y="283845"/>
                  </a:lnTo>
                  <a:close/>
                </a:path>
                <a:path w="869950" h="449580">
                  <a:moveTo>
                    <a:pt x="244792" y="278130"/>
                  </a:moveTo>
                  <a:lnTo>
                    <a:pt x="241935" y="274320"/>
                  </a:lnTo>
                  <a:lnTo>
                    <a:pt x="240982" y="280035"/>
                  </a:lnTo>
                  <a:lnTo>
                    <a:pt x="244792" y="278130"/>
                  </a:lnTo>
                  <a:close/>
                </a:path>
                <a:path w="869950" h="449580">
                  <a:moveTo>
                    <a:pt x="256222" y="300990"/>
                  </a:moveTo>
                  <a:lnTo>
                    <a:pt x="254952" y="299300"/>
                  </a:lnTo>
                  <a:lnTo>
                    <a:pt x="255270" y="300990"/>
                  </a:lnTo>
                  <a:lnTo>
                    <a:pt x="256222" y="300990"/>
                  </a:lnTo>
                  <a:close/>
                </a:path>
                <a:path w="869950" h="449580">
                  <a:moveTo>
                    <a:pt x="256222" y="284797"/>
                  </a:moveTo>
                  <a:lnTo>
                    <a:pt x="251460" y="279082"/>
                  </a:lnTo>
                  <a:lnTo>
                    <a:pt x="252412" y="280987"/>
                  </a:lnTo>
                  <a:lnTo>
                    <a:pt x="256222" y="284797"/>
                  </a:lnTo>
                  <a:close/>
                </a:path>
                <a:path w="869950" h="449580">
                  <a:moveTo>
                    <a:pt x="261937" y="319087"/>
                  </a:moveTo>
                  <a:lnTo>
                    <a:pt x="260985" y="318135"/>
                  </a:lnTo>
                  <a:lnTo>
                    <a:pt x="260985" y="319087"/>
                  </a:lnTo>
                  <a:lnTo>
                    <a:pt x="261937" y="319087"/>
                  </a:lnTo>
                  <a:close/>
                </a:path>
                <a:path w="869950" h="449580">
                  <a:moveTo>
                    <a:pt x="261937" y="292417"/>
                  </a:moveTo>
                  <a:lnTo>
                    <a:pt x="260032" y="291465"/>
                  </a:lnTo>
                  <a:lnTo>
                    <a:pt x="258127" y="289560"/>
                  </a:lnTo>
                  <a:lnTo>
                    <a:pt x="256222" y="289560"/>
                  </a:lnTo>
                  <a:lnTo>
                    <a:pt x="258127" y="290512"/>
                  </a:lnTo>
                  <a:lnTo>
                    <a:pt x="260032" y="292417"/>
                  </a:lnTo>
                  <a:lnTo>
                    <a:pt x="261937" y="292417"/>
                  </a:lnTo>
                  <a:close/>
                </a:path>
                <a:path w="869950" h="449580">
                  <a:moveTo>
                    <a:pt x="263359" y="294322"/>
                  </a:moveTo>
                  <a:lnTo>
                    <a:pt x="260985" y="293370"/>
                  </a:lnTo>
                  <a:lnTo>
                    <a:pt x="262890" y="294322"/>
                  </a:lnTo>
                  <a:lnTo>
                    <a:pt x="263359" y="294322"/>
                  </a:lnTo>
                  <a:close/>
                </a:path>
                <a:path w="869950" h="449580">
                  <a:moveTo>
                    <a:pt x="268185" y="324688"/>
                  </a:moveTo>
                  <a:lnTo>
                    <a:pt x="267843" y="324624"/>
                  </a:lnTo>
                  <a:lnTo>
                    <a:pt x="267652" y="322897"/>
                  </a:lnTo>
                  <a:lnTo>
                    <a:pt x="267652" y="325755"/>
                  </a:lnTo>
                  <a:lnTo>
                    <a:pt x="268185" y="324688"/>
                  </a:lnTo>
                  <a:close/>
                </a:path>
                <a:path w="869950" h="449580">
                  <a:moveTo>
                    <a:pt x="269557" y="298132"/>
                  </a:moveTo>
                  <a:lnTo>
                    <a:pt x="263842" y="293370"/>
                  </a:lnTo>
                  <a:lnTo>
                    <a:pt x="263842" y="294322"/>
                  </a:lnTo>
                  <a:lnTo>
                    <a:pt x="263359" y="294322"/>
                  </a:lnTo>
                  <a:lnTo>
                    <a:pt x="265747" y="295275"/>
                  </a:lnTo>
                  <a:lnTo>
                    <a:pt x="269557" y="299085"/>
                  </a:lnTo>
                  <a:lnTo>
                    <a:pt x="269557" y="298132"/>
                  </a:lnTo>
                  <a:close/>
                </a:path>
                <a:path w="869950" h="449580">
                  <a:moveTo>
                    <a:pt x="275018" y="324510"/>
                  </a:moveTo>
                  <a:lnTo>
                    <a:pt x="271462" y="321945"/>
                  </a:lnTo>
                  <a:lnTo>
                    <a:pt x="270510" y="320040"/>
                  </a:lnTo>
                  <a:lnTo>
                    <a:pt x="268185" y="324688"/>
                  </a:lnTo>
                  <a:lnTo>
                    <a:pt x="272046" y="325285"/>
                  </a:lnTo>
                  <a:lnTo>
                    <a:pt x="275018" y="324510"/>
                  </a:lnTo>
                  <a:close/>
                </a:path>
                <a:path w="869950" h="449580">
                  <a:moveTo>
                    <a:pt x="322897" y="331470"/>
                  </a:moveTo>
                  <a:lnTo>
                    <a:pt x="320992" y="328930"/>
                  </a:lnTo>
                  <a:lnTo>
                    <a:pt x="320548" y="328739"/>
                  </a:lnTo>
                  <a:lnTo>
                    <a:pt x="322897" y="331470"/>
                  </a:lnTo>
                  <a:close/>
                </a:path>
                <a:path w="869950" h="449580">
                  <a:moveTo>
                    <a:pt x="326707" y="318135"/>
                  </a:moveTo>
                  <a:lnTo>
                    <a:pt x="321945" y="318135"/>
                  </a:lnTo>
                  <a:lnTo>
                    <a:pt x="322897" y="320040"/>
                  </a:lnTo>
                  <a:lnTo>
                    <a:pt x="322897" y="322897"/>
                  </a:lnTo>
                  <a:lnTo>
                    <a:pt x="326707" y="318135"/>
                  </a:lnTo>
                  <a:close/>
                </a:path>
                <a:path w="869950" h="449580">
                  <a:moveTo>
                    <a:pt x="343852" y="343852"/>
                  </a:moveTo>
                  <a:lnTo>
                    <a:pt x="341947" y="341947"/>
                  </a:lnTo>
                  <a:lnTo>
                    <a:pt x="339090" y="340995"/>
                  </a:lnTo>
                  <a:lnTo>
                    <a:pt x="337185" y="341947"/>
                  </a:lnTo>
                  <a:lnTo>
                    <a:pt x="334327" y="340042"/>
                  </a:lnTo>
                  <a:lnTo>
                    <a:pt x="334327" y="341947"/>
                  </a:lnTo>
                  <a:lnTo>
                    <a:pt x="341947" y="344805"/>
                  </a:lnTo>
                  <a:lnTo>
                    <a:pt x="343852" y="343852"/>
                  </a:lnTo>
                  <a:close/>
                </a:path>
                <a:path w="869950" h="449580">
                  <a:moveTo>
                    <a:pt x="354330" y="332422"/>
                  </a:moveTo>
                  <a:lnTo>
                    <a:pt x="345757" y="326707"/>
                  </a:lnTo>
                  <a:lnTo>
                    <a:pt x="343852" y="327660"/>
                  </a:lnTo>
                  <a:lnTo>
                    <a:pt x="336232" y="324802"/>
                  </a:lnTo>
                  <a:lnTo>
                    <a:pt x="341947" y="329565"/>
                  </a:lnTo>
                  <a:lnTo>
                    <a:pt x="343852" y="328612"/>
                  </a:lnTo>
                  <a:lnTo>
                    <a:pt x="354330" y="332422"/>
                  </a:lnTo>
                  <a:close/>
                </a:path>
                <a:path w="869950" h="449580">
                  <a:moveTo>
                    <a:pt x="355993" y="339725"/>
                  </a:moveTo>
                  <a:lnTo>
                    <a:pt x="355282" y="339090"/>
                  </a:lnTo>
                  <a:lnTo>
                    <a:pt x="355396" y="339407"/>
                  </a:lnTo>
                  <a:lnTo>
                    <a:pt x="355993" y="339725"/>
                  </a:lnTo>
                  <a:close/>
                </a:path>
                <a:path w="869950" h="449580">
                  <a:moveTo>
                    <a:pt x="358609" y="345440"/>
                  </a:moveTo>
                  <a:lnTo>
                    <a:pt x="357187" y="344170"/>
                  </a:lnTo>
                  <a:lnTo>
                    <a:pt x="355396" y="339407"/>
                  </a:lnTo>
                  <a:lnTo>
                    <a:pt x="352425" y="337820"/>
                  </a:lnTo>
                  <a:lnTo>
                    <a:pt x="345757" y="336550"/>
                  </a:lnTo>
                  <a:lnTo>
                    <a:pt x="344805" y="339090"/>
                  </a:lnTo>
                  <a:lnTo>
                    <a:pt x="347662" y="341630"/>
                  </a:lnTo>
                  <a:lnTo>
                    <a:pt x="355282" y="345440"/>
                  </a:lnTo>
                  <a:lnTo>
                    <a:pt x="358609" y="345440"/>
                  </a:lnTo>
                  <a:close/>
                </a:path>
                <a:path w="869950" h="449580">
                  <a:moveTo>
                    <a:pt x="360680" y="345871"/>
                  </a:moveTo>
                  <a:lnTo>
                    <a:pt x="360045" y="345440"/>
                  </a:lnTo>
                  <a:lnTo>
                    <a:pt x="358609" y="345440"/>
                  </a:lnTo>
                  <a:lnTo>
                    <a:pt x="360045" y="346710"/>
                  </a:lnTo>
                  <a:lnTo>
                    <a:pt x="360680" y="345871"/>
                  </a:lnTo>
                  <a:close/>
                </a:path>
                <a:path w="869950" h="449580">
                  <a:moveTo>
                    <a:pt x="361950" y="346710"/>
                  </a:moveTo>
                  <a:lnTo>
                    <a:pt x="361403" y="346354"/>
                  </a:lnTo>
                  <a:lnTo>
                    <a:pt x="360997" y="346710"/>
                  </a:lnTo>
                  <a:lnTo>
                    <a:pt x="361391" y="347256"/>
                  </a:lnTo>
                  <a:lnTo>
                    <a:pt x="361950" y="346710"/>
                  </a:lnTo>
                  <a:close/>
                </a:path>
                <a:path w="869950" h="449580">
                  <a:moveTo>
                    <a:pt x="361950" y="342900"/>
                  </a:moveTo>
                  <a:lnTo>
                    <a:pt x="355993" y="339725"/>
                  </a:lnTo>
                  <a:lnTo>
                    <a:pt x="358140" y="341630"/>
                  </a:lnTo>
                  <a:lnTo>
                    <a:pt x="359092" y="341630"/>
                  </a:lnTo>
                  <a:lnTo>
                    <a:pt x="360997" y="342900"/>
                  </a:lnTo>
                  <a:lnTo>
                    <a:pt x="361950" y="342900"/>
                  </a:lnTo>
                  <a:close/>
                </a:path>
                <a:path w="869950" h="449580">
                  <a:moveTo>
                    <a:pt x="362902" y="339090"/>
                  </a:moveTo>
                  <a:lnTo>
                    <a:pt x="361950" y="342900"/>
                  </a:lnTo>
                  <a:lnTo>
                    <a:pt x="362902" y="342900"/>
                  </a:lnTo>
                  <a:lnTo>
                    <a:pt x="362902" y="339090"/>
                  </a:lnTo>
                  <a:close/>
                </a:path>
                <a:path w="869950" h="449580">
                  <a:moveTo>
                    <a:pt x="363855" y="344170"/>
                  </a:moveTo>
                  <a:lnTo>
                    <a:pt x="361950" y="344170"/>
                  </a:lnTo>
                  <a:lnTo>
                    <a:pt x="360680" y="345871"/>
                  </a:lnTo>
                  <a:lnTo>
                    <a:pt x="361403" y="346354"/>
                  </a:lnTo>
                  <a:lnTo>
                    <a:pt x="363855" y="344170"/>
                  </a:lnTo>
                  <a:close/>
                </a:path>
                <a:path w="869950" h="449580">
                  <a:moveTo>
                    <a:pt x="380047" y="11430"/>
                  </a:moveTo>
                  <a:lnTo>
                    <a:pt x="379095" y="11430"/>
                  </a:lnTo>
                  <a:lnTo>
                    <a:pt x="378612" y="12395"/>
                  </a:lnTo>
                  <a:lnTo>
                    <a:pt x="380047" y="11430"/>
                  </a:lnTo>
                  <a:close/>
                </a:path>
                <a:path w="869950" h="449580">
                  <a:moveTo>
                    <a:pt x="397192" y="351472"/>
                  </a:moveTo>
                  <a:lnTo>
                    <a:pt x="396240" y="350520"/>
                  </a:lnTo>
                  <a:lnTo>
                    <a:pt x="396240" y="351472"/>
                  </a:lnTo>
                  <a:lnTo>
                    <a:pt x="397192" y="351472"/>
                  </a:lnTo>
                  <a:close/>
                </a:path>
                <a:path w="869950" h="449580">
                  <a:moveTo>
                    <a:pt x="412432" y="38100"/>
                  </a:moveTo>
                  <a:lnTo>
                    <a:pt x="408622" y="38100"/>
                  </a:lnTo>
                  <a:lnTo>
                    <a:pt x="404647" y="39611"/>
                  </a:lnTo>
                  <a:lnTo>
                    <a:pt x="404812" y="40640"/>
                  </a:lnTo>
                  <a:lnTo>
                    <a:pt x="403669" y="39992"/>
                  </a:lnTo>
                  <a:lnTo>
                    <a:pt x="401955" y="40640"/>
                  </a:lnTo>
                  <a:lnTo>
                    <a:pt x="399097" y="43180"/>
                  </a:lnTo>
                  <a:lnTo>
                    <a:pt x="403148" y="43180"/>
                  </a:lnTo>
                  <a:lnTo>
                    <a:pt x="407301" y="40640"/>
                  </a:lnTo>
                  <a:lnTo>
                    <a:pt x="410210" y="39370"/>
                  </a:lnTo>
                  <a:lnTo>
                    <a:pt x="410527" y="43180"/>
                  </a:lnTo>
                  <a:lnTo>
                    <a:pt x="411949" y="39370"/>
                  </a:lnTo>
                  <a:lnTo>
                    <a:pt x="412432" y="38100"/>
                  </a:lnTo>
                  <a:close/>
                </a:path>
                <a:path w="869950" h="449580">
                  <a:moveTo>
                    <a:pt x="416242" y="34290"/>
                  </a:moveTo>
                  <a:lnTo>
                    <a:pt x="412432" y="36195"/>
                  </a:lnTo>
                  <a:lnTo>
                    <a:pt x="413385" y="36195"/>
                  </a:lnTo>
                  <a:lnTo>
                    <a:pt x="416242" y="34290"/>
                  </a:lnTo>
                  <a:close/>
                </a:path>
                <a:path w="869950" h="449580">
                  <a:moveTo>
                    <a:pt x="439102" y="327660"/>
                  </a:moveTo>
                  <a:lnTo>
                    <a:pt x="436245" y="327660"/>
                  </a:lnTo>
                  <a:lnTo>
                    <a:pt x="438150" y="328612"/>
                  </a:lnTo>
                  <a:lnTo>
                    <a:pt x="439102" y="329565"/>
                  </a:lnTo>
                  <a:lnTo>
                    <a:pt x="439102" y="327660"/>
                  </a:lnTo>
                  <a:close/>
                </a:path>
                <a:path w="869950" h="449580">
                  <a:moveTo>
                    <a:pt x="449580" y="341947"/>
                  </a:moveTo>
                  <a:lnTo>
                    <a:pt x="446722" y="341947"/>
                  </a:lnTo>
                  <a:lnTo>
                    <a:pt x="448627" y="351472"/>
                  </a:lnTo>
                  <a:lnTo>
                    <a:pt x="449580" y="341947"/>
                  </a:lnTo>
                  <a:close/>
                </a:path>
                <a:path w="869950" h="449580">
                  <a:moveTo>
                    <a:pt x="452437" y="68580"/>
                  </a:moveTo>
                  <a:lnTo>
                    <a:pt x="447217" y="63550"/>
                  </a:lnTo>
                  <a:lnTo>
                    <a:pt x="449580" y="67310"/>
                  </a:lnTo>
                  <a:lnTo>
                    <a:pt x="452437" y="68580"/>
                  </a:lnTo>
                  <a:close/>
                </a:path>
                <a:path w="869950" h="449580">
                  <a:moveTo>
                    <a:pt x="506933" y="315112"/>
                  </a:moveTo>
                  <a:lnTo>
                    <a:pt x="493395" y="316230"/>
                  </a:lnTo>
                  <a:lnTo>
                    <a:pt x="495300" y="321310"/>
                  </a:lnTo>
                  <a:lnTo>
                    <a:pt x="506933" y="315112"/>
                  </a:lnTo>
                  <a:close/>
                </a:path>
                <a:path w="869950" h="449580">
                  <a:moveTo>
                    <a:pt x="508635" y="314960"/>
                  </a:moveTo>
                  <a:lnTo>
                    <a:pt x="508457" y="314299"/>
                  </a:lnTo>
                  <a:lnTo>
                    <a:pt x="506933" y="315112"/>
                  </a:lnTo>
                  <a:lnTo>
                    <a:pt x="508635" y="314960"/>
                  </a:lnTo>
                  <a:close/>
                </a:path>
                <a:path w="869950" h="449580">
                  <a:moveTo>
                    <a:pt x="537273" y="124320"/>
                  </a:moveTo>
                  <a:lnTo>
                    <a:pt x="530542" y="121920"/>
                  </a:lnTo>
                  <a:lnTo>
                    <a:pt x="537210" y="124460"/>
                  </a:lnTo>
                  <a:lnTo>
                    <a:pt x="537273" y="124320"/>
                  </a:lnTo>
                  <a:close/>
                </a:path>
                <a:path w="869950" h="449580">
                  <a:moveTo>
                    <a:pt x="553402" y="308610"/>
                  </a:moveTo>
                  <a:lnTo>
                    <a:pt x="550545" y="302895"/>
                  </a:lnTo>
                  <a:lnTo>
                    <a:pt x="546227" y="303517"/>
                  </a:lnTo>
                  <a:lnTo>
                    <a:pt x="544372" y="307594"/>
                  </a:lnTo>
                  <a:lnTo>
                    <a:pt x="540067" y="307657"/>
                  </a:lnTo>
                  <a:lnTo>
                    <a:pt x="538162" y="310515"/>
                  </a:lnTo>
                  <a:lnTo>
                    <a:pt x="547687" y="308610"/>
                  </a:lnTo>
                  <a:lnTo>
                    <a:pt x="545782" y="311467"/>
                  </a:lnTo>
                  <a:lnTo>
                    <a:pt x="550545" y="307657"/>
                  </a:lnTo>
                  <a:lnTo>
                    <a:pt x="553402" y="308610"/>
                  </a:lnTo>
                  <a:close/>
                </a:path>
                <a:path w="869950" h="449580">
                  <a:moveTo>
                    <a:pt x="579120" y="149542"/>
                  </a:moveTo>
                  <a:lnTo>
                    <a:pt x="573405" y="151447"/>
                  </a:lnTo>
                  <a:lnTo>
                    <a:pt x="579120" y="154305"/>
                  </a:lnTo>
                  <a:lnTo>
                    <a:pt x="577215" y="151447"/>
                  </a:lnTo>
                  <a:lnTo>
                    <a:pt x="579120" y="149542"/>
                  </a:lnTo>
                  <a:close/>
                </a:path>
                <a:path w="869950" h="449580">
                  <a:moveTo>
                    <a:pt x="594360" y="416242"/>
                  </a:moveTo>
                  <a:lnTo>
                    <a:pt x="592455" y="414337"/>
                  </a:lnTo>
                  <a:lnTo>
                    <a:pt x="592455" y="416242"/>
                  </a:lnTo>
                  <a:lnTo>
                    <a:pt x="594360" y="417195"/>
                  </a:lnTo>
                  <a:lnTo>
                    <a:pt x="594360" y="416242"/>
                  </a:lnTo>
                  <a:close/>
                </a:path>
                <a:path w="869950" h="449580">
                  <a:moveTo>
                    <a:pt x="594360" y="407670"/>
                  </a:moveTo>
                  <a:lnTo>
                    <a:pt x="591502" y="405765"/>
                  </a:lnTo>
                  <a:lnTo>
                    <a:pt x="589597" y="408622"/>
                  </a:lnTo>
                  <a:lnTo>
                    <a:pt x="587692" y="406717"/>
                  </a:lnTo>
                  <a:lnTo>
                    <a:pt x="587692" y="408622"/>
                  </a:lnTo>
                  <a:lnTo>
                    <a:pt x="589597" y="411480"/>
                  </a:lnTo>
                  <a:lnTo>
                    <a:pt x="591502" y="413385"/>
                  </a:lnTo>
                  <a:lnTo>
                    <a:pt x="591502" y="409575"/>
                  </a:lnTo>
                  <a:lnTo>
                    <a:pt x="594360" y="407670"/>
                  </a:lnTo>
                  <a:close/>
                </a:path>
                <a:path w="869950" h="449580">
                  <a:moveTo>
                    <a:pt x="598170" y="421005"/>
                  </a:moveTo>
                  <a:lnTo>
                    <a:pt x="596265" y="421005"/>
                  </a:lnTo>
                  <a:lnTo>
                    <a:pt x="594360" y="421957"/>
                  </a:lnTo>
                  <a:lnTo>
                    <a:pt x="595312" y="422910"/>
                  </a:lnTo>
                  <a:lnTo>
                    <a:pt x="596265" y="421957"/>
                  </a:lnTo>
                  <a:lnTo>
                    <a:pt x="597217" y="421957"/>
                  </a:lnTo>
                  <a:lnTo>
                    <a:pt x="598170" y="421005"/>
                  </a:lnTo>
                  <a:close/>
                </a:path>
                <a:path w="869950" h="449580">
                  <a:moveTo>
                    <a:pt x="601980" y="306070"/>
                  </a:moveTo>
                  <a:lnTo>
                    <a:pt x="598170" y="304800"/>
                  </a:lnTo>
                  <a:lnTo>
                    <a:pt x="601903" y="306463"/>
                  </a:lnTo>
                  <a:lnTo>
                    <a:pt x="601980" y="306070"/>
                  </a:lnTo>
                  <a:close/>
                </a:path>
                <a:path w="869950" h="449580">
                  <a:moveTo>
                    <a:pt x="602932" y="412432"/>
                  </a:moveTo>
                  <a:lnTo>
                    <a:pt x="601980" y="411480"/>
                  </a:lnTo>
                  <a:lnTo>
                    <a:pt x="599122" y="410527"/>
                  </a:lnTo>
                  <a:lnTo>
                    <a:pt x="599122" y="412432"/>
                  </a:lnTo>
                  <a:lnTo>
                    <a:pt x="600075" y="414337"/>
                  </a:lnTo>
                  <a:lnTo>
                    <a:pt x="600075" y="418147"/>
                  </a:lnTo>
                  <a:lnTo>
                    <a:pt x="602932" y="412432"/>
                  </a:lnTo>
                  <a:close/>
                </a:path>
                <a:path w="869950" h="449580">
                  <a:moveTo>
                    <a:pt x="603885" y="411480"/>
                  </a:moveTo>
                  <a:lnTo>
                    <a:pt x="602932" y="412432"/>
                  </a:lnTo>
                  <a:lnTo>
                    <a:pt x="603885" y="412432"/>
                  </a:lnTo>
                  <a:lnTo>
                    <a:pt x="603885" y="411480"/>
                  </a:lnTo>
                  <a:close/>
                </a:path>
                <a:path w="869950" h="449580">
                  <a:moveTo>
                    <a:pt x="603885" y="398145"/>
                  </a:moveTo>
                  <a:lnTo>
                    <a:pt x="602932" y="399097"/>
                  </a:lnTo>
                  <a:lnTo>
                    <a:pt x="602932" y="400050"/>
                  </a:lnTo>
                  <a:lnTo>
                    <a:pt x="603885" y="399097"/>
                  </a:lnTo>
                  <a:lnTo>
                    <a:pt x="603885" y="398145"/>
                  </a:lnTo>
                  <a:close/>
                </a:path>
                <a:path w="869950" h="449580">
                  <a:moveTo>
                    <a:pt x="603885" y="396240"/>
                  </a:moveTo>
                  <a:lnTo>
                    <a:pt x="601027" y="396240"/>
                  </a:lnTo>
                  <a:lnTo>
                    <a:pt x="599122" y="398145"/>
                  </a:lnTo>
                  <a:lnTo>
                    <a:pt x="602932" y="398145"/>
                  </a:lnTo>
                  <a:lnTo>
                    <a:pt x="603885" y="397192"/>
                  </a:lnTo>
                  <a:lnTo>
                    <a:pt x="603885" y="396240"/>
                  </a:lnTo>
                  <a:close/>
                </a:path>
                <a:path w="869950" h="449580">
                  <a:moveTo>
                    <a:pt x="603885" y="387667"/>
                  </a:moveTo>
                  <a:lnTo>
                    <a:pt x="602932" y="384810"/>
                  </a:lnTo>
                  <a:lnTo>
                    <a:pt x="601980" y="385762"/>
                  </a:lnTo>
                  <a:lnTo>
                    <a:pt x="601027" y="387667"/>
                  </a:lnTo>
                  <a:lnTo>
                    <a:pt x="598170" y="387667"/>
                  </a:lnTo>
                  <a:lnTo>
                    <a:pt x="599122" y="388620"/>
                  </a:lnTo>
                  <a:lnTo>
                    <a:pt x="601980" y="387667"/>
                  </a:lnTo>
                  <a:lnTo>
                    <a:pt x="603885" y="387667"/>
                  </a:lnTo>
                  <a:close/>
                </a:path>
                <a:path w="869950" h="449580">
                  <a:moveTo>
                    <a:pt x="604837" y="410527"/>
                  </a:moveTo>
                  <a:lnTo>
                    <a:pt x="603885" y="409575"/>
                  </a:lnTo>
                  <a:lnTo>
                    <a:pt x="602932" y="407670"/>
                  </a:lnTo>
                  <a:lnTo>
                    <a:pt x="602932" y="406717"/>
                  </a:lnTo>
                  <a:lnTo>
                    <a:pt x="601980" y="405765"/>
                  </a:lnTo>
                  <a:lnTo>
                    <a:pt x="601027" y="405765"/>
                  </a:lnTo>
                  <a:lnTo>
                    <a:pt x="601027" y="406717"/>
                  </a:lnTo>
                  <a:lnTo>
                    <a:pt x="602932" y="408622"/>
                  </a:lnTo>
                  <a:lnTo>
                    <a:pt x="602932" y="410527"/>
                  </a:lnTo>
                  <a:lnTo>
                    <a:pt x="603885" y="411480"/>
                  </a:lnTo>
                  <a:lnTo>
                    <a:pt x="604837" y="410527"/>
                  </a:lnTo>
                  <a:close/>
                </a:path>
                <a:path w="869950" h="449580">
                  <a:moveTo>
                    <a:pt x="605790" y="370522"/>
                  </a:moveTo>
                  <a:lnTo>
                    <a:pt x="603885" y="366712"/>
                  </a:lnTo>
                  <a:lnTo>
                    <a:pt x="601980" y="366712"/>
                  </a:lnTo>
                  <a:lnTo>
                    <a:pt x="601027" y="369570"/>
                  </a:lnTo>
                  <a:lnTo>
                    <a:pt x="600075" y="368617"/>
                  </a:lnTo>
                  <a:lnTo>
                    <a:pt x="601027" y="372427"/>
                  </a:lnTo>
                  <a:lnTo>
                    <a:pt x="602932" y="371475"/>
                  </a:lnTo>
                  <a:lnTo>
                    <a:pt x="605790" y="370522"/>
                  </a:lnTo>
                  <a:close/>
                </a:path>
                <a:path w="869950" h="449580">
                  <a:moveTo>
                    <a:pt x="606742" y="388620"/>
                  </a:moveTo>
                  <a:lnTo>
                    <a:pt x="605790" y="387667"/>
                  </a:lnTo>
                  <a:lnTo>
                    <a:pt x="603885" y="387667"/>
                  </a:lnTo>
                  <a:lnTo>
                    <a:pt x="605790" y="391477"/>
                  </a:lnTo>
                  <a:lnTo>
                    <a:pt x="606742" y="388620"/>
                  </a:lnTo>
                  <a:close/>
                </a:path>
                <a:path w="869950" h="449580">
                  <a:moveTo>
                    <a:pt x="607212" y="362902"/>
                  </a:moveTo>
                  <a:lnTo>
                    <a:pt x="606742" y="360045"/>
                  </a:lnTo>
                  <a:lnTo>
                    <a:pt x="606742" y="358140"/>
                  </a:lnTo>
                  <a:lnTo>
                    <a:pt x="603885" y="360997"/>
                  </a:lnTo>
                  <a:lnTo>
                    <a:pt x="606018" y="360286"/>
                  </a:lnTo>
                  <a:lnTo>
                    <a:pt x="606742" y="360997"/>
                  </a:lnTo>
                  <a:lnTo>
                    <a:pt x="605790" y="362902"/>
                  </a:lnTo>
                  <a:lnTo>
                    <a:pt x="607212" y="362902"/>
                  </a:lnTo>
                  <a:close/>
                </a:path>
                <a:path w="869950" h="449580">
                  <a:moveTo>
                    <a:pt x="608406" y="433666"/>
                  </a:moveTo>
                  <a:lnTo>
                    <a:pt x="604837" y="433387"/>
                  </a:lnTo>
                  <a:lnTo>
                    <a:pt x="597217" y="435292"/>
                  </a:lnTo>
                  <a:lnTo>
                    <a:pt x="599122" y="435292"/>
                  </a:lnTo>
                  <a:lnTo>
                    <a:pt x="600075" y="436245"/>
                  </a:lnTo>
                  <a:lnTo>
                    <a:pt x="601980" y="440055"/>
                  </a:lnTo>
                  <a:lnTo>
                    <a:pt x="603885" y="439102"/>
                  </a:lnTo>
                  <a:lnTo>
                    <a:pt x="608406" y="433666"/>
                  </a:lnTo>
                  <a:close/>
                </a:path>
                <a:path w="869950" h="449580">
                  <a:moveTo>
                    <a:pt x="608647" y="362902"/>
                  </a:moveTo>
                  <a:lnTo>
                    <a:pt x="607212" y="362902"/>
                  </a:lnTo>
                  <a:lnTo>
                    <a:pt x="607695" y="365760"/>
                  </a:lnTo>
                  <a:lnTo>
                    <a:pt x="608647" y="362902"/>
                  </a:lnTo>
                  <a:close/>
                </a:path>
                <a:path w="869950" h="449580">
                  <a:moveTo>
                    <a:pt x="608799" y="433692"/>
                  </a:moveTo>
                  <a:lnTo>
                    <a:pt x="608647" y="433387"/>
                  </a:lnTo>
                  <a:lnTo>
                    <a:pt x="608406" y="433666"/>
                  </a:lnTo>
                  <a:lnTo>
                    <a:pt x="608799" y="433692"/>
                  </a:lnTo>
                  <a:close/>
                </a:path>
                <a:path w="869950" h="449580">
                  <a:moveTo>
                    <a:pt x="610184" y="441083"/>
                  </a:moveTo>
                  <a:lnTo>
                    <a:pt x="608647" y="440055"/>
                  </a:lnTo>
                  <a:lnTo>
                    <a:pt x="605790" y="441960"/>
                  </a:lnTo>
                  <a:lnTo>
                    <a:pt x="610184" y="441083"/>
                  </a:lnTo>
                  <a:close/>
                </a:path>
                <a:path w="869950" h="449580">
                  <a:moveTo>
                    <a:pt x="610552" y="398145"/>
                  </a:moveTo>
                  <a:lnTo>
                    <a:pt x="609600" y="396240"/>
                  </a:lnTo>
                  <a:lnTo>
                    <a:pt x="608647" y="397192"/>
                  </a:lnTo>
                  <a:lnTo>
                    <a:pt x="610552" y="398145"/>
                  </a:lnTo>
                  <a:close/>
                </a:path>
                <a:path w="869950" h="449580">
                  <a:moveTo>
                    <a:pt x="610590" y="441363"/>
                  </a:moveTo>
                  <a:lnTo>
                    <a:pt x="610552" y="441007"/>
                  </a:lnTo>
                  <a:lnTo>
                    <a:pt x="610184" y="441083"/>
                  </a:lnTo>
                  <a:lnTo>
                    <a:pt x="610590" y="441363"/>
                  </a:lnTo>
                  <a:close/>
                </a:path>
                <a:path w="869950" h="449580">
                  <a:moveTo>
                    <a:pt x="611505" y="393382"/>
                  </a:moveTo>
                  <a:lnTo>
                    <a:pt x="608647" y="393382"/>
                  </a:lnTo>
                  <a:lnTo>
                    <a:pt x="607695" y="392430"/>
                  </a:lnTo>
                  <a:lnTo>
                    <a:pt x="609600" y="396240"/>
                  </a:lnTo>
                  <a:lnTo>
                    <a:pt x="611505" y="393382"/>
                  </a:lnTo>
                  <a:close/>
                </a:path>
                <a:path w="869950" h="449580">
                  <a:moveTo>
                    <a:pt x="611505" y="373380"/>
                  </a:moveTo>
                  <a:lnTo>
                    <a:pt x="608647" y="371475"/>
                  </a:lnTo>
                  <a:lnTo>
                    <a:pt x="610552" y="371475"/>
                  </a:lnTo>
                  <a:lnTo>
                    <a:pt x="609600" y="370522"/>
                  </a:lnTo>
                  <a:lnTo>
                    <a:pt x="607695" y="369570"/>
                  </a:lnTo>
                  <a:lnTo>
                    <a:pt x="608647" y="373380"/>
                  </a:lnTo>
                  <a:lnTo>
                    <a:pt x="609600" y="374332"/>
                  </a:lnTo>
                  <a:lnTo>
                    <a:pt x="609117" y="373380"/>
                  </a:lnTo>
                  <a:lnTo>
                    <a:pt x="611505" y="373380"/>
                  </a:lnTo>
                  <a:close/>
                </a:path>
                <a:path w="869950" h="449580">
                  <a:moveTo>
                    <a:pt x="614362" y="361950"/>
                  </a:moveTo>
                  <a:lnTo>
                    <a:pt x="609600" y="361950"/>
                  </a:lnTo>
                  <a:lnTo>
                    <a:pt x="609600" y="367665"/>
                  </a:lnTo>
                  <a:lnTo>
                    <a:pt x="611505" y="366712"/>
                  </a:lnTo>
                  <a:lnTo>
                    <a:pt x="612457" y="364807"/>
                  </a:lnTo>
                  <a:lnTo>
                    <a:pt x="614362" y="367665"/>
                  </a:lnTo>
                  <a:lnTo>
                    <a:pt x="614362" y="361950"/>
                  </a:lnTo>
                  <a:close/>
                </a:path>
                <a:path w="869950" h="449580">
                  <a:moveTo>
                    <a:pt x="617220" y="376237"/>
                  </a:moveTo>
                  <a:lnTo>
                    <a:pt x="613410" y="370522"/>
                  </a:lnTo>
                  <a:lnTo>
                    <a:pt x="617220" y="377190"/>
                  </a:lnTo>
                  <a:lnTo>
                    <a:pt x="617220" y="376237"/>
                  </a:lnTo>
                  <a:close/>
                </a:path>
                <a:path w="869950" h="449580">
                  <a:moveTo>
                    <a:pt x="618490" y="445135"/>
                  </a:moveTo>
                  <a:lnTo>
                    <a:pt x="618172" y="444817"/>
                  </a:lnTo>
                  <a:lnTo>
                    <a:pt x="617220" y="444817"/>
                  </a:lnTo>
                  <a:lnTo>
                    <a:pt x="618490" y="445135"/>
                  </a:lnTo>
                  <a:close/>
                </a:path>
                <a:path w="869950" h="449580">
                  <a:moveTo>
                    <a:pt x="619125" y="438150"/>
                  </a:moveTo>
                  <a:lnTo>
                    <a:pt x="617220" y="434340"/>
                  </a:lnTo>
                  <a:lnTo>
                    <a:pt x="608799" y="433692"/>
                  </a:lnTo>
                  <a:lnTo>
                    <a:pt x="610552" y="437197"/>
                  </a:lnTo>
                  <a:lnTo>
                    <a:pt x="611505" y="441960"/>
                  </a:lnTo>
                  <a:lnTo>
                    <a:pt x="610590" y="441363"/>
                  </a:lnTo>
                  <a:lnTo>
                    <a:pt x="611505" y="448627"/>
                  </a:lnTo>
                  <a:lnTo>
                    <a:pt x="618172" y="449580"/>
                  </a:lnTo>
                  <a:lnTo>
                    <a:pt x="616267" y="444817"/>
                  </a:lnTo>
                  <a:lnTo>
                    <a:pt x="617220" y="444817"/>
                  </a:lnTo>
                  <a:lnTo>
                    <a:pt x="615505" y="441960"/>
                  </a:lnTo>
                  <a:lnTo>
                    <a:pt x="614362" y="440055"/>
                  </a:lnTo>
                  <a:lnTo>
                    <a:pt x="619125" y="438150"/>
                  </a:lnTo>
                  <a:close/>
                </a:path>
                <a:path w="869950" h="449580">
                  <a:moveTo>
                    <a:pt x="619125" y="387667"/>
                  </a:moveTo>
                  <a:lnTo>
                    <a:pt x="617220" y="385762"/>
                  </a:lnTo>
                  <a:lnTo>
                    <a:pt x="614362" y="387667"/>
                  </a:lnTo>
                  <a:lnTo>
                    <a:pt x="613943" y="387134"/>
                  </a:lnTo>
                  <a:lnTo>
                    <a:pt x="615315" y="390525"/>
                  </a:lnTo>
                  <a:lnTo>
                    <a:pt x="619125" y="387667"/>
                  </a:lnTo>
                  <a:close/>
                </a:path>
                <a:path w="869950" h="449580">
                  <a:moveTo>
                    <a:pt x="619125" y="178117"/>
                  </a:moveTo>
                  <a:lnTo>
                    <a:pt x="616267" y="184785"/>
                  </a:lnTo>
                  <a:lnTo>
                    <a:pt x="618172" y="186690"/>
                  </a:lnTo>
                  <a:lnTo>
                    <a:pt x="619125" y="178117"/>
                  </a:lnTo>
                  <a:close/>
                </a:path>
                <a:path w="869950" h="449580">
                  <a:moveTo>
                    <a:pt x="621030" y="445770"/>
                  </a:moveTo>
                  <a:lnTo>
                    <a:pt x="618490" y="445135"/>
                  </a:lnTo>
                  <a:lnTo>
                    <a:pt x="620077" y="446722"/>
                  </a:lnTo>
                  <a:lnTo>
                    <a:pt x="621030" y="445770"/>
                  </a:lnTo>
                  <a:close/>
                </a:path>
                <a:path w="869950" h="449580">
                  <a:moveTo>
                    <a:pt x="623887" y="188595"/>
                  </a:moveTo>
                  <a:lnTo>
                    <a:pt x="621982" y="187642"/>
                  </a:lnTo>
                  <a:lnTo>
                    <a:pt x="618172" y="186690"/>
                  </a:lnTo>
                  <a:lnTo>
                    <a:pt x="623887" y="188595"/>
                  </a:lnTo>
                  <a:close/>
                </a:path>
                <a:path w="869950" h="449580">
                  <a:moveTo>
                    <a:pt x="629602" y="353377"/>
                  </a:moveTo>
                  <a:lnTo>
                    <a:pt x="623887" y="346710"/>
                  </a:lnTo>
                  <a:lnTo>
                    <a:pt x="626745" y="343852"/>
                  </a:lnTo>
                  <a:lnTo>
                    <a:pt x="628650" y="343852"/>
                  </a:lnTo>
                  <a:lnTo>
                    <a:pt x="623887" y="340995"/>
                  </a:lnTo>
                  <a:lnTo>
                    <a:pt x="622935" y="345757"/>
                  </a:lnTo>
                  <a:lnTo>
                    <a:pt x="624840" y="351472"/>
                  </a:lnTo>
                  <a:lnTo>
                    <a:pt x="622935" y="354330"/>
                  </a:lnTo>
                  <a:lnTo>
                    <a:pt x="629602" y="353377"/>
                  </a:lnTo>
                  <a:close/>
                </a:path>
                <a:path w="869950" h="449580">
                  <a:moveTo>
                    <a:pt x="632460" y="355282"/>
                  </a:moveTo>
                  <a:lnTo>
                    <a:pt x="630555" y="353377"/>
                  </a:lnTo>
                  <a:lnTo>
                    <a:pt x="630555" y="354330"/>
                  </a:lnTo>
                  <a:lnTo>
                    <a:pt x="626745" y="357187"/>
                  </a:lnTo>
                  <a:lnTo>
                    <a:pt x="629602" y="357187"/>
                  </a:lnTo>
                  <a:lnTo>
                    <a:pt x="632460" y="355282"/>
                  </a:lnTo>
                  <a:close/>
                </a:path>
                <a:path w="869950" h="449580">
                  <a:moveTo>
                    <a:pt x="640753" y="193040"/>
                  </a:moveTo>
                  <a:lnTo>
                    <a:pt x="634365" y="193040"/>
                  </a:lnTo>
                  <a:lnTo>
                    <a:pt x="630555" y="186690"/>
                  </a:lnTo>
                  <a:lnTo>
                    <a:pt x="633412" y="195580"/>
                  </a:lnTo>
                  <a:lnTo>
                    <a:pt x="640753" y="193040"/>
                  </a:lnTo>
                  <a:close/>
                </a:path>
                <a:path w="869950" h="449580">
                  <a:moveTo>
                    <a:pt x="667842" y="205549"/>
                  </a:moveTo>
                  <a:lnTo>
                    <a:pt x="666750" y="204470"/>
                  </a:lnTo>
                  <a:lnTo>
                    <a:pt x="667702" y="205740"/>
                  </a:lnTo>
                  <a:lnTo>
                    <a:pt x="667842" y="205549"/>
                  </a:lnTo>
                  <a:close/>
                </a:path>
                <a:path w="869950" h="449580">
                  <a:moveTo>
                    <a:pt x="680085" y="211455"/>
                  </a:moveTo>
                  <a:lnTo>
                    <a:pt x="678180" y="216217"/>
                  </a:lnTo>
                  <a:lnTo>
                    <a:pt x="679132" y="217170"/>
                  </a:lnTo>
                  <a:lnTo>
                    <a:pt x="680085" y="211455"/>
                  </a:lnTo>
                  <a:close/>
                </a:path>
                <a:path w="869950" h="449580">
                  <a:moveTo>
                    <a:pt x="682942" y="294640"/>
                  </a:moveTo>
                  <a:lnTo>
                    <a:pt x="681037" y="294640"/>
                  </a:lnTo>
                  <a:lnTo>
                    <a:pt x="680770" y="294881"/>
                  </a:lnTo>
                  <a:lnTo>
                    <a:pt x="682942" y="294640"/>
                  </a:lnTo>
                  <a:close/>
                </a:path>
                <a:path w="869950" h="449580">
                  <a:moveTo>
                    <a:pt x="687705" y="215265"/>
                  </a:moveTo>
                  <a:lnTo>
                    <a:pt x="684847" y="214312"/>
                  </a:lnTo>
                  <a:lnTo>
                    <a:pt x="685800" y="215265"/>
                  </a:lnTo>
                  <a:lnTo>
                    <a:pt x="687705" y="215265"/>
                  </a:lnTo>
                  <a:close/>
                </a:path>
                <a:path w="869950" h="449580">
                  <a:moveTo>
                    <a:pt x="692162" y="296849"/>
                  </a:moveTo>
                  <a:lnTo>
                    <a:pt x="690562" y="297180"/>
                  </a:lnTo>
                  <a:lnTo>
                    <a:pt x="691832" y="297180"/>
                  </a:lnTo>
                  <a:lnTo>
                    <a:pt x="692162" y="296849"/>
                  </a:lnTo>
                  <a:close/>
                </a:path>
                <a:path w="869950" h="449580">
                  <a:moveTo>
                    <a:pt x="692467" y="215900"/>
                  </a:moveTo>
                  <a:lnTo>
                    <a:pt x="692315" y="215607"/>
                  </a:lnTo>
                  <a:lnTo>
                    <a:pt x="688657" y="214630"/>
                  </a:lnTo>
                  <a:lnTo>
                    <a:pt x="692467" y="215900"/>
                  </a:lnTo>
                  <a:close/>
                </a:path>
                <a:path w="869950" h="449580">
                  <a:moveTo>
                    <a:pt x="694372" y="294640"/>
                  </a:moveTo>
                  <a:lnTo>
                    <a:pt x="692162" y="296849"/>
                  </a:lnTo>
                  <a:lnTo>
                    <a:pt x="693661" y="296532"/>
                  </a:lnTo>
                  <a:lnTo>
                    <a:pt x="694372" y="294640"/>
                  </a:lnTo>
                  <a:close/>
                </a:path>
                <a:path w="869950" h="449580">
                  <a:moveTo>
                    <a:pt x="698322" y="220891"/>
                  </a:moveTo>
                  <a:lnTo>
                    <a:pt x="696277" y="219710"/>
                  </a:lnTo>
                  <a:lnTo>
                    <a:pt x="698182" y="220980"/>
                  </a:lnTo>
                  <a:lnTo>
                    <a:pt x="698322" y="220891"/>
                  </a:lnTo>
                  <a:close/>
                </a:path>
                <a:path w="869950" h="449580">
                  <a:moveTo>
                    <a:pt x="703503" y="288290"/>
                  </a:moveTo>
                  <a:lnTo>
                    <a:pt x="701992" y="288290"/>
                  </a:lnTo>
                  <a:lnTo>
                    <a:pt x="701255" y="291198"/>
                  </a:lnTo>
                  <a:lnTo>
                    <a:pt x="703503" y="288290"/>
                  </a:lnTo>
                  <a:close/>
                </a:path>
                <a:path w="869950" h="449580">
                  <a:moveTo>
                    <a:pt x="708660" y="227647"/>
                  </a:moveTo>
                  <a:lnTo>
                    <a:pt x="706755" y="227647"/>
                  </a:lnTo>
                  <a:lnTo>
                    <a:pt x="706755" y="228600"/>
                  </a:lnTo>
                  <a:lnTo>
                    <a:pt x="708660" y="227647"/>
                  </a:lnTo>
                  <a:close/>
                </a:path>
                <a:path w="869950" h="449580">
                  <a:moveTo>
                    <a:pt x="710565" y="288290"/>
                  </a:moveTo>
                  <a:lnTo>
                    <a:pt x="704481" y="287020"/>
                  </a:lnTo>
                  <a:lnTo>
                    <a:pt x="703503" y="288290"/>
                  </a:lnTo>
                  <a:lnTo>
                    <a:pt x="710565" y="288290"/>
                  </a:lnTo>
                  <a:close/>
                </a:path>
                <a:path w="869950" h="449580">
                  <a:moveTo>
                    <a:pt x="719137" y="183832"/>
                  </a:moveTo>
                  <a:lnTo>
                    <a:pt x="716280" y="183832"/>
                  </a:lnTo>
                  <a:lnTo>
                    <a:pt x="715327" y="184785"/>
                  </a:lnTo>
                  <a:lnTo>
                    <a:pt x="719137" y="184785"/>
                  </a:lnTo>
                  <a:lnTo>
                    <a:pt x="719137" y="183832"/>
                  </a:lnTo>
                  <a:close/>
                </a:path>
                <a:path w="869950" h="449580">
                  <a:moveTo>
                    <a:pt x="721334" y="229539"/>
                  </a:moveTo>
                  <a:lnTo>
                    <a:pt x="719137" y="227330"/>
                  </a:lnTo>
                  <a:lnTo>
                    <a:pt x="718185" y="228600"/>
                  </a:lnTo>
                  <a:lnTo>
                    <a:pt x="721334" y="229539"/>
                  </a:lnTo>
                  <a:close/>
                </a:path>
                <a:path w="869950" h="449580">
                  <a:moveTo>
                    <a:pt x="722947" y="231140"/>
                  </a:moveTo>
                  <a:lnTo>
                    <a:pt x="722274" y="229819"/>
                  </a:lnTo>
                  <a:lnTo>
                    <a:pt x="721334" y="229539"/>
                  </a:lnTo>
                  <a:lnTo>
                    <a:pt x="722947" y="231140"/>
                  </a:lnTo>
                  <a:close/>
                </a:path>
                <a:path w="869950" h="449580">
                  <a:moveTo>
                    <a:pt x="730186" y="245110"/>
                  </a:moveTo>
                  <a:lnTo>
                    <a:pt x="729615" y="244475"/>
                  </a:lnTo>
                  <a:lnTo>
                    <a:pt x="729615" y="245110"/>
                  </a:lnTo>
                  <a:lnTo>
                    <a:pt x="730186" y="245110"/>
                  </a:lnTo>
                  <a:close/>
                </a:path>
                <a:path w="869950" h="449580">
                  <a:moveTo>
                    <a:pt x="732472" y="245110"/>
                  </a:moveTo>
                  <a:lnTo>
                    <a:pt x="730186" y="245110"/>
                  </a:lnTo>
                  <a:lnTo>
                    <a:pt x="732472" y="247650"/>
                  </a:lnTo>
                  <a:lnTo>
                    <a:pt x="732472" y="245110"/>
                  </a:lnTo>
                  <a:close/>
                </a:path>
                <a:path w="869950" h="449580">
                  <a:moveTo>
                    <a:pt x="736282" y="260350"/>
                  </a:moveTo>
                  <a:lnTo>
                    <a:pt x="735330" y="259080"/>
                  </a:lnTo>
                  <a:lnTo>
                    <a:pt x="734377" y="256540"/>
                  </a:lnTo>
                  <a:lnTo>
                    <a:pt x="734377" y="254000"/>
                  </a:lnTo>
                  <a:lnTo>
                    <a:pt x="733425" y="251460"/>
                  </a:lnTo>
                  <a:lnTo>
                    <a:pt x="732472" y="247650"/>
                  </a:lnTo>
                  <a:lnTo>
                    <a:pt x="724852" y="243840"/>
                  </a:lnTo>
                  <a:lnTo>
                    <a:pt x="724852" y="248920"/>
                  </a:lnTo>
                  <a:lnTo>
                    <a:pt x="726757" y="250190"/>
                  </a:lnTo>
                  <a:lnTo>
                    <a:pt x="728662" y="254000"/>
                  </a:lnTo>
                  <a:lnTo>
                    <a:pt x="729615" y="254000"/>
                  </a:lnTo>
                  <a:lnTo>
                    <a:pt x="730567" y="256540"/>
                  </a:lnTo>
                  <a:lnTo>
                    <a:pt x="732472" y="257810"/>
                  </a:lnTo>
                  <a:lnTo>
                    <a:pt x="735330" y="261620"/>
                  </a:lnTo>
                  <a:lnTo>
                    <a:pt x="736282" y="261620"/>
                  </a:lnTo>
                  <a:lnTo>
                    <a:pt x="736282" y="260350"/>
                  </a:lnTo>
                  <a:close/>
                </a:path>
                <a:path w="869950" h="449580">
                  <a:moveTo>
                    <a:pt x="737235" y="245110"/>
                  </a:moveTo>
                  <a:lnTo>
                    <a:pt x="732472" y="243840"/>
                  </a:lnTo>
                  <a:lnTo>
                    <a:pt x="732472" y="245110"/>
                  </a:lnTo>
                  <a:lnTo>
                    <a:pt x="737235" y="245110"/>
                  </a:lnTo>
                  <a:close/>
                </a:path>
                <a:path w="869950" h="449580">
                  <a:moveTo>
                    <a:pt x="739140" y="258127"/>
                  </a:moveTo>
                  <a:lnTo>
                    <a:pt x="738187" y="259080"/>
                  </a:lnTo>
                  <a:lnTo>
                    <a:pt x="738187" y="260032"/>
                  </a:lnTo>
                  <a:lnTo>
                    <a:pt x="739140" y="259080"/>
                  </a:lnTo>
                  <a:lnTo>
                    <a:pt x="739140" y="258127"/>
                  </a:lnTo>
                  <a:close/>
                </a:path>
                <a:path w="869950" h="449580">
                  <a:moveTo>
                    <a:pt x="741045" y="323850"/>
                  </a:moveTo>
                  <a:lnTo>
                    <a:pt x="739140" y="323850"/>
                  </a:lnTo>
                  <a:lnTo>
                    <a:pt x="738187" y="325120"/>
                  </a:lnTo>
                  <a:lnTo>
                    <a:pt x="741045" y="323850"/>
                  </a:lnTo>
                  <a:close/>
                </a:path>
                <a:path w="869950" h="449580">
                  <a:moveTo>
                    <a:pt x="745807" y="259080"/>
                  </a:moveTo>
                  <a:lnTo>
                    <a:pt x="741045" y="260350"/>
                  </a:lnTo>
                  <a:lnTo>
                    <a:pt x="741045" y="261620"/>
                  </a:lnTo>
                  <a:lnTo>
                    <a:pt x="743902" y="260350"/>
                  </a:lnTo>
                  <a:lnTo>
                    <a:pt x="745807" y="259080"/>
                  </a:lnTo>
                  <a:close/>
                </a:path>
                <a:path w="869950" h="449580">
                  <a:moveTo>
                    <a:pt x="766762" y="280987"/>
                  </a:moveTo>
                  <a:lnTo>
                    <a:pt x="765810" y="280035"/>
                  </a:lnTo>
                  <a:lnTo>
                    <a:pt x="762952" y="280035"/>
                  </a:lnTo>
                  <a:lnTo>
                    <a:pt x="763905" y="280987"/>
                  </a:lnTo>
                  <a:lnTo>
                    <a:pt x="765810" y="280987"/>
                  </a:lnTo>
                  <a:lnTo>
                    <a:pt x="766762" y="281940"/>
                  </a:lnTo>
                  <a:lnTo>
                    <a:pt x="766762" y="280987"/>
                  </a:lnTo>
                  <a:close/>
                </a:path>
                <a:path w="869950" h="449580">
                  <a:moveTo>
                    <a:pt x="768667" y="280035"/>
                  </a:moveTo>
                  <a:lnTo>
                    <a:pt x="762952" y="278130"/>
                  </a:lnTo>
                  <a:lnTo>
                    <a:pt x="761047" y="278130"/>
                  </a:lnTo>
                  <a:lnTo>
                    <a:pt x="768667" y="280035"/>
                  </a:lnTo>
                  <a:close/>
                </a:path>
                <a:path w="869950" h="449580">
                  <a:moveTo>
                    <a:pt x="769620" y="266700"/>
                  </a:moveTo>
                  <a:lnTo>
                    <a:pt x="762952" y="264160"/>
                  </a:lnTo>
                  <a:lnTo>
                    <a:pt x="761047" y="264160"/>
                  </a:lnTo>
                  <a:lnTo>
                    <a:pt x="764857" y="265430"/>
                  </a:lnTo>
                  <a:lnTo>
                    <a:pt x="769620" y="266700"/>
                  </a:lnTo>
                  <a:close/>
                </a:path>
                <a:path w="869950" h="449580">
                  <a:moveTo>
                    <a:pt x="783526" y="322834"/>
                  </a:moveTo>
                  <a:lnTo>
                    <a:pt x="779145" y="323850"/>
                  </a:lnTo>
                  <a:lnTo>
                    <a:pt x="782002" y="323850"/>
                  </a:lnTo>
                  <a:lnTo>
                    <a:pt x="783526" y="322834"/>
                  </a:lnTo>
                  <a:close/>
                </a:path>
                <a:path w="869950" h="449580">
                  <a:moveTo>
                    <a:pt x="869632" y="297180"/>
                  </a:moveTo>
                  <a:lnTo>
                    <a:pt x="868680" y="295910"/>
                  </a:lnTo>
                  <a:lnTo>
                    <a:pt x="865822" y="293370"/>
                  </a:lnTo>
                  <a:lnTo>
                    <a:pt x="865822" y="294640"/>
                  </a:lnTo>
                  <a:lnTo>
                    <a:pt x="853440" y="290830"/>
                  </a:lnTo>
                  <a:lnTo>
                    <a:pt x="850582" y="289560"/>
                  </a:lnTo>
                  <a:lnTo>
                    <a:pt x="847725" y="285750"/>
                  </a:lnTo>
                  <a:lnTo>
                    <a:pt x="842962" y="281940"/>
                  </a:lnTo>
                  <a:lnTo>
                    <a:pt x="844867" y="281940"/>
                  </a:lnTo>
                  <a:lnTo>
                    <a:pt x="842010" y="278130"/>
                  </a:lnTo>
                  <a:lnTo>
                    <a:pt x="840105" y="276860"/>
                  </a:lnTo>
                  <a:lnTo>
                    <a:pt x="836295" y="274320"/>
                  </a:lnTo>
                  <a:lnTo>
                    <a:pt x="834390" y="273050"/>
                  </a:lnTo>
                  <a:lnTo>
                    <a:pt x="828675" y="270510"/>
                  </a:lnTo>
                  <a:lnTo>
                    <a:pt x="824865" y="265430"/>
                  </a:lnTo>
                  <a:lnTo>
                    <a:pt x="817245" y="266700"/>
                  </a:lnTo>
                  <a:lnTo>
                    <a:pt x="807720" y="265430"/>
                  </a:lnTo>
                  <a:lnTo>
                    <a:pt x="806767" y="262890"/>
                  </a:lnTo>
                  <a:lnTo>
                    <a:pt x="805497" y="257810"/>
                  </a:lnTo>
                  <a:lnTo>
                    <a:pt x="804862" y="255270"/>
                  </a:lnTo>
                  <a:lnTo>
                    <a:pt x="804138" y="254000"/>
                  </a:lnTo>
                  <a:lnTo>
                    <a:pt x="802716" y="251460"/>
                  </a:lnTo>
                  <a:lnTo>
                    <a:pt x="802005" y="250190"/>
                  </a:lnTo>
                  <a:lnTo>
                    <a:pt x="794385" y="247650"/>
                  </a:lnTo>
                  <a:lnTo>
                    <a:pt x="794385" y="251460"/>
                  </a:lnTo>
                  <a:lnTo>
                    <a:pt x="789622" y="250190"/>
                  </a:lnTo>
                  <a:lnTo>
                    <a:pt x="790575" y="247650"/>
                  </a:lnTo>
                  <a:lnTo>
                    <a:pt x="789622" y="242570"/>
                  </a:lnTo>
                  <a:lnTo>
                    <a:pt x="789622" y="238760"/>
                  </a:lnTo>
                  <a:lnTo>
                    <a:pt x="789622" y="237490"/>
                  </a:lnTo>
                  <a:lnTo>
                    <a:pt x="789241" y="234950"/>
                  </a:lnTo>
                  <a:lnTo>
                    <a:pt x="788670" y="231140"/>
                  </a:lnTo>
                  <a:lnTo>
                    <a:pt x="785812" y="228600"/>
                  </a:lnTo>
                  <a:lnTo>
                    <a:pt x="784860" y="227330"/>
                  </a:lnTo>
                  <a:lnTo>
                    <a:pt x="789508" y="229819"/>
                  </a:lnTo>
                  <a:lnTo>
                    <a:pt x="792480" y="231140"/>
                  </a:lnTo>
                  <a:lnTo>
                    <a:pt x="784631" y="223520"/>
                  </a:lnTo>
                  <a:lnTo>
                    <a:pt x="781164" y="224790"/>
                  </a:lnTo>
                  <a:lnTo>
                    <a:pt x="777875" y="227330"/>
                  </a:lnTo>
                  <a:lnTo>
                    <a:pt x="774217" y="226060"/>
                  </a:lnTo>
                  <a:lnTo>
                    <a:pt x="770572" y="224790"/>
                  </a:lnTo>
                  <a:lnTo>
                    <a:pt x="769620" y="220980"/>
                  </a:lnTo>
                  <a:lnTo>
                    <a:pt x="780097" y="220980"/>
                  </a:lnTo>
                  <a:lnTo>
                    <a:pt x="769620" y="213360"/>
                  </a:lnTo>
                  <a:lnTo>
                    <a:pt x="764743" y="210820"/>
                  </a:lnTo>
                  <a:lnTo>
                    <a:pt x="756399" y="209550"/>
                  </a:lnTo>
                  <a:lnTo>
                    <a:pt x="750468" y="207010"/>
                  </a:lnTo>
                  <a:lnTo>
                    <a:pt x="747509" y="205740"/>
                  </a:lnTo>
                  <a:lnTo>
                    <a:pt x="741045" y="200660"/>
                  </a:lnTo>
                  <a:lnTo>
                    <a:pt x="741045" y="203200"/>
                  </a:lnTo>
                  <a:lnTo>
                    <a:pt x="741997" y="207010"/>
                  </a:lnTo>
                  <a:lnTo>
                    <a:pt x="736282" y="205740"/>
                  </a:lnTo>
                  <a:lnTo>
                    <a:pt x="731520" y="201930"/>
                  </a:lnTo>
                  <a:lnTo>
                    <a:pt x="730554" y="200660"/>
                  </a:lnTo>
                  <a:lnTo>
                    <a:pt x="726757" y="195580"/>
                  </a:lnTo>
                  <a:lnTo>
                    <a:pt x="721271" y="190500"/>
                  </a:lnTo>
                  <a:lnTo>
                    <a:pt x="714375" y="190500"/>
                  </a:lnTo>
                  <a:lnTo>
                    <a:pt x="714375" y="187960"/>
                  </a:lnTo>
                  <a:lnTo>
                    <a:pt x="708660" y="186690"/>
                  </a:lnTo>
                  <a:lnTo>
                    <a:pt x="706361" y="185420"/>
                  </a:lnTo>
                  <a:lnTo>
                    <a:pt x="701802" y="182880"/>
                  </a:lnTo>
                  <a:lnTo>
                    <a:pt x="697230" y="180340"/>
                  </a:lnTo>
                  <a:lnTo>
                    <a:pt x="691515" y="182880"/>
                  </a:lnTo>
                  <a:lnTo>
                    <a:pt x="687895" y="172720"/>
                  </a:lnTo>
                  <a:lnTo>
                    <a:pt x="676859" y="167640"/>
                  </a:lnTo>
                  <a:lnTo>
                    <a:pt x="666724" y="163830"/>
                  </a:lnTo>
                  <a:lnTo>
                    <a:pt x="665797" y="156210"/>
                  </a:lnTo>
                  <a:lnTo>
                    <a:pt x="650557" y="147320"/>
                  </a:lnTo>
                  <a:lnTo>
                    <a:pt x="651510" y="146050"/>
                  </a:lnTo>
                  <a:lnTo>
                    <a:pt x="642937" y="139700"/>
                  </a:lnTo>
                  <a:lnTo>
                    <a:pt x="632460" y="139700"/>
                  </a:lnTo>
                  <a:lnTo>
                    <a:pt x="630555" y="138430"/>
                  </a:lnTo>
                  <a:lnTo>
                    <a:pt x="633412" y="138430"/>
                  </a:lnTo>
                  <a:lnTo>
                    <a:pt x="633412" y="137160"/>
                  </a:lnTo>
                  <a:lnTo>
                    <a:pt x="625716" y="130810"/>
                  </a:lnTo>
                  <a:lnTo>
                    <a:pt x="619709" y="127000"/>
                  </a:lnTo>
                  <a:lnTo>
                    <a:pt x="613181" y="125730"/>
                  </a:lnTo>
                  <a:lnTo>
                    <a:pt x="603885" y="124460"/>
                  </a:lnTo>
                  <a:lnTo>
                    <a:pt x="604837" y="119380"/>
                  </a:lnTo>
                  <a:lnTo>
                    <a:pt x="600036" y="116840"/>
                  </a:lnTo>
                  <a:lnTo>
                    <a:pt x="594106" y="110490"/>
                  </a:lnTo>
                  <a:lnTo>
                    <a:pt x="592924" y="109220"/>
                  </a:lnTo>
                  <a:lnTo>
                    <a:pt x="589838" y="106680"/>
                  </a:lnTo>
                  <a:lnTo>
                    <a:pt x="583666" y="101600"/>
                  </a:lnTo>
                  <a:lnTo>
                    <a:pt x="581418" y="100330"/>
                  </a:lnTo>
                  <a:lnTo>
                    <a:pt x="572452" y="95250"/>
                  </a:lnTo>
                  <a:lnTo>
                    <a:pt x="575310" y="95250"/>
                  </a:lnTo>
                  <a:lnTo>
                    <a:pt x="569950" y="91440"/>
                  </a:lnTo>
                  <a:lnTo>
                    <a:pt x="562813" y="86360"/>
                  </a:lnTo>
                  <a:lnTo>
                    <a:pt x="554596" y="78740"/>
                  </a:lnTo>
                  <a:lnTo>
                    <a:pt x="551853" y="76200"/>
                  </a:lnTo>
                  <a:lnTo>
                    <a:pt x="544893" y="71120"/>
                  </a:lnTo>
                  <a:lnTo>
                    <a:pt x="541413" y="68580"/>
                  </a:lnTo>
                  <a:lnTo>
                    <a:pt x="530542" y="71120"/>
                  </a:lnTo>
                  <a:lnTo>
                    <a:pt x="518160" y="68580"/>
                  </a:lnTo>
                  <a:lnTo>
                    <a:pt x="522541" y="72390"/>
                  </a:lnTo>
                  <a:lnTo>
                    <a:pt x="520420" y="74930"/>
                  </a:lnTo>
                  <a:lnTo>
                    <a:pt x="516674" y="76200"/>
                  </a:lnTo>
                  <a:lnTo>
                    <a:pt x="516255" y="78740"/>
                  </a:lnTo>
                  <a:lnTo>
                    <a:pt x="510540" y="76200"/>
                  </a:lnTo>
                  <a:lnTo>
                    <a:pt x="507365" y="68580"/>
                  </a:lnTo>
                  <a:lnTo>
                    <a:pt x="506831" y="67310"/>
                  </a:lnTo>
                  <a:lnTo>
                    <a:pt x="505777" y="64770"/>
                  </a:lnTo>
                  <a:lnTo>
                    <a:pt x="512445" y="68580"/>
                  </a:lnTo>
                  <a:lnTo>
                    <a:pt x="513397" y="69850"/>
                  </a:lnTo>
                  <a:lnTo>
                    <a:pt x="514438" y="64770"/>
                  </a:lnTo>
                  <a:lnTo>
                    <a:pt x="509587" y="60960"/>
                  </a:lnTo>
                  <a:lnTo>
                    <a:pt x="508190" y="59690"/>
                  </a:lnTo>
                  <a:lnTo>
                    <a:pt x="504012" y="55880"/>
                  </a:lnTo>
                  <a:lnTo>
                    <a:pt x="502920" y="52070"/>
                  </a:lnTo>
                  <a:lnTo>
                    <a:pt x="494487" y="45720"/>
                  </a:lnTo>
                  <a:lnTo>
                    <a:pt x="486244" y="40640"/>
                  </a:lnTo>
                  <a:lnTo>
                    <a:pt x="482942" y="38100"/>
                  </a:lnTo>
                  <a:lnTo>
                    <a:pt x="481291" y="36830"/>
                  </a:lnTo>
                  <a:lnTo>
                    <a:pt x="478002" y="34290"/>
                  </a:lnTo>
                  <a:lnTo>
                    <a:pt x="472948" y="30480"/>
                  </a:lnTo>
                  <a:lnTo>
                    <a:pt x="469582" y="27940"/>
                  </a:lnTo>
                  <a:lnTo>
                    <a:pt x="465772" y="25400"/>
                  </a:lnTo>
                  <a:lnTo>
                    <a:pt x="463867" y="24130"/>
                  </a:lnTo>
                  <a:lnTo>
                    <a:pt x="461479" y="21590"/>
                  </a:lnTo>
                  <a:lnTo>
                    <a:pt x="459105" y="19050"/>
                  </a:lnTo>
                  <a:lnTo>
                    <a:pt x="454342" y="15240"/>
                  </a:lnTo>
                  <a:lnTo>
                    <a:pt x="449580" y="12700"/>
                  </a:lnTo>
                  <a:lnTo>
                    <a:pt x="448144" y="11430"/>
                  </a:lnTo>
                  <a:lnTo>
                    <a:pt x="443865" y="7620"/>
                  </a:lnTo>
                  <a:lnTo>
                    <a:pt x="440055" y="5080"/>
                  </a:lnTo>
                  <a:lnTo>
                    <a:pt x="435292" y="2540"/>
                  </a:lnTo>
                  <a:lnTo>
                    <a:pt x="431482" y="0"/>
                  </a:lnTo>
                  <a:lnTo>
                    <a:pt x="417195" y="2540"/>
                  </a:lnTo>
                  <a:lnTo>
                    <a:pt x="421005" y="6350"/>
                  </a:lnTo>
                  <a:lnTo>
                    <a:pt x="421957" y="7620"/>
                  </a:lnTo>
                  <a:lnTo>
                    <a:pt x="408622" y="11430"/>
                  </a:lnTo>
                  <a:lnTo>
                    <a:pt x="406717" y="10160"/>
                  </a:lnTo>
                  <a:lnTo>
                    <a:pt x="405765" y="8890"/>
                  </a:lnTo>
                  <a:lnTo>
                    <a:pt x="405765" y="6350"/>
                  </a:lnTo>
                  <a:lnTo>
                    <a:pt x="406717" y="6350"/>
                  </a:lnTo>
                  <a:lnTo>
                    <a:pt x="412432" y="3810"/>
                  </a:lnTo>
                  <a:lnTo>
                    <a:pt x="411480" y="2540"/>
                  </a:lnTo>
                  <a:lnTo>
                    <a:pt x="408622" y="2540"/>
                  </a:lnTo>
                  <a:lnTo>
                    <a:pt x="407670" y="3810"/>
                  </a:lnTo>
                  <a:lnTo>
                    <a:pt x="406717" y="3810"/>
                  </a:lnTo>
                  <a:lnTo>
                    <a:pt x="404812" y="5080"/>
                  </a:lnTo>
                  <a:lnTo>
                    <a:pt x="401955" y="7620"/>
                  </a:lnTo>
                  <a:lnTo>
                    <a:pt x="400050" y="11430"/>
                  </a:lnTo>
                  <a:lnTo>
                    <a:pt x="394538" y="10160"/>
                  </a:lnTo>
                  <a:lnTo>
                    <a:pt x="395998" y="7620"/>
                  </a:lnTo>
                  <a:lnTo>
                    <a:pt x="399237" y="3810"/>
                  </a:lnTo>
                  <a:lnTo>
                    <a:pt x="399097" y="2540"/>
                  </a:lnTo>
                  <a:lnTo>
                    <a:pt x="393382" y="5080"/>
                  </a:lnTo>
                  <a:lnTo>
                    <a:pt x="395287" y="6350"/>
                  </a:lnTo>
                  <a:lnTo>
                    <a:pt x="391477" y="10160"/>
                  </a:lnTo>
                  <a:lnTo>
                    <a:pt x="391477" y="12700"/>
                  </a:lnTo>
                  <a:lnTo>
                    <a:pt x="382905" y="15240"/>
                  </a:lnTo>
                  <a:lnTo>
                    <a:pt x="377190" y="15240"/>
                  </a:lnTo>
                  <a:lnTo>
                    <a:pt x="377812" y="13970"/>
                  </a:lnTo>
                  <a:lnTo>
                    <a:pt x="378612" y="12395"/>
                  </a:lnTo>
                  <a:lnTo>
                    <a:pt x="376237" y="13970"/>
                  </a:lnTo>
                  <a:lnTo>
                    <a:pt x="377190" y="11430"/>
                  </a:lnTo>
                  <a:lnTo>
                    <a:pt x="377190" y="10160"/>
                  </a:lnTo>
                  <a:lnTo>
                    <a:pt x="376237" y="10160"/>
                  </a:lnTo>
                  <a:lnTo>
                    <a:pt x="374332" y="11430"/>
                  </a:lnTo>
                  <a:lnTo>
                    <a:pt x="361950" y="13970"/>
                  </a:lnTo>
                  <a:lnTo>
                    <a:pt x="367665" y="17780"/>
                  </a:lnTo>
                  <a:lnTo>
                    <a:pt x="362902" y="21590"/>
                  </a:lnTo>
                  <a:lnTo>
                    <a:pt x="356235" y="19050"/>
                  </a:lnTo>
                  <a:lnTo>
                    <a:pt x="362902" y="24130"/>
                  </a:lnTo>
                  <a:lnTo>
                    <a:pt x="351091" y="21590"/>
                  </a:lnTo>
                  <a:lnTo>
                    <a:pt x="334911" y="24130"/>
                  </a:lnTo>
                  <a:lnTo>
                    <a:pt x="319633" y="27940"/>
                  </a:lnTo>
                  <a:lnTo>
                    <a:pt x="310515" y="29210"/>
                  </a:lnTo>
                  <a:lnTo>
                    <a:pt x="303847" y="34290"/>
                  </a:lnTo>
                  <a:lnTo>
                    <a:pt x="296227" y="36830"/>
                  </a:lnTo>
                  <a:lnTo>
                    <a:pt x="286702" y="38100"/>
                  </a:lnTo>
                  <a:lnTo>
                    <a:pt x="289560" y="38100"/>
                  </a:lnTo>
                  <a:lnTo>
                    <a:pt x="292404" y="44450"/>
                  </a:lnTo>
                  <a:lnTo>
                    <a:pt x="283845" y="44450"/>
                  </a:lnTo>
                  <a:lnTo>
                    <a:pt x="281178" y="39370"/>
                  </a:lnTo>
                  <a:lnTo>
                    <a:pt x="274675" y="38100"/>
                  </a:lnTo>
                  <a:lnTo>
                    <a:pt x="266560" y="38100"/>
                  </a:lnTo>
                  <a:lnTo>
                    <a:pt x="259080" y="35560"/>
                  </a:lnTo>
                  <a:lnTo>
                    <a:pt x="258889" y="38100"/>
                  </a:lnTo>
                  <a:lnTo>
                    <a:pt x="251929" y="41910"/>
                  </a:lnTo>
                  <a:lnTo>
                    <a:pt x="245706" y="44450"/>
                  </a:lnTo>
                  <a:lnTo>
                    <a:pt x="245732" y="44589"/>
                  </a:lnTo>
                  <a:lnTo>
                    <a:pt x="247650" y="49530"/>
                  </a:lnTo>
                  <a:lnTo>
                    <a:pt x="240982" y="49530"/>
                  </a:lnTo>
                  <a:lnTo>
                    <a:pt x="245618" y="44589"/>
                  </a:lnTo>
                  <a:lnTo>
                    <a:pt x="245706" y="44450"/>
                  </a:lnTo>
                  <a:lnTo>
                    <a:pt x="240030" y="41910"/>
                  </a:lnTo>
                  <a:lnTo>
                    <a:pt x="227647" y="46990"/>
                  </a:lnTo>
                  <a:lnTo>
                    <a:pt x="199301" y="49530"/>
                  </a:lnTo>
                  <a:lnTo>
                    <a:pt x="184785" y="53340"/>
                  </a:lnTo>
                  <a:lnTo>
                    <a:pt x="184785" y="54610"/>
                  </a:lnTo>
                  <a:lnTo>
                    <a:pt x="188595" y="57150"/>
                  </a:lnTo>
                  <a:lnTo>
                    <a:pt x="184785" y="59690"/>
                  </a:lnTo>
                  <a:lnTo>
                    <a:pt x="172402" y="53340"/>
                  </a:lnTo>
                  <a:lnTo>
                    <a:pt x="168592" y="55880"/>
                  </a:lnTo>
                  <a:lnTo>
                    <a:pt x="170497" y="63500"/>
                  </a:lnTo>
                  <a:lnTo>
                    <a:pt x="162877" y="59690"/>
                  </a:lnTo>
                  <a:lnTo>
                    <a:pt x="165735" y="62230"/>
                  </a:lnTo>
                  <a:lnTo>
                    <a:pt x="163830" y="63500"/>
                  </a:lnTo>
                  <a:lnTo>
                    <a:pt x="133667" y="67310"/>
                  </a:lnTo>
                  <a:lnTo>
                    <a:pt x="104051" y="74930"/>
                  </a:lnTo>
                  <a:lnTo>
                    <a:pt x="74079" y="81280"/>
                  </a:lnTo>
                  <a:lnTo>
                    <a:pt x="42862" y="81280"/>
                  </a:lnTo>
                  <a:lnTo>
                    <a:pt x="48577" y="82550"/>
                  </a:lnTo>
                  <a:lnTo>
                    <a:pt x="45720" y="83820"/>
                  </a:lnTo>
                  <a:lnTo>
                    <a:pt x="40957" y="85090"/>
                  </a:lnTo>
                  <a:lnTo>
                    <a:pt x="43815" y="85090"/>
                  </a:lnTo>
                  <a:lnTo>
                    <a:pt x="43434" y="85852"/>
                  </a:lnTo>
                  <a:lnTo>
                    <a:pt x="40957" y="86677"/>
                  </a:lnTo>
                  <a:lnTo>
                    <a:pt x="41910" y="86677"/>
                  </a:lnTo>
                  <a:lnTo>
                    <a:pt x="43383" y="85940"/>
                  </a:lnTo>
                  <a:lnTo>
                    <a:pt x="41910" y="88900"/>
                  </a:lnTo>
                  <a:lnTo>
                    <a:pt x="42862" y="91440"/>
                  </a:lnTo>
                  <a:lnTo>
                    <a:pt x="24765" y="87630"/>
                  </a:lnTo>
                  <a:lnTo>
                    <a:pt x="22860" y="95250"/>
                  </a:lnTo>
                  <a:lnTo>
                    <a:pt x="7620" y="92710"/>
                  </a:lnTo>
                  <a:lnTo>
                    <a:pt x="6667" y="97790"/>
                  </a:lnTo>
                  <a:lnTo>
                    <a:pt x="11430" y="96520"/>
                  </a:lnTo>
                  <a:lnTo>
                    <a:pt x="11112" y="102870"/>
                  </a:lnTo>
                  <a:lnTo>
                    <a:pt x="16065" y="107950"/>
                  </a:lnTo>
                  <a:lnTo>
                    <a:pt x="22275" y="113030"/>
                  </a:lnTo>
                  <a:lnTo>
                    <a:pt x="25717" y="118110"/>
                  </a:lnTo>
                  <a:lnTo>
                    <a:pt x="31851" y="115570"/>
                  </a:lnTo>
                  <a:lnTo>
                    <a:pt x="40589" y="116840"/>
                  </a:lnTo>
                  <a:lnTo>
                    <a:pt x="50228" y="116840"/>
                  </a:lnTo>
                  <a:lnTo>
                    <a:pt x="52425" y="115570"/>
                  </a:lnTo>
                  <a:lnTo>
                    <a:pt x="59055" y="111760"/>
                  </a:lnTo>
                  <a:lnTo>
                    <a:pt x="60680" y="112496"/>
                  </a:lnTo>
                  <a:lnTo>
                    <a:pt x="60960" y="111760"/>
                  </a:lnTo>
                  <a:lnTo>
                    <a:pt x="64770" y="110490"/>
                  </a:lnTo>
                  <a:lnTo>
                    <a:pt x="72390" y="110490"/>
                  </a:lnTo>
                  <a:lnTo>
                    <a:pt x="71437" y="111760"/>
                  </a:lnTo>
                  <a:lnTo>
                    <a:pt x="78143" y="110490"/>
                  </a:lnTo>
                  <a:lnTo>
                    <a:pt x="84861" y="109220"/>
                  </a:lnTo>
                  <a:lnTo>
                    <a:pt x="109207" y="106680"/>
                  </a:lnTo>
                  <a:lnTo>
                    <a:pt x="124777" y="105410"/>
                  </a:lnTo>
                  <a:lnTo>
                    <a:pt x="121920" y="101600"/>
                  </a:lnTo>
                  <a:lnTo>
                    <a:pt x="126682" y="100330"/>
                  </a:lnTo>
                  <a:lnTo>
                    <a:pt x="128587" y="101600"/>
                  </a:lnTo>
                  <a:lnTo>
                    <a:pt x="130492" y="101600"/>
                  </a:lnTo>
                  <a:lnTo>
                    <a:pt x="129921" y="99060"/>
                  </a:lnTo>
                  <a:lnTo>
                    <a:pt x="125247" y="100330"/>
                  </a:lnTo>
                  <a:lnTo>
                    <a:pt x="120573" y="100330"/>
                  </a:lnTo>
                  <a:lnTo>
                    <a:pt x="120015" y="96520"/>
                  </a:lnTo>
                  <a:lnTo>
                    <a:pt x="129082" y="99060"/>
                  </a:lnTo>
                  <a:lnTo>
                    <a:pt x="141198" y="96520"/>
                  </a:lnTo>
                  <a:lnTo>
                    <a:pt x="152958" y="95250"/>
                  </a:lnTo>
                  <a:lnTo>
                    <a:pt x="160972" y="97790"/>
                  </a:lnTo>
                  <a:lnTo>
                    <a:pt x="163703" y="96520"/>
                  </a:lnTo>
                  <a:lnTo>
                    <a:pt x="162039" y="92710"/>
                  </a:lnTo>
                  <a:lnTo>
                    <a:pt x="164782" y="91440"/>
                  </a:lnTo>
                  <a:lnTo>
                    <a:pt x="167640" y="93980"/>
                  </a:lnTo>
                  <a:lnTo>
                    <a:pt x="168592" y="90170"/>
                  </a:lnTo>
                  <a:lnTo>
                    <a:pt x="173355" y="88900"/>
                  </a:lnTo>
                  <a:lnTo>
                    <a:pt x="177165" y="91440"/>
                  </a:lnTo>
                  <a:lnTo>
                    <a:pt x="178117" y="95250"/>
                  </a:lnTo>
                  <a:lnTo>
                    <a:pt x="177165" y="95250"/>
                  </a:lnTo>
                  <a:lnTo>
                    <a:pt x="173355" y="96520"/>
                  </a:lnTo>
                  <a:lnTo>
                    <a:pt x="180975" y="97790"/>
                  </a:lnTo>
                  <a:lnTo>
                    <a:pt x="191452" y="91440"/>
                  </a:lnTo>
                  <a:lnTo>
                    <a:pt x="185737" y="91440"/>
                  </a:lnTo>
                  <a:lnTo>
                    <a:pt x="193675" y="88900"/>
                  </a:lnTo>
                  <a:lnTo>
                    <a:pt x="201612" y="86360"/>
                  </a:lnTo>
                  <a:lnTo>
                    <a:pt x="235153" y="78740"/>
                  </a:lnTo>
                  <a:lnTo>
                    <a:pt x="250507" y="72390"/>
                  </a:lnTo>
                  <a:lnTo>
                    <a:pt x="248602" y="71120"/>
                  </a:lnTo>
                  <a:lnTo>
                    <a:pt x="256806" y="67310"/>
                  </a:lnTo>
                  <a:lnTo>
                    <a:pt x="267881" y="67310"/>
                  </a:lnTo>
                  <a:lnTo>
                    <a:pt x="277177" y="64770"/>
                  </a:lnTo>
                  <a:lnTo>
                    <a:pt x="276225" y="66040"/>
                  </a:lnTo>
                  <a:lnTo>
                    <a:pt x="277647" y="64770"/>
                  </a:lnTo>
                  <a:lnTo>
                    <a:pt x="279082" y="63500"/>
                  </a:lnTo>
                  <a:lnTo>
                    <a:pt x="282892" y="60960"/>
                  </a:lnTo>
                  <a:lnTo>
                    <a:pt x="287655" y="59690"/>
                  </a:lnTo>
                  <a:lnTo>
                    <a:pt x="283845" y="63500"/>
                  </a:lnTo>
                  <a:lnTo>
                    <a:pt x="296227" y="63500"/>
                  </a:lnTo>
                  <a:lnTo>
                    <a:pt x="291465" y="67310"/>
                  </a:lnTo>
                  <a:lnTo>
                    <a:pt x="299212" y="63500"/>
                  </a:lnTo>
                  <a:lnTo>
                    <a:pt x="302056" y="60960"/>
                  </a:lnTo>
                  <a:lnTo>
                    <a:pt x="303644" y="57150"/>
                  </a:lnTo>
                  <a:lnTo>
                    <a:pt x="307657" y="52070"/>
                  </a:lnTo>
                  <a:lnTo>
                    <a:pt x="310515" y="54610"/>
                  </a:lnTo>
                  <a:lnTo>
                    <a:pt x="312420" y="52070"/>
                  </a:lnTo>
                  <a:lnTo>
                    <a:pt x="313372" y="50800"/>
                  </a:lnTo>
                  <a:lnTo>
                    <a:pt x="313372" y="49530"/>
                  </a:lnTo>
                  <a:lnTo>
                    <a:pt x="321945" y="45720"/>
                  </a:lnTo>
                  <a:lnTo>
                    <a:pt x="320459" y="48260"/>
                  </a:lnTo>
                  <a:lnTo>
                    <a:pt x="322300" y="50800"/>
                  </a:lnTo>
                  <a:lnTo>
                    <a:pt x="323951" y="52070"/>
                  </a:lnTo>
                  <a:lnTo>
                    <a:pt x="321945" y="55880"/>
                  </a:lnTo>
                  <a:lnTo>
                    <a:pt x="333870" y="54610"/>
                  </a:lnTo>
                  <a:lnTo>
                    <a:pt x="342417" y="52070"/>
                  </a:lnTo>
                  <a:lnTo>
                    <a:pt x="349529" y="48260"/>
                  </a:lnTo>
                  <a:lnTo>
                    <a:pt x="357187" y="52070"/>
                  </a:lnTo>
                  <a:lnTo>
                    <a:pt x="357136" y="48260"/>
                  </a:lnTo>
                  <a:lnTo>
                    <a:pt x="357124" y="46990"/>
                  </a:lnTo>
                  <a:lnTo>
                    <a:pt x="351701" y="45720"/>
                  </a:lnTo>
                  <a:lnTo>
                    <a:pt x="345935" y="46990"/>
                  </a:lnTo>
                  <a:lnTo>
                    <a:pt x="344805" y="46990"/>
                  </a:lnTo>
                  <a:lnTo>
                    <a:pt x="342417" y="45720"/>
                  </a:lnTo>
                  <a:lnTo>
                    <a:pt x="340042" y="44450"/>
                  </a:lnTo>
                  <a:lnTo>
                    <a:pt x="349567" y="38100"/>
                  </a:lnTo>
                  <a:lnTo>
                    <a:pt x="355282" y="38100"/>
                  </a:lnTo>
                  <a:lnTo>
                    <a:pt x="359841" y="39370"/>
                  </a:lnTo>
                  <a:lnTo>
                    <a:pt x="365391" y="43180"/>
                  </a:lnTo>
                  <a:lnTo>
                    <a:pt x="372554" y="45720"/>
                  </a:lnTo>
                  <a:lnTo>
                    <a:pt x="381000" y="44589"/>
                  </a:lnTo>
                  <a:lnTo>
                    <a:pt x="381000" y="44450"/>
                  </a:lnTo>
                  <a:lnTo>
                    <a:pt x="381952" y="44450"/>
                  </a:lnTo>
                  <a:lnTo>
                    <a:pt x="381000" y="44589"/>
                  </a:lnTo>
                  <a:lnTo>
                    <a:pt x="381000" y="45720"/>
                  </a:lnTo>
                  <a:lnTo>
                    <a:pt x="379095" y="45720"/>
                  </a:lnTo>
                  <a:lnTo>
                    <a:pt x="384810" y="46990"/>
                  </a:lnTo>
                  <a:lnTo>
                    <a:pt x="386334" y="44450"/>
                  </a:lnTo>
                  <a:lnTo>
                    <a:pt x="388620" y="40640"/>
                  </a:lnTo>
                  <a:lnTo>
                    <a:pt x="396240" y="43180"/>
                  </a:lnTo>
                  <a:lnTo>
                    <a:pt x="396989" y="40640"/>
                  </a:lnTo>
                  <a:lnTo>
                    <a:pt x="398145" y="36830"/>
                  </a:lnTo>
                  <a:lnTo>
                    <a:pt x="403669" y="39992"/>
                  </a:lnTo>
                  <a:lnTo>
                    <a:pt x="404647" y="39611"/>
                  </a:lnTo>
                  <a:lnTo>
                    <a:pt x="404241" y="36830"/>
                  </a:lnTo>
                  <a:lnTo>
                    <a:pt x="403860" y="34290"/>
                  </a:lnTo>
                  <a:lnTo>
                    <a:pt x="391477" y="38100"/>
                  </a:lnTo>
                  <a:lnTo>
                    <a:pt x="395287" y="36830"/>
                  </a:lnTo>
                  <a:lnTo>
                    <a:pt x="398145" y="34290"/>
                  </a:lnTo>
                  <a:lnTo>
                    <a:pt x="405765" y="27940"/>
                  </a:lnTo>
                  <a:lnTo>
                    <a:pt x="410527" y="25400"/>
                  </a:lnTo>
                  <a:lnTo>
                    <a:pt x="415290" y="26670"/>
                  </a:lnTo>
                  <a:lnTo>
                    <a:pt x="414337" y="29210"/>
                  </a:lnTo>
                  <a:lnTo>
                    <a:pt x="412432" y="31750"/>
                  </a:lnTo>
                  <a:lnTo>
                    <a:pt x="410527" y="33020"/>
                  </a:lnTo>
                  <a:lnTo>
                    <a:pt x="413385" y="34290"/>
                  </a:lnTo>
                  <a:lnTo>
                    <a:pt x="415290" y="30480"/>
                  </a:lnTo>
                  <a:lnTo>
                    <a:pt x="417195" y="31750"/>
                  </a:lnTo>
                  <a:lnTo>
                    <a:pt x="416242" y="35560"/>
                  </a:lnTo>
                  <a:lnTo>
                    <a:pt x="412432" y="38100"/>
                  </a:lnTo>
                  <a:lnTo>
                    <a:pt x="421005" y="38100"/>
                  </a:lnTo>
                  <a:lnTo>
                    <a:pt x="421957" y="36830"/>
                  </a:lnTo>
                  <a:lnTo>
                    <a:pt x="420052" y="40640"/>
                  </a:lnTo>
                  <a:lnTo>
                    <a:pt x="421005" y="40640"/>
                  </a:lnTo>
                  <a:lnTo>
                    <a:pt x="419100" y="43180"/>
                  </a:lnTo>
                  <a:lnTo>
                    <a:pt x="421005" y="41910"/>
                  </a:lnTo>
                  <a:lnTo>
                    <a:pt x="421957" y="40640"/>
                  </a:lnTo>
                  <a:lnTo>
                    <a:pt x="422249" y="40449"/>
                  </a:lnTo>
                  <a:lnTo>
                    <a:pt x="421957" y="39370"/>
                  </a:lnTo>
                  <a:lnTo>
                    <a:pt x="422910" y="38100"/>
                  </a:lnTo>
                  <a:lnTo>
                    <a:pt x="423862" y="39370"/>
                  </a:lnTo>
                  <a:lnTo>
                    <a:pt x="422249" y="40449"/>
                  </a:lnTo>
                  <a:lnTo>
                    <a:pt x="425767" y="53340"/>
                  </a:lnTo>
                  <a:lnTo>
                    <a:pt x="433387" y="54610"/>
                  </a:lnTo>
                  <a:lnTo>
                    <a:pt x="427697" y="49530"/>
                  </a:lnTo>
                  <a:lnTo>
                    <a:pt x="427901" y="46990"/>
                  </a:lnTo>
                  <a:lnTo>
                    <a:pt x="429793" y="44589"/>
                  </a:lnTo>
                  <a:lnTo>
                    <a:pt x="429793" y="43180"/>
                  </a:lnTo>
                  <a:lnTo>
                    <a:pt x="429577" y="40640"/>
                  </a:lnTo>
                  <a:lnTo>
                    <a:pt x="438772" y="46990"/>
                  </a:lnTo>
                  <a:lnTo>
                    <a:pt x="443230" y="59690"/>
                  </a:lnTo>
                  <a:lnTo>
                    <a:pt x="447217" y="63550"/>
                  </a:lnTo>
                  <a:lnTo>
                    <a:pt x="444817" y="59690"/>
                  </a:lnTo>
                  <a:lnTo>
                    <a:pt x="449580" y="59690"/>
                  </a:lnTo>
                  <a:lnTo>
                    <a:pt x="456247" y="68580"/>
                  </a:lnTo>
                  <a:lnTo>
                    <a:pt x="457200" y="71120"/>
                  </a:lnTo>
                  <a:lnTo>
                    <a:pt x="462673" y="73660"/>
                  </a:lnTo>
                  <a:lnTo>
                    <a:pt x="463143" y="71120"/>
                  </a:lnTo>
                  <a:lnTo>
                    <a:pt x="462546" y="68580"/>
                  </a:lnTo>
                  <a:lnTo>
                    <a:pt x="464820" y="67310"/>
                  </a:lnTo>
                  <a:lnTo>
                    <a:pt x="465772" y="74930"/>
                  </a:lnTo>
                  <a:lnTo>
                    <a:pt x="472440" y="68580"/>
                  </a:lnTo>
                  <a:lnTo>
                    <a:pt x="478155" y="71120"/>
                  </a:lnTo>
                  <a:lnTo>
                    <a:pt x="475297" y="74930"/>
                  </a:lnTo>
                  <a:lnTo>
                    <a:pt x="482015" y="78740"/>
                  </a:lnTo>
                  <a:lnTo>
                    <a:pt x="485533" y="77470"/>
                  </a:lnTo>
                  <a:lnTo>
                    <a:pt x="488683" y="76200"/>
                  </a:lnTo>
                  <a:lnTo>
                    <a:pt x="494347" y="80010"/>
                  </a:lnTo>
                  <a:lnTo>
                    <a:pt x="485775" y="82550"/>
                  </a:lnTo>
                  <a:lnTo>
                    <a:pt x="493395" y="85090"/>
                  </a:lnTo>
                  <a:lnTo>
                    <a:pt x="489585" y="88900"/>
                  </a:lnTo>
                  <a:lnTo>
                    <a:pt x="499110" y="90170"/>
                  </a:lnTo>
                  <a:lnTo>
                    <a:pt x="500062" y="92710"/>
                  </a:lnTo>
                  <a:lnTo>
                    <a:pt x="506730" y="97790"/>
                  </a:lnTo>
                  <a:lnTo>
                    <a:pt x="506730" y="95250"/>
                  </a:lnTo>
                  <a:lnTo>
                    <a:pt x="512445" y="91440"/>
                  </a:lnTo>
                  <a:lnTo>
                    <a:pt x="518160" y="95250"/>
                  </a:lnTo>
                  <a:lnTo>
                    <a:pt x="521017" y="100330"/>
                  </a:lnTo>
                  <a:lnTo>
                    <a:pt x="513397" y="97790"/>
                  </a:lnTo>
                  <a:lnTo>
                    <a:pt x="522922" y="102870"/>
                  </a:lnTo>
                  <a:lnTo>
                    <a:pt x="519112" y="104140"/>
                  </a:lnTo>
                  <a:lnTo>
                    <a:pt x="515302" y="106680"/>
                  </a:lnTo>
                  <a:lnTo>
                    <a:pt x="513397" y="100330"/>
                  </a:lnTo>
                  <a:lnTo>
                    <a:pt x="512445" y="101600"/>
                  </a:lnTo>
                  <a:lnTo>
                    <a:pt x="508635" y="101600"/>
                  </a:lnTo>
                  <a:lnTo>
                    <a:pt x="511492" y="107950"/>
                  </a:lnTo>
                  <a:lnTo>
                    <a:pt x="519112" y="110490"/>
                  </a:lnTo>
                  <a:lnTo>
                    <a:pt x="522922" y="113030"/>
                  </a:lnTo>
                  <a:lnTo>
                    <a:pt x="521970" y="111760"/>
                  </a:lnTo>
                  <a:lnTo>
                    <a:pt x="520065" y="110490"/>
                  </a:lnTo>
                  <a:lnTo>
                    <a:pt x="536257" y="113030"/>
                  </a:lnTo>
                  <a:lnTo>
                    <a:pt x="537210" y="115570"/>
                  </a:lnTo>
                  <a:lnTo>
                    <a:pt x="532447" y="115570"/>
                  </a:lnTo>
                  <a:lnTo>
                    <a:pt x="535305" y="116840"/>
                  </a:lnTo>
                  <a:lnTo>
                    <a:pt x="538162" y="116840"/>
                  </a:lnTo>
                  <a:lnTo>
                    <a:pt x="541972" y="118110"/>
                  </a:lnTo>
                  <a:lnTo>
                    <a:pt x="539115" y="120650"/>
                  </a:lnTo>
                  <a:lnTo>
                    <a:pt x="537273" y="124320"/>
                  </a:lnTo>
                  <a:lnTo>
                    <a:pt x="544830" y="127000"/>
                  </a:lnTo>
                  <a:lnTo>
                    <a:pt x="544830" y="129540"/>
                  </a:lnTo>
                  <a:lnTo>
                    <a:pt x="548640" y="134620"/>
                  </a:lnTo>
                  <a:lnTo>
                    <a:pt x="545782" y="134620"/>
                  </a:lnTo>
                  <a:lnTo>
                    <a:pt x="551434" y="138430"/>
                  </a:lnTo>
                  <a:lnTo>
                    <a:pt x="558876" y="140970"/>
                  </a:lnTo>
                  <a:lnTo>
                    <a:pt x="566674" y="142240"/>
                  </a:lnTo>
                  <a:lnTo>
                    <a:pt x="573405" y="147320"/>
                  </a:lnTo>
                  <a:lnTo>
                    <a:pt x="575310" y="147320"/>
                  </a:lnTo>
                  <a:lnTo>
                    <a:pt x="578167" y="148590"/>
                  </a:lnTo>
                  <a:lnTo>
                    <a:pt x="579501" y="149542"/>
                  </a:lnTo>
                  <a:lnTo>
                    <a:pt x="583514" y="152400"/>
                  </a:lnTo>
                  <a:lnTo>
                    <a:pt x="588873" y="157480"/>
                  </a:lnTo>
                  <a:lnTo>
                    <a:pt x="595312" y="162560"/>
                  </a:lnTo>
                  <a:lnTo>
                    <a:pt x="603885" y="165100"/>
                  </a:lnTo>
                  <a:lnTo>
                    <a:pt x="605790" y="173990"/>
                  </a:lnTo>
                  <a:lnTo>
                    <a:pt x="609180" y="173990"/>
                  </a:lnTo>
                  <a:lnTo>
                    <a:pt x="609358" y="170180"/>
                  </a:lnTo>
                  <a:lnTo>
                    <a:pt x="610603" y="167640"/>
                  </a:lnTo>
                  <a:lnTo>
                    <a:pt x="617220" y="168910"/>
                  </a:lnTo>
                  <a:lnTo>
                    <a:pt x="621677" y="171450"/>
                  </a:lnTo>
                  <a:lnTo>
                    <a:pt x="621499" y="173990"/>
                  </a:lnTo>
                  <a:lnTo>
                    <a:pt x="619887" y="176530"/>
                  </a:lnTo>
                  <a:lnTo>
                    <a:pt x="620077" y="179070"/>
                  </a:lnTo>
                  <a:lnTo>
                    <a:pt x="625792" y="179070"/>
                  </a:lnTo>
                  <a:lnTo>
                    <a:pt x="632218" y="180340"/>
                  </a:lnTo>
                  <a:lnTo>
                    <a:pt x="638289" y="182880"/>
                  </a:lnTo>
                  <a:lnTo>
                    <a:pt x="642937" y="189230"/>
                  </a:lnTo>
                  <a:lnTo>
                    <a:pt x="643407" y="189230"/>
                  </a:lnTo>
                  <a:lnTo>
                    <a:pt x="641032" y="185420"/>
                  </a:lnTo>
                  <a:lnTo>
                    <a:pt x="644842" y="189230"/>
                  </a:lnTo>
                  <a:lnTo>
                    <a:pt x="643407" y="189230"/>
                  </a:lnTo>
                  <a:lnTo>
                    <a:pt x="645795" y="193040"/>
                  </a:lnTo>
                  <a:lnTo>
                    <a:pt x="640753" y="193040"/>
                  </a:lnTo>
                  <a:lnTo>
                    <a:pt x="659396" y="201930"/>
                  </a:lnTo>
                  <a:lnTo>
                    <a:pt x="666750" y="200660"/>
                  </a:lnTo>
                  <a:lnTo>
                    <a:pt x="669607" y="205740"/>
                  </a:lnTo>
                  <a:lnTo>
                    <a:pt x="668655" y="204470"/>
                  </a:lnTo>
                  <a:lnTo>
                    <a:pt x="667842" y="205549"/>
                  </a:lnTo>
                  <a:lnTo>
                    <a:pt x="670687" y="208280"/>
                  </a:lnTo>
                  <a:lnTo>
                    <a:pt x="675436" y="207010"/>
                  </a:lnTo>
                  <a:lnTo>
                    <a:pt x="681075" y="205740"/>
                  </a:lnTo>
                  <a:lnTo>
                    <a:pt x="687705" y="209550"/>
                  </a:lnTo>
                  <a:lnTo>
                    <a:pt x="690562" y="212090"/>
                  </a:lnTo>
                  <a:lnTo>
                    <a:pt x="692315" y="215607"/>
                  </a:lnTo>
                  <a:lnTo>
                    <a:pt x="698182" y="217170"/>
                  </a:lnTo>
                  <a:lnTo>
                    <a:pt x="700087" y="219710"/>
                  </a:lnTo>
                  <a:lnTo>
                    <a:pt x="698322" y="220891"/>
                  </a:lnTo>
                  <a:lnTo>
                    <a:pt x="709612" y="227330"/>
                  </a:lnTo>
                  <a:lnTo>
                    <a:pt x="712470" y="226060"/>
                  </a:lnTo>
                  <a:lnTo>
                    <a:pt x="718185" y="226060"/>
                  </a:lnTo>
                  <a:lnTo>
                    <a:pt x="721042" y="227330"/>
                  </a:lnTo>
                  <a:lnTo>
                    <a:pt x="722274" y="229819"/>
                  </a:lnTo>
                  <a:lnTo>
                    <a:pt x="726757" y="231140"/>
                  </a:lnTo>
                  <a:lnTo>
                    <a:pt x="727710" y="234950"/>
                  </a:lnTo>
                  <a:lnTo>
                    <a:pt x="720090" y="234950"/>
                  </a:lnTo>
                  <a:lnTo>
                    <a:pt x="715327" y="231140"/>
                  </a:lnTo>
                  <a:lnTo>
                    <a:pt x="716254" y="237490"/>
                  </a:lnTo>
                  <a:lnTo>
                    <a:pt x="719963" y="238760"/>
                  </a:lnTo>
                  <a:lnTo>
                    <a:pt x="725639" y="240030"/>
                  </a:lnTo>
                  <a:lnTo>
                    <a:pt x="729615" y="244475"/>
                  </a:lnTo>
                  <a:lnTo>
                    <a:pt x="729615" y="241300"/>
                  </a:lnTo>
                  <a:lnTo>
                    <a:pt x="734377" y="238760"/>
                  </a:lnTo>
                  <a:lnTo>
                    <a:pt x="734377" y="241300"/>
                  </a:lnTo>
                  <a:lnTo>
                    <a:pt x="737235" y="245110"/>
                  </a:lnTo>
                  <a:lnTo>
                    <a:pt x="740092" y="247650"/>
                  </a:lnTo>
                  <a:lnTo>
                    <a:pt x="741045" y="247650"/>
                  </a:lnTo>
                  <a:lnTo>
                    <a:pt x="741997" y="248920"/>
                  </a:lnTo>
                  <a:lnTo>
                    <a:pt x="744855" y="248920"/>
                  </a:lnTo>
                  <a:lnTo>
                    <a:pt x="741997" y="252730"/>
                  </a:lnTo>
                  <a:lnTo>
                    <a:pt x="743902" y="252730"/>
                  </a:lnTo>
                  <a:lnTo>
                    <a:pt x="745807" y="254000"/>
                  </a:lnTo>
                  <a:lnTo>
                    <a:pt x="740092" y="257810"/>
                  </a:lnTo>
                  <a:lnTo>
                    <a:pt x="742950" y="257810"/>
                  </a:lnTo>
                  <a:lnTo>
                    <a:pt x="745807" y="255270"/>
                  </a:lnTo>
                  <a:lnTo>
                    <a:pt x="749617" y="254000"/>
                  </a:lnTo>
                  <a:lnTo>
                    <a:pt x="751522" y="256540"/>
                  </a:lnTo>
                  <a:lnTo>
                    <a:pt x="745807" y="259080"/>
                  </a:lnTo>
                  <a:lnTo>
                    <a:pt x="748665" y="259080"/>
                  </a:lnTo>
                  <a:lnTo>
                    <a:pt x="750570" y="257810"/>
                  </a:lnTo>
                  <a:lnTo>
                    <a:pt x="754380" y="259080"/>
                  </a:lnTo>
                  <a:lnTo>
                    <a:pt x="754380" y="261620"/>
                  </a:lnTo>
                  <a:lnTo>
                    <a:pt x="759142" y="261620"/>
                  </a:lnTo>
                  <a:lnTo>
                    <a:pt x="771525" y="265430"/>
                  </a:lnTo>
                  <a:lnTo>
                    <a:pt x="769620" y="266700"/>
                  </a:lnTo>
                  <a:lnTo>
                    <a:pt x="768667" y="266700"/>
                  </a:lnTo>
                  <a:lnTo>
                    <a:pt x="775335" y="269240"/>
                  </a:lnTo>
                  <a:lnTo>
                    <a:pt x="782002" y="269240"/>
                  </a:lnTo>
                  <a:lnTo>
                    <a:pt x="790575" y="271780"/>
                  </a:lnTo>
                  <a:lnTo>
                    <a:pt x="801052" y="273050"/>
                  </a:lnTo>
                  <a:lnTo>
                    <a:pt x="793432" y="274320"/>
                  </a:lnTo>
                  <a:lnTo>
                    <a:pt x="789622" y="274320"/>
                  </a:lnTo>
                  <a:lnTo>
                    <a:pt x="782955" y="273050"/>
                  </a:lnTo>
                  <a:lnTo>
                    <a:pt x="779145" y="273050"/>
                  </a:lnTo>
                  <a:lnTo>
                    <a:pt x="784860" y="276860"/>
                  </a:lnTo>
                  <a:lnTo>
                    <a:pt x="779145" y="275590"/>
                  </a:lnTo>
                  <a:lnTo>
                    <a:pt x="776287" y="273050"/>
                  </a:lnTo>
                  <a:lnTo>
                    <a:pt x="770572" y="273050"/>
                  </a:lnTo>
                  <a:lnTo>
                    <a:pt x="773430" y="274320"/>
                  </a:lnTo>
                  <a:lnTo>
                    <a:pt x="776287" y="278130"/>
                  </a:lnTo>
                  <a:lnTo>
                    <a:pt x="778192" y="278130"/>
                  </a:lnTo>
                  <a:lnTo>
                    <a:pt x="781050" y="281940"/>
                  </a:lnTo>
                  <a:lnTo>
                    <a:pt x="776287" y="280670"/>
                  </a:lnTo>
                  <a:lnTo>
                    <a:pt x="772477" y="280670"/>
                  </a:lnTo>
                  <a:lnTo>
                    <a:pt x="768667" y="279400"/>
                  </a:lnTo>
                  <a:lnTo>
                    <a:pt x="774382" y="281940"/>
                  </a:lnTo>
                  <a:lnTo>
                    <a:pt x="778192" y="283210"/>
                  </a:lnTo>
                  <a:lnTo>
                    <a:pt x="781050" y="285750"/>
                  </a:lnTo>
                  <a:lnTo>
                    <a:pt x="782955" y="287020"/>
                  </a:lnTo>
                  <a:lnTo>
                    <a:pt x="783907" y="289560"/>
                  </a:lnTo>
                  <a:lnTo>
                    <a:pt x="782955" y="292100"/>
                  </a:lnTo>
                  <a:lnTo>
                    <a:pt x="787717" y="293370"/>
                  </a:lnTo>
                  <a:lnTo>
                    <a:pt x="793432" y="294640"/>
                  </a:lnTo>
                  <a:lnTo>
                    <a:pt x="796290" y="294640"/>
                  </a:lnTo>
                  <a:lnTo>
                    <a:pt x="793432" y="297180"/>
                  </a:lnTo>
                  <a:lnTo>
                    <a:pt x="790575" y="297180"/>
                  </a:lnTo>
                  <a:lnTo>
                    <a:pt x="786765" y="299720"/>
                  </a:lnTo>
                  <a:lnTo>
                    <a:pt x="783907" y="298450"/>
                  </a:lnTo>
                  <a:lnTo>
                    <a:pt x="783272" y="297180"/>
                  </a:lnTo>
                  <a:lnTo>
                    <a:pt x="782002" y="294640"/>
                  </a:lnTo>
                  <a:lnTo>
                    <a:pt x="782002" y="295910"/>
                  </a:lnTo>
                  <a:lnTo>
                    <a:pt x="781050" y="295910"/>
                  </a:lnTo>
                  <a:lnTo>
                    <a:pt x="781050" y="297180"/>
                  </a:lnTo>
                  <a:lnTo>
                    <a:pt x="773430" y="295910"/>
                  </a:lnTo>
                  <a:lnTo>
                    <a:pt x="773430" y="292100"/>
                  </a:lnTo>
                  <a:lnTo>
                    <a:pt x="771525" y="288290"/>
                  </a:lnTo>
                  <a:lnTo>
                    <a:pt x="779526" y="291846"/>
                  </a:lnTo>
                  <a:lnTo>
                    <a:pt x="780097" y="292417"/>
                  </a:lnTo>
                  <a:lnTo>
                    <a:pt x="780097" y="294322"/>
                  </a:lnTo>
                  <a:lnTo>
                    <a:pt x="781050" y="295275"/>
                  </a:lnTo>
                  <a:lnTo>
                    <a:pt x="781050" y="293370"/>
                  </a:lnTo>
                  <a:lnTo>
                    <a:pt x="782002" y="292417"/>
                  </a:lnTo>
                  <a:lnTo>
                    <a:pt x="781050" y="292417"/>
                  </a:lnTo>
                  <a:lnTo>
                    <a:pt x="780097" y="291465"/>
                  </a:lnTo>
                  <a:lnTo>
                    <a:pt x="779780" y="291465"/>
                  </a:lnTo>
                  <a:lnTo>
                    <a:pt x="778192" y="288290"/>
                  </a:lnTo>
                  <a:lnTo>
                    <a:pt x="776287" y="287020"/>
                  </a:lnTo>
                  <a:lnTo>
                    <a:pt x="768667" y="281940"/>
                  </a:lnTo>
                  <a:lnTo>
                    <a:pt x="769620" y="283210"/>
                  </a:lnTo>
                  <a:lnTo>
                    <a:pt x="768667" y="283210"/>
                  </a:lnTo>
                  <a:lnTo>
                    <a:pt x="768667" y="284480"/>
                  </a:lnTo>
                  <a:lnTo>
                    <a:pt x="766762" y="281940"/>
                  </a:lnTo>
                  <a:lnTo>
                    <a:pt x="764857" y="281940"/>
                  </a:lnTo>
                  <a:lnTo>
                    <a:pt x="766762" y="284480"/>
                  </a:lnTo>
                  <a:lnTo>
                    <a:pt x="763905" y="282575"/>
                  </a:lnTo>
                  <a:lnTo>
                    <a:pt x="763905" y="285750"/>
                  </a:lnTo>
                  <a:lnTo>
                    <a:pt x="762952" y="287020"/>
                  </a:lnTo>
                  <a:lnTo>
                    <a:pt x="761047" y="287020"/>
                  </a:lnTo>
                  <a:lnTo>
                    <a:pt x="758190" y="285750"/>
                  </a:lnTo>
                  <a:lnTo>
                    <a:pt x="758190" y="284480"/>
                  </a:lnTo>
                  <a:lnTo>
                    <a:pt x="760095" y="285750"/>
                  </a:lnTo>
                  <a:lnTo>
                    <a:pt x="763905" y="285750"/>
                  </a:lnTo>
                  <a:lnTo>
                    <a:pt x="763905" y="282575"/>
                  </a:lnTo>
                  <a:lnTo>
                    <a:pt x="761047" y="280670"/>
                  </a:lnTo>
                  <a:lnTo>
                    <a:pt x="757237" y="278130"/>
                  </a:lnTo>
                  <a:lnTo>
                    <a:pt x="760095" y="280670"/>
                  </a:lnTo>
                  <a:lnTo>
                    <a:pt x="755332" y="279400"/>
                  </a:lnTo>
                  <a:lnTo>
                    <a:pt x="751522" y="278130"/>
                  </a:lnTo>
                  <a:lnTo>
                    <a:pt x="748665" y="278130"/>
                  </a:lnTo>
                  <a:lnTo>
                    <a:pt x="748665" y="281940"/>
                  </a:lnTo>
                  <a:lnTo>
                    <a:pt x="747712" y="285750"/>
                  </a:lnTo>
                  <a:lnTo>
                    <a:pt x="743902" y="289560"/>
                  </a:lnTo>
                  <a:lnTo>
                    <a:pt x="739140" y="294640"/>
                  </a:lnTo>
                  <a:lnTo>
                    <a:pt x="736282" y="297180"/>
                  </a:lnTo>
                  <a:lnTo>
                    <a:pt x="732472" y="298450"/>
                  </a:lnTo>
                  <a:lnTo>
                    <a:pt x="729615" y="300990"/>
                  </a:lnTo>
                  <a:lnTo>
                    <a:pt x="724852" y="300990"/>
                  </a:lnTo>
                  <a:lnTo>
                    <a:pt x="726757" y="298450"/>
                  </a:lnTo>
                  <a:lnTo>
                    <a:pt x="728662" y="295910"/>
                  </a:lnTo>
                  <a:lnTo>
                    <a:pt x="727392" y="294640"/>
                  </a:lnTo>
                  <a:lnTo>
                    <a:pt x="724852" y="292100"/>
                  </a:lnTo>
                  <a:lnTo>
                    <a:pt x="723900" y="287020"/>
                  </a:lnTo>
                  <a:lnTo>
                    <a:pt x="726757" y="289560"/>
                  </a:lnTo>
                  <a:lnTo>
                    <a:pt x="730567" y="288290"/>
                  </a:lnTo>
                  <a:lnTo>
                    <a:pt x="741997" y="283210"/>
                  </a:lnTo>
                  <a:lnTo>
                    <a:pt x="741045" y="283210"/>
                  </a:lnTo>
                  <a:lnTo>
                    <a:pt x="741045" y="279400"/>
                  </a:lnTo>
                  <a:lnTo>
                    <a:pt x="739140" y="281940"/>
                  </a:lnTo>
                  <a:lnTo>
                    <a:pt x="727710" y="287020"/>
                  </a:lnTo>
                  <a:lnTo>
                    <a:pt x="727710" y="284480"/>
                  </a:lnTo>
                  <a:lnTo>
                    <a:pt x="727710" y="281940"/>
                  </a:lnTo>
                  <a:lnTo>
                    <a:pt x="723900" y="284480"/>
                  </a:lnTo>
                  <a:lnTo>
                    <a:pt x="719137" y="281940"/>
                  </a:lnTo>
                  <a:lnTo>
                    <a:pt x="719264" y="287020"/>
                  </a:lnTo>
                  <a:lnTo>
                    <a:pt x="714489" y="290830"/>
                  </a:lnTo>
                  <a:lnTo>
                    <a:pt x="707745" y="292100"/>
                  </a:lnTo>
                  <a:lnTo>
                    <a:pt x="701992" y="294640"/>
                  </a:lnTo>
                  <a:lnTo>
                    <a:pt x="701040" y="292100"/>
                  </a:lnTo>
                  <a:lnTo>
                    <a:pt x="701255" y="291198"/>
                  </a:lnTo>
                  <a:lnTo>
                    <a:pt x="700557" y="292100"/>
                  </a:lnTo>
                  <a:lnTo>
                    <a:pt x="696633" y="295910"/>
                  </a:lnTo>
                  <a:lnTo>
                    <a:pt x="693661" y="296532"/>
                  </a:lnTo>
                  <a:lnTo>
                    <a:pt x="693420" y="297180"/>
                  </a:lnTo>
                  <a:lnTo>
                    <a:pt x="691832" y="297180"/>
                  </a:lnTo>
                  <a:lnTo>
                    <a:pt x="690562" y="298450"/>
                  </a:lnTo>
                  <a:lnTo>
                    <a:pt x="678180" y="297180"/>
                  </a:lnTo>
                  <a:lnTo>
                    <a:pt x="680770" y="294881"/>
                  </a:lnTo>
                  <a:lnTo>
                    <a:pt x="671042" y="295910"/>
                  </a:lnTo>
                  <a:lnTo>
                    <a:pt x="657809" y="298450"/>
                  </a:lnTo>
                  <a:lnTo>
                    <a:pt x="646899" y="303530"/>
                  </a:lnTo>
                  <a:lnTo>
                    <a:pt x="641985" y="308610"/>
                  </a:lnTo>
                  <a:lnTo>
                    <a:pt x="641985" y="299720"/>
                  </a:lnTo>
                  <a:lnTo>
                    <a:pt x="642937" y="297180"/>
                  </a:lnTo>
                  <a:lnTo>
                    <a:pt x="628650" y="320040"/>
                  </a:lnTo>
                  <a:lnTo>
                    <a:pt x="628650" y="335280"/>
                  </a:lnTo>
                  <a:lnTo>
                    <a:pt x="628180" y="335788"/>
                  </a:lnTo>
                  <a:lnTo>
                    <a:pt x="627900" y="334949"/>
                  </a:lnTo>
                  <a:lnTo>
                    <a:pt x="628650" y="335280"/>
                  </a:lnTo>
                  <a:lnTo>
                    <a:pt x="628650" y="320040"/>
                  </a:lnTo>
                  <a:lnTo>
                    <a:pt x="623887" y="327660"/>
                  </a:lnTo>
                  <a:lnTo>
                    <a:pt x="622960" y="321310"/>
                  </a:lnTo>
                  <a:lnTo>
                    <a:pt x="621868" y="317500"/>
                  </a:lnTo>
                  <a:lnTo>
                    <a:pt x="620788" y="313690"/>
                  </a:lnTo>
                  <a:lnTo>
                    <a:pt x="620623" y="310515"/>
                  </a:lnTo>
                  <a:lnTo>
                    <a:pt x="622935" y="310515"/>
                  </a:lnTo>
                  <a:lnTo>
                    <a:pt x="623887" y="309562"/>
                  </a:lnTo>
                  <a:lnTo>
                    <a:pt x="620534" y="308902"/>
                  </a:lnTo>
                  <a:lnTo>
                    <a:pt x="620395" y="306070"/>
                  </a:lnTo>
                  <a:lnTo>
                    <a:pt x="623316" y="302729"/>
                  </a:lnTo>
                  <a:lnTo>
                    <a:pt x="626745" y="309562"/>
                  </a:lnTo>
                  <a:lnTo>
                    <a:pt x="631507" y="293370"/>
                  </a:lnTo>
                  <a:lnTo>
                    <a:pt x="627697" y="299085"/>
                  </a:lnTo>
                  <a:lnTo>
                    <a:pt x="624840" y="299085"/>
                  </a:lnTo>
                  <a:lnTo>
                    <a:pt x="621030" y="298132"/>
                  </a:lnTo>
                  <a:lnTo>
                    <a:pt x="621817" y="299720"/>
                  </a:lnTo>
                  <a:lnTo>
                    <a:pt x="617220" y="299720"/>
                  </a:lnTo>
                  <a:lnTo>
                    <a:pt x="611505" y="303530"/>
                  </a:lnTo>
                  <a:lnTo>
                    <a:pt x="613410" y="304800"/>
                  </a:lnTo>
                  <a:lnTo>
                    <a:pt x="618172" y="312420"/>
                  </a:lnTo>
                  <a:lnTo>
                    <a:pt x="615315" y="313690"/>
                  </a:lnTo>
                  <a:lnTo>
                    <a:pt x="610082" y="309880"/>
                  </a:lnTo>
                  <a:lnTo>
                    <a:pt x="607098" y="308610"/>
                  </a:lnTo>
                  <a:lnTo>
                    <a:pt x="603923" y="307340"/>
                  </a:lnTo>
                  <a:lnTo>
                    <a:pt x="601903" y="306463"/>
                  </a:lnTo>
                  <a:lnTo>
                    <a:pt x="600075" y="317500"/>
                  </a:lnTo>
                  <a:lnTo>
                    <a:pt x="594360" y="317500"/>
                  </a:lnTo>
                  <a:lnTo>
                    <a:pt x="595312" y="316230"/>
                  </a:lnTo>
                  <a:lnTo>
                    <a:pt x="592455" y="307340"/>
                  </a:lnTo>
                  <a:lnTo>
                    <a:pt x="594360" y="304800"/>
                  </a:lnTo>
                  <a:lnTo>
                    <a:pt x="585571" y="314553"/>
                  </a:lnTo>
                  <a:lnTo>
                    <a:pt x="585787" y="314960"/>
                  </a:lnTo>
                  <a:lnTo>
                    <a:pt x="582930" y="317500"/>
                  </a:lnTo>
                  <a:lnTo>
                    <a:pt x="585571" y="314553"/>
                  </a:lnTo>
                  <a:lnTo>
                    <a:pt x="581977" y="307340"/>
                  </a:lnTo>
                  <a:lnTo>
                    <a:pt x="579120" y="306070"/>
                  </a:lnTo>
                  <a:lnTo>
                    <a:pt x="581025" y="307340"/>
                  </a:lnTo>
                  <a:lnTo>
                    <a:pt x="567690" y="307340"/>
                  </a:lnTo>
                  <a:lnTo>
                    <a:pt x="564832" y="308610"/>
                  </a:lnTo>
                  <a:lnTo>
                    <a:pt x="570547" y="311150"/>
                  </a:lnTo>
                  <a:lnTo>
                    <a:pt x="562508" y="313690"/>
                  </a:lnTo>
                  <a:lnTo>
                    <a:pt x="557682" y="320040"/>
                  </a:lnTo>
                  <a:lnTo>
                    <a:pt x="557682" y="351790"/>
                  </a:lnTo>
                  <a:lnTo>
                    <a:pt x="555307" y="353377"/>
                  </a:lnTo>
                  <a:lnTo>
                    <a:pt x="552450" y="353377"/>
                  </a:lnTo>
                  <a:lnTo>
                    <a:pt x="552170" y="353250"/>
                  </a:lnTo>
                  <a:lnTo>
                    <a:pt x="552437" y="353060"/>
                  </a:lnTo>
                  <a:lnTo>
                    <a:pt x="554355" y="351790"/>
                  </a:lnTo>
                  <a:lnTo>
                    <a:pt x="557212" y="350520"/>
                  </a:lnTo>
                  <a:lnTo>
                    <a:pt x="557682" y="351790"/>
                  </a:lnTo>
                  <a:lnTo>
                    <a:pt x="557682" y="320040"/>
                  </a:lnTo>
                  <a:lnTo>
                    <a:pt x="552856" y="326390"/>
                  </a:lnTo>
                  <a:lnTo>
                    <a:pt x="544830" y="330200"/>
                  </a:lnTo>
                  <a:lnTo>
                    <a:pt x="545782" y="327660"/>
                  </a:lnTo>
                  <a:lnTo>
                    <a:pt x="546735" y="316230"/>
                  </a:lnTo>
                  <a:lnTo>
                    <a:pt x="539115" y="316230"/>
                  </a:lnTo>
                  <a:lnTo>
                    <a:pt x="531253" y="332740"/>
                  </a:lnTo>
                  <a:lnTo>
                    <a:pt x="524637" y="342900"/>
                  </a:lnTo>
                  <a:lnTo>
                    <a:pt x="516255" y="349250"/>
                  </a:lnTo>
                  <a:lnTo>
                    <a:pt x="513397" y="346710"/>
                  </a:lnTo>
                  <a:lnTo>
                    <a:pt x="503872" y="351790"/>
                  </a:lnTo>
                  <a:lnTo>
                    <a:pt x="508965" y="342900"/>
                  </a:lnTo>
                  <a:lnTo>
                    <a:pt x="516128" y="332740"/>
                  </a:lnTo>
                  <a:lnTo>
                    <a:pt x="523824" y="322580"/>
                  </a:lnTo>
                  <a:lnTo>
                    <a:pt x="530542" y="314960"/>
                  </a:lnTo>
                  <a:lnTo>
                    <a:pt x="524827" y="312420"/>
                  </a:lnTo>
                  <a:lnTo>
                    <a:pt x="528637" y="311150"/>
                  </a:lnTo>
                  <a:lnTo>
                    <a:pt x="520065" y="312420"/>
                  </a:lnTo>
                  <a:lnTo>
                    <a:pt x="518629" y="311150"/>
                  </a:lnTo>
                  <a:lnTo>
                    <a:pt x="517207" y="309880"/>
                  </a:lnTo>
                  <a:lnTo>
                    <a:pt x="523875" y="307340"/>
                  </a:lnTo>
                  <a:lnTo>
                    <a:pt x="506730" y="307340"/>
                  </a:lnTo>
                  <a:lnTo>
                    <a:pt x="508457" y="314299"/>
                  </a:lnTo>
                  <a:lnTo>
                    <a:pt x="514350" y="311150"/>
                  </a:lnTo>
                  <a:lnTo>
                    <a:pt x="513600" y="317500"/>
                  </a:lnTo>
                  <a:lnTo>
                    <a:pt x="509104" y="323850"/>
                  </a:lnTo>
                  <a:lnTo>
                    <a:pt x="501751" y="330200"/>
                  </a:lnTo>
                  <a:lnTo>
                    <a:pt x="492442" y="332740"/>
                  </a:lnTo>
                  <a:lnTo>
                    <a:pt x="488632" y="330200"/>
                  </a:lnTo>
                  <a:lnTo>
                    <a:pt x="489991" y="327660"/>
                  </a:lnTo>
                  <a:lnTo>
                    <a:pt x="491350" y="325120"/>
                  </a:lnTo>
                  <a:lnTo>
                    <a:pt x="493395" y="321310"/>
                  </a:lnTo>
                  <a:lnTo>
                    <a:pt x="492442" y="320040"/>
                  </a:lnTo>
                  <a:lnTo>
                    <a:pt x="491490" y="322580"/>
                  </a:lnTo>
                  <a:lnTo>
                    <a:pt x="481012" y="325120"/>
                  </a:lnTo>
                  <a:lnTo>
                    <a:pt x="479107" y="323850"/>
                  </a:lnTo>
                  <a:lnTo>
                    <a:pt x="483870" y="320040"/>
                  </a:lnTo>
                  <a:lnTo>
                    <a:pt x="478866" y="321310"/>
                  </a:lnTo>
                  <a:lnTo>
                    <a:pt x="474573" y="325120"/>
                  </a:lnTo>
                  <a:lnTo>
                    <a:pt x="469938" y="327660"/>
                  </a:lnTo>
                  <a:lnTo>
                    <a:pt x="463867" y="326390"/>
                  </a:lnTo>
                  <a:lnTo>
                    <a:pt x="461010" y="326390"/>
                  </a:lnTo>
                  <a:lnTo>
                    <a:pt x="453390" y="320040"/>
                  </a:lnTo>
                  <a:lnTo>
                    <a:pt x="453390" y="323850"/>
                  </a:lnTo>
                  <a:lnTo>
                    <a:pt x="457390" y="330200"/>
                  </a:lnTo>
                  <a:lnTo>
                    <a:pt x="460413" y="340360"/>
                  </a:lnTo>
                  <a:lnTo>
                    <a:pt x="461822" y="350520"/>
                  </a:lnTo>
                  <a:lnTo>
                    <a:pt x="461010" y="356870"/>
                  </a:lnTo>
                  <a:lnTo>
                    <a:pt x="460057" y="356870"/>
                  </a:lnTo>
                  <a:lnTo>
                    <a:pt x="443865" y="353060"/>
                  </a:lnTo>
                  <a:lnTo>
                    <a:pt x="440055" y="349250"/>
                  </a:lnTo>
                  <a:lnTo>
                    <a:pt x="438442" y="345440"/>
                  </a:lnTo>
                  <a:lnTo>
                    <a:pt x="440055" y="340360"/>
                  </a:lnTo>
                  <a:lnTo>
                    <a:pt x="441655" y="335280"/>
                  </a:lnTo>
                  <a:lnTo>
                    <a:pt x="440055" y="330200"/>
                  </a:lnTo>
                  <a:lnTo>
                    <a:pt x="440055" y="332740"/>
                  </a:lnTo>
                  <a:lnTo>
                    <a:pt x="438150" y="335280"/>
                  </a:lnTo>
                  <a:lnTo>
                    <a:pt x="432435" y="335280"/>
                  </a:lnTo>
                  <a:lnTo>
                    <a:pt x="437197" y="330200"/>
                  </a:lnTo>
                  <a:lnTo>
                    <a:pt x="429577" y="331470"/>
                  </a:lnTo>
                  <a:lnTo>
                    <a:pt x="427520" y="335280"/>
                  </a:lnTo>
                  <a:lnTo>
                    <a:pt x="423862" y="335280"/>
                  </a:lnTo>
                  <a:lnTo>
                    <a:pt x="422338" y="336550"/>
                  </a:lnTo>
                  <a:lnTo>
                    <a:pt x="426720" y="337820"/>
                  </a:lnTo>
                  <a:lnTo>
                    <a:pt x="420052" y="340360"/>
                  </a:lnTo>
                  <a:lnTo>
                    <a:pt x="419100" y="337820"/>
                  </a:lnTo>
                  <a:lnTo>
                    <a:pt x="411480" y="339090"/>
                  </a:lnTo>
                  <a:lnTo>
                    <a:pt x="414337" y="342900"/>
                  </a:lnTo>
                  <a:lnTo>
                    <a:pt x="406717" y="354330"/>
                  </a:lnTo>
                  <a:lnTo>
                    <a:pt x="400050" y="356870"/>
                  </a:lnTo>
                  <a:lnTo>
                    <a:pt x="400050" y="354330"/>
                  </a:lnTo>
                  <a:lnTo>
                    <a:pt x="397192" y="351790"/>
                  </a:lnTo>
                  <a:lnTo>
                    <a:pt x="390525" y="353060"/>
                  </a:lnTo>
                  <a:lnTo>
                    <a:pt x="370522" y="353060"/>
                  </a:lnTo>
                  <a:lnTo>
                    <a:pt x="365760" y="354330"/>
                  </a:lnTo>
                  <a:lnTo>
                    <a:pt x="364807" y="353060"/>
                  </a:lnTo>
                  <a:lnTo>
                    <a:pt x="363855" y="350520"/>
                  </a:lnTo>
                  <a:lnTo>
                    <a:pt x="361391" y="347256"/>
                  </a:lnTo>
                  <a:lnTo>
                    <a:pt x="358000" y="350520"/>
                  </a:lnTo>
                  <a:lnTo>
                    <a:pt x="351104" y="353060"/>
                  </a:lnTo>
                  <a:lnTo>
                    <a:pt x="342252" y="351790"/>
                  </a:lnTo>
                  <a:lnTo>
                    <a:pt x="332422" y="349250"/>
                  </a:lnTo>
                  <a:lnTo>
                    <a:pt x="325424" y="346710"/>
                  </a:lnTo>
                  <a:lnTo>
                    <a:pt x="321945" y="345440"/>
                  </a:lnTo>
                  <a:lnTo>
                    <a:pt x="331470" y="342900"/>
                  </a:lnTo>
                  <a:lnTo>
                    <a:pt x="329565" y="342900"/>
                  </a:lnTo>
                  <a:lnTo>
                    <a:pt x="319125" y="337820"/>
                  </a:lnTo>
                  <a:lnTo>
                    <a:pt x="311099" y="337820"/>
                  </a:lnTo>
                  <a:lnTo>
                    <a:pt x="303974" y="336550"/>
                  </a:lnTo>
                  <a:lnTo>
                    <a:pt x="300875" y="334010"/>
                  </a:lnTo>
                  <a:lnTo>
                    <a:pt x="296227" y="330200"/>
                  </a:lnTo>
                  <a:lnTo>
                    <a:pt x="295656" y="328930"/>
                  </a:lnTo>
                  <a:lnTo>
                    <a:pt x="294513" y="326390"/>
                  </a:lnTo>
                  <a:lnTo>
                    <a:pt x="293370" y="323850"/>
                  </a:lnTo>
                  <a:lnTo>
                    <a:pt x="301942" y="322580"/>
                  </a:lnTo>
                  <a:lnTo>
                    <a:pt x="302577" y="320040"/>
                  </a:lnTo>
                  <a:lnTo>
                    <a:pt x="302895" y="318770"/>
                  </a:lnTo>
                  <a:lnTo>
                    <a:pt x="311467" y="322580"/>
                  </a:lnTo>
                  <a:lnTo>
                    <a:pt x="312420" y="328930"/>
                  </a:lnTo>
                  <a:lnTo>
                    <a:pt x="317182" y="331470"/>
                  </a:lnTo>
                  <a:lnTo>
                    <a:pt x="312420" y="326390"/>
                  </a:lnTo>
                  <a:lnTo>
                    <a:pt x="315277" y="326390"/>
                  </a:lnTo>
                  <a:lnTo>
                    <a:pt x="320548" y="328739"/>
                  </a:lnTo>
                  <a:lnTo>
                    <a:pt x="318541" y="326390"/>
                  </a:lnTo>
                  <a:lnTo>
                    <a:pt x="317461" y="325120"/>
                  </a:lnTo>
                  <a:lnTo>
                    <a:pt x="308394" y="318770"/>
                  </a:lnTo>
                  <a:lnTo>
                    <a:pt x="306578" y="317500"/>
                  </a:lnTo>
                  <a:lnTo>
                    <a:pt x="297662" y="311150"/>
                  </a:lnTo>
                  <a:lnTo>
                    <a:pt x="294093" y="308610"/>
                  </a:lnTo>
                  <a:lnTo>
                    <a:pt x="287655" y="303034"/>
                  </a:lnTo>
                  <a:lnTo>
                    <a:pt x="287655" y="328930"/>
                  </a:lnTo>
                  <a:lnTo>
                    <a:pt x="286702" y="328930"/>
                  </a:lnTo>
                  <a:lnTo>
                    <a:pt x="284797" y="327660"/>
                  </a:lnTo>
                  <a:lnTo>
                    <a:pt x="282892" y="326390"/>
                  </a:lnTo>
                  <a:lnTo>
                    <a:pt x="283845" y="326390"/>
                  </a:lnTo>
                  <a:lnTo>
                    <a:pt x="286702" y="327660"/>
                  </a:lnTo>
                  <a:lnTo>
                    <a:pt x="287655" y="328930"/>
                  </a:lnTo>
                  <a:lnTo>
                    <a:pt x="287655" y="303034"/>
                  </a:lnTo>
                  <a:lnTo>
                    <a:pt x="283845" y="299720"/>
                  </a:lnTo>
                  <a:lnTo>
                    <a:pt x="280987" y="299720"/>
                  </a:lnTo>
                  <a:lnTo>
                    <a:pt x="275272" y="298450"/>
                  </a:lnTo>
                  <a:lnTo>
                    <a:pt x="276225" y="300990"/>
                  </a:lnTo>
                  <a:lnTo>
                    <a:pt x="280987" y="303530"/>
                  </a:lnTo>
                  <a:lnTo>
                    <a:pt x="280073" y="306070"/>
                  </a:lnTo>
                  <a:lnTo>
                    <a:pt x="273608" y="306070"/>
                  </a:lnTo>
                  <a:lnTo>
                    <a:pt x="274320" y="307340"/>
                  </a:lnTo>
                  <a:lnTo>
                    <a:pt x="266700" y="307340"/>
                  </a:lnTo>
                  <a:lnTo>
                    <a:pt x="258127" y="306070"/>
                  </a:lnTo>
                  <a:lnTo>
                    <a:pt x="251460" y="299720"/>
                  </a:lnTo>
                  <a:lnTo>
                    <a:pt x="252539" y="296100"/>
                  </a:lnTo>
                  <a:lnTo>
                    <a:pt x="252412" y="295910"/>
                  </a:lnTo>
                  <a:lnTo>
                    <a:pt x="253365" y="293370"/>
                  </a:lnTo>
                  <a:lnTo>
                    <a:pt x="252539" y="296100"/>
                  </a:lnTo>
                  <a:lnTo>
                    <a:pt x="254952" y="299300"/>
                  </a:lnTo>
                  <a:lnTo>
                    <a:pt x="253834" y="293370"/>
                  </a:lnTo>
                  <a:lnTo>
                    <a:pt x="252412" y="285750"/>
                  </a:lnTo>
                  <a:lnTo>
                    <a:pt x="244792" y="289560"/>
                  </a:lnTo>
                  <a:lnTo>
                    <a:pt x="247650" y="297180"/>
                  </a:lnTo>
                  <a:lnTo>
                    <a:pt x="240030" y="295910"/>
                  </a:lnTo>
                  <a:lnTo>
                    <a:pt x="229552" y="295910"/>
                  </a:lnTo>
                  <a:lnTo>
                    <a:pt x="225844" y="291795"/>
                  </a:lnTo>
                  <a:lnTo>
                    <a:pt x="226695" y="299720"/>
                  </a:lnTo>
                  <a:lnTo>
                    <a:pt x="229336" y="297180"/>
                  </a:lnTo>
                  <a:lnTo>
                    <a:pt x="235026" y="300990"/>
                  </a:lnTo>
                  <a:lnTo>
                    <a:pt x="240347" y="303530"/>
                  </a:lnTo>
                  <a:lnTo>
                    <a:pt x="241935" y="299720"/>
                  </a:lnTo>
                  <a:lnTo>
                    <a:pt x="242887" y="308610"/>
                  </a:lnTo>
                  <a:lnTo>
                    <a:pt x="248602" y="307340"/>
                  </a:lnTo>
                  <a:lnTo>
                    <a:pt x="251460" y="318770"/>
                  </a:lnTo>
                  <a:lnTo>
                    <a:pt x="252412" y="316230"/>
                  </a:lnTo>
                  <a:lnTo>
                    <a:pt x="251460" y="313690"/>
                  </a:lnTo>
                  <a:lnTo>
                    <a:pt x="256222" y="318770"/>
                  </a:lnTo>
                  <a:lnTo>
                    <a:pt x="258127" y="318770"/>
                  </a:lnTo>
                  <a:lnTo>
                    <a:pt x="258127" y="317500"/>
                  </a:lnTo>
                  <a:lnTo>
                    <a:pt x="257797" y="317080"/>
                  </a:lnTo>
                  <a:lnTo>
                    <a:pt x="258127" y="317182"/>
                  </a:lnTo>
                  <a:lnTo>
                    <a:pt x="257136" y="316204"/>
                  </a:lnTo>
                  <a:lnTo>
                    <a:pt x="256324" y="315112"/>
                  </a:lnTo>
                  <a:lnTo>
                    <a:pt x="256374" y="314553"/>
                  </a:lnTo>
                  <a:lnTo>
                    <a:pt x="256692" y="313690"/>
                  </a:lnTo>
                  <a:lnTo>
                    <a:pt x="257175" y="312420"/>
                  </a:lnTo>
                  <a:lnTo>
                    <a:pt x="262890" y="311150"/>
                  </a:lnTo>
                  <a:lnTo>
                    <a:pt x="271462" y="317500"/>
                  </a:lnTo>
                  <a:lnTo>
                    <a:pt x="276225" y="317500"/>
                  </a:lnTo>
                  <a:lnTo>
                    <a:pt x="279082" y="320040"/>
                  </a:lnTo>
                  <a:lnTo>
                    <a:pt x="273367" y="318770"/>
                  </a:lnTo>
                  <a:lnTo>
                    <a:pt x="274320" y="321310"/>
                  </a:lnTo>
                  <a:lnTo>
                    <a:pt x="280987" y="321310"/>
                  </a:lnTo>
                  <a:lnTo>
                    <a:pt x="280911" y="325120"/>
                  </a:lnTo>
                  <a:lnTo>
                    <a:pt x="281813" y="328930"/>
                  </a:lnTo>
                  <a:lnTo>
                    <a:pt x="281114" y="330200"/>
                  </a:lnTo>
                  <a:lnTo>
                    <a:pt x="276225" y="330200"/>
                  </a:lnTo>
                  <a:lnTo>
                    <a:pt x="283845" y="335280"/>
                  </a:lnTo>
                  <a:lnTo>
                    <a:pt x="286702" y="339090"/>
                  </a:lnTo>
                  <a:lnTo>
                    <a:pt x="292417" y="344170"/>
                  </a:lnTo>
                  <a:lnTo>
                    <a:pt x="297180" y="345440"/>
                  </a:lnTo>
                  <a:lnTo>
                    <a:pt x="300037" y="347980"/>
                  </a:lnTo>
                  <a:lnTo>
                    <a:pt x="308610" y="346710"/>
                  </a:lnTo>
                  <a:lnTo>
                    <a:pt x="303847" y="347980"/>
                  </a:lnTo>
                  <a:lnTo>
                    <a:pt x="317182" y="354330"/>
                  </a:lnTo>
                  <a:lnTo>
                    <a:pt x="316230" y="354330"/>
                  </a:lnTo>
                  <a:lnTo>
                    <a:pt x="321945" y="358140"/>
                  </a:lnTo>
                  <a:lnTo>
                    <a:pt x="328612" y="361950"/>
                  </a:lnTo>
                  <a:lnTo>
                    <a:pt x="336232" y="365760"/>
                  </a:lnTo>
                  <a:lnTo>
                    <a:pt x="337185" y="366712"/>
                  </a:lnTo>
                  <a:lnTo>
                    <a:pt x="337185" y="367665"/>
                  </a:lnTo>
                  <a:lnTo>
                    <a:pt x="344805" y="375285"/>
                  </a:lnTo>
                  <a:lnTo>
                    <a:pt x="346710" y="376237"/>
                  </a:lnTo>
                  <a:lnTo>
                    <a:pt x="343852" y="373380"/>
                  </a:lnTo>
                  <a:lnTo>
                    <a:pt x="340995" y="369570"/>
                  </a:lnTo>
                  <a:lnTo>
                    <a:pt x="339902" y="367398"/>
                  </a:lnTo>
                  <a:lnTo>
                    <a:pt x="341947" y="368300"/>
                  </a:lnTo>
                  <a:lnTo>
                    <a:pt x="345757" y="372110"/>
                  </a:lnTo>
                  <a:lnTo>
                    <a:pt x="355282" y="379730"/>
                  </a:lnTo>
                  <a:lnTo>
                    <a:pt x="358660" y="383336"/>
                  </a:lnTo>
                  <a:lnTo>
                    <a:pt x="358140" y="383857"/>
                  </a:lnTo>
                  <a:lnTo>
                    <a:pt x="350520" y="380047"/>
                  </a:lnTo>
                  <a:lnTo>
                    <a:pt x="345757" y="376237"/>
                  </a:lnTo>
                  <a:lnTo>
                    <a:pt x="348615" y="380047"/>
                  </a:lnTo>
                  <a:lnTo>
                    <a:pt x="352425" y="383857"/>
                  </a:lnTo>
                  <a:lnTo>
                    <a:pt x="357187" y="385762"/>
                  </a:lnTo>
                  <a:lnTo>
                    <a:pt x="360045" y="384810"/>
                  </a:lnTo>
                  <a:lnTo>
                    <a:pt x="361950" y="384810"/>
                  </a:lnTo>
                  <a:lnTo>
                    <a:pt x="369570" y="382270"/>
                  </a:lnTo>
                  <a:lnTo>
                    <a:pt x="374332" y="381000"/>
                  </a:lnTo>
                  <a:lnTo>
                    <a:pt x="378142" y="379730"/>
                  </a:lnTo>
                  <a:lnTo>
                    <a:pt x="384810" y="378460"/>
                  </a:lnTo>
                  <a:lnTo>
                    <a:pt x="387667" y="378460"/>
                  </a:lnTo>
                  <a:lnTo>
                    <a:pt x="389572" y="382270"/>
                  </a:lnTo>
                  <a:lnTo>
                    <a:pt x="395287" y="381000"/>
                  </a:lnTo>
                  <a:lnTo>
                    <a:pt x="407670" y="383540"/>
                  </a:lnTo>
                  <a:lnTo>
                    <a:pt x="408940" y="381000"/>
                  </a:lnTo>
                  <a:lnTo>
                    <a:pt x="409575" y="379730"/>
                  </a:lnTo>
                  <a:lnTo>
                    <a:pt x="417410" y="382270"/>
                  </a:lnTo>
                  <a:lnTo>
                    <a:pt x="428028" y="382270"/>
                  </a:lnTo>
                  <a:lnTo>
                    <a:pt x="435457" y="379730"/>
                  </a:lnTo>
                  <a:lnTo>
                    <a:pt x="439166" y="378460"/>
                  </a:lnTo>
                  <a:lnTo>
                    <a:pt x="448627" y="377190"/>
                  </a:lnTo>
                  <a:lnTo>
                    <a:pt x="448627" y="373380"/>
                  </a:lnTo>
                  <a:lnTo>
                    <a:pt x="455295" y="372110"/>
                  </a:lnTo>
                  <a:lnTo>
                    <a:pt x="461962" y="369570"/>
                  </a:lnTo>
                  <a:lnTo>
                    <a:pt x="470535" y="365760"/>
                  </a:lnTo>
                  <a:lnTo>
                    <a:pt x="469582" y="361950"/>
                  </a:lnTo>
                  <a:lnTo>
                    <a:pt x="475703" y="360680"/>
                  </a:lnTo>
                  <a:lnTo>
                    <a:pt x="501967" y="360680"/>
                  </a:lnTo>
                  <a:lnTo>
                    <a:pt x="501015" y="361950"/>
                  </a:lnTo>
                  <a:lnTo>
                    <a:pt x="496252" y="361950"/>
                  </a:lnTo>
                  <a:lnTo>
                    <a:pt x="507898" y="363220"/>
                  </a:lnTo>
                  <a:lnTo>
                    <a:pt x="515137" y="360680"/>
                  </a:lnTo>
                  <a:lnTo>
                    <a:pt x="518744" y="359410"/>
                  </a:lnTo>
                  <a:lnTo>
                    <a:pt x="523900" y="356870"/>
                  </a:lnTo>
                  <a:lnTo>
                    <a:pt x="529056" y="354330"/>
                  </a:lnTo>
                  <a:lnTo>
                    <a:pt x="539115" y="354330"/>
                  </a:lnTo>
                  <a:lnTo>
                    <a:pt x="541972" y="353060"/>
                  </a:lnTo>
                  <a:lnTo>
                    <a:pt x="544830" y="353060"/>
                  </a:lnTo>
                  <a:lnTo>
                    <a:pt x="546735" y="354330"/>
                  </a:lnTo>
                  <a:lnTo>
                    <a:pt x="550545" y="354330"/>
                  </a:lnTo>
                  <a:lnTo>
                    <a:pt x="552043" y="353326"/>
                  </a:lnTo>
                  <a:lnTo>
                    <a:pt x="555307" y="355282"/>
                  </a:lnTo>
                  <a:lnTo>
                    <a:pt x="561975" y="360045"/>
                  </a:lnTo>
                  <a:lnTo>
                    <a:pt x="560209" y="355650"/>
                  </a:lnTo>
                  <a:lnTo>
                    <a:pt x="563880" y="356870"/>
                  </a:lnTo>
                  <a:lnTo>
                    <a:pt x="562927" y="353060"/>
                  </a:lnTo>
                  <a:lnTo>
                    <a:pt x="561022" y="350520"/>
                  </a:lnTo>
                  <a:lnTo>
                    <a:pt x="560070" y="349250"/>
                  </a:lnTo>
                  <a:lnTo>
                    <a:pt x="563880" y="347980"/>
                  </a:lnTo>
                  <a:lnTo>
                    <a:pt x="564832" y="346710"/>
                  </a:lnTo>
                  <a:lnTo>
                    <a:pt x="567994" y="347980"/>
                  </a:lnTo>
                  <a:lnTo>
                    <a:pt x="571614" y="347980"/>
                  </a:lnTo>
                  <a:lnTo>
                    <a:pt x="575411" y="346710"/>
                  </a:lnTo>
                  <a:lnTo>
                    <a:pt x="579120" y="349250"/>
                  </a:lnTo>
                  <a:lnTo>
                    <a:pt x="580390" y="346710"/>
                  </a:lnTo>
                  <a:lnTo>
                    <a:pt x="581025" y="345440"/>
                  </a:lnTo>
                  <a:lnTo>
                    <a:pt x="597217" y="342900"/>
                  </a:lnTo>
                  <a:lnTo>
                    <a:pt x="598004" y="336550"/>
                  </a:lnTo>
                  <a:lnTo>
                    <a:pt x="597217" y="336550"/>
                  </a:lnTo>
                  <a:lnTo>
                    <a:pt x="598055" y="336181"/>
                  </a:lnTo>
                  <a:lnTo>
                    <a:pt x="598170" y="335280"/>
                  </a:lnTo>
                  <a:lnTo>
                    <a:pt x="600075" y="335280"/>
                  </a:lnTo>
                  <a:lnTo>
                    <a:pt x="598055" y="336181"/>
                  </a:lnTo>
                  <a:lnTo>
                    <a:pt x="598004" y="336550"/>
                  </a:lnTo>
                  <a:lnTo>
                    <a:pt x="601027" y="336550"/>
                  </a:lnTo>
                  <a:lnTo>
                    <a:pt x="605790" y="337820"/>
                  </a:lnTo>
                  <a:lnTo>
                    <a:pt x="609600" y="335280"/>
                  </a:lnTo>
                  <a:lnTo>
                    <a:pt x="612457" y="340360"/>
                  </a:lnTo>
                  <a:lnTo>
                    <a:pt x="616254" y="335280"/>
                  </a:lnTo>
                  <a:lnTo>
                    <a:pt x="620077" y="330200"/>
                  </a:lnTo>
                  <a:lnTo>
                    <a:pt x="625792" y="334010"/>
                  </a:lnTo>
                  <a:lnTo>
                    <a:pt x="626503" y="334327"/>
                  </a:lnTo>
                  <a:lnTo>
                    <a:pt x="627849" y="336130"/>
                  </a:lnTo>
                  <a:lnTo>
                    <a:pt x="623887" y="340360"/>
                  </a:lnTo>
                  <a:lnTo>
                    <a:pt x="630885" y="336550"/>
                  </a:lnTo>
                  <a:lnTo>
                    <a:pt x="634949" y="334010"/>
                  </a:lnTo>
                  <a:lnTo>
                    <a:pt x="638479" y="332740"/>
                  </a:lnTo>
                  <a:lnTo>
                    <a:pt x="643890" y="327660"/>
                  </a:lnTo>
                  <a:lnTo>
                    <a:pt x="643890" y="331470"/>
                  </a:lnTo>
                  <a:lnTo>
                    <a:pt x="647700" y="330200"/>
                  </a:lnTo>
                  <a:lnTo>
                    <a:pt x="653415" y="325120"/>
                  </a:lnTo>
                  <a:lnTo>
                    <a:pt x="656272" y="327660"/>
                  </a:lnTo>
                  <a:lnTo>
                    <a:pt x="668058" y="328930"/>
                  </a:lnTo>
                  <a:lnTo>
                    <a:pt x="685558" y="327660"/>
                  </a:lnTo>
                  <a:lnTo>
                    <a:pt x="705561" y="325120"/>
                  </a:lnTo>
                  <a:lnTo>
                    <a:pt x="724852" y="325120"/>
                  </a:lnTo>
                  <a:lnTo>
                    <a:pt x="724217" y="321310"/>
                  </a:lnTo>
                  <a:lnTo>
                    <a:pt x="728421" y="321310"/>
                  </a:lnTo>
                  <a:lnTo>
                    <a:pt x="733691" y="322580"/>
                  </a:lnTo>
                  <a:lnTo>
                    <a:pt x="734987" y="321310"/>
                  </a:lnTo>
                  <a:lnTo>
                    <a:pt x="736282" y="320040"/>
                  </a:lnTo>
                  <a:lnTo>
                    <a:pt x="738187" y="322580"/>
                  </a:lnTo>
                  <a:lnTo>
                    <a:pt x="741045" y="323850"/>
                  </a:lnTo>
                  <a:lnTo>
                    <a:pt x="757237" y="323850"/>
                  </a:lnTo>
                  <a:lnTo>
                    <a:pt x="763905" y="322580"/>
                  </a:lnTo>
                  <a:lnTo>
                    <a:pt x="769620" y="321310"/>
                  </a:lnTo>
                  <a:lnTo>
                    <a:pt x="770890" y="320040"/>
                  </a:lnTo>
                  <a:lnTo>
                    <a:pt x="773430" y="317500"/>
                  </a:lnTo>
                  <a:lnTo>
                    <a:pt x="777240" y="320040"/>
                  </a:lnTo>
                  <a:lnTo>
                    <a:pt x="772477" y="321310"/>
                  </a:lnTo>
                  <a:lnTo>
                    <a:pt x="775335" y="322580"/>
                  </a:lnTo>
                  <a:lnTo>
                    <a:pt x="776287" y="321310"/>
                  </a:lnTo>
                  <a:lnTo>
                    <a:pt x="780097" y="320040"/>
                  </a:lnTo>
                  <a:lnTo>
                    <a:pt x="785812" y="321310"/>
                  </a:lnTo>
                  <a:lnTo>
                    <a:pt x="783526" y="322834"/>
                  </a:lnTo>
                  <a:lnTo>
                    <a:pt x="790092" y="321310"/>
                  </a:lnTo>
                  <a:lnTo>
                    <a:pt x="790867" y="320040"/>
                  </a:lnTo>
                  <a:lnTo>
                    <a:pt x="792416" y="317500"/>
                  </a:lnTo>
                  <a:lnTo>
                    <a:pt x="793191" y="316230"/>
                  </a:lnTo>
                  <a:lnTo>
                    <a:pt x="790930" y="312420"/>
                  </a:lnTo>
                  <a:lnTo>
                    <a:pt x="787082" y="308610"/>
                  </a:lnTo>
                  <a:lnTo>
                    <a:pt x="785812" y="307340"/>
                  </a:lnTo>
                  <a:lnTo>
                    <a:pt x="797242" y="308610"/>
                  </a:lnTo>
                  <a:lnTo>
                    <a:pt x="802005" y="307340"/>
                  </a:lnTo>
                  <a:lnTo>
                    <a:pt x="801052" y="303530"/>
                  </a:lnTo>
                  <a:lnTo>
                    <a:pt x="806767" y="304800"/>
                  </a:lnTo>
                  <a:lnTo>
                    <a:pt x="816292" y="306070"/>
                  </a:lnTo>
                  <a:lnTo>
                    <a:pt x="806767" y="307340"/>
                  </a:lnTo>
                  <a:lnTo>
                    <a:pt x="820102" y="307340"/>
                  </a:lnTo>
                  <a:lnTo>
                    <a:pt x="829627" y="306070"/>
                  </a:lnTo>
                  <a:lnTo>
                    <a:pt x="838200" y="304800"/>
                  </a:lnTo>
                  <a:lnTo>
                    <a:pt x="844867" y="303530"/>
                  </a:lnTo>
                  <a:lnTo>
                    <a:pt x="839152" y="300990"/>
                  </a:lnTo>
                  <a:lnTo>
                    <a:pt x="843915" y="302260"/>
                  </a:lnTo>
                  <a:lnTo>
                    <a:pt x="847725" y="300990"/>
                  </a:lnTo>
                  <a:lnTo>
                    <a:pt x="847725" y="299720"/>
                  </a:lnTo>
                  <a:lnTo>
                    <a:pt x="859155" y="298450"/>
                  </a:lnTo>
                  <a:lnTo>
                    <a:pt x="862012" y="297180"/>
                  </a:lnTo>
                  <a:lnTo>
                    <a:pt x="869632" y="2971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736330" y="1462087"/>
              <a:ext cx="635635" cy="603885"/>
            </a:xfrm>
            <a:custGeom>
              <a:avLst/>
              <a:gdLst/>
              <a:ahLst/>
              <a:cxnLst/>
              <a:rect l="l" t="t" r="r" b="b"/>
              <a:pathLst>
                <a:path w="635634" h="603885">
                  <a:moveTo>
                    <a:pt x="26670" y="54927"/>
                  </a:moveTo>
                  <a:lnTo>
                    <a:pt x="26035" y="54927"/>
                  </a:lnTo>
                  <a:lnTo>
                    <a:pt x="26225" y="55524"/>
                  </a:lnTo>
                  <a:lnTo>
                    <a:pt x="26670" y="54927"/>
                  </a:lnTo>
                  <a:close/>
                </a:path>
                <a:path w="635634" h="603885">
                  <a:moveTo>
                    <a:pt x="27165" y="58331"/>
                  </a:moveTo>
                  <a:lnTo>
                    <a:pt x="26225" y="55524"/>
                  </a:lnTo>
                  <a:lnTo>
                    <a:pt x="25717" y="56197"/>
                  </a:lnTo>
                  <a:lnTo>
                    <a:pt x="23812" y="57467"/>
                  </a:lnTo>
                  <a:lnTo>
                    <a:pt x="22860" y="58737"/>
                  </a:lnTo>
                  <a:lnTo>
                    <a:pt x="25984" y="60833"/>
                  </a:lnTo>
                  <a:lnTo>
                    <a:pt x="26644" y="58737"/>
                  </a:lnTo>
                  <a:lnTo>
                    <a:pt x="27165" y="58331"/>
                  </a:lnTo>
                  <a:close/>
                </a:path>
                <a:path w="635634" h="603885">
                  <a:moveTo>
                    <a:pt x="31242" y="210121"/>
                  </a:moveTo>
                  <a:lnTo>
                    <a:pt x="31191" y="209867"/>
                  </a:lnTo>
                  <a:lnTo>
                    <a:pt x="30480" y="206057"/>
                  </a:lnTo>
                  <a:lnTo>
                    <a:pt x="29895" y="206286"/>
                  </a:lnTo>
                  <a:lnTo>
                    <a:pt x="26670" y="209867"/>
                  </a:lnTo>
                  <a:lnTo>
                    <a:pt x="27940" y="207022"/>
                  </a:lnTo>
                  <a:lnTo>
                    <a:pt x="23812" y="208597"/>
                  </a:lnTo>
                  <a:lnTo>
                    <a:pt x="22860" y="211137"/>
                  </a:lnTo>
                  <a:lnTo>
                    <a:pt x="31242" y="210121"/>
                  </a:lnTo>
                  <a:close/>
                </a:path>
                <a:path w="635634" h="603885">
                  <a:moveTo>
                    <a:pt x="31673" y="212471"/>
                  </a:moveTo>
                  <a:lnTo>
                    <a:pt x="31394" y="210985"/>
                  </a:lnTo>
                  <a:lnTo>
                    <a:pt x="26670" y="213677"/>
                  </a:lnTo>
                  <a:lnTo>
                    <a:pt x="31572" y="212407"/>
                  </a:lnTo>
                  <a:close/>
                </a:path>
                <a:path w="635634" h="603885">
                  <a:moveTo>
                    <a:pt x="33337" y="209867"/>
                  </a:moveTo>
                  <a:lnTo>
                    <a:pt x="31242" y="210121"/>
                  </a:lnTo>
                  <a:lnTo>
                    <a:pt x="31394" y="210985"/>
                  </a:lnTo>
                  <a:lnTo>
                    <a:pt x="33337" y="209867"/>
                  </a:lnTo>
                  <a:close/>
                </a:path>
                <a:path w="635634" h="603885">
                  <a:moveTo>
                    <a:pt x="34302" y="214515"/>
                  </a:moveTo>
                  <a:lnTo>
                    <a:pt x="33807" y="213677"/>
                  </a:lnTo>
                  <a:lnTo>
                    <a:pt x="31673" y="212471"/>
                  </a:lnTo>
                  <a:lnTo>
                    <a:pt x="32385" y="216217"/>
                  </a:lnTo>
                  <a:lnTo>
                    <a:pt x="34302" y="214515"/>
                  </a:lnTo>
                  <a:close/>
                </a:path>
                <a:path w="635634" h="603885">
                  <a:moveTo>
                    <a:pt x="34925" y="24879"/>
                  </a:moveTo>
                  <a:lnTo>
                    <a:pt x="34290" y="23177"/>
                  </a:lnTo>
                  <a:lnTo>
                    <a:pt x="32385" y="23177"/>
                  </a:lnTo>
                  <a:lnTo>
                    <a:pt x="34925" y="24879"/>
                  </a:lnTo>
                  <a:close/>
                </a:path>
                <a:path w="635634" h="603885">
                  <a:moveTo>
                    <a:pt x="36195" y="25717"/>
                  </a:moveTo>
                  <a:lnTo>
                    <a:pt x="34925" y="24879"/>
                  </a:lnTo>
                  <a:lnTo>
                    <a:pt x="35242" y="25717"/>
                  </a:lnTo>
                  <a:lnTo>
                    <a:pt x="36195" y="25717"/>
                  </a:lnTo>
                  <a:close/>
                </a:path>
                <a:path w="635634" h="603885">
                  <a:moveTo>
                    <a:pt x="41910" y="227647"/>
                  </a:moveTo>
                  <a:lnTo>
                    <a:pt x="39052" y="227647"/>
                  </a:lnTo>
                  <a:lnTo>
                    <a:pt x="41148" y="229654"/>
                  </a:lnTo>
                  <a:lnTo>
                    <a:pt x="41910" y="227647"/>
                  </a:lnTo>
                  <a:close/>
                </a:path>
                <a:path w="635634" h="603885">
                  <a:moveTo>
                    <a:pt x="45046" y="178422"/>
                  </a:moveTo>
                  <a:lnTo>
                    <a:pt x="43815" y="178117"/>
                  </a:lnTo>
                  <a:lnTo>
                    <a:pt x="44132" y="178828"/>
                  </a:lnTo>
                  <a:lnTo>
                    <a:pt x="45046" y="178422"/>
                  </a:lnTo>
                  <a:close/>
                </a:path>
                <a:path w="635634" h="603885">
                  <a:moveTo>
                    <a:pt x="45720" y="233997"/>
                  </a:moveTo>
                  <a:lnTo>
                    <a:pt x="41148" y="229654"/>
                  </a:lnTo>
                  <a:lnTo>
                    <a:pt x="40005" y="232727"/>
                  </a:lnTo>
                  <a:lnTo>
                    <a:pt x="45720" y="233997"/>
                  </a:lnTo>
                  <a:close/>
                </a:path>
                <a:path w="635634" h="603885">
                  <a:moveTo>
                    <a:pt x="48577" y="175577"/>
                  </a:moveTo>
                  <a:lnTo>
                    <a:pt x="46672" y="176847"/>
                  </a:lnTo>
                  <a:lnTo>
                    <a:pt x="47625" y="176847"/>
                  </a:lnTo>
                  <a:lnTo>
                    <a:pt x="48577" y="175577"/>
                  </a:lnTo>
                  <a:close/>
                </a:path>
                <a:path w="635634" h="603885">
                  <a:moveTo>
                    <a:pt x="54292" y="180657"/>
                  </a:moveTo>
                  <a:lnTo>
                    <a:pt x="52387" y="178117"/>
                  </a:lnTo>
                  <a:lnTo>
                    <a:pt x="49530" y="176847"/>
                  </a:lnTo>
                  <a:lnTo>
                    <a:pt x="49530" y="178117"/>
                  </a:lnTo>
                  <a:lnTo>
                    <a:pt x="45720" y="178117"/>
                  </a:lnTo>
                  <a:lnTo>
                    <a:pt x="45046" y="178422"/>
                  </a:lnTo>
                  <a:lnTo>
                    <a:pt x="54292" y="180657"/>
                  </a:lnTo>
                  <a:close/>
                </a:path>
                <a:path w="635634" h="603885">
                  <a:moveTo>
                    <a:pt x="55245" y="241617"/>
                  </a:moveTo>
                  <a:lnTo>
                    <a:pt x="52882" y="238633"/>
                  </a:lnTo>
                  <a:lnTo>
                    <a:pt x="53340" y="241617"/>
                  </a:lnTo>
                  <a:lnTo>
                    <a:pt x="55245" y="241617"/>
                  </a:lnTo>
                  <a:close/>
                </a:path>
                <a:path w="635634" h="603885">
                  <a:moveTo>
                    <a:pt x="72390" y="26987"/>
                  </a:moveTo>
                  <a:lnTo>
                    <a:pt x="68580" y="28257"/>
                  </a:lnTo>
                  <a:lnTo>
                    <a:pt x="68580" y="25717"/>
                  </a:lnTo>
                  <a:lnTo>
                    <a:pt x="67627" y="25717"/>
                  </a:lnTo>
                  <a:lnTo>
                    <a:pt x="64770" y="24447"/>
                  </a:lnTo>
                  <a:lnTo>
                    <a:pt x="61912" y="24447"/>
                  </a:lnTo>
                  <a:lnTo>
                    <a:pt x="69532" y="16827"/>
                  </a:lnTo>
                  <a:lnTo>
                    <a:pt x="63817" y="14287"/>
                  </a:lnTo>
                  <a:lnTo>
                    <a:pt x="71437" y="9207"/>
                  </a:lnTo>
                  <a:lnTo>
                    <a:pt x="65722" y="6667"/>
                  </a:lnTo>
                  <a:lnTo>
                    <a:pt x="66675" y="9207"/>
                  </a:lnTo>
                  <a:lnTo>
                    <a:pt x="61175" y="6667"/>
                  </a:lnTo>
                  <a:lnTo>
                    <a:pt x="54876" y="7937"/>
                  </a:lnTo>
                  <a:lnTo>
                    <a:pt x="48044" y="9207"/>
                  </a:lnTo>
                  <a:lnTo>
                    <a:pt x="40957" y="7937"/>
                  </a:lnTo>
                  <a:lnTo>
                    <a:pt x="41694" y="11747"/>
                  </a:lnTo>
                  <a:lnTo>
                    <a:pt x="37617" y="15557"/>
                  </a:lnTo>
                  <a:lnTo>
                    <a:pt x="34251" y="19367"/>
                  </a:lnTo>
                  <a:lnTo>
                    <a:pt x="37147" y="25717"/>
                  </a:lnTo>
                  <a:lnTo>
                    <a:pt x="36195" y="25717"/>
                  </a:lnTo>
                  <a:lnTo>
                    <a:pt x="36195" y="28257"/>
                  </a:lnTo>
                  <a:lnTo>
                    <a:pt x="33337" y="30797"/>
                  </a:lnTo>
                  <a:lnTo>
                    <a:pt x="32385" y="29527"/>
                  </a:lnTo>
                  <a:lnTo>
                    <a:pt x="31013" y="37147"/>
                  </a:lnTo>
                  <a:lnTo>
                    <a:pt x="28575" y="42227"/>
                  </a:lnTo>
                  <a:lnTo>
                    <a:pt x="25412" y="47307"/>
                  </a:lnTo>
                  <a:lnTo>
                    <a:pt x="21907" y="54927"/>
                  </a:lnTo>
                  <a:lnTo>
                    <a:pt x="26035" y="54927"/>
                  </a:lnTo>
                  <a:lnTo>
                    <a:pt x="24765" y="51117"/>
                  </a:lnTo>
                  <a:lnTo>
                    <a:pt x="31432" y="54927"/>
                  </a:lnTo>
                  <a:lnTo>
                    <a:pt x="27165" y="58331"/>
                  </a:lnTo>
                  <a:lnTo>
                    <a:pt x="28575" y="62547"/>
                  </a:lnTo>
                  <a:lnTo>
                    <a:pt x="25984" y="60833"/>
                  </a:lnTo>
                  <a:lnTo>
                    <a:pt x="24638" y="65087"/>
                  </a:lnTo>
                  <a:lnTo>
                    <a:pt x="22453" y="70167"/>
                  </a:lnTo>
                  <a:lnTo>
                    <a:pt x="17145" y="72707"/>
                  </a:lnTo>
                  <a:lnTo>
                    <a:pt x="22860" y="72707"/>
                  </a:lnTo>
                  <a:lnTo>
                    <a:pt x="56273" y="72707"/>
                  </a:lnTo>
                  <a:lnTo>
                    <a:pt x="57251" y="70167"/>
                  </a:lnTo>
                  <a:lnTo>
                    <a:pt x="58331" y="62547"/>
                  </a:lnTo>
                  <a:lnTo>
                    <a:pt x="59410" y="54927"/>
                  </a:lnTo>
                  <a:lnTo>
                    <a:pt x="60337" y="51117"/>
                  </a:lnTo>
                  <a:lnTo>
                    <a:pt x="62814" y="40957"/>
                  </a:lnTo>
                  <a:lnTo>
                    <a:pt x="69773" y="30797"/>
                  </a:lnTo>
                  <a:lnTo>
                    <a:pt x="71513" y="28257"/>
                  </a:lnTo>
                  <a:lnTo>
                    <a:pt x="72390" y="26987"/>
                  </a:lnTo>
                  <a:close/>
                </a:path>
                <a:path w="635634" h="603885">
                  <a:moveTo>
                    <a:pt x="80962" y="7620"/>
                  </a:moveTo>
                  <a:lnTo>
                    <a:pt x="76200" y="4762"/>
                  </a:lnTo>
                  <a:lnTo>
                    <a:pt x="76200" y="5715"/>
                  </a:lnTo>
                  <a:lnTo>
                    <a:pt x="74295" y="6667"/>
                  </a:lnTo>
                  <a:lnTo>
                    <a:pt x="80962" y="7620"/>
                  </a:lnTo>
                  <a:close/>
                </a:path>
                <a:path w="635634" h="603885">
                  <a:moveTo>
                    <a:pt x="82867" y="11430"/>
                  </a:moveTo>
                  <a:lnTo>
                    <a:pt x="79057" y="12382"/>
                  </a:lnTo>
                  <a:lnTo>
                    <a:pt x="80010" y="13335"/>
                  </a:lnTo>
                  <a:lnTo>
                    <a:pt x="82867" y="11430"/>
                  </a:lnTo>
                  <a:close/>
                </a:path>
                <a:path w="635634" h="603885">
                  <a:moveTo>
                    <a:pt x="119062" y="285750"/>
                  </a:moveTo>
                  <a:lnTo>
                    <a:pt x="115252" y="288607"/>
                  </a:lnTo>
                  <a:lnTo>
                    <a:pt x="117157" y="289560"/>
                  </a:lnTo>
                  <a:lnTo>
                    <a:pt x="117157" y="287655"/>
                  </a:lnTo>
                  <a:lnTo>
                    <a:pt x="119062" y="285750"/>
                  </a:lnTo>
                  <a:close/>
                </a:path>
                <a:path w="635634" h="603885">
                  <a:moveTo>
                    <a:pt x="140970" y="300037"/>
                  </a:moveTo>
                  <a:lnTo>
                    <a:pt x="138112" y="306705"/>
                  </a:lnTo>
                  <a:lnTo>
                    <a:pt x="139065" y="307657"/>
                  </a:lnTo>
                  <a:lnTo>
                    <a:pt x="140970" y="300037"/>
                  </a:lnTo>
                  <a:close/>
                </a:path>
                <a:path w="635634" h="603885">
                  <a:moveTo>
                    <a:pt x="142875" y="308610"/>
                  </a:moveTo>
                  <a:lnTo>
                    <a:pt x="141922" y="307657"/>
                  </a:lnTo>
                  <a:lnTo>
                    <a:pt x="139065" y="307657"/>
                  </a:lnTo>
                  <a:lnTo>
                    <a:pt x="142875" y="308610"/>
                  </a:lnTo>
                  <a:close/>
                </a:path>
                <a:path w="635634" h="603885">
                  <a:moveTo>
                    <a:pt x="176212" y="310515"/>
                  </a:moveTo>
                  <a:lnTo>
                    <a:pt x="175260" y="315277"/>
                  </a:lnTo>
                  <a:lnTo>
                    <a:pt x="175260" y="316230"/>
                  </a:lnTo>
                  <a:lnTo>
                    <a:pt x="176212" y="310515"/>
                  </a:lnTo>
                  <a:close/>
                </a:path>
                <a:path w="635634" h="603885">
                  <a:moveTo>
                    <a:pt x="186131" y="312940"/>
                  </a:moveTo>
                  <a:lnTo>
                    <a:pt x="184785" y="312737"/>
                  </a:lnTo>
                  <a:lnTo>
                    <a:pt x="185737" y="314007"/>
                  </a:lnTo>
                  <a:lnTo>
                    <a:pt x="186131" y="312940"/>
                  </a:lnTo>
                  <a:close/>
                </a:path>
                <a:path w="635634" h="603885">
                  <a:moveTo>
                    <a:pt x="193357" y="314325"/>
                  </a:moveTo>
                  <a:lnTo>
                    <a:pt x="191452" y="316230"/>
                  </a:lnTo>
                  <a:lnTo>
                    <a:pt x="192405" y="316230"/>
                  </a:lnTo>
                  <a:lnTo>
                    <a:pt x="193357" y="314325"/>
                  </a:lnTo>
                  <a:close/>
                </a:path>
                <a:path w="635634" h="603885">
                  <a:moveTo>
                    <a:pt x="200152" y="310934"/>
                  </a:moveTo>
                  <a:lnTo>
                    <a:pt x="199072" y="310197"/>
                  </a:lnTo>
                  <a:lnTo>
                    <a:pt x="198120" y="311467"/>
                  </a:lnTo>
                  <a:lnTo>
                    <a:pt x="200152" y="310934"/>
                  </a:lnTo>
                  <a:close/>
                </a:path>
                <a:path w="635634" h="603885">
                  <a:moveTo>
                    <a:pt x="200977" y="311467"/>
                  </a:moveTo>
                  <a:lnTo>
                    <a:pt x="200710" y="310781"/>
                  </a:lnTo>
                  <a:lnTo>
                    <a:pt x="200152" y="310934"/>
                  </a:lnTo>
                  <a:lnTo>
                    <a:pt x="200977" y="311467"/>
                  </a:lnTo>
                  <a:close/>
                </a:path>
                <a:path w="635634" h="603885">
                  <a:moveTo>
                    <a:pt x="205740" y="322897"/>
                  </a:moveTo>
                  <a:lnTo>
                    <a:pt x="205638" y="321627"/>
                  </a:lnTo>
                  <a:lnTo>
                    <a:pt x="204330" y="320040"/>
                  </a:lnTo>
                  <a:lnTo>
                    <a:pt x="202882" y="320357"/>
                  </a:lnTo>
                  <a:lnTo>
                    <a:pt x="204152" y="322897"/>
                  </a:lnTo>
                  <a:lnTo>
                    <a:pt x="205740" y="322897"/>
                  </a:lnTo>
                  <a:close/>
                </a:path>
                <a:path w="635634" h="603885">
                  <a:moveTo>
                    <a:pt x="206692" y="322897"/>
                  </a:moveTo>
                  <a:lnTo>
                    <a:pt x="206349" y="322491"/>
                  </a:lnTo>
                  <a:lnTo>
                    <a:pt x="205740" y="322897"/>
                  </a:lnTo>
                  <a:lnTo>
                    <a:pt x="206692" y="322897"/>
                  </a:lnTo>
                  <a:close/>
                </a:path>
                <a:path w="635634" h="603885">
                  <a:moveTo>
                    <a:pt x="208597" y="331787"/>
                  </a:moveTo>
                  <a:lnTo>
                    <a:pt x="207327" y="329247"/>
                  </a:lnTo>
                  <a:lnTo>
                    <a:pt x="204152" y="322897"/>
                  </a:lnTo>
                  <a:lnTo>
                    <a:pt x="201930" y="322897"/>
                  </a:lnTo>
                  <a:lnTo>
                    <a:pt x="201930" y="330517"/>
                  </a:lnTo>
                  <a:lnTo>
                    <a:pt x="205740" y="329247"/>
                  </a:lnTo>
                  <a:lnTo>
                    <a:pt x="208597" y="334327"/>
                  </a:lnTo>
                  <a:lnTo>
                    <a:pt x="208597" y="331787"/>
                  </a:lnTo>
                  <a:close/>
                </a:path>
                <a:path w="635634" h="603885">
                  <a:moveTo>
                    <a:pt x="209550" y="320357"/>
                  </a:moveTo>
                  <a:lnTo>
                    <a:pt x="208597" y="319087"/>
                  </a:lnTo>
                  <a:lnTo>
                    <a:pt x="205740" y="319722"/>
                  </a:lnTo>
                  <a:lnTo>
                    <a:pt x="205740" y="321741"/>
                  </a:lnTo>
                  <a:lnTo>
                    <a:pt x="206349" y="322491"/>
                  </a:lnTo>
                  <a:lnTo>
                    <a:pt x="209550" y="320357"/>
                  </a:lnTo>
                  <a:close/>
                </a:path>
                <a:path w="635634" h="603885">
                  <a:moveTo>
                    <a:pt x="216217" y="332422"/>
                  </a:moveTo>
                  <a:lnTo>
                    <a:pt x="215265" y="332422"/>
                  </a:lnTo>
                  <a:lnTo>
                    <a:pt x="214312" y="331470"/>
                  </a:lnTo>
                  <a:lnTo>
                    <a:pt x="215265" y="335280"/>
                  </a:lnTo>
                  <a:lnTo>
                    <a:pt x="216217" y="334327"/>
                  </a:lnTo>
                  <a:lnTo>
                    <a:pt x="216217" y="332422"/>
                  </a:lnTo>
                  <a:close/>
                </a:path>
                <a:path w="635634" h="603885">
                  <a:moveTo>
                    <a:pt x="251460" y="330517"/>
                  </a:moveTo>
                  <a:lnTo>
                    <a:pt x="246697" y="331787"/>
                  </a:lnTo>
                  <a:lnTo>
                    <a:pt x="247650" y="333057"/>
                  </a:lnTo>
                  <a:lnTo>
                    <a:pt x="251460" y="330517"/>
                  </a:lnTo>
                  <a:close/>
                </a:path>
                <a:path w="635634" h="603885">
                  <a:moveTo>
                    <a:pt x="309562" y="339407"/>
                  </a:moveTo>
                  <a:lnTo>
                    <a:pt x="306705" y="338137"/>
                  </a:lnTo>
                  <a:lnTo>
                    <a:pt x="309473" y="339623"/>
                  </a:lnTo>
                  <a:lnTo>
                    <a:pt x="309562" y="339407"/>
                  </a:lnTo>
                  <a:close/>
                </a:path>
                <a:path w="635634" h="603885">
                  <a:moveTo>
                    <a:pt x="320992" y="344487"/>
                  </a:moveTo>
                  <a:lnTo>
                    <a:pt x="320865" y="343217"/>
                  </a:lnTo>
                  <a:lnTo>
                    <a:pt x="320040" y="343217"/>
                  </a:lnTo>
                  <a:lnTo>
                    <a:pt x="320992" y="344487"/>
                  </a:lnTo>
                  <a:close/>
                </a:path>
                <a:path w="635634" h="603885">
                  <a:moveTo>
                    <a:pt x="329742" y="341947"/>
                  </a:moveTo>
                  <a:lnTo>
                    <a:pt x="325755" y="341947"/>
                  </a:lnTo>
                  <a:lnTo>
                    <a:pt x="328879" y="343217"/>
                  </a:lnTo>
                  <a:lnTo>
                    <a:pt x="329742" y="341947"/>
                  </a:lnTo>
                  <a:close/>
                </a:path>
                <a:path w="635634" h="603885">
                  <a:moveTo>
                    <a:pt x="330962" y="340156"/>
                  </a:moveTo>
                  <a:lnTo>
                    <a:pt x="329742" y="341947"/>
                  </a:lnTo>
                  <a:lnTo>
                    <a:pt x="330517" y="341947"/>
                  </a:lnTo>
                  <a:lnTo>
                    <a:pt x="330962" y="340156"/>
                  </a:lnTo>
                  <a:close/>
                </a:path>
                <a:path w="635634" h="603885">
                  <a:moveTo>
                    <a:pt x="335851" y="336359"/>
                  </a:moveTo>
                  <a:lnTo>
                    <a:pt x="335280" y="336105"/>
                  </a:lnTo>
                  <a:lnTo>
                    <a:pt x="335280" y="336867"/>
                  </a:lnTo>
                  <a:lnTo>
                    <a:pt x="335851" y="336359"/>
                  </a:lnTo>
                  <a:close/>
                </a:path>
                <a:path w="635634" h="603885">
                  <a:moveTo>
                    <a:pt x="337185" y="336867"/>
                  </a:moveTo>
                  <a:lnTo>
                    <a:pt x="335876" y="336346"/>
                  </a:lnTo>
                  <a:lnTo>
                    <a:pt x="336232" y="336867"/>
                  </a:lnTo>
                  <a:lnTo>
                    <a:pt x="337185" y="336867"/>
                  </a:lnTo>
                  <a:close/>
                </a:path>
                <a:path w="635634" h="603885">
                  <a:moveTo>
                    <a:pt x="385762" y="343217"/>
                  </a:moveTo>
                  <a:lnTo>
                    <a:pt x="383921" y="341172"/>
                  </a:lnTo>
                  <a:lnTo>
                    <a:pt x="383857" y="341947"/>
                  </a:lnTo>
                  <a:lnTo>
                    <a:pt x="385762" y="343217"/>
                  </a:lnTo>
                  <a:close/>
                </a:path>
                <a:path w="635634" h="603885">
                  <a:moveTo>
                    <a:pt x="388620" y="341947"/>
                  </a:moveTo>
                  <a:lnTo>
                    <a:pt x="388556" y="341426"/>
                  </a:lnTo>
                  <a:lnTo>
                    <a:pt x="387667" y="343217"/>
                  </a:lnTo>
                  <a:lnTo>
                    <a:pt x="388620" y="341947"/>
                  </a:lnTo>
                  <a:close/>
                </a:path>
                <a:path w="635634" h="603885">
                  <a:moveTo>
                    <a:pt x="390525" y="0"/>
                  </a:moveTo>
                  <a:lnTo>
                    <a:pt x="389572" y="0"/>
                  </a:lnTo>
                  <a:lnTo>
                    <a:pt x="389572" y="952"/>
                  </a:lnTo>
                  <a:lnTo>
                    <a:pt x="390525" y="952"/>
                  </a:lnTo>
                  <a:lnTo>
                    <a:pt x="390525" y="0"/>
                  </a:lnTo>
                  <a:close/>
                </a:path>
                <a:path w="635634" h="603885">
                  <a:moveTo>
                    <a:pt x="409575" y="297180"/>
                  </a:moveTo>
                  <a:lnTo>
                    <a:pt x="407670" y="295275"/>
                  </a:lnTo>
                  <a:lnTo>
                    <a:pt x="404812" y="289560"/>
                  </a:lnTo>
                  <a:lnTo>
                    <a:pt x="405765" y="294322"/>
                  </a:lnTo>
                  <a:lnTo>
                    <a:pt x="406717" y="298132"/>
                  </a:lnTo>
                  <a:lnTo>
                    <a:pt x="407670" y="297180"/>
                  </a:lnTo>
                  <a:lnTo>
                    <a:pt x="409575" y="297180"/>
                  </a:lnTo>
                  <a:close/>
                </a:path>
                <a:path w="635634" h="603885">
                  <a:moveTo>
                    <a:pt x="419100" y="340995"/>
                  </a:moveTo>
                  <a:lnTo>
                    <a:pt x="414337" y="341947"/>
                  </a:lnTo>
                  <a:lnTo>
                    <a:pt x="415290" y="340042"/>
                  </a:lnTo>
                  <a:lnTo>
                    <a:pt x="412432" y="341947"/>
                  </a:lnTo>
                  <a:lnTo>
                    <a:pt x="410527" y="340995"/>
                  </a:lnTo>
                  <a:lnTo>
                    <a:pt x="412432" y="347662"/>
                  </a:lnTo>
                  <a:lnTo>
                    <a:pt x="418147" y="349567"/>
                  </a:lnTo>
                  <a:lnTo>
                    <a:pt x="413385" y="341947"/>
                  </a:lnTo>
                  <a:lnTo>
                    <a:pt x="418147" y="343852"/>
                  </a:lnTo>
                  <a:lnTo>
                    <a:pt x="419100" y="340995"/>
                  </a:lnTo>
                  <a:close/>
                </a:path>
                <a:path w="635634" h="603885">
                  <a:moveTo>
                    <a:pt x="441007" y="339407"/>
                  </a:moveTo>
                  <a:lnTo>
                    <a:pt x="440055" y="334327"/>
                  </a:lnTo>
                  <a:lnTo>
                    <a:pt x="430530" y="343217"/>
                  </a:lnTo>
                  <a:lnTo>
                    <a:pt x="427672" y="343217"/>
                  </a:lnTo>
                  <a:lnTo>
                    <a:pt x="428625" y="344487"/>
                  </a:lnTo>
                  <a:lnTo>
                    <a:pt x="424815" y="347027"/>
                  </a:lnTo>
                  <a:lnTo>
                    <a:pt x="434340" y="347027"/>
                  </a:lnTo>
                  <a:lnTo>
                    <a:pt x="433768" y="343217"/>
                  </a:lnTo>
                  <a:lnTo>
                    <a:pt x="433387" y="340677"/>
                  </a:lnTo>
                  <a:lnTo>
                    <a:pt x="441007" y="339407"/>
                  </a:lnTo>
                  <a:close/>
                </a:path>
                <a:path w="635634" h="603885">
                  <a:moveTo>
                    <a:pt x="463867" y="315277"/>
                  </a:moveTo>
                  <a:lnTo>
                    <a:pt x="461962" y="305752"/>
                  </a:lnTo>
                  <a:lnTo>
                    <a:pt x="462915" y="315277"/>
                  </a:lnTo>
                  <a:lnTo>
                    <a:pt x="463867" y="315277"/>
                  </a:lnTo>
                  <a:close/>
                </a:path>
                <a:path w="635634" h="603885">
                  <a:moveTo>
                    <a:pt x="471487" y="330517"/>
                  </a:moveTo>
                  <a:lnTo>
                    <a:pt x="470535" y="329565"/>
                  </a:lnTo>
                  <a:lnTo>
                    <a:pt x="470535" y="330517"/>
                  </a:lnTo>
                  <a:lnTo>
                    <a:pt x="471487" y="330517"/>
                  </a:lnTo>
                  <a:close/>
                </a:path>
                <a:path w="635634" h="603885">
                  <a:moveTo>
                    <a:pt x="481012" y="325437"/>
                  </a:moveTo>
                  <a:lnTo>
                    <a:pt x="473748" y="321144"/>
                  </a:lnTo>
                  <a:lnTo>
                    <a:pt x="473392" y="321627"/>
                  </a:lnTo>
                  <a:lnTo>
                    <a:pt x="481012" y="325437"/>
                  </a:lnTo>
                  <a:close/>
                </a:path>
                <a:path w="635634" h="603885">
                  <a:moveTo>
                    <a:pt x="500062" y="277177"/>
                  </a:moveTo>
                  <a:lnTo>
                    <a:pt x="496252" y="275272"/>
                  </a:lnTo>
                  <a:lnTo>
                    <a:pt x="495300" y="279082"/>
                  </a:lnTo>
                  <a:lnTo>
                    <a:pt x="496252" y="279082"/>
                  </a:lnTo>
                  <a:lnTo>
                    <a:pt x="496252" y="280035"/>
                  </a:lnTo>
                  <a:lnTo>
                    <a:pt x="498157" y="278130"/>
                  </a:lnTo>
                  <a:lnTo>
                    <a:pt x="500062" y="277177"/>
                  </a:lnTo>
                  <a:close/>
                </a:path>
                <a:path w="635634" h="603885">
                  <a:moveTo>
                    <a:pt x="500532" y="307657"/>
                  </a:moveTo>
                  <a:lnTo>
                    <a:pt x="494817" y="307657"/>
                  </a:lnTo>
                  <a:lnTo>
                    <a:pt x="497205" y="308927"/>
                  </a:lnTo>
                  <a:lnTo>
                    <a:pt x="500532" y="307657"/>
                  </a:lnTo>
                  <a:close/>
                </a:path>
                <a:path w="635634" h="603885">
                  <a:moveTo>
                    <a:pt x="506730" y="280987"/>
                  </a:moveTo>
                  <a:lnTo>
                    <a:pt x="505777" y="278130"/>
                  </a:lnTo>
                  <a:lnTo>
                    <a:pt x="503872" y="277177"/>
                  </a:lnTo>
                  <a:lnTo>
                    <a:pt x="500062" y="277177"/>
                  </a:lnTo>
                  <a:lnTo>
                    <a:pt x="503872" y="278130"/>
                  </a:lnTo>
                  <a:lnTo>
                    <a:pt x="506730" y="280987"/>
                  </a:lnTo>
                  <a:close/>
                </a:path>
                <a:path w="635634" h="603885">
                  <a:moveTo>
                    <a:pt x="508088" y="308749"/>
                  </a:moveTo>
                  <a:lnTo>
                    <a:pt x="507682" y="307657"/>
                  </a:lnTo>
                  <a:lnTo>
                    <a:pt x="504825" y="307657"/>
                  </a:lnTo>
                  <a:lnTo>
                    <a:pt x="508088" y="308749"/>
                  </a:lnTo>
                  <a:close/>
                </a:path>
                <a:path w="635634" h="603885">
                  <a:moveTo>
                    <a:pt x="508393" y="309562"/>
                  </a:moveTo>
                  <a:lnTo>
                    <a:pt x="508317" y="309359"/>
                  </a:lnTo>
                  <a:lnTo>
                    <a:pt x="506730" y="308927"/>
                  </a:lnTo>
                  <a:lnTo>
                    <a:pt x="508088" y="310388"/>
                  </a:lnTo>
                  <a:lnTo>
                    <a:pt x="508393" y="309562"/>
                  </a:lnTo>
                  <a:close/>
                </a:path>
                <a:path w="635634" h="603885">
                  <a:moveTo>
                    <a:pt x="508635" y="311467"/>
                  </a:moveTo>
                  <a:lnTo>
                    <a:pt x="508596" y="310934"/>
                  </a:lnTo>
                  <a:lnTo>
                    <a:pt x="508088" y="310388"/>
                  </a:lnTo>
                  <a:lnTo>
                    <a:pt x="507682" y="311467"/>
                  </a:lnTo>
                  <a:lnTo>
                    <a:pt x="508635" y="311467"/>
                  </a:lnTo>
                  <a:close/>
                </a:path>
                <a:path w="635634" h="603885">
                  <a:moveTo>
                    <a:pt x="508635" y="309435"/>
                  </a:moveTo>
                  <a:lnTo>
                    <a:pt x="508457" y="309397"/>
                  </a:lnTo>
                  <a:lnTo>
                    <a:pt x="508393" y="309562"/>
                  </a:lnTo>
                  <a:lnTo>
                    <a:pt x="508635" y="310197"/>
                  </a:lnTo>
                  <a:lnTo>
                    <a:pt x="508635" y="309435"/>
                  </a:lnTo>
                  <a:close/>
                </a:path>
                <a:path w="635634" h="603885">
                  <a:moveTo>
                    <a:pt x="508635" y="308927"/>
                  </a:moveTo>
                  <a:lnTo>
                    <a:pt x="508088" y="308749"/>
                  </a:lnTo>
                  <a:lnTo>
                    <a:pt x="508317" y="309359"/>
                  </a:lnTo>
                  <a:lnTo>
                    <a:pt x="508457" y="309397"/>
                  </a:lnTo>
                  <a:lnTo>
                    <a:pt x="508635" y="308927"/>
                  </a:lnTo>
                  <a:close/>
                </a:path>
                <a:path w="635634" h="603885">
                  <a:moveTo>
                    <a:pt x="510540" y="306387"/>
                  </a:moveTo>
                  <a:lnTo>
                    <a:pt x="508635" y="307657"/>
                  </a:lnTo>
                  <a:lnTo>
                    <a:pt x="508635" y="308927"/>
                  </a:lnTo>
                  <a:lnTo>
                    <a:pt x="508635" y="309435"/>
                  </a:lnTo>
                  <a:lnTo>
                    <a:pt x="508965" y="309537"/>
                  </a:lnTo>
                  <a:lnTo>
                    <a:pt x="510540" y="306387"/>
                  </a:lnTo>
                  <a:close/>
                </a:path>
                <a:path w="635634" h="603885">
                  <a:moveTo>
                    <a:pt x="511962" y="310324"/>
                  </a:moveTo>
                  <a:lnTo>
                    <a:pt x="508965" y="309537"/>
                  </a:lnTo>
                  <a:lnTo>
                    <a:pt x="508635" y="310197"/>
                  </a:lnTo>
                  <a:lnTo>
                    <a:pt x="508635" y="310972"/>
                  </a:lnTo>
                  <a:lnTo>
                    <a:pt x="511492" y="314007"/>
                  </a:lnTo>
                  <a:lnTo>
                    <a:pt x="510540" y="311467"/>
                  </a:lnTo>
                  <a:lnTo>
                    <a:pt x="511962" y="310324"/>
                  </a:lnTo>
                  <a:close/>
                </a:path>
                <a:path w="635634" h="603885">
                  <a:moveTo>
                    <a:pt x="516255" y="311467"/>
                  </a:moveTo>
                  <a:lnTo>
                    <a:pt x="513537" y="309067"/>
                  </a:lnTo>
                  <a:lnTo>
                    <a:pt x="511962" y="310324"/>
                  </a:lnTo>
                  <a:lnTo>
                    <a:pt x="516255" y="311467"/>
                  </a:lnTo>
                  <a:close/>
                </a:path>
                <a:path w="635634" h="603885">
                  <a:moveTo>
                    <a:pt x="517207" y="305117"/>
                  </a:moveTo>
                  <a:lnTo>
                    <a:pt x="514350" y="300037"/>
                  </a:lnTo>
                  <a:lnTo>
                    <a:pt x="510540" y="306387"/>
                  </a:lnTo>
                  <a:lnTo>
                    <a:pt x="513537" y="309067"/>
                  </a:lnTo>
                  <a:lnTo>
                    <a:pt x="515302" y="307657"/>
                  </a:lnTo>
                  <a:lnTo>
                    <a:pt x="517207" y="305117"/>
                  </a:lnTo>
                  <a:close/>
                </a:path>
                <a:path w="635634" h="603885">
                  <a:moveTo>
                    <a:pt x="520065" y="294322"/>
                  </a:moveTo>
                  <a:lnTo>
                    <a:pt x="518160" y="292417"/>
                  </a:lnTo>
                  <a:lnTo>
                    <a:pt x="514350" y="295275"/>
                  </a:lnTo>
                  <a:lnTo>
                    <a:pt x="514350" y="297180"/>
                  </a:lnTo>
                  <a:lnTo>
                    <a:pt x="516255" y="297180"/>
                  </a:lnTo>
                  <a:lnTo>
                    <a:pt x="518160" y="295275"/>
                  </a:lnTo>
                  <a:lnTo>
                    <a:pt x="520065" y="294322"/>
                  </a:lnTo>
                  <a:close/>
                </a:path>
                <a:path w="635634" h="603885">
                  <a:moveTo>
                    <a:pt x="527685" y="306705"/>
                  </a:moveTo>
                  <a:lnTo>
                    <a:pt x="523875" y="305752"/>
                  </a:lnTo>
                  <a:lnTo>
                    <a:pt x="523875" y="307657"/>
                  </a:lnTo>
                  <a:lnTo>
                    <a:pt x="520065" y="312420"/>
                  </a:lnTo>
                  <a:lnTo>
                    <a:pt x="524827" y="310515"/>
                  </a:lnTo>
                  <a:lnTo>
                    <a:pt x="523875" y="308610"/>
                  </a:lnTo>
                  <a:lnTo>
                    <a:pt x="527685" y="306705"/>
                  </a:lnTo>
                  <a:close/>
                </a:path>
                <a:path w="635634" h="603885">
                  <a:moveTo>
                    <a:pt x="533400" y="601980"/>
                  </a:moveTo>
                  <a:lnTo>
                    <a:pt x="530542" y="601980"/>
                  </a:lnTo>
                  <a:lnTo>
                    <a:pt x="529590" y="602932"/>
                  </a:lnTo>
                  <a:lnTo>
                    <a:pt x="532447" y="603885"/>
                  </a:lnTo>
                  <a:lnTo>
                    <a:pt x="533400" y="601980"/>
                  </a:lnTo>
                  <a:close/>
                </a:path>
                <a:path w="635634" h="603885">
                  <a:moveTo>
                    <a:pt x="534352" y="583882"/>
                  </a:moveTo>
                  <a:lnTo>
                    <a:pt x="533400" y="580072"/>
                  </a:lnTo>
                  <a:lnTo>
                    <a:pt x="533400" y="582930"/>
                  </a:lnTo>
                  <a:lnTo>
                    <a:pt x="534352" y="583882"/>
                  </a:lnTo>
                  <a:close/>
                </a:path>
                <a:path w="635634" h="603885">
                  <a:moveTo>
                    <a:pt x="534352" y="300990"/>
                  </a:moveTo>
                  <a:lnTo>
                    <a:pt x="531495" y="298132"/>
                  </a:lnTo>
                  <a:lnTo>
                    <a:pt x="533400" y="303847"/>
                  </a:lnTo>
                  <a:lnTo>
                    <a:pt x="534352" y="300990"/>
                  </a:lnTo>
                  <a:close/>
                </a:path>
                <a:path w="635634" h="603885">
                  <a:moveTo>
                    <a:pt x="537210" y="564832"/>
                  </a:moveTo>
                  <a:lnTo>
                    <a:pt x="536257" y="564832"/>
                  </a:lnTo>
                  <a:lnTo>
                    <a:pt x="534352" y="565785"/>
                  </a:lnTo>
                  <a:lnTo>
                    <a:pt x="535305" y="567690"/>
                  </a:lnTo>
                  <a:lnTo>
                    <a:pt x="535305" y="566737"/>
                  </a:lnTo>
                  <a:lnTo>
                    <a:pt x="537210" y="564832"/>
                  </a:lnTo>
                  <a:close/>
                </a:path>
                <a:path w="635634" h="603885">
                  <a:moveTo>
                    <a:pt x="537210" y="268287"/>
                  </a:moveTo>
                  <a:lnTo>
                    <a:pt x="536257" y="268287"/>
                  </a:lnTo>
                  <a:lnTo>
                    <a:pt x="535305" y="269557"/>
                  </a:lnTo>
                  <a:lnTo>
                    <a:pt x="537210" y="268287"/>
                  </a:lnTo>
                  <a:close/>
                </a:path>
                <a:path w="635634" h="603885">
                  <a:moveTo>
                    <a:pt x="538162" y="573405"/>
                  </a:moveTo>
                  <a:lnTo>
                    <a:pt x="536257" y="575310"/>
                  </a:lnTo>
                  <a:lnTo>
                    <a:pt x="535305" y="575310"/>
                  </a:lnTo>
                  <a:lnTo>
                    <a:pt x="537210" y="578167"/>
                  </a:lnTo>
                  <a:lnTo>
                    <a:pt x="538162" y="574357"/>
                  </a:lnTo>
                  <a:lnTo>
                    <a:pt x="538162" y="573405"/>
                  </a:lnTo>
                  <a:close/>
                </a:path>
                <a:path w="635634" h="603885">
                  <a:moveTo>
                    <a:pt x="539115" y="572452"/>
                  </a:moveTo>
                  <a:lnTo>
                    <a:pt x="538162" y="570547"/>
                  </a:lnTo>
                  <a:lnTo>
                    <a:pt x="538162" y="573405"/>
                  </a:lnTo>
                  <a:lnTo>
                    <a:pt x="539115" y="572452"/>
                  </a:lnTo>
                  <a:close/>
                </a:path>
                <a:path w="635634" h="603885">
                  <a:moveTo>
                    <a:pt x="540067" y="566737"/>
                  </a:moveTo>
                  <a:lnTo>
                    <a:pt x="536257" y="566737"/>
                  </a:lnTo>
                  <a:lnTo>
                    <a:pt x="538162" y="570547"/>
                  </a:lnTo>
                  <a:lnTo>
                    <a:pt x="538162" y="568642"/>
                  </a:lnTo>
                  <a:lnTo>
                    <a:pt x="540067" y="566737"/>
                  </a:lnTo>
                  <a:close/>
                </a:path>
                <a:path w="635634" h="603885">
                  <a:moveTo>
                    <a:pt x="540067" y="266700"/>
                  </a:moveTo>
                  <a:lnTo>
                    <a:pt x="539584" y="265747"/>
                  </a:lnTo>
                  <a:lnTo>
                    <a:pt x="537210" y="260985"/>
                  </a:lnTo>
                  <a:lnTo>
                    <a:pt x="537210" y="261937"/>
                  </a:lnTo>
                  <a:lnTo>
                    <a:pt x="538162" y="263842"/>
                  </a:lnTo>
                  <a:lnTo>
                    <a:pt x="538162" y="264795"/>
                  </a:lnTo>
                  <a:lnTo>
                    <a:pt x="539115" y="266700"/>
                  </a:lnTo>
                  <a:lnTo>
                    <a:pt x="539115" y="265747"/>
                  </a:lnTo>
                  <a:lnTo>
                    <a:pt x="540067" y="266700"/>
                  </a:lnTo>
                  <a:close/>
                </a:path>
                <a:path w="635634" h="603885">
                  <a:moveTo>
                    <a:pt x="540067" y="260985"/>
                  </a:moveTo>
                  <a:lnTo>
                    <a:pt x="539115" y="260985"/>
                  </a:lnTo>
                  <a:lnTo>
                    <a:pt x="540067" y="261937"/>
                  </a:lnTo>
                  <a:lnTo>
                    <a:pt x="540067" y="260985"/>
                  </a:lnTo>
                  <a:close/>
                </a:path>
                <a:path w="635634" h="603885">
                  <a:moveTo>
                    <a:pt x="541020" y="263842"/>
                  </a:moveTo>
                  <a:lnTo>
                    <a:pt x="540067" y="262890"/>
                  </a:lnTo>
                  <a:lnTo>
                    <a:pt x="540067" y="263842"/>
                  </a:lnTo>
                  <a:lnTo>
                    <a:pt x="541020" y="263842"/>
                  </a:lnTo>
                  <a:close/>
                </a:path>
                <a:path w="635634" h="603885">
                  <a:moveTo>
                    <a:pt x="541972" y="273367"/>
                  </a:moveTo>
                  <a:lnTo>
                    <a:pt x="541020" y="272097"/>
                  </a:lnTo>
                  <a:lnTo>
                    <a:pt x="541020" y="275907"/>
                  </a:lnTo>
                  <a:lnTo>
                    <a:pt x="541972" y="273367"/>
                  </a:lnTo>
                  <a:close/>
                </a:path>
                <a:path w="635634" h="603885">
                  <a:moveTo>
                    <a:pt x="541972" y="255270"/>
                  </a:moveTo>
                  <a:lnTo>
                    <a:pt x="541020" y="255270"/>
                  </a:lnTo>
                  <a:lnTo>
                    <a:pt x="541972" y="255511"/>
                  </a:lnTo>
                  <a:lnTo>
                    <a:pt x="541972" y="255270"/>
                  </a:lnTo>
                  <a:close/>
                </a:path>
                <a:path w="635634" h="603885">
                  <a:moveTo>
                    <a:pt x="542925" y="260032"/>
                  </a:moveTo>
                  <a:lnTo>
                    <a:pt x="541972" y="259080"/>
                  </a:lnTo>
                  <a:lnTo>
                    <a:pt x="540067" y="258127"/>
                  </a:lnTo>
                  <a:lnTo>
                    <a:pt x="541020" y="260032"/>
                  </a:lnTo>
                  <a:lnTo>
                    <a:pt x="541020" y="259080"/>
                  </a:lnTo>
                  <a:lnTo>
                    <a:pt x="541972" y="260032"/>
                  </a:lnTo>
                  <a:lnTo>
                    <a:pt x="542925" y="260032"/>
                  </a:lnTo>
                  <a:close/>
                </a:path>
                <a:path w="635634" h="603885">
                  <a:moveTo>
                    <a:pt x="544830" y="256222"/>
                  </a:moveTo>
                  <a:lnTo>
                    <a:pt x="541972" y="255511"/>
                  </a:lnTo>
                  <a:lnTo>
                    <a:pt x="541972" y="256222"/>
                  </a:lnTo>
                  <a:lnTo>
                    <a:pt x="544830" y="256222"/>
                  </a:lnTo>
                  <a:close/>
                </a:path>
                <a:path w="635634" h="603885">
                  <a:moveTo>
                    <a:pt x="546735" y="252412"/>
                  </a:moveTo>
                  <a:lnTo>
                    <a:pt x="545782" y="249555"/>
                  </a:lnTo>
                  <a:lnTo>
                    <a:pt x="541972" y="247650"/>
                  </a:lnTo>
                  <a:lnTo>
                    <a:pt x="546735" y="252412"/>
                  </a:lnTo>
                  <a:close/>
                </a:path>
                <a:path w="635634" h="603885">
                  <a:moveTo>
                    <a:pt x="549592" y="559117"/>
                  </a:moveTo>
                  <a:lnTo>
                    <a:pt x="548640" y="561022"/>
                  </a:lnTo>
                  <a:lnTo>
                    <a:pt x="549592" y="561022"/>
                  </a:lnTo>
                  <a:lnTo>
                    <a:pt x="549592" y="559117"/>
                  </a:lnTo>
                  <a:close/>
                </a:path>
                <a:path w="635634" h="603885">
                  <a:moveTo>
                    <a:pt x="549592" y="556260"/>
                  </a:moveTo>
                  <a:lnTo>
                    <a:pt x="548640" y="557212"/>
                  </a:lnTo>
                  <a:lnTo>
                    <a:pt x="547687" y="559117"/>
                  </a:lnTo>
                  <a:lnTo>
                    <a:pt x="546735" y="556260"/>
                  </a:lnTo>
                  <a:lnTo>
                    <a:pt x="545782" y="561022"/>
                  </a:lnTo>
                  <a:lnTo>
                    <a:pt x="548640" y="561022"/>
                  </a:lnTo>
                  <a:lnTo>
                    <a:pt x="549592" y="556260"/>
                  </a:lnTo>
                  <a:close/>
                </a:path>
                <a:path w="635634" h="603885">
                  <a:moveTo>
                    <a:pt x="550545" y="561022"/>
                  </a:moveTo>
                  <a:lnTo>
                    <a:pt x="549592" y="561022"/>
                  </a:lnTo>
                  <a:lnTo>
                    <a:pt x="549592" y="561975"/>
                  </a:lnTo>
                  <a:lnTo>
                    <a:pt x="550545" y="561975"/>
                  </a:lnTo>
                  <a:lnTo>
                    <a:pt x="550545" y="561022"/>
                  </a:lnTo>
                  <a:close/>
                </a:path>
                <a:path w="635634" h="603885">
                  <a:moveTo>
                    <a:pt x="550545" y="553402"/>
                  </a:moveTo>
                  <a:lnTo>
                    <a:pt x="549592" y="553402"/>
                  </a:lnTo>
                  <a:lnTo>
                    <a:pt x="549592" y="554355"/>
                  </a:lnTo>
                  <a:lnTo>
                    <a:pt x="550545" y="555307"/>
                  </a:lnTo>
                  <a:lnTo>
                    <a:pt x="550545" y="553402"/>
                  </a:lnTo>
                  <a:close/>
                </a:path>
                <a:path w="635634" h="603885">
                  <a:moveTo>
                    <a:pt x="550545" y="552450"/>
                  </a:moveTo>
                  <a:lnTo>
                    <a:pt x="549592" y="551497"/>
                  </a:lnTo>
                  <a:lnTo>
                    <a:pt x="549592" y="552450"/>
                  </a:lnTo>
                  <a:lnTo>
                    <a:pt x="548640" y="552450"/>
                  </a:lnTo>
                  <a:lnTo>
                    <a:pt x="550545" y="553402"/>
                  </a:lnTo>
                  <a:lnTo>
                    <a:pt x="550545" y="552450"/>
                  </a:lnTo>
                  <a:close/>
                </a:path>
                <a:path w="635634" h="603885">
                  <a:moveTo>
                    <a:pt x="550545" y="240982"/>
                  </a:moveTo>
                  <a:lnTo>
                    <a:pt x="549592" y="241935"/>
                  </a:lnTo>
                  <a:lnTo>
                    <a:pt x="547687" y="242887"/>
                  </a:lnTo>
                  <a:lnTo>
                    <a:pt x="544830" y="244792"/>
                  </a:lnTo>
                  <a:lnTo>
                    <a:pt x="545782" y="247650"/>
                  </a:lnTo>
                  <a:lnTo>
                    <a:pt x="547687" y="248602"/>
                  </a:lnTo>
                  <a:lnTo>
                    <a:pt x="548640" y="248602"/>
                  </a:lnTo>
                  <a:lnTo>
                    <a:pt x="550545" y="242887"/>
                  </a:lnTo>
                  <a:lnTo>
                    <a:pt x="550545" y="240982"/>
                  </a:lnTo>
                  <a:close/>
                </a:path>
                <a:path w="635634" h="603885">
                  <a:moveTo>
                    <a:pt x="551497" y="561975"/>
                  </a:moveTo>
                  <a:lnTo>
                    <a:pt x="550227" y="562610"/>
                  </a:lnTo>
                  <a:lnTo>
                    <a:pt x="549592" y="561975"/>
                  </a:lnTo>
                  <a:lnTo>
                    <a:pt x="549592" y="562927"/>
                  </a:lnTo>
                  <a:lnTo>
                    <a:pt x="549592" y="563880"/>
                  </a:lnTo>
                  <a:lnTo>
                    <a:pt x="550545" y="562927"/>
                  </a:lnTo>
                  <a:lnTo>
                    <a:pt x="551497" y="561975"/>
                  </a:lnTo>
                  <a:close/>
                </a:path>
                <a:path w="635634" h="603885">
                  <a:moveTo>
                    <a:pt x="551497" y="231457"/>
                  </a:moveTo>
                  <a:lnTo>
                    <a:pt x="548640" y="234315"/>
                  </a:lnTo>
                  <a:lnTo>
                    <a:pt x="549592" y="240982"/>
                  </a:lnTo>
                  <a:lnTo>
                    <a:pt x="551497" y="240030"/>
                  </a:lnTo>
                  <a:lnTo>
                    <a:pt x="551497" y="237172"/>
                  </a:lnTo>
                  <a:lnTo>
                    <a:pt x="551497" y="235267"/>
                  </a:lnTo>
                  <a:lnTo>
                    <a:pt x="550545" y="237172"/>
                  </a:lnTo>
                  <a:lnTo>
                    <a:pt x="550545" y="235267"/>
                  </a:lnTo>
                  <a:lnTo>
                    <a:pt x="551497" y="235267"/>
                  </a:lnTo>
                  <a:lnTo>
                    <a:pt x="551497" y="234315"/>
                  </a:lnTo>
                  <a:lnTo>
                    <a:pt x="551497" y="231457"/>
                  </a:lnTo>
                  <a:close/>
                </a:path>
                <a:path w="635634" h="603885">
                  <a:moveTo>
                    <a:pt x="554355" y="553402"/>
                  </a:moveTo>
                  <a:lnTo>
                    <a:pt x="553402" y="553402"/>
                  </a:lnTo>
                  <a:lnTo>
                    <a:pt x="551497" y="554355"/>
                  </a:lnTo>
                  <a:lnTo>
                    <a:pt x="551497" y="557212"/>
                  </a:lnTo>
                  <a:lnTo>
                    <a:pt x="552450" y="557212"/>
                  </a:lnTo>
                  <a:lnTo>
                    <a:pt x="553402" y="555307"/>
                  </a:lnTo>
                  <a:lnTo>
                    <a:pt x="553402" y="556260"/>
                  </a:lnTo>
                  <a:lnTo>
                    <a:pt x="554355" y="553402"/>
                  </a:lnTo>
                  <a:close/>
                </a:path>
                <a:path w="635634" h="603885">
                  <a:moveTo>
                    <a:pt x="555307" y="540067"/>
                  </a:moveTo>
                  <a:lnTo>
                    <a:pt x="554355" y="537210"/>
                  </a:lnTo>
                  <a:lnTo>
                    <a:pt x="554355" y="540067"/>
                  </a:lnTo>
                  <a:lnTo>
                    <a:pt x="555307" y="540067"/>
                  </a:lnTo>
                  <a:close/>
                </a:path>
                <a:path w="635634" h="603885">
                  <a:moveTo>
                    <a:pt x="556260" y="275907"/>
                  </a:moveTo>
                  <a:lnTo>
                    <a:pt x="554672" y="274637"/>
                  </a:lnTo>
                  <a:lnTo>
                    <a:pt x="554355" y="274637"/>
                  </a:lnTo>
                  <a:lnTo>
                    <a:pt x="554355" y="275907"/>
                  </a:lnTo>
                  <a:lnTo>
                    <a:pt x="556260" y="275907"/>
                  </a:lnTo>
                  <a:close/>
                </a:path>
                <a:path w="635634" h="603885">
                  <a:moveTo>
                    <a:pt x="556729" y="541020"/>
                  </a:moveTo>
                  <a:lnTo>
                    <a:pt x="555307" y="541020"/>
                  </a:lnTo>
                  <a:lnTo>
                    <a:pt x="555307" y="542925"/>
                  </a:lnTo>
                  <a:lnTo>
                    <a:pt x="556260" y="541972"/>
                  </a:lnTo>
                  <a:lnTo>
                    <a:pt x="556729" y="541020"/>
                  </a:lnTo>
                  <a:close/>
                </a:path>
                <a:path w="635634" h="603885">
                  <a:moveTo>
                    <a:pt x="557212" y="260985"/>
                  </a:moveTo>
                  <a:lnTo>
                    <a:pt x="555307" y="260032"/>
                  </a:lnTo>
                  <a:lnTo>
                    <a:pt x="556260" y="260985"/>
                  </a:lnTo>
                  <a:lnTo>
                    <a:pt x="557212" y="262890"/>
                  </a:lnTo>
                  <a:lnTo>
                    <a:pt x="557212" y="260985"/>
                  </a:lnTo>
                  <a:close/>
                </a:path>
                <a:path w="635634" h="603885">
                  <a:moveTo>
                    <a:pt x="558165" y="278130"/>
                  </a:moveTo>
                  <a:lnTo>
                    <a:pt x="556260" y="279082"/>
                  </a:lnTo>
                  <a:lnTo>
                    <a:pt x="553402" y="279082"/>
                  </a:lnTo>
                  <a:lnTo>
                    <a:pt x="554355" y="280035"/>
                  </a:lnTo>
                  <a:lnTo>
                    <a:pt x="558165" y="280035"/>
                  </a:lnTo>
                  <a:lnTo>
                    <a:pt x="557212" y="279082"/>
                  </a:lnTo>
                  <a:lnTo>
                    <a:pt x="558165" y="278130"/>
                  </a:lnTo>
                  <a:close/>
                </a:path>
                <a:path w="635634" h="603885">
                  <a:moveTo>
                    <a:pt x="558165" y="266700"/>
                  </a:moveTo>
                  <a:lnTo>
                    <a:pt x="556260" y="262890"/>
                  </a:lnTo>
                  <a:lnTo>
                    <a:pt x="551497" y="260985"/>
                  </a:lnTo>
                  <a:lnTo>
                    <a:pt x="553402" y="262890"/>
                  </a:lnTo>
                  <a:lnTo>
                    <a:pt x="554355" y="264795"/>
                  </a:lnTo>
                  <a:lnTo>
                    <a:pt x="558165" y="266700"/>
                  </a:lnTo>
                  <a:close/>
                </a:path>
                <a:path w="635634" h="603885">
                  <a:moveTo>
                    <a:pt x="559117" y="541020"/>
                  </a:moveTo>
                  <a:lnTo>
                    <a:pt x="557212" y="540067"/>
                  </a:lnTo>
                  <a:lnTo>
                    <a:pt x="556729" y="541020"/>
                  </a:lnTo>
                  <a:lnTo>
                    <a:pt x="559117" y="541020"/>
                  </a:lnTo>
                  <a:close/>
                </a:path>
                <a:path w="635634" h="603885">
                  <a:moveTo>
                    <a:pt x="559117" y="273367"/>
                  </a:moveTo>
                  <a:lnTo>
                    <a:pt x="557212" y="272097"/>
                  </a:lnTo>
                  <a:lnTo>
                    <a:pt x="555307" y="270827"/>
                  </a:lnTo>
                  <a:lnTo>
                    <a:pt x="551497" y="270827"/>
                  </a:lnTo>
                  <a:lnTo>
                    <a:pt x="549592" y="267017"/>
                  </a:lnTo>
                  <a:lnTo>
                    <a:pt x="543877" y="261937"/>
                  </a:lnTo>
                  <a:lnTo>
                    <a:pt x="544512" y="261518"/>
                  </a:lnTo>
                  <a:lnTo>
                    <a:pt x="545782" y="260667"/>
                  </a:lnTo>
                  <a:lnTo>
                    <a:pt x="540067" y="260667"/>
                  </a:lnTo>
                  <a:lnTo>
                    <a:pt x="543255" y="261937"/>
                  </a:lnTo>
                  <a:lnTo>
                    <a:pt x="543509" y="263207"/>
                  </a:lnTo>
                  <a:lnTo>
                    <a:pt x="543941" y="264477"/>
                  </a:lnTo>
                  <a:lnTo>
                    <a:pt x="547687" y="267017"/>
                  </a:lnTo>
                  <a:lnTo>
                    <a:pt x="543877" y="265747"/>
                  </a:lnTo>
                  <a:lnTo>
                    <a:pt x="541020" y="265747"/>
                  </a:lnTo>
                  <a:lnTo>
                    <a:pt x="541972" y="267017"/>
                  </a:lnTo>
                  <a:lnTo>
                    <a:pt x="542925" y="267017"/>
                  </a:lnTo>
                  <a:lnTo>
                    <a:pt x="546735" y="272097"/>
                  </a:lnTo>
                  <a:lnTo>
                    <a:pt x="542925" y="273367"/>
                  </a:lnTo>
                  <a:lnTo>
                    <a:pt x="542925" y="275907"/>
                  </a:lnTo>
                  <a:lnTo>
                    <a:pt x="541020" y="275907"/>
                  </a:lnTo>
                  <a:lnTo>
                    <a:pt x="540067" y="272097"/>
                  </a:lnTo>
                  <a:lnTo>
                    <a:pt x="534352" y="270827"/>
                  </a:lnTo>
                  <a:lnTo>
                    <a:pt x="535305" y="269557"/>
                  </a:lnTo>
                  <a:lnTo>
                    <a:pt x="535305" y="268287"/>
                  </a:lnTo>
                  <a:lnTo>
                    <a:pt x="536257" y="268287"/>
                  </a:lnTo>
                  <a:lnTo>
                    <a:pt x="537210" y="267017"/>
                  </a:lnTo>
                  <a:lnTo>
                    <a:pt x="533400" y="268287"/>
                  </a:lnTo>
                  <a:lnTo>
                    <a:pt x="530542" y="267017"/>
                  </a:lnTo>
                  <a:lnTo>
                    <a:pt x="526732" y="267017"/>
                  </a:lnTo>
                  <a:lnTo>
                    <a:pt x="525780" y="269557"/>
                  </a:lnTo>
                  <a:lnTo>
                    <a:pt x="523875" y="269557"/>
                  </a:lnTo>
                  <a:lnTo>
                    <a:pt x="522922" y="275907"/>
                  </a:lnTo>
                  <a:lnTo>
                    <a:pt x="522922" y="273367"/>
                  </a:lnTo>
                  <a:lnTo>
                    <a:pt x="517207" y="277177"/>
                  </a:lnTo>
                  <a:lnTo>
                    <a:pt x="517207" y="275907"/>
                  </a:lnTo>
                  <a:lnTo>
                    <a:pt x="512597" y="278447"/>
                  </a:lnTo>
                  <a:lnTo>
                    <a:pt x="508266" y="282257"/>
                  </a:lnTo>
                  <a:lnTo>
                    <a:pt x="503402" y="284797"/>
                  </a:lnTo>
                  <a:lnTo>
                    <a:pt x="497205" y="283527"/>
                  </a:lnTo>
                  <a:lnTo>
                    <a:pt x="493395" y="287337"/>
                  </a:lnTo>
                  <a:lnTo>
                    <a:pt x="489585" y="286067"/>
                  </a:lnTo>
                  <a:lnTo>
                    <a:pt x="488950" y="284797"/>
                  </a:lnTo>
                  <a:lnTo>
                    <a:pt x="487680" y="282257"/>
                  </a:lnTo>
                  <a:lnTo>
                    <a:pt x="484822" y="284797"/>
                  </a:lnTo>
                  <a:lnTo>
                    <a:pt x="478155" y="280987"/>
                  </a:lnTo>
                  <a:lnTo>
                    <a:pt x="478155" y="284797"/>
                  </a:lnTo>
                  <a:lnTo>
                    <a:pt x="473570" y="282257"/>
                  </a:lnTo>
                  <a:lnTo>
                    <a:pt x="468630" y="282257"/>
                  </a:lnTo>
                  <a:lnTo>
                    <a:pt x="463677" y="284797"/>
                  </a:lnTo>
                  <a:lnTo>
                    <a:pt x="459105" y="286067"/>
                  </a:lnTo>
                  <a:lnTo>
                    <a:pt x="460057" y="291147"/>
                  </a:lnTo>
                  <a:lnTo>
                    <a:pt x="456247" y="291147"/>
                  </a:lnTo>
                  <a:lnTo>
                    <a:pt x="453390" y="293687"/>
                  </a:lnTo>
                  <a:lnTo>
                    <a:pt x="449580" y="296227"/>
                  </a:lnTo>
                  <a:lnTo>
                    <a:pt x="450532" y="300037"/>
                  </a:lnTo>
                  <a:lnTo>
                    <a:pt x="447675" y="305117"/>
                  </a:lnTo>
                  <a:lnTo>
                    <a:pt x="446341" y="303847"/>
                  </a:lnTo>
                  <a:lnTo>
                    <a:pt x="442341" y="300037"/>
                  </a:lnTo>
                  <a:lnTo>
                    <a:pt x="441007" y="298767"/>
                  </a:lnTo>
                  <a:lnTo>
                    <a:pt x="435292" y="300037"/>
                  </a:lnTo>
                  <a:lnTo>
                    <a:pt x="435292" y="298767"/>
                  </a:lnTo>
                  <a:lnTo>
                    <a:pt x="438150" y="298767"/>
                  </a:lnTo>
                  <a:lnTo>
                    <a:pt x="432320" y="297497"/>
                  </a:lnTo>
                  <a:lnTo>
                    <a:pt x="427304" y="300037"/>
                  </a:lnTo>
                  <a:lnTo>
                    <a:pt x="422478" y="303847"/>
                  </a:lnTo>
                  <a:lnTo>
                    <a:pt x="417195" y="302577"/>
                  </a:lnTo>
                  <a:lnTo>
                    <a:pt x="416242" y="303847"/>
                  </a:lnTo>
                  <a:lnTo>
                    <a:pt x="414337" y="303847"/>
                  </a:lnTo>
                  <a:lnTo>
                    <a:pt x="413385" y="302577"/>
                  </a:lnTo>
                  <a:lnTo>
                    <a:pt x="412432" y="302577"/>
                  </a:lnTo>
                  <a:lnTo>
                    <a:pt x="410527" y="300037"/>
                  </a:lnTo>
                  <a:lnTo>
                    <a:pt x="409575" y="300037"/>
                  </a:lnTo>
                  <a:lnTo>
                    <a:pt x="411480" y="302577"/>
                  </a:lnTo>
                  <a:lnTo>
                    <a:pt x="410527" y="302577"/>
                  </a:lnTo>
                  <a:lnTo>
                    <a:pt x="406717" y="303847"/>
                  </a:lnTo>
                  <a:lnTo>
                    <a:pt x="405765" y="298767"/>
                  </a:lnTo>
                  <a:lnTo>
                    <a:pt x="403860" y="297497"/>
                  </a:lnTo>
                  <a:lnTo>
                    <a:pt x="405765" y="305117"/>
                  </a:lnTo>
                  <a:lnTo>
                    <a:pt x="403860" y="306387"/>
                  </a:lnTo>
                  <a:lnTo>
                    <a:pt x="403860" y="307657"/>
                  </a:lnTo>
                  <a:lnTo>
                    <a:pt x="402259" y="305117"/>
                  </a:lnTo>
                  <a:lnTo>
                    <a:pt x="400405" y="305117"/>
                  </a:lnTo>
                  <a:lnTo>
                    <a:pt x="398360" y="306387"/>
                  </a:lnTo>
                  <a:lnTo>
                    <a:pt x="396240" y="303847"/>
                  </a:lnTo>
                  <a:lnTo>
                    <a:pt x="395287" y="306387"/>
                  </a:lnTo>
                  <a:lnTo>
                    <a:pt x="387667" y="306387"/>
                  </a:lnTo>
                  <a:lnTo>
                    <a:pt x="386715" y="314007"/>
                  </a:lnTo>
                  <a:lnTo>
                    <a:pt x="385762" y="312737"/>
                  </a:lnTo>
                  <a:lnTo>
                    <a:pt x="386715" y="312737"/>
                  </a:lnTo>
                  <a:lnTo>
                    <a:pt x="382905" y="311467"/>
                  </a:lnTo>
                  <a:lnTo>
                    <a:pt x="381000" y="314007"/>
                  </a:lnTo>
                  <a:lnTo>
                    <a:pt x="380047" y="307657"/>
                  </a:lnTo>
                  <a:lnTo>
                    <a:pt x="376237" y="315277"/>
                  </a:lnTo>
                  <a:lnTo>
                    <a:pt x="375272" y="314007"/>
                  </a:lnTo>
                  <a:lnTo>
                    <a:pt x="373380" y="311467"/>
                  </a:lnTo>
                  <a:lnTo>
                    <a:pt x="372427" y="310197"/>
                  </a:lnTo>
                  <a:lnTo>
                    <a:pt x="374332" y="305117"/>
                  </a:lnTo>
                  <a:lnTo>
                    <a:pt x="367665" y="311467"/>
                  </a:lnTo>
                  <a:lnTo>
                    <a:pt x="369570" y="307657"/>
                  </a:lnTo>
                  <a:lnTo>
                    <a:pt x="363855" y="314007"/>
                  </a:lnTo>
                  <a:lnTo>
                    <a:pt x="363855" y="311467"/>
                  </a:lnTo>
                  <a:lnTo>
                    <a:pt x="361950" y="311467"/>
                  </a:lnTo>
                  <a:lnTo>
                    <a:pt x="359092" y="315277"/>
                  </a:lnTo>
                  <a:lnTo>
                    <a:pt x="357187" y="312737"/>
                  </a:lnTo>
                  <a:lnTo>
                    <a:pt x="356552" y="311467"/>
                  </a:lnTo>
                  <a:lnTo>
                    <a:pt x="355282" y="308927"/>
                  </a:lnTo>
                  <a:lnTo>
                    <a:pt x="336232" y="308927"/>
                  </a:lnTo>
                  <a:lnTo>
                    <a:pt x="329565" y="307657"/>
                  </a:lnTo>
                  <a:lnTo>
                    <a:pt x="323850" y="303847"/>
                  </a:lnTo>
                  <a:lnTo>
                    <a:pt x="323481" y="307657"/>
                  </a:lnTo>
                  <a:lnTo>
                    <a:pt x="321703" y="306387"/>
                  </a:lnTo>
                  <a:lnTo>
                    <a:pt x="319557" y="305117"/>
                  </a:lnTo>
                  <a:lnTo>
                    <a:pt x="318135" y="306387"/>
                  </a:lnTo>
                  <a:lnTo>
                    <a:pt x="318135" y="303847"/>
                  </a:lnTo>
                  <a:lnTo>
                    <a:pt x="316230" y="303847"/>
                  </a:lnTo>
                  <a:lnTo>
                    <a:pt x="316865" y="302577"/>
                  </a:lnTo>
                  <a:lnTo>
                    <a:pt x="318135" y="300037"/>
                  </a:lnTo>
                  <a:lnTo>
                    <a:pt x="312420" y="302577"/>
                  </a:lnTo>
                  <a:lnTo>
                    <a:pt x="310515" y="294957"/>
                  </a:lnTo>
                  <a:lnTo>
                    <a:pt x="305752" y="302577"/>
                  </a:lnTo>
                  <a:lnTo>
                    <a:pt x="305752" y="298767"/>
                  </a:lnTo>
                  <a:lnTo>
                    <a:pt x="307657" y="298767"/>
                  </a:lnTo>
                  <a:lnTo>
                    <a:pt x="306705" y="296227"/>
                  </a:lnTo>
                  <a:lnTo>
                    <a:pt x="304800" y="298767"/>
                  </a:lnTo>
                  <a:lnTo>
                    <a:pt x="303847" y="296227"/>
                  </a:lnTo>
                  <a:lnTo>
                    <a:pt x="303847" y="294957"/>
                  </a:lnTo>
                  <a:lnTo>
                    <a:pt x="304800" y="294957"/>
                  </a:lnTo>
                  <a:lnTo>
                    <a:pt x="305752" y="293687"/>
                  </a:lnTo>
                  <a:lnTo>
                    <a:pt x="300037" y="293687"/>
                  </a:lnTo>
                  <a:lnTo>
                    <a:pt x="300037" y="330517"/>
                  </a:lnTo>
                  <a:lnTo>
                    <a:pt x="298132" y="330517"/>
                  </a:lnTo>
                  <a:lnTo>
                    <a:pt x="296227" y="329247"/>
                  </a:lnTo>
                  <a:lnTo>
                    <a:pt x="298132" y="327977"/>
                  </a:lnTo>
                  <a:lnTo>
                    <a:pt x="299085" y="327977"/>
                  </a:lnTo>
                  <a:lnTo>
                    <a:pt x="300037" y="330517"/>
                  </a:lnTo>
                  <a:lnTo>
                    <a:pt x="300037" y="293687"/>
                  </a:lnTo>
                  <a:lnTo>
                    <a:pt x="298132" y="301307"/>
                  </a:lnTo>
                  <a:lnTo>
                    <a:pt x="297180" y="308927"/>
                  </a:lnTo>
                  <a:lnTo>
                    <a:pt x="294322" y="305117"/>
                  </a:lnTo>
                  <a:lnTo>
                    <a:pt x="293370" y="305117"/>
                  </a:lnTo>
                  <a:lnTo>
                    <a:pt x="290512" y="310197"/>
                  </a:lnTo>
                  <a:lnTo>
                    <a:pt x="288607" y="303847"/>
                  </a:lnTo>
                  <a:lnTo>
                    <a:pt x="292417" y="303847"/>
                  </a:lnTo>
                  <a:lnTo>
                    <a:pt x="280987" y="298767"/>
                  </a:lnTo>
                  <a:lnTo>
                    <a:pt x="279082" y="303847"/>
                  </a:lnTo>
                  <a:lnTo>
                    <a:pt x="279082" y="302577"/>
                  </a:lnTo>
                  <a:lnTo>
                    <a:pt x="276225" y="303847"/>
                  </a:lnTo>
                  <a:lnTo>
                    <a:pt x="270510" y="303847"/>
                  </a:lnTo>
                  <a:lnTo>
                    <a:pt x="270510" y="302577"/>
                  </a:lnTo>
                  <a:lnTo>
                    <a:pt x="265747" y="302577"/>
                  </a:lnTo>
                  <a:lnTo>
                    <a:pt x="266700" y="303847"/>
                  </a:lnTo>
                  <a:lnTo>
                    <a:pt x="262890" y="310197"/>
                  </a:lnTo>
                  <a:lnTo>
                    <a:pt x="262890" y="308927"/>
                  </a:lnTo>
                  <a:lnTo>
                    <a:pt x="262890" y="306387"/>
                  </a:lnTo>
                  <a:lnTo>
                    <a:pt x="262890" y="305117"/>
                  </a:lnTo>
                  <a:lnTo>
                    <a:pt x="262890" y="303847"/>
                  </a:lnTo>
                  <a:lnTo>
                    <a:pt x="259080" y="303847"/>
                  </a:lnTo>
                  <a:lnTo>
                    <a:pt x="256730" y="301307"/>
                  </a:lnTo>
                  <a:lnTo>
                    <a:pt x="255562" y="300037"/>
                  </a:lnTo>
                  <a:lnTo>
                    <a:pt x="253834" y="301307"/>
                  </a:lnTo>
                  <a:lnTo>
                    <a:pt x="248602" y="297497"/>
                  </a:lnTo>
                  <a:lnTo>
                    <a:pt x="247650" y="302577"/>
                  </a:lnTo>
                  <a:lnTo>
                    <a:pt x="245452" y="305117"/>
                  </a:lnTo>
                  <a:lnTo>
                    <a:pt x="243001" y="302577"/>
                  </a:lnTo>
                  <a:lnTo>
                    <a:pt x="240004" y="297497"/>
                  </a:lnTo>
                  <a:lnTo>
                    <a:pt x="236220" y="296227"/>
                  </a:lnTo>
                  <a:lnTo>
                    <a:pt x="237172" y="298767"/>
                  </a:lnTo>
                  <a:lnTo>
                    <a:pt x="233362" y="302577"/>
                  </a:lnTo>
                  <a:lnTo>
                    <a:pt x="233362" y="301307"/>
                  </a:lnTo>
                  <a:lnTo>
                    <a:pt x="233362" y="292417"/>
                  </a:lnTo>
                  <a:lnTo>
                    <a:pt x="233362" y="288607"/>
                  </a:lnTo>
                  <a:lnTo>
                    <a:pt x="233362" y="286067"/>
                  </a:lnTo>
                  <a:lnTo>
                    <a:pt x="233362" y="284797"/>
                  </a:lnTo>
                  <a:lnTo>
                    <a:pt x="231457" y="282257"/>
                  </a:lnTo>
                  <a:lnTo>
                    <a:pt x="231457" y="280987"/>
                  </a:lnTo>
                  <a:lnTo>
                    <a:pt x="232410" y="280987"/>
                  </a:lnTo>
                  <a:lnTo>
                    <a:pt x="233362" y="279717"/>
                  </a:lnTo>
                  <a:lnTo>
                    <a:pt x="228600" y="273367"/>
                  </a:lnTo>
                  <a:lnTo>
                    <a:pt x="229133" y="276999"/>
                  </a:lnTo>
                  <a:lnTo>
                    <a:pt x="229552" y="277177"/>
                  </a:lnTo>
                  <a:lnTo>
                    <a:pt x="229209" y="277520"/>
                  </a:lnTo>
                  <a:lnTo>
                    <a:pt x="230505" y="286067"/>
                  </a:lnTo>
                  <a:lnTo>
                    <a:pt x="225742" y="284797"/>
                  </a:lnTo>
                  <a:lnTo>
                    <a:pt x="225742" y="283527"/>
                  </a:lnTo>
                  <a:lnTo>
                    <a:pt x="225742" y="282257"/>
                  </a:lnTo>
                  <a:lnTo>
                    <a:pt x="225742" y="280987"/>
                  </a:lnTo>
                  <a:lnTo>
                    <a:pt x="229209" y="277520"/>
                  </a:lnTo>
                  <a:lnTo>
                    <a:pt x="229133" y="276999"/>
                  </a:lnTo>
                  <a:lnTo>
                    <a:pt x="226695" y="275907"/>
                  </a:lnTo>
                  <a:lnTo>
                    <a:pt x="225742" y="273367"/>
                  </a:lnTo>
                  <a:lnTo>
                    <a:pt x="214312" y="282257"/>
                  </a:lnTo>
                  <a:lnTo>
                    <a:pt x="213829" y="280987"/>
                  </a:lnTo>
                  <a:lnTo>
                    <a:pt x="211455" y="274637"/>
                  </a:lnTo>
                  <a:lnTo>
                    <a:pt x="211455" y="279717"/>
                  </a:lnTo>
                  <a:lnTo>
                    <a:pt x="208597" y="280987"/>
                  </a:lnTo>
                  <a:lnTo>
                    <a:pt x="204787" y="279717"/>
                  </a:lnTo>
                  <a:lnTo>
                    <a:pt x="204571" y="278447"/>
                  </a:lnTo>
                  <a:lnTo>
                    <a:pt x="204152" y="275907"/>
                  </a:lnTo>
                  <a:lnTo>
                    <a:pt x="203936" y="274637"/>
                  </a:lnTo>
                  <a:lnTo>
                    <a:pt x="202882" y="268287"/>
                  </a:lnTo>
                  <a:lnTo>
                    <a:pt x="197167" y="274637"/>
                  </a:lnTo>
                  <a:lnTo>
                    <a:pt x="197167" y="273367"/>
                  </a:lnTo>
                  <a:lnTo>
                    <a:pt x="187642" y="273367"/>
                  </a:lnTo>
                  <a:lnTo>
                    <a:pt x="183832" y="275907"/>
                  </a:lnTo>
                  <a:lnTo>
                    <a:pt x="182549" y="269557"/>
                  </a:lnTo>
                  <a:lnTo>
                    <a:pt x="176441" y="268287"/>
                  </a:lnTo>
                  <a:lnTo>
                    <a:pt x="170700" y="268287"/>
                  </a:lnTo>
                  <a:lnTo>
                    <a:pt x="170497" y="261937"/>
                  </a:lnTo>
                  <a:lnTo>
                    <a:pt x="166687" y="260667"/>
                  </a:lnTo>
                  <a:lnTo>
                    <a:pt x="162877" y="259397"/>
                  </a:lnTo>
                  <a:lnTo>
                    <a:pt x="163830" y="258127"/>
                  </a:lnTo>
                  <a:lnTo>
                    <a:pt x="159067" y="255587"/>
                  </a:lnTo>
                  <a:lnTo>
                    <a:pt x="156210" y="256857"/>
                  </a:lnTo>
                  <a:lnTo>
                    <a:pt x="152400" y="259397"/>
                  </a:lnTo>
                  <a:lnTo>
                    <a:pt x="151447" y="256857"/>
                  </a:lnTo>
                  <a:lnTo>
                    <a:pt x="153352" y="256857"/>
                  </a:lnTo>
                  <a:lnTo>
                    <a:pt x="152400" y="255587"/>
                  </a:lnTo>
                  <a:lnTo>
                    <a:pt x="151447" y="254317"/>
                  </a:lnTo>
                  <a:lnTo>
                    <a:pt x="147637" y="249237"/>
                  </a:lnTo>
                  <a:lnTo>
                    <a:pt x="146685" y="250507"/>
                  </a:lnTo>
                  <a:lnTo>
                    <a:pt x="137160" y="254317"/>
                  </a:lnTo>
                  <a:lnTo>
                    <a:pt x="139065" y="249237"/>
                  </a:lnTo>
                  <a:lnTo>
                    <a:pt x="136207" y="249237"/>
                  </a:lnTo>
                  <a:lnTo>
                    <a:pt x="133921" y="241617"/>
                  </a:lnTo>
                  <a:lnTo>
                    <a:pt x="133159" y="239077"/>
                  </a:lnTo>
                  <a:lnTo>
                    <a:pt x="132397" y="236537"/>
                  </a:lnTo>
                  <a:lnTo>
                    <a:pt x="122872" y="237807"/>
                  </a:lnTo>
                  <a:lnTo>
                    <a:pt x="123825" y="236537"/>
                  </a:lnTo>
                  <a:lnTo>
                    <a:pt x="124777" y="236537"/>
                  </a:lnTo>
                  <a:lnTo>
                    <a:pt x="118516" y="232727"/>
                  </a:lnTo>
                  <a:lnTo>
                    <a:pt x="114058" y="227647"/>
                  </a:lnTo>
                  <a:lnTo>
                    <a:pt x="109232" y="222567"/>
                  </a:lnTo>
                  <a:lnTo>
                    <a:pt x="101917" y="226377"/>
                  </a:lnTo>
                  <a:lnTo>
                    <a:pt x="94297" y="226377"/>
                  </a:lnTo>
                  <a:lnTo>
                    <a:pt x="100012" y="231457"/>
                  </a:lnTo>
                  <a:lnTo>
                    <a:pt x="88582" y="231457"/>
                  </a:lnTo>
                  <a:lnTo>
                    <a:pt x="89535" y="235267"/>
                  </a:lnTo>
                  <a:lnTo>
                    <a:pt x="86677" y="235267"/>
                  </a:lnTo>
                  <a:lnTo>
                    <a:pt x="85725" y="227647"/>
                  </a:lnTo>
                  <a:lnTo>
                    <a:pt x="89535" y="227647"/>
                  </a:lnTo>
                  <a:lnTo>
                    <a:pt x="89535" y="228917"/>
                  </a:lnTo>
                  <a:lnTo>
                    <a:pt x="90182" y="227647"/>
                  </a:lnTo>
                  <a:lnTo>
                    <a:pt x="91503" y="225107"/>
                  </a:lnTo>
                  <a:lnTo>
                    <a:pt x="90271" y="222567"/>
                  </a:lnTo>
                  <a:lnTo>
                    <a:pt x="89649" y="221297"/>
                  </a:lnTo>
                  <a:lnTo>
                    <a:pt x="87249" y="218757"/>
                  </a:lnTo>
                  <a:lnTo>
                    <a:pt x="87630" y="216217"/>
                  </a:lnTo>
                  <a:lnTo>
                    <a:pt x="79108" y="208597"/>
                  </a:lnTo>
                  <a:lnTo>
                    <a:pt x="78041" y="207327"/>
                  </a:lnTo>
                  <a:lnTo>
                    <a:pt x="71666" y="199707"/>
                  </a:lnTo>
                  <a:lnTo>
                    <a:pt x="69303" y="197167"/>
                  </a:lnTo>
                  <a:lnTo>
                    <a:pt x="64579" y="192087"/>
                  </a:lnTo>
                  <a:lnTo>
                    <a:pt x="63347" y="190817"/>
                  </a:lnTo>
                  <a:lnTo>
                    <a:pt x="57150" y="184467"/>
                  </a:lnTo>
                  <a:lnTo>
                    <a:pt x="53340" y="190817"/>
                  </a:lnTo>
                  <a:lnTo>
                    <a:pt x="49530" y="187007"/>
                  </a:lnTo>
                  <a:lnTo>
                    <a:pt x="49530" y="184467"/>
                  </a:lnTo>
                  <a:lnTo>
                    <a:pt x="52387" y="181927"/>
                  </a:lnTo>
                  <a:lnTo>
                    <a:pt x="54292" y="184467"/>
                  </a:lnTo>
                  <a:lnTo>
                    <a:pt x="54927" y="181927"/>
                  </a:lnTo>
                  <a:lnTo>
                    <a:pt x="55245" y="180657"/>
                  </a:lnTo>
                  <a:lnTo>
                    <a:pt x="47625" y="181927"/>
                  </a:lnTo>
                  <a:lnTo>
                    <a:pt x="46672" y="184467"/>
                  </a:lnTo>
                  <a:lnTo>
                    <a:pt x="44132" y="178828"/>
                  </a:lnTo>
                  <a:lnTo>
                    <a:pt x="42862" y="179387"/>
                  </a:lnTo>
                  <a:lnTo>
                    <a:pt x="41910" y="178117"/>
                  </a:lnTo>
                  <a:lnTo>
                    <a:pt x="41910" y="176847"/>
                  </a:lnTo>
                  <a:lnTo>
                    <a:pt x="41910" y="175577"/>
                  </a:lnTo>
                  <a:lnTo>
                    <a:pt x="43332" y="174307"/>
                  </a:lnTo>
                  <a:lnTo>
                    <a:pt x="44767" y="173037"/>
                  </a:lnTo>
                  <a:lnTo>
                    <a:pt x="42862" y="170497"/>
                  </a:lnTo>
                  <a:lnTo>
                    <a:pt x="40957" y="171767"/>
                  </a:lnTo>
                  <a:lnTo>
                    <a:pt x="39052" y="174307"/>
                  </a:lnTo>
                  <a:lnTo>
                    <a:pt x="35242" y="174307"/>
                  </a:lnTo>
                  <a:lnTo>
                    <a:pt x="37147" y="171767"/>
                  </a:lnTo>
                  <a:lnTo>
                    <a:pt x="32385" y="176847"/>
                  </a:lnTo>
                  <a:lnTo>
                    <a:pt x="34290" y="174307"/>
                  </a:lnTo>
                  <a:lnTo>
                    <a:pt x="34290" y="170497"/>
                  </a:lnTo>
                  <a:lnTo>
                    <a:pt x="35242" y="170497"/>
                  </a:lnTo>
                  <a:lnTo>
                    <a:pt x="35242" y="169227"/>
                  </a:lnTo>
                  <a:lnTo>
                    <a:pt x="36195" y="167957"/>
                  </a:lnTo>
                  <a:lnTo>
                    <a:pt x="36195" y="166687"/>
                  </a:lnTo>
                  <a:lnTo>
                    <a:pt x="37147" y="164147"/>
                  </a:lnTo>
                  <a:lnTo>
                    <a:pt x="37147" y="162877"/>
                  </a:lnTo>
                  <a:lnTo>
                    <a:pt x="37147" y="160337"/>
                  </a:lnTo>
                  <a:lnTo>
                    <a:pt x="38100" y="160337"/>
                  </a:lnTo>
                  <a:lnTo>
                    <a:pt x="35242" y="156527"/>
                  </a:lnTo>
                  <a:lnTo>
                    <a:pt x="36195" y="151447"/>
                  </a:lnTo>
                  <a:lnTo>
                    <a:pt x="36830" y="148907"/>
                  </a:lnTo>
                  <a:lnTo>
                    <a:pt x="37147" y="147637"/>
                  </a:lnTo>
                  <a:lnTo>
                    <a:pt x="36195" y="148907"/>
                  </a:lnTo>
                  <a:lnTo>
                    <a:pt x="29527" y="147637"/>
                  </a:lnTo>
                  <a:lnTo>
                    <a:pt x="30162" y="146367"/>
                  </a:lnTo>
                  <a:lnTo>
                    <a:pt x="31432" y="143827"/>
                  </a:lnTo>
                  <a:lnTo>
                    <a:pt x="37846" y="145097"/>
                  </a:lnTo>
                  <a:lnTo>
                    <a:pt x="40589" y="142557"/>
                  </a:lnTo>
                  <a:lnTo>
                    <a:pt x="41338" y="141287"/>
                  </a:lnTo>
                  <a:lnTo>
                    <a:pt x="42811" y="138747"/>
                  </a:lnTo>
                  <a:lnTo>
                    <a:pt x="47625" y="136207"/>
                  </a:lnTo>
                  <a:lnTo>
                    <a:pt x="44805" y="134937"/>
                  </a:lnTo>
                  <a:lnTo>
                    <a:pt x="44399" y="131127"/>
                  </a:lnTo>
                  <a:lnTo>
                    <a:pt x="43776" y="128587"/>
                  </a:lnTo>
                  <a:lnTo>
                    <a:pt x="43472" y="127317"/>
                  </a:lnTo>
                  <a:lnTo>
                    <a:pt x="39052" y="127317"/>
                  </a:lnTo>
                  <a:lnTo>
                    <a:pt x="40957" y="123507"/>
                  </a:lnTo>
                  <a:lnTo>
                    <a:pt x="43815" y="127317"/>
                  </a:lnTo>
                  <a:lnTo>
                    <a:pt x="47625" y="126047"/>
                  </a:lnTo>
                  <a:lnTo>
                    <a:pt x="47561" y="123507"/>
                  </a:lnTo>
                  <a:lnTo>
                    <a:pt x="47472" y="119697"/>
                  </a:lnTo>
                  <a:lnTo>
                    <a:pt x="49999" y="112077"/>
                  </a:lnTo>
                  <a:lnTo>
                    <a:pt x="53238" y="105727"/>
                  </a:lnTo>
                  <a:lnTo>
                    <a:pt x="54902" y="99377"/>
                  </a:lnTo>
                  <a:lnTo>
                    <a:pt x="55245" y="98107"/>
                  </a:lnTo>
                  <a:lnTo>
                    <a:pt x="53340" y="96837"/>
                  </a:lnTo>
                  <a:lnTo>
                    <a:pt x="50482" y="99377"/>
                  </a:lnTo>
                  <a:lnTo>
                    <a:pt x="48577" y="96837"/>
                  </a:lnTo>
                  <a:lnTo>
                    <a:pt x="58102" y="93027"/>
                  </a:lnTo>
                  <a:lnTo>
                    <a:pt x="58102" y="90487"/>
                  </a:lnTo>
                  <a:lnTo>
                    <a:pt x="48577" y="89217"/>
                  </a:lnTo>
                  <a:lnTo>
                    <a:pt x="53022" y="86677"/>
                  </a:lnTo>
                  <a:lnTo>
                    <a:pt x="55245" y="85407"/>
                  </a:lnTo>
                  <a:lnTo>
                    <a:pt x="53340" y="85407"/>
                  </a:lnTo>
                  <a:lnTo>
                    <a:pt x="51435" y="86677"/>
                  </a:lnTo>
                  <a:lnTo>
                    <a:pt x="51435" y="85407"/>
                  </a:lnTo>
                  <a:lnTo>
                    <a:pt x="52882" y="81597"/>
                  </a:lnTo>
                  <a:lnTo>
                    <a:pt x="54825" y="76517"/>
                  </a:lnTo>
                  <a:lnTo>
                    <a:pt x="21907" y="76517"/>
                  </a:lnTo>
                  <a:lnTo>
                    <a:pt x="19050" y="76517"/>
                  </a:lnTo>
                  <a:lnTo>
                    <a:pt x="22860" y="77787"/>
                  </a:lnTo>
                  <a:lnTo>
                    <a:pt x="21907" y="81597"/>
                  </a:lnTo>
                  <a:lnTo>
                    <a:pt x="15240" y="81597"/>
                  </a:lnTo>
                  <a:lnTo>
                    <a:pt x="15240" y="77787"/>
                  </a:lnTo>
                  <a:lnTo>
                    <a:pt x="11430" y="81597"/>
                  </a:lnTo>
                  <a:lnTo>
                    <a:pt x="14287" y="87960"/>
                  </a:lnTo>
                  <a:lnTo>
                    <a:pt x="16192" y="85407"/>
                  </a:lnTo>
                  <a:lnTo>
                    <a:pt x="15354" y="94297"/>
                  </a:lnTo>
                  <a:lnTo>
                    <a:pt x="13804" y="103187"/>
                  </a:lnTo>
                  <a:lnTo>
                    <a:pt x="12966" y="112077"/>
                  </a:lnTo>
                  <a:lnTo>
                    <a:pt x="14287" y="120967"/>
                  </a:lnTo>
                  <a:lnTo>
                    <a:pt x="16192" y="120967"/>
                  </a:lnTo>
                  <a:lnTo>
                    <a:pt x="18097" y="128587"/>
                  </a:lnTo>
                  <a:lnTo>
                    <a:pt x="12382" y="126047"/>
                  </a:lnTo>
                  <a:lnTo>
                    <a:pt x="12382" y="134937"/>
                  </a:lnTo>
                  <a:lnTo>
                    <a:pt x="14287" y="136207"/>
                  </a:lnTo>
                  <a:lnTo>
                    <a:pt x="14287" y="141287"/>
                  </a:lnTo>
                  <a:lnTo>
                    <a:pt x="12382" y="138747"/>
                  </a:lnTo>
                  <a:lnTo>
                    <a:pt x="8572" y="143827"/>
                  </a:lnTo>
                  <a:lnTo>
                    <a:pt x="6667" y="141287"/>
                  </a:lnTo>
                  <a:lnTo>
                    <a:pt x="9525" y="150177"/>
                  </a:lnTo>
                  <a:lnTo>
                    <a:pt x="9525" y="146367"/>
                  </a:lnTo>
                  <a:lnTo>
                    <a:pt x="15240" y="153987"/>
                  </a:lnTo>
                  <a:lnTo>
                    <a:pt x="11430" y="153987"/>
                  </a:lnTo>
                  <a:lnTo>
                    <a:pt x="15240" y="159067"/>
                  </a:lnTo>
                  <a:lnTo>
                    <a:pt x="15240" y="162877"/>
                  </a:lnTo>
                  <a:lnTo>
                    <a:pt x="13335" y="159067"/>
                  </a:lnTo>
                  <a:lnTo>
                    <a:pt x="8572" y="166687"/>
                  </a:lnTo>
                  <a:lnTo>
                    <a:pt x="5715" y="161607"/>
                  </a:lnTo>
                  <a:lnTo>
                    <a:pt x="0" y="167957"/>
                  </a:lnTo>
                  <a:lnTo>
                    <a:pt x="1905" y="173037"/>
                  </a:lnTo>
                  <a:lnTo>
                    <a:pt x="2857" y="176847"/>
                  </a:lnTo>
                  <a:lnTo>
                    <a:pt x="3810" y="178117"/>
                  </a:lnTo>
                  <a:lnTo>
                    <a:pt x="2857" y="180657"/>
                  </a:lnTo>
                  <a:lnTo>
                    <a:pt x="4762" y="181927"/>
                  </a:lnTo>
                  <a:lnTo>
                    <a:pt x="4762" y="184467"/>
                  </a:lnTo>
                  <a:lnTo>
                    <a:pt x="2857" y="185737"/>
                  </a:lnTo>
                  <a:lnTo>
                    <a:pt x="9525" y="185737"/>
                  </a:lnTo>
                  <a:lnTo>
                    <a:pt x="9525" y="184467"/>
                  </a:lnTo>
                  <a:lnTo>
                    <a:pt x="7620" y="180657"/>
                  </a:lnTo>
                  <a:lnTo>
                    <a:pt x="6667" y="180657"/>
                  </a:lnTo>
                  <a:lnTo>
                    <a:pt x="6667" y="176847"/>
                  </a:lnTo>
                  <a:lnTo>
                    <a:pt x="7620" y="176847"/>
                  </a:lnTo>
                  <a:lnTo>
                    <a:pt x="9525" y="174307"/>
                  </a:lnTo>
                  <a:lnTo>
                    <a:pt x="11430" y="175577"/>
                  </a:lnTo>
                  <a:lnTo>
                    <a:pt x="13335" y="178117"/>
                  </a:lnTo>
                  <a:lnTo>
                    <a:pt x="15240" y="178117"/>
                  </a:lnTo>
                  <a:lnTo>
                    <a:pt x="16192" y="179387"/>
                  </a:lnTo>
                  <a:lnTo>
                    <a:pt x="17145" y="179387"/>
                  </a:lnTo>
                  <a:lnTo>
                    <a:pt x="17145" y="180657"/>
                  </a:lnTo>
                  <a:lnTo>
                    <a:pt x="18097" y="180657"/>
                  </a:lnTo>
                  <a:lnTo>
                    <a:pt x="16192" y="184467"/>
                  </a:lnTo>
                  <a:lnTo>
                    <a:pt x="14287" y="189547"/>
                  </a:lnTo>
                  <a:lnTo>
                    <a:pt x="14287" y="194627"/>
                  </a:lnTo>
                  <a:lnTo>
                    <a:pt x="17145" y="197485"/>
                  </a:lnTo>
                  <a:lnTo>
                    <a:pt x="17145" y="197167"/>
                  </a:lnTo>
                  <a:lnTo>
                    <a:pt x="18097" y="198437"/>
                  </a:lnTo>
                  <a:lnTo>
                    <a:pt x="17145" y="197485"/>
                  </a:lnTo>
                  <a:lnTo>
                    <a:pt x="17145" y="198437"/>
                  </a:lnTo>
                  <a:lnTo>
                    <a:pt x="16192" y="197167"/>
                  </a:lnTo>
                  <a:lnTo>
                    <a:pt x="17145" y="200977"/>
                  </a:lnTo>
                  <a:lnTo>
                    <a:pt x="24765" y="200977"/>
                  </a:lnTo>
                  <a:lnTo>
                    <a:pt x="23812" y="206057"/>
                  </a:lnTo>
                  <a:lnTo>
                    <a:pt x="29527" y="203517"/>
                  </a:lnTo>
                  <a:lnTo>
                    <a:pt x="27940" y="207022"/>
                  </a:lnTo>
                  <a:lnTo>
                    <a:pt x="29895" y="206286"/>
                  </a:lnTo>
                  <a:lnTo>
                    <a:pt x="32385" y="203517"/>
                  </a:lnTo>
                  <a:lnTo>
                    <a:pt x="25717" y="199707"/>
                  </a:lnTo>
                  <a:lnTo>
                    <a:pt x="29527" y="200977"/>
                  </a:lnTo>
                  <a:lnTo>
                    <a:pt x="32385" y="199707"/>
                  </a:lnTo>
                  <a:lnTo>
                    <a:pt x="35242" y="198437"/>
                  </a:lnTo>
                  <a:lnTo>
                    <a:pt x="38100" y="197167"/>
                  </a:lnTo>
                  <a:lnTo>
                    <a:pt x="40005" y="204787"/>
                  </a:lnTo>
                  <a:lnTo>
                    <a:pt x="39052" y="206057"/>
                  </a:lnTo>
                  <a:lnTo>
                    <a:pt x="34290" y="206057"/>
                  </a:lnTo>
                  <a:lnTo>
                    <a:pt x="34290" y="207645"/>
                  </a:lnTo>
                  <a:lnTo>
                    <a:pt x="34290" y="208597"/>
                  </a:lnTo>
                  <a:lnTo>
                    <a:pt x="35001" y="208368"/>
                  </a:lnTo>
                  <a:lnTo>
                    <a:pt x="35242" y="208597"/>
                  </a:lnTo>
                  <a:lnTo>
                    <a:pt x="37147" y="208597"/>
                  </a:lnTo>
                  <a:lnTo>
                    <a:pt x="35712" y="208127"/>
                  </a:lnTo>
                  <a:lnTo>
                    <a:pt x="38100" y="207327"/>
                  </a:lnTo>
                  <a:lnTo>
                    <a:pt x="38100" y="211137"/>
                  </a:lnTo>
                  <a:lnTo>
                    <a:pt x="34302" y="214515"/>
                  </a:lnTo>
                  <a:lnTo>
                    <a:pt x="36042" y="217487"/>
                  </a:lnTo>
                  <a:lnTo>
                    <a:pt x="40957" y="217487"/>
                  </a:lnTo>
                  <a:lnTo>
                    <a:pt x="38100" y="220027"/>
                  </a:lnTo>
                  <a:lnTo>
                    <a:pt x="39052" y="220027"/>
                  </a:lnTo>
                  <a:lnTo>
                    <a:pt x="41910" y="218757"/>
                  </a:lnTo>
                  <a:lnTo>
                    <a:pt x="42862" y="221297"/>
                  </a:lnTo>
                  <a:lnTo>
                    <a:pt x="37147" y="223837"/>
                  </a:lnTo>
                  <a:lnTo>
                    <a:pt x="43815" y="222567"/>
                  </a:lnTo>
                  <a:lnTo>
                    <a:pt x="41910" y="227647"/>
                  </a:lnTo>
                  <a:lnTo>
                    <a:pt x="47625" y="227647"/>
                  </a:lnTo>
                  <a:lnTo>
                    <a:pt x="47625" y="222567"/>
                  </a:lnTo>
                  <a:lnTo>
                    <a:pt x="52158" y="226377"/>
                  </a:lnTo>
                  <a:lnTo>
                    <a:pt x="51790" y="231457"/>
                  </a:lnTo>
                  <a:lnTo>
                    <a:pt x="51231" y="236537"/>
                  </a:lnTo>
                  <a:lnTo>
                    <a:pt x="52882" y="238633"/>
                  </a:lnTo>
                  <a:lnTo>
                    <a:pt x="52387" y="235267"/>
                  </a:lnTo>
                  <a:lnTo>
                    <a:pt x="55245" y="235267"/>
                  </a:lnTo>
                  <a:lnTo>
                    <a:pt x="56197" y="237807"/>
                  </a:lnTo>
                  <a:lnTo>
                    <a:pt x="57150" y="241617"/>
                  </a:lnTo>
                  <a:lnTo>
                    <a:pt x="57150" y="242887"/>
                  </a:lnTo>
                  <a:lnTo>
                    <a:pt x="63817" y="246697"/>
                  </a:lnTo>
                  <a:lnTo>
                    <a:pt x="59055" y="237807"/>
                  </a:lnTo>
                  <a:lnTo>
                    <a:pt x="63817" y="237807"/>
                  </a:lnTo>
                  <a:lnTo>
                    <a:pt x="62865" y="244157"/>
                  </a:lnTo>
                  <a:lnTo>
                    <a:pt x="68580" y="239077"/>
                  </a:lnTo>
                  <a:lnTo>
                    <a:pt x="71437" y="239077"/>
                  </a:lnTo>
                  <a:lnTo>
                    <a:pt x="68580" y="242887"/>
                  </a:lnTo>
                  <a:lnTo>
                    <a:pt x="72237" y="245427"/>
                  </a:lnTo>
                  <a:lnTo>
                    <a:pt x="75006" y="244157"/>
                  </a:lnTo>
                  <a:lnTo>
                    <a:pt x="77419" y="241617"/>
                  </a:lnTo>
                  <a:lnTo>
                    <a:pt x="80010" y="244157"/>
                  </a:lnTo>
                  <a:lnTo>
                    <a:pt x="73342" y="246697"/>
                  </a:lnTo>
                  <a:lnTo>
                    <a:pt x="77152" y="247967"/>
                  </a:lnTo>
                  <a:lnTo>
                    <a:pt x="73342" y="251777"/>
                  </a:lnTo>
                  <a:lnTo>
                    <a:pt x="79057" y="250507"/>
                  </a:lnTo>
                  <a:lnTo>
                    <a:pt x="80010" y="253047"/>
                  </a:lnTo>
                  <a:lnTo>
                    <a:pt x="82867" y="256857"/>
                  </a:lnTo>
                  <a:lnTo>
                    <a:pt x="83820" y="254317"/>
                  </a:lnTo>
                  <a:lnTo>
                    <a:pt x="86677" y="250507"/>
                  </a:lnTo>
                  <a:lnTo>
                    <a:pt x="87630" y="249237"/>
                  </a:lnTo>
                  <a:lnTo>
                    <a:pt x="91440" y="251777"/>
                  </a:lnTo>
                  <a:lnTo>
                    <a:pt x="92392" y="255587"/>
                  </a:lnTo>
                  <a:lnTo>
                    <a:pt x="87630" y="254317"/>
                  </a:lnTo>
                  <a:lnTo>
                    <a:pt x="92392" y="256857"/>
                  </a:lnTo>
                  <a:lnTo>
                    <a:pt x="86677" y="260667"/>
                  </a:lnTo>
                  <a:lnTo>
                    <a:pt x="86677" y="256857"/>
                  </a:lnTo>
                  <a:lnTo>
                    <a:pt x="85725" y="256857"/>
                  </a:lnTo>
                  <a:lnTo>
                    <a:pt x="83820" y="258127"/>
                  </a:lnTo>
                  <a:lnTo>
                    <a:pt x="82867" y="259397"/>
                  </a:lnTo>
                  <a:lnTo>
                    <a:pt x="83820" y="263207"/>
                  </a:lnTo>
                  <a:lnTo>
                    <a:pt x="88582" y="264477"/>
                  </a:lnTo>
                  <a:lnTo>
                    <a:pt x="90487" y="265747"/>
                  </a:lnTo>
                  <a:lnTo>
                    <a:pt x="89535" y="264477"/>
                  </a:lnTo>
                  <a:lnTo>
                    <a:pt x="89535" y="263207"/>
                  </a:lnTo>
                  <a:lnTo>
                    <a:pt x="93345" y="263207"/>
                  </a:lnTo>
                  <a:lnTo>
                    <a:pt x="96202" y="261937"/>
                  </a:lnTo>
                  <a:lnTo>
                    <a:pt x="100012" y="261937"/>
                  </a:lnTo>
                  <a:lnTo>
                    <a:pt x="100012" y="264477"/>
                  </a:lnTo>
                  <a:lnTo>
                    <a:pt x="98107" y="265747"/>
                  </a:lnTo>
                  <a:lnTo>
                    <a:pt x="102870" y="265747"/>
                  </a:lnTo>
                  <a:lnTo>
                    <a:pt x="100012" y="268287"/>
                  </a:lnTo>
                  <a:lnTo>
                    <a:pt x="98107" y="272097"/>
                  </a:lnTo>
                  <a:lnTo>
                    <a:pt x="94297" y="272097"/>
                  </a:lnTo>
                  <a:lnTo>
                    <a:pt x="102870" y="273367"/>
                  </a:lnTo>
                  <a:lnTo>
                    <a:pt x="102870" y="274637"/>
                  </a:lnTo>
                  <a:lnTo>
                    <a:pt x="103822" y="278447"/>
                  </a:lnTo>
                  <a:lnTo>
                    <a:pt x="101917" y="279717"/>
                  </a:lnTo>
                  <a:lnTo>
                    <a:pt x="104775" y="283527"/>
                  </a:lnTo>
                  <a:lnTo>
                    <a:pt x="114300" y="278447"/>
                  </a:lnTo>
                  <a:lnTo>
                    <a:pt x="118110" y="284797"/>
                  </a:lnTo>
                  <a:lnTo>
                    <a:pt x="119062" y="283527"/>
                  </a:lnTo>
                  <a:lnTo>
                    <a:pt x="120967" y="283527"/>
                  </a:lnTo>
                  <a:lnTo>
                    <a:pt x="124777" y="287337"/>
                  </a:lnTo>
                  <a:lnTo>
                    <a:pt x="126682" y="292417"/>
                  </a:lnTo>
                  <a:lnTo>
                    <a:pt x="135255" y="291147"/>
                  </a:lnTo>
                  <a:lnTo>
                    <a:pt x="135255" y="298767"/>
                  </a:lnTo>
                  <a:lnTo>
                    <a:pt x="140017" y="298767"/>
                  </a:lnTo>
                  <a:lnTo>
                    <a:pt x="136436" y="291147"/>
                  </a:lnTo>
                  <a:lnTo>
                    <a:pt x="135255" y="288607"/>
                  </a:lnTo>
                  <a:lnTo>
                    <a:pt x="142875" y="289877"/>
                  </a:lnTo>
                  <a:lnTo>
                    <a:pt x="148590" y="291147"/>
                  </a:lnTo>
                  <a:lnTo>
                    <a:pt x="141922" y="294957"/>
                  </a:lnTo>
                  <a:lnTo>
                    <a:pt x="142875" y="298767"/>
                  </a:lnTo>
                  <a:lnTo>
                    <a:pt x="154305" y="292417"/>
                  </a:lnTo>
                  <a:lnTo>
                    <a:pt x="157162" y="300037"/>
                  </a:lnTo>
                  <a:lnTo>
                    <a:pt x="156210" y="301307"/>
                  </a:lnTo>
                  <a:lnTo>
                    <a:pt x="155257" y="300037"/>
                  </a:lnTo>
                  <a:lnTo>
                    <a:pt x="153352" y="300037"/>
                  </a:lnTo>
                  <a:lnTo>
                    <a:pt x="155257" y="305117"/>
                  </a:lnTo>
                  <a:lnTo>
                    <a:pt x="148590" y="308927"/>
                  </a:lnTo>
                  <a:lnTo>
                    <a:pt x="145732" y="305117"/>
                  </a:lnTo>
                  <a:lnTo>
                    <a:pt x="146685" y="311467"/>
                  </a:lnTo>
                  <a:lnTo>
                    <a:pt x="149936" y="308927"/>
                  </a:lnTo>
                  <a:lnTo>
                    <a:pt x="151561" y="307657"/>
                  </a:lnTo>
                  <a:lnTo>
                    <a:pt x="162750" y="310197"/>
                  </a:lnTo>
                  <a:lnTo>
                    <a:pt x="166001" y="307657"/>
                  </a:lnTo>
                  <a:lnTo>
                    <a:pt x="167640" y="306387"/>
                  </a:lnTo>
                  <a:lnTo>
                    <a:pt x="168592" y="310197"/>
                  </a:lnTo>
                  <a:lnTo>
                    <a:pt x="166687" y="310197"/>
                  </a:lnTo>
                  <a:lnTo>
                    <a:pt x="168744" y="312737"/>
                  </a:lnTo>
                  <a:lnTo>
                    <a:pt x="171805" y="310197"/>
                  </a:lnTo>
                  <a:lnTo>
                    <a:pt x="175387" y="306387"/>
                  </a:lnTo>
                  <a:lnTo>
                    <a:pt x="179070" y="306387"/>
                  </a:lnTo>
                  <a:lnTo>
                    <a:pt x="180975" y="308927"/>
                  </a:lnTo>
                  <a:lnTo>
                    <a:pt x="181927" y="311467"/>
                  </a:lnTo>
                  <a:lnTo>
                    <a:pt x="186690" y="311467"/>
                  </a:lnTo>
                  <a:lnTo>
                    <a:pt x="186131" y="312940"/>
                  </a:lnTo>
                  <a:lnTo>
                    <a:pt x="193357" y="314007"/>
                  </a:lnTo>
                  <a:lnTo>
                    <a:pt x="195262" y="311467"/>
                  </a:lnTo>
                  <a:lnTo>
                    <a:pt x="198120" y="310197"/>
                  </a:lnTo>
                  <a:lnTo>
                    <a:pt x="200025" y="308927"/>
                  </a:lnTo>
                  <a:lnTo>
                    <a:pt x="200710" y="310781"/>
                  </a:lnTo>
                  <a:lnTo>
                    <a:pt x="202882" y="310197"/>
                  </a:lnTo>
                  <a:lnTo>
                    <a:pt x="203835" y="314007"/>
                  </a:lnTo>
                  <a:lnTo>
                    <a:pt x="199072" y="315277"/>
                  </a:lnTo>
                  <a:lnTo>
                    <a:pt x="196215" y="314007"/>
                  </a:lnTo>
                  <a:lnTo>
                    <a:pt x="196634" y="319087"/>
                  </a:lnTo>
                  <a:lnTo>
                    <a:pt x="198945" y="319087"/>
                  </a:lnTo>
                  <a:lnTo>
                    <a:pt x="202501" y="317817"/>
                  </a:lnTo>
                  <a:lnTo>
                    <a:pt x="204330" y="320040"/>
                  </a:lnTo>
                  <a:lnTo>
                    <a:pt x="205740" y="319722"/>
                  </a:lnTo>
                  <a:lnTo>
                    <a:pt x="205740" y="319087"/>
                  </a:lnTo>
                  <a:lnTo>
                    <a:pt x="206451" y="317817"/>
                  </a:lnTo>
                  <a:lnTo>
                    <a:pt x="207873" y="315277"/>
                  </a:lnTo>
                  <a:lnTo>
                    <a:pt x="208597" y="314007"/>
                  </a:lnTo>
                  <a:lnTo>
                    <a:pt x="208597" y="317817"/>
                  </a:lnTo>
                  <a:lnTo>
                    <a:pt x="210502" y="319087"/>
                  </a:lnTo>
                  <a:lnTo>
                    <a:pt x="209550" y="320357"/>
                  </a:lnTo>
                  <a:lnTo>
                    <a:pt x="211455" y="321627"/>
                  </a:lnTo>
                  <a:lnTo>
                    <a:pt x="214312" y="320357"/>
                  </a:lnTo>
                  <a:lnTo>
                    <a:pt x="213360" y="325437"/>
                  </a:lnTo>
                  <a:lnTo>
                    <a:pt x="215265" y="324167"/>
                  </a:lnTo>
                  <a:lnTo>
                    <a:pt x="219075" y="325437"/>
                  </a:lnTo>
                  <a:lnTo>
                    <a:pt x="217170" y="330517"/>
                  </a:lnTo>
                  <a:lnTo>
                    <a:pt x="220980" y="330517"/>
                  </a:lnTo>
                  <a:lnTo>
                    <a:pt x="221932" y="326707"/>
                  </a:lnTo>
                  <a:lnTo>
                    <a:pt x="224790" y="325437"/>
                  </a:lnTo>
                  <a:lnTo>
                    <a:pt x="228600" y="326707"/>
                  </a:lnTo>
                  <a:lnTo>
                    <a:pt x="227647" y="331787"/>
                  </a:lnTo>
                  <a:lnTo>
                    <a:pt x="227647" y="335597"/>
                  </a:lnTo>
                  <a:lnTo>
                    <a:pt x="229870" y="335597"/>
                  </a:lnTo>
                  <a:lnTo>
                    <a:pt x="229870" y="331787"/>
                  </a:lnTo>
                  <a:lnTo>
                    <a:pt x="230047" y="329247"/>
                  </a:lnTo>
                  <a:lnTo>
                    <a:pt x="233362" y="327977"/>
                  </a:lnTo>
                  <a:lnTo>
                    <a:pt x="237172" y="331787"/>
                  </a:lnTo>
                  <a:lnTo>
                    <a:pt x="241935" y="330517"/>
                  </a:lnTo>
                  <a:lnTo>
                    <a:pt x="248602" y="327977"/>
                  </a:lnTo>
                  <a:lnTo>
                    <a:pt x="251460" y="330517"/>
                  </a:lnTo>
                  <a:lnTo>
                    <a:pt x="252412" y="330517"/>
                  </a:lnTo>
                  <a:lnTo>
                    <a:pt x="251460" y="331787"/>
                  </a:lnTo>
                  <a:lnTo>
                    <a:pt x="251460" y="333057"/>
                  </a:lnTo>
                  <a:lnTo>
                    <a:pt x="254317" y="331787"/>
                  </a:lnTo>
                  <a:lnTo>
                    <a:pt x="253593" y="327977"/>
                  </a:lnTo>
                  <a:lnTo>
                    <a:pt x="253365" y="326707"/>
                  </a:lnTo>
                  <a:lnTo>
                    <a:pt x="257175" y="325437"/>
                  </a:lnTo>
                  <a:lnTo>
                    <a:pt x="259372" y="325437"/>
                  </a:lnTo>
                  <a:lnTo>
                    <a:pt x="261937" y="327977"/>
                  </a:lnTo>
                  <a:lnTo>
                    <a:pt x="265201" y="331787"/>
                  </a:lnTo>
                  <a:lnTo>
                    <a:pt x="269557" y="330517"/>
                  </a:lnTo>
                  <a:lnTo>
                    <a:pt x="270510" y="333057"/>
                  </a:lnTo>
                  <a:lnTo>
                    <a:pt x="268605" y="334327"/>
                  </a:lnTo>
                  <a:lnTo>
                    <a:pt x="268605" y="336867"/>
                  </a:lnTo>
                  <a:lnTo>
                    <a:pt x="276225" y="333057"/>
                  </a:lnTo>
                  <a:lnTo>
                    <a:pt x="275272" y="333057"/>
                  </a:lnTo>
                  <a:lnTo>
                    <a:pt x="278599" y="330517"/>
                  </a:lnTo>
                  <a:lnTo>
                    <a:pt x="281940" y="327977"/>
                  </a:lnTo>
                  <a:lnTo>
                    <a:pt x="285750" y="333057"/>
                  </a:lnTo>
                  <a:lnTo>
                    <a:pt x="282892" y="327977"/>
                  </a:lnTo>
                  <a:lnTo>
                    <a:pt x="285750" y="325437"/>
                  </a:lnTo>
                  <a:lnTo>
                    <a:pt x="287172" y="324167"/>
                  </a:lnTo>
                  <a:lnTo>
                    <a:pt x="288607" y="322897"/>
                  </a:lnTo>
                  <a:lnTo>
                    <a:pt x="291134" y="320357"/>
                  </a:lnTo>
                  <a:lnTo>
                    <a:pt x="292417" y="319087"/>
                  </a:lnTo>
                  <a:lnTo>
                    <a:pt x="291465" y="317817"/>
                  </a:lnTo>
                  <a:lnTo>
                    <a:pt x="290512" y="314007"/>
                  </a:lnTo>
                  <a:lnTo>
                    <a:pt x="292417" y="312737"/>
                  </a:lnTo>
                  <a:lnTo>
                    <a:pt x="295275" y="311467"/>
                  </a:lnTo>
                  <a:lnTo>
                    <a:pt x="297180" y="311467"/>
                  </a:lnTo>
                  <a:lnTo>
                    <a:pt x="298132" y="312737"/>
                  </a:lnTo>
                  <a:lnTo>
                    <a:pt x="297180" y="314007"/>
                  </a:lnTo>
                  <a:lnTo>
                    <a:pt x="295275" y="317817"/>
                  </a:lnTo>
                  <a:lnTo>
                    <a:pt x="295910" y="317817"/>
                  </a:lnTo>
                  <a:lnTo>
                    <a:pt x="295275" y="319087"/>
                  </a:lnTo>
                  <a:lnTo>
                    <a:pt x="294322" y="319087"/>
                  </a:lnTo>
                  <a:lnTo>
                    <a:pt x="293370" y="320040"/>
                  </a:lnTo>
                  <a:lnTo>
                    <a:pt x="293370" y="320992"/>
                  </a:lnTo>
                  <a:lnTo>
                    <a:pt x="294322" y="320992"/>
                  </a:lnTo>
                  <a:lnTo>
                    <a:pt x="295275" y="320040"/>
                  </a:lnTo>
                  <a:lnTo>
                    <a:pt x="296227" y="318135"/>
                  </a:lnTo>
                  <a:lnTo>
                    <a:pt x="296227" y="317817"/>
                  </a:lnTo>
                  <a:lnTo>
                    <a:pt x="296227" y="317182"/>
                  </a:lnTo>
                  <a:lnTo>
                    <a:pt x="296227" y="316547"/>
                  </a:lnTo>
                  <a:lnTo>
                    <a:pt x="298132" y="319087"/>
                  </a:lnTo>
                  <a:lnTo>
                    <a:pt x="294322" y="325437"/>
                  </a:lnTo>
                  <a:lnTo>
                    <a:pt x="293370" y="324167"/>
                  </a:lnTo>
                  <a:lnTo>
                    <a:pt x="293370" y="322897"/>
                  </a:lnTo>
                  <a:lnTo>
                    <a:pt x="292417" y="321627"/>
                  </a:lnTo>
                  <a:lnTo>
                    <a:pt x="288607" y="329247"/>
                  </a:lnTo>
                  <a:lnTo>
                    <a:pt x="287655" y="331787"/>
                  </a:lnTo>
                  <a:lnTo>
                    <a:pt x="288607" y="330517"/>
                  </a:lnTo>
                  <a:lnTo>
                    <a:pt x="289560" y="330517"/>
                  </a:lnTo>
                  <a:lnTo>
                    <a:pt x="288607" y="331787"/>
                  </a:lnTo>
                  <a:lnTo>
                    <a:pt x="288607" y="333375"/>
                  </a:lnTo>
                  <a:lnTo>
                    <a:pt x="288607" y="334327"/>
                  </a:lnTo>
                  <a:lnTo>
                    <a:pt x="289560" y="335280"/>
                  </a:lnTo>
                  <a:lnTo>
                    <a:pt x="289560" y="333057"/>
                  </a:lnTo>
                  <a:lnTo>
                    <a:pt x="290512" y="331787"/>
                  </a:lnTo>
                  <a:lnTo>
                    <a:pt x="290512" y="338137"/>
                  </a:lnTo>
                  <a:lnTo>
                    <a:pt x="291465" y="335597"/>
                  </a:lnTo>
                  <a:lnTo>
                    <a:pt x="299085" y="341947"/>
                  </a:lnTo>
                  <a:lnTo>
                    <a:pt x="320992" y="324167"/>
                  </a:lnTo>
                  <a:lnTo>
                    <a:pt x="318135" y="329247"/>
                  </a:lnTo>
                  <a:lnTo>
                    <a:pt x="320040" y="331787"/>
                  </a:lnTo>
                  <a:lnTo>
                    <a:pt x="319087" y="338137"/>
                  </a:lnTo>
                  <a:lnTo>
                    <a:pt x="317182" y="331787"/>
                  </a:lnTo>
                  <a:lnTo>
                    <a:pt x="311467" y="340677"/>
                  </a:lnTo>
                  <a:lnTo>
                    <a:pt x="309473" y="339623"/>
                  </a:lnTo>
                  <a:lnTo>
                    <a:pt x="308610" y="341947"/>
                  </a:lnTo>
                  <a:lnTo>
                    <a:pt x="307657" y="343217"/>
                  </a:lnTo>
                  <a:lnTo>
                    <a:pt x="313372" y="340677"/>
                  </a:lnTo>
                  <a:lnTo>
                    <a:pt x="317182" y="338137"/>
                  </a:lnTo>
                  <a:lnTo>
                    <a:pt x="316458" y="341947"/>
                  </a:lnTo>
                  <a:lnTo>
                    <a:pt x="319087" y="341947"/>
                  </a:lnTo>
                  <a:lnTo>
                    <a:pt x="320751" y="341947"/>
                  </a:lnTo>
                  <a:lnTo>
                    <a:pt x="320040" y="334327"/>
                  </a:lnTo>
                  <a:lnTo>
                    <a:pt x="327660" y="338137"/>
                  </a:lnTo>
                  <a:lnTo>
                    <a:pt x="331470" y="335597"/>
                  </a:lnTo>
                  <a:lnTo>
                    <a:pt x="331470" y="338137"/>
                  </a:lnTo>
                  <a:lnTo>
                    <a:pt x="330962" y="340156"/>
                  </a:lnTo>
                  <a:lnTo>
                    <a:pt x="334048" y="335597"/>
                  </a:lnTo>
                  <a:lnTo>
                    <a:pt x="335280" y="336105"/>
                  </a:lnTo>
                  <a:lnTo>
                    <a:pt x="335280" y="335597"/>
                  </a:lnTo>
                  <a:lnTo>
                    <a:pt x="335813" y="336321"/>
                  </a:lnTo>
                  <a:lnTo>
                    <a:pt x="336702" y="335597"/>
                  </a:lnTo>
                  <a:lnTo>
                    <a:pt x="338137" y="334327"/>
                  </a:lnTo>
                  <a:lnTo>
                    <a:pt x="343852" y="336867"/>
                  </a:lnTo>
                  <a:lnTo>
                    <a:pt x="341947" y="340677"/>
                  </a:lnTo>
                  <a:lnTo>
                    <a:pt x="340995" y="340677"/>
                  </a:lnTo>
                  <a:lnTo>
                    <a:pt x="347662" y="341947"/>
                  </a:lnTo>
                  <a:lnTo>
                    <a:pt x="361950" y="340677"/>
                  </a:lnTo>
                  <a:lnTo>
                    <a:pt x="362737" y="334327"/>
                  </a:lnTo>
                  <a:lnTo>
                    <a:pt x="362902" y="333057"/>
                  </a:lnTo>
                  <a:lnTo>
                    <a:pt x="362026" y="341172"/>
                  </a:lnTo>
                  <a:lnTo>
                    <a:pt x="361950" y="344487"/>
                  </a:lnTo>
                  <a:lnTo>
                    <a:pt x="364807" y="336867"/>
                  </a:lnTo>
                  <a:lnTo>
                    <a:pt x="366522" y="333057"/>
                  </a:lnTo>
                  <a:lnTo>
                    <a:pt x="370522" y="324167"/>
                  </a:lnTo>
                  <a:lnTo>
                    <a:pt x="373380" y="316547"/>
                  </a:lnTo>
                  <a:lnTo>
                    <a:pt x="373481" y="322897"/>
                  </a:lnTo>
                  <a:lnTo>
                    <a:pt x="374103" y="330517"/>
                  </a:lnTo>
                  <a:lnTo>
                    <a:pt x="374040" y="339407"/>
                  </a:lnTo>
                  <a:lnTo>
                    <a:pt x="373811" y="339839"/>
                  </a:lnTo>
                  <a:lnTo>
                    <a:pt x="372427" y="331470"/>
                  </a:lnTo>
                  <a:lnTo>
                    <a:pt x="368617" y="346710"/>
                  </a:lnTo>
                  <a:lnTo>
                    <a:pt x="370522" y="341947"/>
                  </a:lnTo>
                  <a:lnTo>
                    <a:pt x="372427" y="341947"/>
                  </a:lnTo>
                  <a:lnTo>
                    <a:pt x="372681" y="342087"/>
                  </a:lnTo>
                  <a:lnTo>
                    <a:pt x="371475" y="344487"/>
                  </a:lnTo>
                  <a:lnTo>
                    <a:pt x="375285" y="345757"/>
                  </a:lnTo>
                  <a:lnTo>
                    <a:pt x="379095" y="343217"/>
                  </a:lnTo>
                  <a:lnTo>
                    <a:pt x="378142" y="341947"/>
                  </a:lnTo>
                  <a:lnTo>
                    <a:pt x="376237" y="333057"/>
                  </a:lnTo>
                  <a:lnTo>
                    <a:pt x="377190" y="333057"/>
                  </a:lnTo>
                  <a:lnTo>
                    <a:pt x="381952" y="340677"/>
                  </a:lnTo>
                  <a:lnTo>
                    <a:pt x="380047" y="336867"/>
                  </a:lnTo>
                  <a:lnTo>
                    <a:pt x="383921" y="341172"/>
                  </a:lnTo>
                  <a:lnTo>
                    <a:pt x="384276" y="336867"/>
                  </a:lnTo>
                  <a:lnTo>
                    <a:pt x="384594" y="333057"/>
                  </a:lnTo>
                  <a:lnTo>
                    <a:pt x="384810" y="330517"/>
                  </a:lnTo>
                  <a:lnTo>
                    <a:pt x="387667" y="330517"/>
                  </a:lnTo>
                  <a:lnTo>
                    <a:pt x="387667" y="333057"/>
                  </a:lnTo>
                  <a:lnTo>
                    <a:pt x="388556" y="341426"/>
                  </a:lnTo>
                  <a:lnTo>
                    <a:pt x="391858" y="334835"/>
                  </a:lnTo>
                  <a:lnTo>
                    <a:pt x="391477" y="333057"/>
                  </a:lnTo>
                  <a:lnTo>
                    <a:pt x="393382" y="331787"/>
                  </a:lnTo>
                  <a:lnTo>
                    <a:pt x="391858" y="334835"/>
                  </a:lnTo>
                  <a:lnTo>
                    <a:pt x="393382" y="341947"/>
                  </a:lnTo>
                  <a:lnTo>
                    <a:pt x="395287" y="344487"/>
                  </a:lnTo>
                  <a:lnTo>
                    <a:pt x="394335" y="341947"/>
                  </a:lnTo>
                  <a:lnTo>
                    <a:pt x="401002" y="344487"/>
                  </a:lnTo>
                  <a:lnTo>
                    <a:pt x="402907" y="341947"/>
                  </a:lnTo>
                  <a:lnTo>
                    <a:pt x="400050" y="340677"/>
                  </a:lnTo>
                  <a:lnTo>
                    <a:pt x="407670" y="341947"/>
                  </a:lnTo>
                  <a:lnTo>
                    <a:pt x="407517" y="340677"/>
                  </a:lnTo>
                  <a:lnTo>
                    <a:pt x="406488" y="331787"/>
                  </a:lnTo>
                  <a:lnTo>
                    <a:pt x="406349" y="330517"/>
                  </a:lnTo>
                  <a:lnTo>
                    <a:pt x="405765" y="325437"/>
                  </a:lnTo>
                  <a:lnTo>
                    <a:pt x="413385" y="324167"/>
                  </a:lnTo>
                  <a:lnTo>
                    <a:pt x="412432" y="325437"/>
                  </a:lnTo>
                  <a:lnTo>
                    <a:pt x="412432" y="336867"/>
                  </a:lnTo>
                  <a:lnTo>
                    <a:pt x="417195" y="338137"/>
                  </a:lnTo>
                  <a:lnTo>
                    <a:pt x="418274" y="331787"/>
                  </a:lnTo>
                  <a:lnTo>
                    <a:pt x="419696" y="324167"/>
                  </a:lnTo>
                  <a:lnTo>
                    <a:pt x="420166" y="321627"/>
                  </a:lnTo>
                  <a:lnTo>
                    <a:pt x="421754" y="316547"/>
                  </a:lnTo>
                  <a:lnTo>
                    <a:pt x="422148" y="315277"/>
                  </a:lnTo>
                  <a:lnTo>
                    <a:pt x="422554" y="314007"/>
                  </a:lnTo>
                  <a:lnTo>
                    <a:pt x="422948" y="312737"/>
                  </a:lnTo>
                  <a:lnTo>
                    <a:pt x="425958" y="307657"/>
                  </a:lnTo>
                  <a:lnTo>
                    <a:pt x="426720" y="306387"/>
                  </a:lnTo>
                  <a:lnTo>
                    <a:pt x="428625" y="308927"/>
                  </a:lnTo>
                  <a:lnTo>
                    <a:pt x="431165" y="306387"/>
                  </a:lnTo>
                  <a:lnTo>
                    <a:pt x="421005" y="339407"/>
                  </a:lnTo>
                  <a:lnTo>
                    <a:pt x="423862" y="341947"/>
                  </a:lnTo>
                  <a:lnTo>
                    <a:pt x="426720" y="341947"/>
                  </a:lnTo>
                  <a:lnTo>
                    <a:pt x="430339" y="341947"/>
                  </a:lnTo>
                  <a:lnTo>
                    <a:pt x="429577" y="336867"/>
                  </a:lnTo>
                  <a:lnTo>
                    <a:pt x="434340" y="324167"/>
                  </a:lnTo>
                  <a:lnTo>
                    <a:pt x="441007" y="324167"/>
                  </a:lnTo>
                  <a:lnTo>
                    <a:pt x="442912" y="325437"/>
                  </a:lnTo>
                  <a:lnTo>
                    <a:pt x="442074" y="334327"/>
                  </a:lnTo>
                  <a:lnTo>
                    <a:pt x="441960" y="336867"/>
                  </a:lnTo>
                  <a:lnTo>
                    <a:pt x="442912" y="335597"/>
                  </a:lnTo>
                  <a:lnTo>
                    <a:pt x="447675" y="333057"/>
                  </a:lnTo>
                  <a:lnTo>
                    <a:pt x="448627" y="333057"/>
                  </a:lnTo>
                  <a:lnTo>
                    <a:pt x="446722" y="336867"/>
                  </a:lnTo>
                  <a:lnTo>
                    <a:pt x="451485" y="339407"/>
                  </a:lnTo>
                  <a:lnTo>
                    <a:pt x="451485" y="333057"/>
                  </a:lnTo>
                  <a:lnTo>
                    <a:pt x="451485" y="327977"/>
                  </a:lnTo>
                  <a:lnTo>
                    <a:pt x="457200" y="333057"/>
                  </a:lnTo>
                  <a:lnTo>
                    <a:pt x="459105" y="333057"/>
                  </a:lnTo>
                  <a:lnTo>
                    <a:pt x="463867" y="339407"/>
                  </a:lnTo>
                  <a:lnTo>
                    <a:pt x="462915" y="335597"/>
                  </a:lnTo>
                  <a:lnTo>
                    <a:pt x="459828" y="327977"/>
                  </a:lnTo>
                  <a:lnTo>
                    <a:pt x="458711" y="324167"/>
                  </a:lnTo>
                  <a:lnTo>
                    <a:pt x="456831" y="317817"/>
                  </a:lnTo>
                  <a:lnTo>
                    <a:pt x="454736" y="307657"/>
                  </a:lnTo>
                  <a:lnTo>
                    <a:pt x="454342" y="301307"/>
                  </a:lnTo>
                  <a:lnTo>
                    <a:pt x="455295" y="301307"/>
                  </a:lnTo>
                  <a:lnTo>
                    <a:pt x="463867" y="306387"/>
                  </a:lnTo>
                  <a:lnTo>
                    <a:pt x="465772" y="310197"/>
                  </a:lnTo>
                  <a:lnTo>
                    <a:pt x="469582" y="314007"/>
                  </a:lnTo>
                  <a:lnTo>
                    <a:pt x="464820" y="324167"/>
                  </a:lnTo>
                  <a:lnTo>
                    <a:pt x="468630" y="327977"/>
                  </a:lnTo>
                  <a:lnTo>
                    <a:pt x="468630" y="325437"/>
                  </a:lnTo>
                  <a:lnTo>
                    <a:pt x="469582" y="324167"/>
                  </a:lnTo>
                  <a:lnTo>
                    <a:pt x="469582" y="322897"/>
                  </a:lnTo>
                  <a:lnTo>
                    <a:pt x="471487" y="324167"/>
                  </a:lnTo>
                  <a:lnTo>
                    <a:pt x="470535" y="329247"/>
                  </a:lnTo>
                  <a:lnTo>
                    <a:pt x="473392" y="326707"/>
                  </a:lnTo>
                  <a:lnTo>
                    <a:pt x="472821" y="322897"/>
                  </a:lnTo>
                  <a:lnTo>
                    <a:pt x="472440" y="320357"/>
                  </a:lnTo>
                  <a:lnTo>
                    <a:pt x="473748" y="321144"/>
                  </a:lnTo>
                  <a:lnTo>
                    <a:pt x="474345" y="320357"/>
                  </a:lnTo>
                  <a:lnTo>
                    <a:pt x="476250" y="317817"/>
                  </a:lnTo>
                  <a:lnTo>
                    <a:pt x="477202" y="321627"/>
                  </a:lnTo>
                  <a:lnTo>
                    <a:pt x="481012" y="320357"/>
                  </a:lnTo>
                  <a:lnTo>
                    <a:pt x="479742" y="317817"/>
                  </a:lnTo>
                  <a:lnTo>
                    <a:pt x="479107" y="316547"/>
                  </a:lnTo>
                  <a:lnTo>
                    <a:pt x="481012" y="305117"/>
                  </a:lnTo>
                  <a:lnTo>
                    <a:pt x="483870" y="303847"/>
                  </a:lnTo>
                  <a:lnTo>
                    <a:pt x="483870" y="305117"/>
                  </a:lnTo>
                  <a:lnTo>
                    <a:pt x="485775" y="306387"/>
                  </a:lnTo>
                  <a:lnTo>
                    <a:pt x="492442" y="306387"/>
                  </a:lnTo>
                  <a:lnTo>
                    <a:pt x="503872" y="306387"/>
                  </a:lnTo>
                  <a:lnTo>
                    <a:pt x="507199" y="306387"/>
                  </a:lnTo>
                  <a:lnTo>
                    <a:pt x="506247" y="303847"/>
                  </a:lnTo>
                  <a:lnTo>
                    <a:pt x="505777" y="302577"/>
                  </a:lnTo>
                  <a:lnTo>
                    <a:pt x="506133" y="301307"/>
                  </a:lnTo>
                  <a:lnTo>
                    <a:pt x="508635" y="292417"/>
                  </a:lnTo>
                  <a:lnTo>
                    <a:pt x="513397" y="287337"/>
                  </a:lnTo>
                  <a:lnTo>
                    <a:pt x="516572" y="284797"/>
                  </a:lnTo>
                  <a:lnTo>
                    <a:pt x="518160" y="283527"/>
                  </a:lnTo>
                  <a:lnTo>
                    <a:pt x="517207" y="291147"/>
                  </a:lnTo>
                  <a:lnTo>
                    <a:pt x="518160" y="289877"/>
                  </a:lnTo>
                  <a:lnTo>
                    <a:pt x="523316" y="286067"/>
                  </a:lnTo>
                  <a:lnTo>
                    <a:pt x="524243" y="283527"/>
                  </a:lnTo>
                  <a:lnTo>
                    <a:pt x="525183" y="280987"/>
                  </a:lnTo>
                  <a:lnTo>
                    <a:pt x="526859" y="277177"/>
                  </a:lnTo>
                  <a:lnTo>
                    <a:pt x="531495" y="275907"/>
                  </a:lnTo>
                  <a:lnTo>
                    <a:pt x="536257" y="279717"/>
                  </a:lnTo>
                  <a:lnTo>
                    <a:pt x="535305" y="286067"/>
                  </a:lnTo>
                  <a:lnTo>
                    <a:pt x="537210" y="288607"/>
                  </a:lnTo>
                  <a:lnTo>
                    <a:pt x="533400" y="292417"/>
                  </a:lnTo>
                  <a:lnTo>
                    <a:pt x="529590" y="288607"/>
                  </a:lnTo>
                  <a:lnTo>
                    <a:pt x="526732" y="289877"/>
                  </a:lnTo>
                  <a:lnTo>
                    <a:pt x="531495" y="291147"/>
                  </a:lnTo>
                  <a:lnTo>
                    <a:pt x="528637" y="294957"/>
                  </a:lnTo>
                  <a:lnTo>
                    <a:pt x="526732" y="294957"/>
                  </a:lnTo>
                  <a:lnTo>
                    <a:pt x="528637" y="296227"/>
                  </a:lnTo>
                  <a:lnTo>
                    <a:pt x="533400" y="294957"/>
                  </a:lnTo>
                  <a:lnTo>
                    <a:pt x="540537" y="292417"/>
                  </a:lnTo>
                  <a:lnTo>
                    <a:pt x="547687" y="289877"/>
                  </a:lnTo>
                  <a:lnTo>
                    <a:pt x="553402" y="289877"/>
                  </a:lnTo>
                  <a:lnTo>
                    <a:pt x="554824" y="286067"/>
                  </a:lnTo>
                  <a:lnTo>
                    <a:pt x="555307" y="284797"/>
                  </a:lnTo>
                  <a:lnTo>
                    <a:pt x="552450" y="284797"/>
                  </a:lnTo>
                  <a:lnTo>
                    <a:pt x="550545" y="286067"/>
                  </a:lnTo>
                  <a:lnTo>
                    <a:pt x="546735" y="283527"/>
                  </a:lnTo>
                  <a:lnTo>
                    <a:pt x="551497" y="279717"/>
                  </a:lnTo>
                  <a:lnTo>
                    <a:pt x="547687" y="279717"/>
                  </a:lnTo>
                  <a:lnTo>
                    <a:pt x="548640" y="275907"/>
                  </a:lnTo>
                  <a:lnTo>
                    <a:pt x="547687" y="272097"/>
                  </a:lnTo>
                  <a:lnTo>
                    <a:pt x="551497" y="272097"/>
                  </a:lnTo>
                  <a:lnTo>
                    <a:pt x="554672" y="274637"/>
                  </a:lnTo>
                  <a:lnTo>
                    <a:pt x="555307" y="274637"/>
                  </a:lnTo>
                  <a:lnTo>
                    <a:pt x="556260" y="275907"/>
                  </a:lnTo>
                  <a:lnTo>
                    <a:pt x="558165" y="274637"/>
                  </a:lnTo>
                  <a:lnTo>
                    <a:pt x="559117" y="273367"/>
                  </a:lnTo>
                  <a:close/>
                </a:path>
                <a:path w="635634" h="603885">
                  <a:moveTo>
                    <a:pt x="559828" y="247929"/>
                  </a:moveTo>
                  <a:lnTo>
                    <a:pt x="556260" y="247650"/>
                  </a:lnTo>
                  <a:lnTo>
                    <a:pt x="548640" y="249555"/>
                  </a:lnTo>
                  <a:lnTo>
                    <a:pt x="550545" y="249555"/>
                  </a:lnTo>
                  <a:lnTo>
                    <a:pt x="551497" y="250507"/>
                  </a:lnTo>
                  <a:lnTo>
                    <a:pt x="553402" y="254317"/>
                  </a:lnTo>
                  <a:lnTo>
                    <a:pt x="555307" y="253365"/>
                  </a:lnTo>
                  <a:lnTo>
                    <a:pt x="559828" y="247929"/>
                  </a:lnTo>
                  <a:close/>
                </a:path>
                <a:path w="635634" h="603885">
                  <a:moveTo>
                    <a:pt x="560070" y="277177"/>
                  </a:moveTo>
                  <a:lnTo>
                    <a:pt x="559117" y="277177"/>
                  </a:lnTo>
                  <a:lnTo>
                    <a:pt x="558165" y="278130"/>
                  </a:lnTo>
                  <a:lnTo>
                    <a:pt x="559117" y="278130"/>
                  </a:lnTo>
                  <a:lnTo>
                    <a:pt x="560070" y="277177"/>
                  </a:lnTo>
                  <a:close/>
                </a:path>
                <a:path w="635634" h="603885">
                  <a:moveTo>
                    <a:pt x="560222" y="247954"/>
                  </a:moveTo>
                  <a:lnTo>
                    <a:pt x="560070" y="247650"/>
                  </a:lnTo>
                  <a:lnTo>
                    <a:pt x="559828" y="247929"/>
                  </a:lnTo>
                  <a:lnTo>
                    <a:pt x="560222" y="247954"/>
                  </a:lnTo>
                  <a:close/>
                </a:path>
                <a:path w="635634" h="603885">
                  <a:moveTo>
                    <a:pt x="561606" y="255346"/>
                  </a:moveTo>
                  <a:lnTo>
                    <a:pt x="560070" y="254317"/>
                  </a:lnTo>
                  <a:lnTo>
                    <a:pt x="557212" y="256222"/>
                  </a:lnTo>
                  <a:lnTo>
                    <a:pt x="561606" y="255346"/>
                  </a:lnTo>
                  <a:close/>
                </a:path>
                <a:path w="635634" h="603885">
                  <a:moveTo>
                    <a:pt x="561975" y="236220"/>
                  </a:moveTo>
                  <a:lnTo>
                    <a:pt x="558165" y="236220"/>
                  </a:lnTo>
                  <a:lnTo>
                    <a:pt x="557212" y="233362"/>
                  </a:lnTo>
                  <a:lnTo>
                    <a:pt x="557212" y="240030"/>
                  </a:lnTo>
                  <a:lnTo>
                    <a:pt x="555307" y="231457"/>
                  </a:lnTo>
                  <a:lnTo>
                    <a:pt x="551497" y="235267"/>
                  </a:lnTo>
                  <a:lnTo>
                    <a:pt x="555307" y="237172"/>
                  </a:lnTo>
                  <a:lnTo>
                    <a:pt x="556260" y="240982"/>
                  </a:lnTo>
                  <a:lnTo>
                    <a:pt x="561022" y="240030"/>
                  </a:lnTo>
                  <a:lnTo>
                    <a:pt x="561975" y="236220"/>
                  </a:lnTo>
                  <a:close/>
                </a:path>
                <a:path w="635634" h="603885">
                  <a:moveTo>
                    <a:pt x="562013" y="255625"/>
                  </a:moveTo>
                  <a:lnTo>
                    <a:pt x="561975" y="255270"/>
                  </a:lnTo>
                  <a:lnTo>
                    <a:pt x="561606" y="255346"/>
                  </a:lnTo>
                  <a:lnTo>
                    <a:pt x="562013" y="255625"/>
                  </a:lnTo>
                  <a:close/>
                </a:path>
                <a:path w="635634" h="603885">
                  <a:moveTo>
                    <a:pt x="566737" y="275272"/>
                  </a:moveTo>
                  <a:lnTo>
                    <a:pt x="565785" y="276225"/>
                  </a:lnTo>
                  <a:lnTo>
                    <a:pt x="564832" y="278130"/>
                  </a:lnTo>
                  <a:lnTo>
                    <a:pt x="566737" y="275272"/>
                  </a:lnTo>
                  <a:close/>
                </a:path>
                <a:path w="635634" h="603885">
                  <a:moveTo>
                    <a:pt x="566737" y="269557"/>
                  </a:moveTo>
                  <a:lnTo>
                    <a:pt x="561975" y="268605"/>
                  </a:lnTo>
                  <a:lnTo>
                    <a:pt x="564832" y="271462"/>
                  </a:lnTo>
                  <a:lnTo>
                    <a:pt x="566737" y="269557"/>
                  </a:lnTo>
                  <a:close/>
                </a:path>
                <a:path w="635634" h="603885">
                  <a:moveTo>
                    <a:pt x="568159" y="210743"/>
                  </a:moveTo>
                  <a:lnTo>
                    <a:pt x="563880" y="211455"/>
                  </a:lnTo>
                  <a:lnTo>
                    <a:pt x="564832" y="212407"/>
                  </a:lnTo>
                  <a:lnTo>
                    <a:pt x="568159" y="210743"/>
                  </a:lnTo>
                  <a:close/>
                </a:path>
                <a:path w="635634" h="603885">
                  <a:moveTo>
                    <a:pt x="569595" y="226695"/>
                  </a:moveTo>
                  <a:lnTo>
                    <a:pt x="567690" y="226695"/>
                  </a:lnTo>
                  <a:lnTo>
                    <a:pt x="568642" y="223837"/>
                  </a:lnTo>
                  <a:lnTo>
                    <a:pt x="565785" y="223837"/>
                  </a:lnTo>
                  <a:lnTo>
                    <a:pt x="564832" y="222885"/>
                  </a:lnTo>
                  <a:lnTo>
                    <a:pt x="565785" y="228600"/>
                  </a:lnTo>
                  <a:lnTo>
                    <a:pt x="569595" y="226695"/>
                  </a:lnTo>
                  <a:close/>
                </a:path>
                <a:path w="635634" h="603885">
                  <a:moveTo>
                    <a:pt x="569912" y="259397"/>
                  </a:moveTo>
                  <a:lnTo>
                    <a:pt x="569595" y="259080"/>
                  </a:lnTo>
                  <a:lnTo>
                    <a:pt x="568642" y="259080"/>
                  </a:lnTo>
                  <a:lnTo>
                    <a:pt x="569912" y="259397"/>
                  </a:lnTo>
                  <a:close/>
                </a:path>
                <a:path w="635634" h="603885">
                  <a:moveTo>
                    <a:pt x="570547" y="252412"/>
                  </a:moveTo>
                  <a:lnTo>
                    <a:pt x="568642" y="248602"/>
                  </a:lnTo>
                  <a:lnTo>
                    <a:pt x="560222" y="247954"/>
                  </a:lnTo>
                  <a:lnTo>
                    <a:pt x="561975" y="251460"/>
                  </a:lnTo>
                  <a:lnTo>
                    <a:pt x="562927" y="256222"/>
                  </a:lnTo>
                  <a:lnTo>
                    <a:pt x="562013" y="255625"/>
                  </a:lnTo>
                  <a:lnTo>
                    <a:pt x="562927" y="262890"/>
                  </a:lnTo>
                  <a:lnTo>
                    <a:pt x="569595" y="263842"/>
                  </a:lnTo>
                  <a:lnTo>
                    <a:pt x="567690" y="259080"/>
                  </a:lnTo>
                  <a:lnTo>
                    <a:pt x="568642" y="259080"/>
                  </a:lnTo>
                  <a:lnTo>
                    <a:pt x="566928" y="256222"/>
                  </a:lnTo>
                  <a:lnTo>
                    <a:pt x="565785" y="254317"/>
                  </a:lnTo>
                  <a:lnTo>
                    <a:pt x="570547" y="252412"/>
                  </a:lnTo>
                  <a:close/>
                </a:path>
                <a:path w="635634" h="603885">
                  <a:moveTo>
                    <a:pt x="572452" y="260032"/>
                  </a:moveTo>
                  <a:lnTo>
                    <a:pt x="569912" y="259397"/>
                  </a:lnTo>
                  <a:lnTo>
                    <a:pt x="571500" y="260985"/>
                  </a:lnTo>
                  <a:lnTo>
                    <a:pt x="572452" y="260032"/>
                  </a:lnTo>
                  <a:close/>
                </a:path>
                <a:path w="635634" h="603885">
                  <a:moveTo>
                    <a:pt x="572452" y="244792"/>
                  </a:moveTo>
                  <a:lnTo>
                    <a:pt x="570547" y="244792"/>
                  </a:lnTo>
                  <a:lnTo>
                    <a:pt x="569595" y="246697"/>
                  </a:lnTo>
                  <a:lnTo>
                    <a:pt x="570547" y="248602"/>
                  </a:lnTo>
                  <a:lnTo>
                    <a:pt x="572452" y="246697"/>
                  </a:lnTo>
                  <a:lnTo>
                    <a:pt x="572452" y="244792"/>
                  </a:lnTo>
                  <a:close/>
                </a:path>
                <a:path w="635634" h="603885">
                  <a:moveTo>
                    <a:pt x="575983" y="205879"/>
                  </a:moveTo>
                  <a:lnTo>
                    <a:pt x="575310" y="203835"/>
                  </a:lnTo>
                  <a:lnTo>
                    <a:pt x="572452" y="206692"/>
                  </a:lnTo>
                  <a:lnTo>
                    <a:pt x="572452" y="207645"/>
                  </a:lnTo>
                  <a:lnTo>
                    <a:pt x="570547" y="209550"/>
                  </a:lnTo>
                  <a:lnTo>
                    <a:pt x="568159" y="210743"/>
                  </a:lnTo>
                  <a:lnTo>
                    <a:pt x="569595" y="210502"/>
                  </a:lnTo>
                  <a:lnTo>
                    <a:pt x="571500" y="210502"/>
                  </a:lnTo>
                  <a:lnTo>
                    <a:pt x="575310" y="209550"/>
                  </a:lnTo>
                  <a:lnTo>
                    <a:pt x="575310" y="208597"/>
                  </a:lnTo>
                  <a:lnTo>
                    <a:pt x="573405" y="208597"/>
                  </a:lnTo>
                  <a:lnTo>
                    <a:pt x="574357" y="206692"/>
                  </a:lnTo>
                  <a:lnTo>
                    <a:pt x="575983" y="205879"/>
                  </a:lnTo>
                  <a:close/>
                </a:path>
                <a:path w="635634" h="603885">
                  <a:moveTo>
                    <a:pt x="576262" y="205740"/>
                  </a:moveTo>
                  <a:lnTo>
                    <a:pt x="575983" y="205879"/>
                  </a:lnTo>
                  <a:lnTo>
                    <a:pt x="576262" y="206692"/>
                  </a:lnTo>
                  <a:lnTo>
                    <a:pt x="576262" y="205740"/>
                  </a:lnTo>
                  <a:close/>
                </a:path>
                <a:path w="635634" h="603885">
                  <a:moveTo>
                    <a:pt x="579120" y="207645"/>
                  </a:moveTo>
                  <a:lnTo>
                    <a:pt x="578167" y="207645"/>
                  </a:lnTo>
                  <a:lnTo>
                    <a:pt x="578167" y="208597"/>
                  </a:lnTo>
                  <a:lnTo>
                    <a:pt x="579120" y="207645"/>
                  </a:lnTo>
                  <a:close/>
                </a:path>
                <a:path w="635634" h="603885">
                  <a:moveTo>
                    <a:pt x="582930" y="149860"/>
                  </a:moveTo>
                  <a:lnTo>
                    <a:pt x="581025" y="150495"/>
                  </a:lnTo>
                  <a:lnTo>
                    <a:pt x="582930" y="151447"/>
                  </a:lnTo>
                  <a:lnTo>
                    <a:pt x="582930" y="149860"/>
                  </a:lnTo>
                  <a:close/>
                </a:path>
                <a:path w="635634" h="603885">
                  <a:moveTo>
                    <a:pt x="583882" y="149542"/>
                  </a:moveTo>
                  <a:lnTo>
                    <a:pt x="582930" y="149542"/>
                  </a:lnTo>
                  <a:lnTo>
                    <a:pt x="582930" y="149860"/>
                  </a:lnTo>
                  <a:lnTo>
                    <a:pt x="583882" y="149542"/>
                  </a:lnTo>
                  <a:close/>
                </a:path>
                <a:path w="635634" h="603885">
                  <a:moveTo>
                    <a:pt x="592455" y="320040"/>
                  </a:moveTo>
                  <a:lnTo>
                    <a:pt x="584835" y="315277"/>
                  </a:lnTo>
                  <a:lnTo>
                    <a:pt x="587692" y="318135"/>
                  </a:lnTo>
                  <a:lnTo>
                    <a:pt x="585787" y="320040"/>
                  </a:lnTo>
                  <a:lnTo>
                    <a:pt x="592455" y="320040"/>
                  </a:lnTo>
                  <a:close/>
                </a:path>
                <a:path w="635634" h="603885">
                  <a:moveTo>
                    <a:pt x="601027" y="252412"/>
                  </a:moveTo>
                  <a:lnTo>
                    <a:pt x="600075" y="252412"/>
                  </a:lnTo>
                  <a:lnTo>
                    <a:pt x="600075" y="253365"/>
                  </a:lnTo>
                  <a:lnTo>
                    <a:pt x="601027" y="252412"/>
                  </a:lnTo>
                  <a:close/>
                </a:path>
                <a:path w="635634" h="603885">
                  <a:moveTo>
                    <a:pt x="608647" y="353377"/>
                  </a:moveTo>
                  <a:lnTo>
                    <a:pt x="603885" y="353377"/>
                  </a:lnTo>
                  <a:lnTo>
                    <a:pt x="603885" y="354330"/>
                  </a:lnTo>
                  <a:lnTo>
                    <a:pt x="602932" y="355282"/>
                  </a:lnTo>
                  <a:lnTo>
                    <a:pt x="602932" y="356235"/>
                  </a:lnTo>
                  <a:lnTo>
                    <a:pt x="604837" y="354330"/>
                  </a:lnTo>
                  <a:lnTo>
                    <a:pt x="608647" y="353377"/>
                  </a:lnTo>
                  <a:close/>
                </a:path>
                <a:path w="635634" h="603885">
                  <a:moveTo>
                    <a:pt x="635317" y="175260"/>
                  </a:moveTo>
                  <a:lnTo>
                    <a:pt x="634365" y="175260"/>
                  </a:lnTo>
                  <a:lnTo>
                    <a:pt x="634365" y="177165"/>
                  </a:lnTo>
                  <a:lnTo>
                    <a:pt x="635317" y="176212"/>
                  </a:lnTo>
                  <a:lnTo>
                    <a:pt x="635317" y="175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110662" y="1452562"/>
              <a:ext cx="266065" cy="563880"/>
            </a:xfrm>
            <a:custGeom>
              <a:avLst/>
              <a:gdLst/>
              <a:ahLst/>
              <a:cxnLst/>
              <a:rect l="l" t="t" r="r" b="b"/>
              <a:pathLst>
                <a:path w="266065" h="563880">
                  <a:moveTo>
                    <a:pt x="1143" y="2095"/>
                  </a:moveTo>
                  <a:lnTo>
                    <a:pt x="952" y="1905"/>
                  </a:lnTo>
                  <a:lnTo>
                    <a:pt x="0" y="2857"/>
                  </a:lnTo>
                  <a:lnTo>
                    <a:pt x="1143" y="2095"/>
                  </a:lnTo>
                  <a:close/>
                </a:path>
                <a:path w="266065" h="563880">
                  <a:moveTo>
                    <a:pt x="2857" y="952"/>
                  </a:moveTo>
                  <a:lnTo>
                    <a:pt x="1143" y="2095"/>
                  </a:lnTo>
                  <a:lnTo>
                    <a:pt x="1905" y="2857"/>
                  </a:lnTo>
                  <a:lnTo>
                    <a:pt x="1905" y="3810"/>
                  </a:lnTo>
                  <a:lnTo>
                    <a:pt x="2857" y="952"/>
                  </a:lnTo>
                  <a:close/>
                </a:path>
                <a:path w="266065" h="563880">
                  <a:moveTo>
                    <a:pt x="8572" y="2857"/>
                  </a:moveTo>
                  <a:lnTo>
                    <a:pt x="6667" y="0"/>
                  </a:lnTo>
                  <a:lnTo>
                    <a:pt x="7620" y="2857"/>
                  </a:lnTo>
                  <a:lnTo>
                    <a:pt x="8572" y="2857"/>
                  </a:lnTo>
                  <a:close/>
                </a:path>
                <a:path w="266065" h="563880">
                  <a:moveTo>
                    <a:pt x="15430" y="32575"/>
                  </a:moveTo>
                  <a:lnTo>
                    <a:pt x="15049" y="32410"/>
                  </a:lnTo>
                  <a:lnTo>
                    <a:pt x="14287" y="32639"/>
                  </a:lnTo>
                  <a:lnTo>
                    <a:pt x="14287" y="33337"/>
                  </a:lnTo>
                  <a:lnTo>
                    <a:pt x="15430" y="32575"/>
                  </a:lnTo>
                  <a:close/>
                </a:path>
                <a:path w="266065" h="563880">
                  <a:moveTo>
                    <a:pt x="17145" y="33337"/>
                  </a:moveTo>
                  <a:lnTo>
                    <a:pt x="16192" y="32067"/>
                  </a:lnTo>
                  <a:lnTo>
                    <a:pt x="15430" y="32575"/>
                  </a:lnTo>
                  <a:lnTo>
                    <a:pt x="17145" y="33337"/>
                  </a:lnTo>
                  <a:close/>
                </a:path>
                <a:path w="266065" h="563880">
                  <a:moveTo>
                    <a:pt x="99060" y="63817"/>
                  </a:moveTo>
                  <a:lnTo>
                    <a:pt x="97828" y="62547"/>
                  </a:lnTo>
                  <a:lnTo>
                    <a:pt x="96608" y="61277"/>
                  </a:lnTo>
                  <a:lnTo>
                    <a:pt x="90487" y="54927"/>
                  </a:lnTo>
                  <a:lnTo>
                    <a:pt x="90652" y="56070"/>
                  </a:lnTo>
                  <a:lnTo>
                    <a:pt x="91440" y="56197"/>
                  </a:lnTo>
                  <a:lnTo>
                    <a:pt x="92392" y="58737"/>
                  </a:lnTo>
                  <a:lnTo>
                    <a:pt x="91059" y="58737"/>
                  </a:lnTo>
                  <a:lnTo>
                    <a:pt x="91440" y="61277"/>
                  </a:lnTo>
                  <a:lnTo>
                    <a:pt x="89535" y="58737"/>
                  </a:lnTo>
                  <a:lnTo>
                    <a:pt x="91059" y="58737"/>
                  </a:lnTo>
                  <a:lnTo>
                    <a:pt x="90868" y="57467"/>
                  </a:lnTo>
                  <a:lnTo>
                    <a:pt x="90652" y="56070"/>
                  </a:lnTo>
                  <a:lnTo>
                    <a:pt x="83820" y="54927"/>
                  </a:lnTo>
                  <a:lnTo>
                    <a:pt x="81280" y="49847"/>
                  </a:lnTo>
                  <a:lnTo>
                    <a:pt x="80010" y="47307"/>
                  </a:lnTo>
                  <a:lnTo>
                    <a:pt x="72390" y="44767"/>
                  </a:lnTo>
                  <a:lnTo>
                    <a:pt x="71437" y="44767"/>
                  </a:lnTo>
                  <a:lnTo>
                    <a:pt x="72390" y="47307"/>
                  </a:lnTo>
                  <a:lnTo>
                    <a:pt x="69532" y="47307"/>
                  </a:lnTo>
                  <a:lnTo>
                    <a:pt x="68580" y="39687"/>
                  </a:lnTo>
                  <a:lnTo>
                    <a:pt x="66675" y="39687"/>
                  </a:lnTo>
                  <a:lnTo>
                    <a:pt x="64770" y="44767"/>
                  </a:lnTo>
                  <a:lnTo>
                    <a:pt x="64287" y="42227"/>
                  </a:lnTo>
                  <a:lnTo>
                    <a:pt x="63817" y="39687"/>
                  </a:lnTo>
                  <a:lnTo>
                    <a:pt x="63817" y="42227"/>
                  </a:lnTo>
                  <a:lnTo>
                    <a:pt x="62865" y="42227"/>
                  </a:lnTo>
                  <a:lnTo>
                    <a:pt x="53111" y="34607"/>
                  </a:lnTo>
                  <a:lnTo>
                    <a:pt x="48679" y="32067"/>
                  </a:lnTo>
                  <a:lnTo>
                    <a:pt x="42862" y="28714"/>
                  </a:lnTo>
                  <a:lnTo>
                    <a:pt x="42862" y="47307"/>
                  </a:lnTo>
                  <a:lnTo>
                    <a:pt x="39052" y="49847"/>
                  </a:lnTo>
                  <a:lnTo>
                    <a:pt x="39052" y="47307"/>
                  </a:lnTo>
                  <a:lnTo>
                    <a:pt x="42862" y="47307"/>
                  </a:lnTo>
                  <a:lnTo>
                    <a:pt x="42862" y="28714"/>
                  </a:lnTo>
                  <a:lnTo>
                    <a:pt x="31115" y="21907"/>
                  </a:lnTo>
                  <a:lnTo>
                    <a:pt x="25844" y="16827"/>
                  </a:lnTo>
                  <a:lnTo>
                    <a:pt x="24536" y="15557"/>
                  </a:lnTo>
                  <a:lnTo>
                    <a:pt x="21907" y="13017"/>
                  </a:lnTo>
                  <a:lnTo>
                    <a:pt x="22860" y="15557"/>
                  </a:lnTo>
                  <a:lnTo>
                    <a:pt x="21907" y="14287"/>
                  </a:lnTo>
                  <a:lnTo>
                    <a:pt x="20002" y="13017"/>
                  </a:lnTo>
                  <a:lnTo>
                    <a:pt x="20955" y="14287"/>
                  </a:lnTo>
                  <a:lnTo>
                    <a:pt x="19050" y="15557"/>
                  </a:lnTo>
                  <a:lnTo>
                    <a:pt x="18097" y="16827"/>
                  </a:lnTo>
                  <a:lnTo>
                    <a:pt x="16192" y="13017"/>
                  </a:lnTo>
                  <a:lnTo>
                    <a:pt x="14287" y="9207"/>
                  </a:lnTo>
                  <a:lnTo>
                    <a:pt x="11430" y="13017"/>
                  </a:lnTo>
                  <a:lnTo>
                    <a:pt x="7620" y="6667"/>
                  </a:lnTo>
                  <a:lnTo>
                    <a:pt x="5715" y="9207"/>
                  </a:lnTo>
                  <a:lnTo>
                    <a:pt x="7620" y="9207"/>
                  </a:lnTo>
                  <a:lnTo>
                    <a:pt x="2857" y="11747"/>
                  </a:lnTo>
                  <a:lnTo>
                    <a:pt x="6667" y="19367"/>
                  </a:lnTo>
                  <a:lnTo>
                    <a:pt x="3810" y="24447"/>
                  </a:lnTo>
                  <a:lnTo>
                    <a:pt x="8572" y="21907"/>
                  </a:lnTo>
                  <a:lnTo>
                    <a:pt x="7620" y="34607"/>
                  </a:lnTo>
                  <a:lnTo>
                    <a:pt x="14287" y="32639"/>
                  </a:lnTo>
                  <a:lnTo>
                    <a:pt x="14287" y="32067"/>
                  </a:lnTo>
                  <a:lnTo>
                    <a:pt x="15049" y="32410"/>
                  </a:lnTo>
                  <a:lnTo>
                    <a:pt x="16192" y="32067"/>
                  </a:lnTo>
                  <a:lnTo>
                    <a:pt x="18097" y="32067"/>
                  </a:lnTo>
                  <a:lnTo>
                    <a:pt x="20002" y="35877"/>
                  </a:lnTo>
                  <a:lnTo>
                    <a:pt x="19050" y="35877"/>
                  </a:lnTo>
                  <a:lnTo>
                    <a:pt x="26670" y="39687"/>
                  </a:lnTo>
                  <a:lnTo>
                    <a:pt x="28575" y="43497"/>
                  </a:lnTo>
                  <a:lnTo>
                    <a:pt x="36195" y="49847"/>
                  </a:lnTo>
                  <a:lnTo>
                    <a:pt x="37147" y="47307"/>
                  </a:lnTo>
                  <a:lnTo>
                    <a:pt x="34290" y="47307"/>
                  </a:lnTo>
                  <a:lnTo>
                    <a:pt x="38100" y="44767"/>
                  </a:lnTo>
                  <a:lnTo>
                    <a:pt x="38100" y="49847"/>
                  </a:lnTo>
                  <a:lnTo>
                    <a:pt x="50482" y="51117"/>
                  </a:lnTo>
                  <a:lnTo>
                    <a:pt x="49530" y="57467"/>
                  </a:lnTo>
                  <a:lnTo>
                    <a:pt x="52387" y="58737"/>
                  </a:lnTo>
                  <a:lnTo>
                    <a:pt x="50482" y="54927"/>
                  </a:lnTo>
                  <a:lnTo>
                    <a:pt x="53340" y="56197"/>
                  </a:lnTo>
                  <a:lnTo>
                    <a:pt x="53340" y="58737"/>
                  </a:lnTo>
                  <a:lnTo>
                    <a:pt x="55245" y="57467"/>
                  </a:lnTo>
                  <a:lnTo>
                    <a:pt x="57150" y="58737"/>
                  </a:lnTo>
                  <a:lnTo>
                    <a:pt x="57150" y="61277"/>
                  </a:lnTo>
                  <a:lnTo>
                    <a:pt x="56197" y="62547"/>
                  </a:lnTo>
                  <a:lnTo>
                    <a:pt x="55245" y="62547"/>
                  </a:lnTo>
                  <a:lnTo>
                    <a:pt x="54292" y="61277"/>
                  </a:lnTo>
                  <a:lnTo>
                    <a:pt x="55245" y="63817"/>
                  </a:lnTo>
                  <a:lnTo>
                    <a:pt x="60007" y="63817"/>
                  </a:lnTo>
                  <a:lnTo>
                    <a:pt x="99060" y="63817"/>
                  </a:lnTo>
                  <a:close/>
                </a:path>
                <a:path w="266065" h="563880">
                  <a:moveTo>
                    <a:pt x="123825" y="93027"/>
                  </a:moveTo>
                  <a:lnTo>
                    <a:pt x="121920" y="94297"/>
                  </a:lnTo>
                  <a:lnTo>
                    <a:pt x="121373" y="94665"/>
                  </a:lnTo>
                  <a:lnTo>
                    <a:pt x="123825" y="95313"/>
                  </a:lnTo>
                  <a:lnTo>
                    <a:pt x="123825" y="93027"/>
                  </a:lnTo>
                  <a:close/>
                </a:path>
                <a:path w="266065" h="563880">
                  <a:moveTo>
                    <a:pt x="129540" y="96837"/>
                  </a:moveTo>
                  <a:lnTo>
                    <a:pt x="123825" y="95313"/>
                  </a:lnTo>
                  <a:lnTo>
                    <a:pt x="123825" y="100647"/>
                  </a:lnTo>
                  <a:lnTo>
                    <a:pt x="129540" y="96837"/>
                  </a:lnTo>
                  <a:close/>
                </a:path>
                <a:path w="266065" h="563880">
                  <a:moveTo>
                    <a:pt x="145453" y="112318"/>
                  </a:moveTo>
                  <a:lnTo>
                    <a:pt x="145351" y="112077"/>
                  </a:lnTo>
                  <a:lnTo>
                    <a:pt x="144780" y="110807"/>
                  </a:lnTo>
                  <a:lnTo>
                    <a:pt x="141198" y="111760"/>
                  </a:lnTo>
                  <a:lnTo>
                    <a:pt x="140970" y="112077"/>
                  </a:lnTo>
                  <a:lnTo>
                    <a:pt x="140970" y="111823"/>
                  </a:lnTo>
                  <a:lnTo>
                    <a:pt x="140017" y="112077"/>
                  </a:lnTo>
                  <a:lnTo>
                    <a:pt x="140017" y="113347"/>
                  </a:lnTo>
                  <a:lnTo>
                    <a:pt x="145453" y="112318"/>
                  </a:lnTo>
                  <a:close/>
                </a:path>
                <a:path w="266065" h="563880">
                  <a:moveTo>
                    <a:pt x="145948" y="113423"/>
                  </a:moveTo>
                  <a:lnTo>
                    <a:pt x="145757" y="113004"/>
                  </a:lnTo>
                  <a:lnTo>
                    <a:pt x="142875" y="115887"/>
                  </a:lnTo>
                  <a:lnTo>
                    <a:pt x="145948" y="113423"/>
                  </a:lnTo>
                  <a:close/>
                </a:path>
                <a:path w="266065" h="563880">
                  <a:moveTo>
                    <a:pt x="146685" y="112077"/>
                  </a:moveTo>
                  <a:lnTo>
                    <a:pt x="145453" y="112318"/>
                  </a:lnTo>
                  <a:lnTo>
                    <a:pt x="145757" y="113004"/>
                  </a:lnTo>
                  <a:lnTo>
                    <a:pt x="146685" y="112077"/>
                  </a:lnTo>
                  <a:close/>
                </a:path>
                <a:path w="266065" h="563880">
                  <a:moveTo>
                    <a:pt x="147154" y="87947"/>
                  </a:moveTo>
                  <a:lnTo>
                    <a:pt x="142875" y="86677"/>
                  </a:lnTo>
                  <a:lnTo>
                    <a:pt x="144297" y="88582"/>
                  </a:lnTo>
                  <a:lnTo>
                    <a:pt x="144780" y="87947"/>
                  </a:lnTo>
                  <a:lnTo>
                    <a:pt x="147154" y="87947"/>
                  </a:lnTo>
                  <a:close/>
                </a:path>
                <a:path w="266065" h="563880">
                  <a:moveTo>
                    <a:pt x="147637" y="112077"/>
                  </a:moveTo>
                  <a:lnTo>
                    <a:pt x="145948" y="113423"/>
                  </a:lnTo>
                  <a:lnTo>
                    <a:pt x="147637" y="117157"/>
                  </a:lnTo>
                  <a:lnTo>
                    <a:pt x="147637" y="112077"/>
                  </a:lnTo>
                  <a:close/>
                </a:path>
                <a:path w="266065" h="563880">
                  <a:moveTo>
                    <a:pt x="150190" y="89814"/>
                  </a:moveTo>
                  <a:lnTo>
                    <a:pt x="149542" y="89217"/>
                  </a:lnTo>
                  <a:lnTo>
                    <a:pt x="149542" y="89979"/>
                  </a:lnTo>
                  <a:lnTo>
                    <a:pt x="150190" y="89814"/>
                  </a:lnTo>
                  <a:close/>
                </a:path>
                <a:path w="266065" h="563880">
                  <a:moveTo>
                    <a:pt x="151447" y="89217"/>
                  </a:moveTo>
                  <a:lnTo>
                    <a:pt x="147637" y="86677"/>
                  </a:lnTo>
                  <a:lnTo>
                    <a:pt x="147637" y="87947"/>
                  </a:lnTo>
                  <a:lnTo>
                    <a:pt x="147154" y="87947"/>
                  </a:lnTo>
                  <a:lnTo>
                    <a:pt x="151447" y="89217"/>
                  </a:lnTo>
                  <a:close/>
                </a:path>
                <a:path w="266065" h="563880">
                  <a:moveTo>
                    <a:pt x="152400" y="89217"/>
                  </a:moveTo>
                  <a:lnTo>
                    <a:pt x="150190" y="89814"/>
                  </a:lnTo>
                  <a:lnTo>
                    <a:pt x="152400" y="91757"/>
                  </a:lnTo>
                  <a:lnTo>
                    <a:pt x="152400" y="89217"/>
                  </a:lnTo>
                  <a:close/>
                </a:path>
                <a:path w="266065" h="563880">
                  <a:moveTo>
                    <a:pt x="155257" y="123507"/>
                  </a:moveTo>
                  <a:lnTo>
                    <a:pt x="153352" y="123507"/>
                  </a:lnTo>
                  <a:lnTo>
                    <a:pt x="155257" y="124777"/>
                  </a:lnTo>
                  <a:lnTo>
                    <a:pt x="155257" y="123507"/>
                  </a:lnTo>
                  <a:close/>
                </a:path>
                <a:path w="266065" h="563880">
                  <a:moveTo>
                    <a:pt x="159067" y="127317"/>
                  </a:moveTo>
                  <a:lnTo>
                    <a:pt x="155257" y="124777"/>
                  </a:lnTo>
                  <a:lnTo>
                    <a:pt x="155257" y="127317"/>
                  </a:lnTo>
                  <a:lnTo>
                    <a:pt x="159067" y="127317"/>
                  </a:lnTo>
                  <a:close/>
                </a:path>
                <a:path w="266065" h="563880">
                  <a:moveTo>
                    <a:pt x="166687" y="131127"/>
                  </a:moveTo>
                  <a:lnTo>
                    <a:pt x="165239" y="130162"/>
                  </a:lnTo>
                  <a:lnTo>
                    <a:pt x="165735" y="131127"/>
                  </a:lnTo>
                  <a:lnTo>
                    <a:pt x="166687" y="131127"/>
                  </a:lnTo>
                  <a:close/>
                </a:path>
                <a:path w="266065" h="563880">
                  <a:moveTo>
                    <a:pt x="173355" y="563880"/>
                  </a:moveTo>
                  <a:lnTo>
                    <a:pt x="172402" y="558165"/>
                  </a:lnTo>
                  <a:lnTo>
                    <a:pt x="171450" y="559117"/>
                  </a:lnTo>
                  <a:lnTo>
                    <a:pt x="173355" y="563880"/>
                  </a:lnTo>
                  <a:close/>
                </a:path>
                <a:path w="266065" h="563880">
                  <a:moveTo>
                    <a:pt x="174307" y="542925"/>
                  </a:moveTo>
                  <a:lnTo>
                    <a:pt x="172402" y="542925"/>
                  </a:lnTo>
                  <a:lnTo>
                    <a:pt x="170497" y="543877"/>
                  </a:lnTo>
                  <a:lnTo>
                    <a:pt x="171450" y="544830"/>
                  </a:lnTo>
                  <a:lnTo>
                    <a:pt x="169545" y="546735"/>
                  </a:lnTo>
                  <a:lnTo>
                    <a:pt x="169545" y="545782"/>
                  </a:lnTo>
                  <a:lnTo>
                    <a:pt x="168592" y="544830"/>
                  </a:lnTo>
                  <a:lnTo>
                    <a:pt x="168592" y="545782"/>
                  </a:lnTo>
                  <a:lnTo>
                    <a:pt x="169545" y="547687"/>
                  </a:lnTo>
                  <a:lnTo>
                    <a:pt x="170497" y="546735"/>
                  </a:lnTo>
                  <a:lnTo>
                    <a:pt x="171450" y="545782"/>
                  </a:lnTo>
                  <a:lnTo>
                    <a:pt x="172402" y="543877"/>
                  </a:lnTo>
                  <a:lnTo>
                    <a:pt x="174307" y="542925"/>
                  </a:lnTo>
                  <a:close/>
                </a:path>
                <a:path w="266065" h="563880">
                  <a:moveTo>
                    <a:pt x="175260" y="547687"/>
                  </a:moveTo>
                  <a:lnTo>
                    <a:pt x="172402" y="550545"/>
                  </a:lnTo>
                  <a:lnTo>
                    <a:pt x="173355" y="551497"/>
                  </a:lnTo>
                  <a:lnTo>
                    <a:pt x="175260" y="550545"/>
                  </a:lnTo>
                  <a:lnTo>
                    <a:pt x="175260" y="547687"/>
                  </a:lnTo>
                  <a:close/>
                </a:path>
                <a:path w="266065" h="563880">
                  <a:moveTo>
                    <a:pt x="176212" y="553402"/>
                  </a:moveTo>
                  <a:lnTo>
                    <a:pt x="175260" y="550545"/>
                  </a:lnTo>
                  <a:lnTo>
                    <a:pt x="175260" y="551497"/>
                  </a:lnTo>
                  <a:lnTo>
                    <a:pt x="176212" y="553402"/>
                  </a:lnTo>
                  <a:close/>
                </a:path>
                <a:path w="266065" h="563880">
                  <a:moveTo>
                    <a:pt x="176212" y="541972"/>
                  </a:moveTo>
                  <a:lnTo>
                    <a:pt x="174307" y="542925"/>
                  </a:lnTo>
                  <a:lnTo>
                    <a:pt x="176212" y="542925"/>
                  </a:lnTo>
                  <a:lnTo>
                    <a:pt x="176212" y="541972"/>
                  </a:lnTo>
                  <a:close/>
                </a:path>
                <a:path w="266065" h="563880">
                  <a:moveTo>
                    <a:pt x="178117" y="528637"/>
                  </a:moveTo>
                  <a:lnTo>
                    <a:pt x="175260" y="530542"/>
                  </a:lnTo>
                  <a:lnTo>
                    <a:pt x="176212" y="530542"/>
                  </a:lnTo>
                  <a:lnTo>
                    <a:pt x="176212" y="532447"/>
                  </a:lnTo>
                  <a:lnTo>
                    <a:pt x="177165" y="532447"/>
                  </a:lnTo>
                  <a:lnTo>
                    <a:pt x="178117" y="533400"/>
                  </a:lnTo>
                  <a:lnTo>
                    <a:pt x="178117" y="528637"/>
                  </a:lnTo>
                  <a:close/>
                </a:path>
                <a:path w="266065" h="563880">
                  <a:moveTo>
                    <a:pt x="179070" y="514350"/>
                  </a:moveTo>
                  <a:lnTo>
                    <a:pt x="178117" y="512445"/>
                  </a:lnTo>
                  <a:lnTo>
                    <a:pt x="177165" y="514350"/>
                  </a:lnTo>
                  <a:lnTo>
                    <a:pt x="177165" y="515302"/>
                  </a:lnTo>
                  <a:lnTo>
                    <a:pt x="178117" y="515302"/>
                  </a:lnTo>
                  <a:lnTo>
                    <a:pt x="179070" y="514350"/>
                  </a:lnTo>
                  <a:close/>
                </a:path>
                <a:path w="266065" h="563880">
                  <a:moveTo>
                    <a:pt x="179070" y="502920"/>
                  </a:moveTo>
                  <a:lnTo>
                    <a:pt x="178117" y="503872"/>
                  </a:lnTo>
                  <a:lnTo>
                    <a:pt x="179070" y="504355"/>
                  </a:lnTo>
                  <a:lnTo>
                    <a:pt x="179070" y="502920"/>
                  </a:lnTo>
                  <a:close/>
                </a:path>
                <a:path w="266065" h="563880">
                  <a:moveTo>
                    <a:pt x="179387" y="504507"/>
                  </a:moveTo>
                  <a:lnTo>
                    <a:pt x="179070" y="504355"/>
                  </a:lnTo>
                  <a:lnTo>
                    <a:pt x="179070" y="504825"/>
                  </a:lnTo>
                  <a:lnTo>
                    <a:pt x="179387" y="504507"/>
                  </a:lnTo>
                  <a:close/>
                </a:path>
                <a:path w="266065" h="563880">
                  <a:moveTo>
                    <a:pt x="179781" y="546735"/>
                  </a:moveTo>
                  <a:lnTo>
                    <a:pt x="179070" y="543877"/>
                  </a:lnTo>
                  <a:lnTo>
                    <a:pt x="178117" y="546735"/>
                  </a:lnTo>
                  <a:lnTo>
                    <a:pt x="179781" y="546735"/>
                  </a:lnTo>
                  <a:close/>
                </a:path>
                <a:path w="266065" h="563880">
                  <a:moveTo>
                    <a:pt x="180975" y="549592"/>
                  </a:moveTo>
                  <a:lnTo>
                    <a:pt x="180022" y="546735"/>
                  </a:lnTo>
                  <a:lnTo>
                    <a:pt x="180022" y="547687"/>
                  </a:lnTo>
                  <a:lnTo>
                    <a:pt x="180022" y="549592"/>
                  </a:lnTo>
                  <a:lnTo>
                    <a:pt x="180975" y="549592"/>
                  </a:lnTo>
                  <a:close/>
                </a:path>
                <a:path w="266065" h="563880">
                  <a:moveTo>
                    <a:pt x="183832" y="540067"/>
                  </a:moveTo>
                  <a:lnTo>
                    <a:pt x="182880" y="540067"/>
                  </a:lnTo>
                  <a:lnTo>
                    <a:pt x="182880" y="541972"/>
                  </a:lnTo>
                  <a:lnTo>
                    <a:pt x="183832" y="541020"/>
                  </a:lnTo>
                  <a:lnTo>
                    <a:pt x="183832" y="540067"/>
                  </a:lnTo>
                  <a:close/>
                </a:path>
                <a:path w="266065" h="563880">
                  <a:moveTo>
                    <a:pt x="184785" y="541972"/>
                  </a:moveTo>
                  <a:lnTo>
                    <a:pt x="182880" y="541972"/>
                  </a:lnTo>
                  <a:lnTo>
                    <a:pt x="181927" y="542925"/>
                  </a:lnTo>
                  <a:lnTo>
                    <a:pt x="183832" y="542925"/>
                  </a:lnTo>
                  <a:lnTo>
                    <a:pt x="184785" y="541972"/>
                  </a:lnTo>
                  <a:close/>
                </a:path>
                <a:path w="266065" h="563880">
                  <a:moveTo>
                    <a:pt x="184785" y="536257"/>
                  </a:moveTo>
                  <a:lnTo>
                    <a:pt x="183832" y="535305"/>
                  </a:lnTo>
                  <a:lnTo>
                    <a:pt x="183832" y="536257"/>
                  </a:lnTo>
                  <a:lnTo>
                    <a:pt x="184785" y="536257"/>
                  </a:lnTo>
                  <a:close/>
                </a:path>
                <a:path w="266065" h="563880">
                  <a:moveTo>
                    <a:pt x="184785" y="488632"/>
                  </a:moveTo>
                  <a:lnTo>
                    <a:pt x="182880" y="491490"/>
                  </a:lnTo>
                  <a:lnTo>
                    <a:pt x="183832" y="490537"/>
                  </a:lnTo>
                  <a:lnTo>
                    <a:pt x="184785" y="488632"/>
                  </a:lnTo>
                  <a:close/>
                </a:path>
                <a:path w="266065" h="563880">
                  <a:moveTo>
                    <a:pt x="185737" y="534352"/>
                  </a:moveTo>
                  <a:lnTo>
                    <a:pt x="184785" y="534352"/>
                  </a:lnTo>
                  <a:lnTo>
                    <a:pt x="184785" y="535305"/>
                  </a:lnTo>
                  <a:lnTo>
                    <a:pt x="185737" y="535305"/>
                  </a:lnTo>
                  <a:lnTo>
                    <a:pt x="185737" y="534352"/>
                  </a:lnTo>
                  <a:close/>
                </a:path>
                <a:path w="266065" h="563880">
                  <a:moveTo>
                    <a:pt x="185737" y="506730"/>
                  </a:moveTo>
                  <a:lnTo>
                    <a:pt x="184023" y="507301"/>
                  </a:lnTo>
                  <a:lnTo>
                    <a:pt x="184785" y="507682"/>
                  </a:lnTo>
                  <a:lnTo>
                    <a:pt x="185737" y="506730"/>
                  </a:lnTo>
                  <a:close/>
                </a:path>
                <a:path w="266065" h="563880">
                  <a:moveTo>
                    <a:pt x="185737" y="496252"/>
                  </a:moveTo>
                  <a:lnTo>
                    <a:pt x="183832" y="494347"/>
                  </a:lnTo>
                  <a:lnTo>
                    <a:pt x="182880" y="496252"/>
                  </a:lnTo>
                  <a:lnTo>
                    <a:pt x="185737" y="496252"/>
                  </a:lnTo>
                  <a:close/>
                </a:path>
                <a:path w="266065" h="563880">
                  <a:moveTo>
                    <a:pt x="186690" y="526732"/>
                  </a:moveTo>
                  <a:lnTo>
                    <a:pt x="185737" y="527685"/>
                  </a:lnTo>
                  <a:lnTo>
                    <a:pt x="184785" y="529590"/>
                  </a:lnTo>
                  <a:lnTo>
                    <a:pt x="184785" y="530542"/>
                  </a:lnTo>
                  <a:lnTo>
                    <a:pt x="183832" y="531495"/>
                  </a:lnTo>
                  <a:lnTo>
                    <a:pt x="184785" y="532447"/>
                  </a:lnTo>
                  <a:lnTo>
                    <a:pt x="184785" y="531495"/>
                  </a:lnTo>
                  <a:lnTo>
                    <a:pt x="185737" y="530542"/>
                  </a:lnTo>
                  <a:lnTo>
                    <a:pt x="186690" y="532447"/>
                  </a:lnTo>
                  <a:lnTo>
                    <a:pt x="186690" y="530542"/>
                  </a:lnTo>
                  <a:lnTo>
                    <a:pt x="185737" y="528637"/>
                  </a:lnTo>
                  <a:lnTo>
                    <a:pt x="186690" y="527685"/>
                  </a:lnTo>
                  <a:lnTo>
                    <a:pt x="186690" y="526732"/>
                  </a:lnTo>
                  <a:close/>
                </a:path>
                <a:path w="266065" h="563880">
                  <a:moveTo>
                    <a:pt x="187642" y="522922"/>
                  </a:moveTo>
                  <a:lnTo>
                    <a:pt x="185737" y="521017"/>
                  </a:lnTo>
                  <a:lnTo>
                    <a:pt x="185737" y="519112"/>
                  </a:lnTo>
                  <a:lnTo>
                    <a:pt x="185737" y="518160"/>
                  </a:lnTo>
                  <a:lnTo>
                    <a:pt x="182880" y="519112"/>
                  </a:lnTo>
                  <a:lnTo>
                    <a:pt x="181927" y="521970"/>
                  </a:lnTo>
                  <a:lnTo>
                    <a:pt x="183832" y="521970"/>
                  </a:lnTo>
                  <a:lnTo>
                    <a:pt x="184785" y="523875"/>
                  </a:lnTo>
                  <a:lnTo>
                    <a:pt x="184785" y="526732"/>
                  </a:lnTo>
                  <a:lnTo>
                    <a:pt x="187642" y="522922"/>
                  </a:lnTo>
                  <a:close/>
                </a:path>
                <a:path w="266065" h="563880">
                  <a:moveTo>
                    <a:pt x="187642" y="486727"/>
                  </a:moveTo>
                  <a:lnTo>
                    <a:pt x="186690" y="487680"/>
                  </a:lnTo>
                  <a:lnTo>
                    <a:pt x="187642" y="488632"/>
                  </a:lnTo>
                  <a:lnTo>
                    <a:pt x="187642" y="486727"/>
                  </a:lnTo>
                  <a:close/>
                </a:path>
                <a:path w="266065" h="563880">
                  <a:moveTo>
                    <a:pt x="188595" y="541972"/>
                  </a:moveTo>
                  <a:lnTo>
                    <a:pt x="187642" y="540067"/>
                  </a:lnTo>
                  <a:lnTo>
                    <a:pt x="186690" y="539115"/>
                  </a:lnTo>
                  <a:lnTo>
                    <a:pt x="188595" y="541972"/>
                  </a:lnTo>
                  <a:close/>
                </a:path>
                <a:path w="266065" h="563880">
                  <a:moveTo>
                    <a:pt x="188595" y="522922"/>
                  </a:moveTo>
                  <a:lnTo>
                    <a:pt x="187642" y="522922"/>
                  </a:lnTo>
                  <a:lnTo>
                    <a:pt x="187642" y="523875"/>
                  </a:lnTo>
                  <a:lnTo>
                    <a:pt x="188595" y="523875"/>
                  </a:lnTo>
                  <a:lnTo>
                    <a:pt x="188595" y="522922"/>
                  </a:lnTo>
                  <a:close/>
                </a:path>
                <a:path w="266065" h="563880">
                  <a:moveTo>
                    <a:pt x="188595" y="519112"/>
                  </a:moveTo>
                  <a:lnTo>
                    <a:pt x="187642" y="521017"/>
                  </a:lnTo>
                  <a:lnTo>
                    <a:pt x="187642" y="522922"/>
                  </a:lnTo>
                  <a:lnTo>
                    <a:pt x="188595" y="521970"/>
                  </a:lnTo>
                  <a:lnTo>
                    <a:pt x="188595" y="519112"/>
                  </a:lnTo>
                  <a:close/>
                </a:path>
                <a:path w="266065" h="563880">
                  <a:moveTo>
                    <a:pt x="188595" y="501967"/>
                  </a:moveTo>
                  <a:lnTo>
                    <a:pt x="187642" y="501015"/>
                  </a:lnTo>
                  <a:lnTo>
                    <a:pt x="187642" y="501967"/>
                  </a:lnTo>
                  <a:lnTo>
                    <a:pt x="188595" y="501967"/>
                  </a:lnTo>
                  <a:close/>
                </a:path>
                <a:path w="266065" h="563880">
                  <a:moveTo>
                    <a:pt x="189547" y="481965"/>
                  </a:moveTo>
                  <a:lnTo>
                    <a:pt x="188595" y="481965"/>
                  </a:lnTo>
                  <a:lnTo>
                    <a:pt x="186690" y="484822"/>
                  </a:lnTo>
                  <a:lnTo>
                    <a:pt x="187642" y="485775"/>
                  </a:lnTo>
                  <a:lnTo>
                    <a:pt x="189547" y="481965"/>
                  </a:lnTo>
                  <a:close/>
                </a:path>
                <a:path w="266065" h="563880">
                  <a:moveTo>
                    <a:pt x="189547" y="458152"/>
                  </a:moveTo>
                  <a:lnTo>
                    <a:pt x="186690" y="457200"/>
                  </a:lnTo>
                  <a:lnTo>
                    <a:pt x="187642" y="459105"/>
                  </a:lnTo>
                  <a:lnTo>
                    <a:pt x="188595" y="458152"/>
                  </a:lnTo>
                  <a:lnTo>
                    <a:pt x="189547" y="458152"/>
                  </a:lnTo>
                  <a:close/>
                </a:path>
                <a:path w="266065" h="563880">
                  <a:moveTo>
                    <a:pt x="189547" y="449580"/>
                  </a:moveTo>
                  <a:lnTo>
                    <a:pt x="188595" y="448627"/>
                  </a:lnTo>
                  <a:lnTo>
                    <a:pt x="188595" y="444817"/>
                  </a:lnTo>
                  <a:lnTo>
                    <a:pt x="187642" y="448627"/>
                  </a:lnTo>
                  <a:lnTo>
                    <a:pt x="187642" y="452437"/>
                  </a:lnTo>
                  <a:lnTo>
                    <a:pt x="189547" y="449580"/>
                  </a:lnTo>
                  <a:close/>
                </a:path>
                <a:path w="266065" h="563880">
                  <a:moveTo>
                    <a:pt x="190500" y="512445"/>
                  </a:moveTo>
                  <a:lnTo>
                    <a:pt x="189547" y="512445"/>
                  </a:lnTo>
                  <a:lnTo>
                    <a:pt x="188595" y="511492"/>
                  </a:lnTo>
                  <a:lnTo>
                    <a:pt x="188595" y="508635"/>
                  </a:lnTo>
                  <a:lnTo>
                    <a:pt x="183832" y="513397"/>
                  </a:lnTo>
                  <a:lnTo>
                    <a:pt x="182880" y="510540"/>
                  </a:lnTo>
                  <a:lnTo>
                    <a:pt x="182880" y="507682"/>
                  </a:lnTo>
                  <a:lnTo>
                    <a:pt x="184023" y="507301"/>
                  </a:lnTo>
                  <a:lnTo>
                    <a:pt x="182880" y="506730"/>
                  </a:lnTo>
                  <a:lnTo>
                    <a:pt x="182880" y="501015"/>
                  </a:lnTo>
                  <a:lnTo>
                    <a:pt x="179070" y="501015"/>
                  </a:lnTo>
                  <a:lnTo>
                    <a:pt x="179070" y="502920"/>
                  </a:lnTo>
                  <a:lnTo>
                    <a:pt x="180022" y="503872"/>
                  </a:lnTo>
                  <a:lnTo>
                    <a:pt x="179387" y="504507"/>
                  </a:lnTo>
                  <a:lnTo>
                    <a:pt x="180022" y="504825"/>
                  </a:lnTo>
                  <a:lnTo>
                    <a:pt x="180975" y="508635"/>
                  </a:lnTo>
                  <a:lnTo>
                    <a:pt x="178117" y="510540"/>
                  </a:lnTo>
                  <a:lnTo>
                    <a:pt x="179070" y="513397"/>
                  </a:lnTo>
                  <a:lnTo>
                    <a:pt x="185737" y="514350"/>
                  </a:lnTo>
                  <a:lnTo>
                    <a:pt x="188112" y="513397"/>
                  </a:lnTo>
                  <a:lnTo>
                    <a:pt x="190500" y="512445"/>
                  </a:lnTo>
                  <a:close/>
                </a:path>
                <a:path w="266065" h="563880">
                  <a:moveTo>
                    <a:pt x="190500" y="498157"/>
                  </a:moveTo>
                  <a:lnTo>
                    <a:pt x="189547" y="496252"/>
                  </a:lnTo>
                  <a:lnTo>
                    <a:pt x="187642" y="496252"/>
                  </a:lnTo>
                  <a:lnTo>
                    <a:pt x="187642" y="500062"/>
                  </a:lnTo>
                  <a:lnTo>
                    <a:pt x="190500" y="501015"/>
                  </a:lnTo>
                  <a:lnTo>
                    <a:pt x="190500" y="498157"/>
                  </a:lnTo>
                  <a:close/>
                </a:path>
                <a:path w="266065" h="563880">
                  <a:moveTo>
                    <a:pt x="190500" y="485775"/>
                  </a:moveTo>
                  <a:lnTo>
                    <a:pt x="189547" y="485775"/>
                  </a:lnTo>
                  <a:lnTo>
                    <a:pt x="190500" y="486727"/>
                  </a:lnTo>
                  <a:lnTo>
                    <a:pt x="190500" y="485775"/>
                  </a:lnTo>
                  <a:close/>
                </a:path>
                <a:path w="266065" h="563880">
                  <a:moveTo>
                    <a:pt x="191452" y="527685"/>
                  </a:moveTo>
                  <a:lnTo>
                    <a:pt x="190500" y="526732"/>
                  </a:lnTo>
                  <a:lnTo>
                    <a:pt x="190500" y="527685"/>
                  </a:lnTo>
                  <a:lnTo>
                    <a:pt x="191452" y="528637"/>
                  </a:lnTo>
                  <a:lnTo>
                    <a:pt x="191452" y="527685"/>
                  </a:lnTo>
                  <a:close/>
                </a:path>
                <a:path w="266065" h="563880">
                  <a:moveTo>
                    <a:pt x="191452" y="522922"/>
                  </a:moveTo>
                  <a:lnTo>
                    <a:pt x="190500" y="521970"/>
                  </a:lnTo>
                  <a:lnTo>
                    <a:pt x="189547" y="521970"/>
                  </a:lnTo>
                  <a:lnTo>
                    <a:pt x="189547" y="522922"/>
                  </a:lnTo>
                  <a:lnTo>
                    <a:pt x="191452" y="522922"/>
                  </a:lnTo>
                  <a:close/>
                </a:path>
                <a:path w="266065" h="563880">
                  <a:moveTo>
                    <a:pt x="191452" y="511492"/>
                  </a:moveTo>
                  <a:lnTo>
                    <a:pt x="190500" y="512445"/>
                  </a:lnTo>
                  <a:lnTo>
                    <a:pt x="191452" y="512445"/>
                  </a:lnTo>
                  <a:lnTo>
                    <a:pt x="191452" y="511492"/>
                  </a:lnTo>
                  <a:close/>
                </a:path>
                <a:path w="266065" h="563880">
                  <a:moveTo>
                    <a:pt x="193357" y="532447"/>
                  </a:moveTo>
                  <a:lnTo>
                    <a:pt x="192405" y="530542"/>
                  </a:lnTo>
                  <a:lnTo>
                    <a:pt x="192405" y="528637"/>
                  </a:lnTo>
                  <a:lnTo>
                    <a:pt x="191452" y="530542"/>
                  </a:lnTo>
                  <a:lnTo>
                    <a:pt x="191452" y="532447"/>
                  </a:lnTo>
                  <a:lnTo>
                    <a:pt x="189547" y="533400"/>
                  </a:lnTo>
                  <a:lnTo>
                    <a:pt x="190500" y="535305"/>
                  </a:lnTo>
                  <a:lnTo>
                    <a:pt x="192405" y="532447"/>
                  </a:lnTo>
                  <a:lnTo>
                    <a:pt x="193357" y="534352"/>
                  </a:lnTo>
                  <a:lnTo>
                    <a:pt x="193357" y="532447"/>
                  </a:lnTo>
                  <a:close/>
                </a:path>
                <a:path w="266065" h="563880">
                  <a:moveTo>
                    <a:pt x="193357" y="515302"/>
                  </a:moveTo>
                  <a:lnTo>
                    <a:pt x="192405" y="513397"/>
                  </a:lnTo>
                  <a:lnTo>
                    <a:pt x="192405" y="512445"/>
                  </a:lnTo>
                  <a:lnTo>
                    <a:pt x="191452" y="512445"/>
                  </a:lnTo>
                  <a:lnTo>
                    <a:pt x="189547" y="517207"/>
                  </a:lnTo>
                  <a:lnTo>
                    <a:pt x="189547" y="518160"/>
                  </a:lnTo>
                  <a:lnTo>
                    <a:pt x="191452" y="516255"/>
                  </a:lnTo>
                  <a:lnTo>
                    <a:pt x="193357" y="515302"/>
                  </a:lnTo>
                  <a:close/>
                </a:path>
                <a:path w="266065" h="563880">
                  <a:moveTo>
                    <a:pt x="193357" y="439737"/>
                  </a:moveTo>
                  <a:lnTo>
                    <a:pt x="191452" y="442277"/>
                  </a:lnTo>
                  <a:lnTo>
                    <a:pt x="193357" y="441007"/>
                  </a:lnTo>
                  <a:lnTo>
                    <a:pt x="193357" y="439737"/>
                  </a:lnTo>
                  <a:close/>
                </a:path>
                <a:path w="266065" h="563880">
                  <a:moveTo>
                    <a:pt x="194310" y="513397"/>
                  </a:moveTo>
                  <a:lnTo>
                    <a:pt x="192405" y="509587"/>
                  </a:lnTo>
                  <a:lnTo>
                    <a:pt x="192405" y="511492"/>
                  </a:lnTo>
                  <a:lnTo>
                    <a:pt x="194310" y="513397"/>
                  </a:lnTo>
                  <a:close/>
                </a:path>
                <a:path w="266065" h="563880">
                  <a:moveTo>
                    <a:pt x="194310" y="489267"/>
                  </a:moveTo>
                  <a:lnTo>
                    <a:pt x="193929" y="488251"/>
                  </a:lnTo>
                  <a:lnTo>
                    <a:pt x="192405" y="489267"/>
                  </a:lnTo>
                  <a:lnTo>
                    <a:pt x="194310" y="489267"/>
                  </a:lnTo>
                  <a:close/>
                </a:path>
                <a:path w="266065" h="563880">
                  <a:moveTo>
                    <a:pt x="194310" y="487997"/>
                  </a:moveTo>
                  <a:lnTo>
                    <a:pt x="193357" y="486727"/>
                  </a:lnTo>
                  <a:lnTo>
                    <a:pt x="193929" y="488251"/>
                  </a:lnTo>
                  <a:lnTo>
                    <a:pt x="194310" y="487997"/>
                  </a:lnTo>
                  <a:close/>
                </a:path>
                <a:path w="266065" h="563880">
                  <a:moveTo>
                    <a:pt x="194614" y="437413"/>
                  </a:moveTo>
                  <a:lnTo>
                    <a:pt x="194310" y="437197"/>
                  </a:lnTo>
                  <a:lnTo>
                    <a:pt x="194487" y="437451"/>
                  </a:lnTo>
                  <a:lnTo>
                    <a:pt x="194614" y="437413"/>
                  </a:lnTo>
                  <a:close/>
                </a:path>
                <a:path w="266065" h="563880">
                  <a:moveTo>
                    <a:pt x="194779" y="437832"/>
                  </a:moveTo>
                  <a:lnTo>
                    <a:pt x="194487" y="437451"/>
                  </a:lnTo>
                  <a:lnTo>
                    <a:pt x="191452" y="438467"/>
                  </a:lnTo>
                  <a:lnTo>
                    <a:pt x="193357" y="439737"/>
                  </a:lnTo>
                  <a:lnTo>
                    <a:pt x="194779" y="437832"/>
                  </a:lnTo>
                  <a:close/>
                </a:path>
                <a:path w="266065" h="563880">
                  <a:moveTo>
                    <a:pt x="195262" y="437197"/>
                  </a:moveTo>
                  <a:lnTo>
                    <a:pt x="194614" y="437413"/>
                  </a:lnTo>
                  <a:lnTo>
                    <a:pt x="194945" y="437629"/>
                  </a:lnTo>
                  <a:lnTo>
                    <a:pt x="195262" y="437197"/>
                  </a:lnTo>
                  <a:close/>
                </a:path>
                <a:path w="266065" h="563880">
                  <a:moveTo>
                    <a:pt x="195580" y="438048"/>
                  </a:moveTo>
                  <a:lnTo>
                    <a:pt x="194945" y="437629"/>
                  </a:lnTo>
                  <a:lnTo>
                    <a:pt x="194779" y="437832"/>
                  </a:lnTo>
                  <a:lnTo>
                    <a:pt x="195262" y="438467"/>
                  </a:lnTo>
                  <a:lnTo>
                    <a:pt x="195580" y="438048"/>
                  </a:lnTo>
                  <a:close/>
                </a:path>
                <a:path w="266065" h="563880">
                  <a:moveTo>
                    <a:pt x="196049" y="438683"/>
                  </a:moveTo>
                  <a:lnTo>
                    <a:pt x="195262" y="438467"/>
                  </a:lnTo>
                  <a:lnTo>
                    <a:pt x="195580" y="439318"/>
                  </a:lnTo>
                  <a:lnTo>
                    <a:pt x="196049" y="438683"/>
                  </a:lnTo>
                  <a:close/>
                </a:path>
                <a:path w="266065" h="563880">
                  <a:moveTo>
                    <a:pt x="196215" y="506730"/>
                  </a:moveTo>
                  <a:lnTo>
                    <a:pt x="195262" y="504825"/>
                  </a:lnTo>
                  <a:lnTo>
                    <a:pt x="194310" y="505777"/>
                  </a:lnTo>
                  <a:lnTo>
                    <a:pt x="196215" y="506730"/>
                  </a:lnTo>
                  <a:close/>
                </a:path>
                <a:path w="266065" h="563880">
                  <a:moveTo>
                    <a:pt x="196215" y="403860"/>
                  </a:moveTo>
                  <a:lnTo>
                    <a:pt x="195262" y="403860"/>
                  </a:lnTo>
                  <a:lnTo>
                    <a:pt x="195262" y="404812"/>
                  </a:lnTo>
                  <a:lnTo>
                    <a:pt x="196215" y="403860"/>
                  </a:lnTo>
                  <a:close/>
                </a:path>
                <a:path w="266065" h="563880">
                  <a:moveTo>
                    <a:pt x="197167" y="500697"/>
                  </a:moveTo>
                  <a:lnTo>
                    <a:pt x="196621" y="499262"/>
                  </a:lnTo>
                  <a:lnTo>
                    <a:pt x="194310" y="501967"/>
                  </a:lnTo>
                  <a:lnTo>
                    <a:pt x="196215" y="501967"/>
                  </a:lnTo>
                  <a:lnTo>
                    <a:pt x="197167" y="500697"/>
                  </a:lnTo>
                  <a:close/>
                </a:path>
                <a:path w="266065" h="563880">
                  <a:moveTo>
                    <a:pt x="198120" y="446087"/>
                  </a:moveTo>
                  <a:lnTo>
                    <a:pt x="195580" y="439318"/>
                  </a:lnTo>
                  <a:lnTo>
                    <a:pt x="195262" y="439737"/>
                  </a:lnTo>
                  <a:lnTo>
                    <a:pt x="193357" y="441007"/>
                  </a:lnTo>
                  <a:lnTo>
                    <a:pt x="193357" y="443547"/>
                  </a:lnTo>
                  <a:lnTo>
                    <a:pt x="194310" y="446087"/>
                  </a:lnTo>
                  <a:lnTo>
                    <a:pt x="195897" y="446087"/>
                  </a:lnTo>
                  <a:lnTo>
                    <a:pt x="195262" y="446722"/>
                  </a:lnTo>
                  <a:lnTo>
                    <a:pt x="195262" y="448627"/>
                  </a:lnTo>
                  <a:lnTo>
                    <a:pt x="196215" y="449580"/>
                  </a:lnTo>
                  <a:lnTo>
                    <a:pt x="196215" y="451485"/>
                  </a:lnTo>
                  <a:lnTo>
                    <a:pt x="197167" y="450532"/>
                  </a:lnTo>
                  <a:lnTo>
                    <a:pt x="197167" y="446722"/>
                  </a:lnTo>
                  <a:lnTo>
                    <a:pt x="196532" y="446087"/>
                  </a:lnTo>
                  <a:lnTo>
                    <a:pt x="198120" y="446087"/>
                  </a:lnTo>
                  <a:close/>
                </a:path>
                <a:path w="266065" h="563880">
                  <a:moveTo>
                    <a:pt x="199072" y="501967"/>
                  </a:moveTo>
                  <a:lnTo>
                    <a:pt x="196215" y="501967"/>
                  </a:lnTo>
                  <a:lnTo>
                    <a:pt x="195262" y="503237"/>
                  </a:lnTo>
                  <a:lnTo>
                    <a:pt x="199072" y="501967"/>
                  </a:lnTo>
                  <a:close/>
                </a:path>
                <a:path w="266065" h="563880">
                  <a:moveTo>
                    <a:pt x="200977" y="494347"/>
                  </a:moveTo>
                  <a:lnTo>
                    <a:pt x="200837" y="494347"/>
                  </a:lnTo>
                  <a:lnTo>
                    <a:pt x="200977" y="494347"/>
                  </a:lnTo>
                  <a:close/>
                </a:path>
                <a:path w="266065" h="563880">
                  <a:moveTo>
                    <a:pt x="200977" y="485775"/>
                  </a:moveTo>
                  <a:lnTo>
                    <a:pt x="200025" y="485775"/>
                  </a:lnTo>
                  <a:lnTo>
                    <a:pt x="200977" y="486727"/>
                  </a:lnTo>
                  <a:lnTo>
                    <a:pt x="200977" y="485775"/>
                  </a:lnTo>
                  <a:close/>
                </a:path>
                <a:path w="266065" h="563880">
                  <a:moveTo>
                    <a:pt x="200977" y="483870"/>
                  </a:moveTo>
                  <a:lnTo>
                    <a:pt x="200025" y="483870"/>
                  </a:lnTo>
                  <a:lnTo>
                    <a:pt x="200025" y="484822"/>
                  </a:lnTo>
                  <a:lnTo>
                    <a:pt x="200977" y="483870"/>
                  </a:lnTo>
                  <a:close/>
                </a:path>
                <a:path w="266065" h="563880">
                  <a:moveTo>
                    <a:pt x="201930" y="493077"/>
                  </a:moveTo>
                  <a:lnTo>
                    <a:pt x="200494" y="493395"/>
                  </a:lnTo>
                  <a:lnTo>
                    <a:pt x="200926" y="494258"/>
                  </a:lnTo>
                  <a:lnTo>
                    <a:pt x="201930" y="493077"/>
                  </a:lnTo>
                  <a:close/>
                </a:path>
                <a:path w="266065" h="563880">
                  <a:moveTo>
                    <a:pt x="201930" y="483870"/>
                  </a:moveTo>
                  <a:lnTo>
                    <a:pt x="200977" y="483870"/>
                  </a:lnTo>
                  <a:lnTo>
                    <a:pt x="200977" y="484822"/>
                  </a:lnTo>
                  <a:lnTo>
                    <a:pt x="201930" y="483870"/>
                  </a:lnTo>
                  <a:close/>
                </a:path>
                <a:path w="266065" h="563880">
                  <a:moveTo>
                    <a:pt x="201930" y="481965"/>
                  </a:moveTo>
                  <a:lnTo>
                    <a:pt x="200977" y="482917"/>
                  </a:lnTo>
                  <a:lnTo>
                    <a:pt x="200977" y="483870"/>
                  </a:lnTo>
                  <a:lnTo>
                    <a:pt x="201930" y="482917"/>
                  </a:lnTo>
                  <a:lnTo>
                    <a:pt x="201930" y="481965"/>
                  </a:lnTo>
                  <a:close/>
                </a:path>
                <a:path w="266065" h="563880">
                  <a:moveTo>
                    <a:pt x="203835" y="489267"/>
                  </a:moveTo>
                  <a:lnTo>
                    <a:pt x="201930" y="489267"/>
                  </a:lnTo>
                  <a:lnTo>
                    <a:pt x="202882" y="486727"/>
                  </a:lnTo>
                  <a:lnTo>
                    <a:pt x="201930" y="485457"/>
                  </a:lnTo>
                  <a:lnTo>
                    <a:pt x="200977" y="486727"/>
                  </a:lnTo>
                  <a:lnTo>
                    <a:pt x="200025" y="486727"/>
                  </a:lnTo>
                  <a:lnTo>
                    <a:pt x="198120" y="485457"/>
                  </a:lnTo>
                  <a:lnTo>
                    <a:pt x="195262" y="489267"/>
                  </a:lnTo>
                  <a:lnTo>
                    <a:pt x="194310" y="489267"/>
                  </a:lnTo>
                  <a:lnTo>
                    <a:pt x="187642" y="491807"/>
                  </a:lnTo>
                  <a:lnTo>
                    <a:pt x="191452" y="494347"/>
                  </a:lnTo>
                  <a:lnTo>
                    <a:pt x="194310" y="493077"/>
                  </a:lnTo>
                  <a:lnTo>
                    <a:pt x="196621" y="499262"/>
                  </a:lnTo>
                  <a:lnTo>
                    <a:pt x="200837" y="494347"/>
                  </a:lnTo>
                  <a:lnTo>
                    <a:pt x="199072" y="494347"/>
                  </a:lnTo>
                  <a:lnTo>
                    <a:pt x="196215" y="494347"/>
                  </a:lnTo>
                  <a:lnTo>
                    <a:pt x="200494" y="493395"/>
                  </a:lnTo>
                  <a:lnTo>
                    <a:pt x="200342" y="493077"/>
                  </a:lnTo>
                  <a:lnTo>
                    <a:pt x="199072" y="490537"/>
                  </a:lnTo>
                  <a:lnTo>
                    <a:pt x="203835" y="489267"/>
                  </a:lnTo>
                  <a:close/>
                </a:path>
                <a:path w="266065" h="563880">
                  <a:moveTo>
                    <a:pt x="203835" y="480060"/>
                  </a:moveTo>
                  <a:lnTo>
                    <a:pt x="203593" y="480060"/>
                  </a:lnTo>
                  <a:lnTo>
                    <a:pt x="203682" y="480212"/>
                  </a:lnTo>
                  <a:lnTo>
                    <a:pt x="203835" y="480060"/>
                  </a:lnTo>
                  <a:close/>
                </a:path>
                <a:path w="266065" h="563880">
                  <a:moveTo>
                    <a:pt x="204698" y="359448"/>
                  </a:moveTo>
                  <a:lnTo>
                    <a:pt x="202882" y="361950"/>
                  </a:lnTo>
                  <a:lnTo>
                    <a:pt x="203835" y="362902"/>
                  </a:lnTo>
                  <a:lnTo>
                    <a:pt x="204698" y="359448"/>
                  </a:lnTo>
                  <a:close/>
                </a:path>
                <a:path w="266065" h="563880">
                  <a:moveTo>
                    <a:pt x="204787" y="481965"/>
                  </a:moveTo>
                  <a:lnTo>
                    <a:pt x="203682" y="480212"/>
                  </a:lnTo>
                  <a:lnTo>
                    <a:pt x="202882" y="481012"/>
                  </a:lnTo>
                  <a:lnTo>
                    <a:pt x="204787" y="481965"/>
                  </a:lnTo>
                  <a:close/>
                </a:path>
                <a:path w="266065" h="563880">
                  <a:moveTo>
                    <a:pt x="204787" y="359092"/>
                  </a:moveTo>
                  <a:lnTo>
                    <a:pt x="204533" y="359194"/>
                  </a:lnTo>
                  <a:lnTo>
                    <a:pt x="204622" y="359333"/>
                  </a:lnTo>
                  <a:lnTo>
                    <a:pt x="204787" y="359092"/>
                  </a:lnTo>
                  <a:close/>
                </a:path>
                <a:path w="266065" h="563880">
                  <a:moveTo>
                    <a:pt x="205740" y="360997"/>
                  </a:moveTo>
                  <a:lnTo>
                    <a:pt x="204787" y="359092"/>
                  </a:lnTo>
                  <a:lnTo>
                    <a:pt x="204698" y="359448"/>
                  </a:lnTo>
                  <a:lnTo>
                    <a:pt x="205740" y="360997"/>
                  </a:lnTo>
                  <a:close/>
                </a:path>
                <a:path w="266065" h="563880">
                  <a:moveTo>
                    <a:pt x="205740" y="360997"/>
                  </a:moveTo>
                  <a:lnTo>
                    <a:pt x="204787" y="360045"/>
                  </a:lnTo>
                  <a:lnTo>
                    <a:pt x="204787" y="360997"/>
                  </a:lnTo>
                  <a:lnTo>
                    <a:pt x="205740" y="360997"/>
                  </a:lnTo>
                  <a:close/>
                </a:path>
                <a:path w="266065" h="563880">
                  <a:moveTo>
                    <a:pt x="205740" y="357187"/>
                  </a:moveTo>
                  <a:lnTo>
                    <a:pt x="201930" y="357187"/>
                  </a:lnTo>
                  <a:lnTo>
                    <a:pt x="200025" y="360997"/>
                  </a:lnTo>
                  <a:lnTo>
                    <a:pt x="204533" y="359194"/>
                  </a:lnTo>
                  <a:lnTo>
                    <a:pt x="203835" y="358140"/>
                  </a:lnTo>
                  <a:lnTo>
                    <a:pt x="205740" y="357187"/>
                  </a:lnTo>
                  <a:close/>
                </a:path>
                <a:path w="266065" h="563880">
                  <a:moveTo>
                    <a:pt x="210502" y="403860"/>
                  </a:moveTo>
                  <a:lnTo>
                    <a:pt x="204787" y="401955"/>
                  </a:lnTo>
                  <a:lnTo>
                    <a:pt x="204787" y="402907"/>
                  </a:lnTo>
                  <a:lnTo>
                    <a:pt x="210502" y="403860"/>
                  </a:lnTo>
                  <a:close/>
                </a:path>
                <a:path w="266065" h="563880">
                  <a:moveTo>
                    <a:pt x="213042" y="338569"/>
                  </a:moveTo>
                  <a:lnTo>
                    <a:pt x="212407" y="338137"/>
                  </a:lnTo>
                  <a:lnTo>
                    <a:pt x="211455" y="339407"/>
                  </a:lnTo>
                  <a:lnTo>
                    <a:pt x="213042" y="338569"/>
                  </a:lnTo>
                  <a:close/>
                </a:path>
                <a:path w="266065" h="563880">
                  <a:moveTo>
                    <a:pt x="216217" y="333057"/>
                  </a:moveTo>
                  <a:lnTo>
                    <a:pt x="214312" y="329247"/>
                  </a:lnTo>
                  <a:lnTo>
                    <a:pt x="212407" y="331787"/>
                  </a:lnTo>
                  <a:lnTo>
                    <a:pt x="213360" y="334327"/>
                  </a:lnTo>
                  <a:lnTo>
                    <a:pt x="214312" y="333057"/>
                  </a:lnTo>
                  <a:lnTo>
                    <a:pt x="216217" y="333057"/>
                  </a:lnTo>
                  <a:close/>
                </a:path>
                <a:path w="266065" h="563880">
                  <a:moveTo>
                    <a:pt x="221932" y="294957"/>
                  </a:moveTo>
                  <a:lnTo>
                    <a:pt x="217170" y="297497"/>
                  </a:lnTo>
                  <a:lnTo>
                    <a:pt x="221056" y="298450"/>
                  </a:lnTo>
                  <a:lnTo>
                    <a:pt x="221932" y="294957"/>
                  </a:lnTo>
                  <a:close/>
                </a:path>
                <a:path w="266065" h="563880">
                  <a:moveTo>
                    <a:pt x="222402" y="298767"/>
                  </a:moveTo>
                  <a:lnTo>
                    <a:pt x="221056" y="298450"/>
                  </a:lnTo>
                  <a:lnTo>
                    <a:pt x="220980" y="298767"/>
                  </a:lnTo>
                  <a:lnTo>
                    <a:pt x="222402" y="298767"/>
                  </a:lnTo>
                  <a:close/>
                </a:path>
                <a:path w="266065" h="563880">
                  <a:moveTo>
                    <a:pt x="223608" y="303263"/>
                  </a:moveTo>
                  <a:lnTo>
                    <a:pt x="223354" y="302577"/>
                  </a:lnTo>
                  <a:lnTo>
                    <a:pt x="222885" y="302577"/>
                  </a:lnTo>
                  <a:lnTo>
                    <a:pt x="222885" y="303847"/>
                  </a:lnTo>
                  <a:lnTo>
                    <a:pt x="223608" y="303263"/>
                  </a:lnTo>
                  <a:close/>
                </a:path>
                <a:path w="266065" h="563880">
                  <a:moveTo>
                    <a:pt x="223837" y="302577"/>
                  </a:moveTo>
                  <a:lnTo>
                    <a:pt x="222885" y="301307"/>
                  </a:lnTo>
                  <a:lnTo>
                    <a:pt x="223354" y="302577"/>
                  </a:lnTo>
                  <a:lnTo>
                    <a:pt x="223837" y="302577"/>
                  </a:lnTo>
                  <a:close/>
                </a:path>
                <a:path w="266065" h="563880">
                  <a:moveTo>
                    <a:pt x="225259" y="175260"/>
                  </a:moveTo>
                  <a:lnTo>
                    <a:pt x="223837" y="174307"/>
                  </a:lnTo>
                  <a:lnTo>
                    <a:pt x="224790" y="175260"/>
                  </a:lnTo>
                  <a:lnTo>
                    <a:pt x="225259" y="175260"/>
                  </a:lnTo>
                  <a:close/>
                </a:path>
                <a:path w="266065" h="563880">
                  <a:moveTo>
                    <a:pt x="226695" y="176212"/>
                  </a:moveTo>
                  <a:lnTo>
                    <a:pt x="225742" y="175260"/>
                  </a:lnTo>
                  <a:lnTo>
                    <a:pt x="225259" y="175260"/>
                  </a:lnTo>
                  <a:lnTo>
                    <a:pt x="226695" y="176212"/>
                  </a:lnTo>
                  <a:close/>
                </a:path>
                <a:path w="266065" h="563880">
                  <a:moveTo>
                    <a:pt x="227647" y="205740"/>
                  </a:moveTo>
                  <a:lnTo>
                    <a:pt x="225742" y="207645"/>
                  </a:lnTo>
                  <a:lnTo>
                    <a:pt x="227647" y="207645"/>
                  </a:lnTo>
                  <a:lnTo>
                    <a:pt x="227647" y="205740"/>
                  </a:lnTo>
                  <a:close/>
                </a:path>
                <a:path w="266065" h="563880">
                  <a:moveTo>
                    <a:pt x="229552" y="230187"/>
                  </a:moveTo>
                  <a:lnTo>
                    <a:pt x="228600" y="230187"/>
                  </a:lnTo>
                  <a:lnTo>
                    <a:pt x="229552" y="232105"/>
                  </a:lnTo>
                  <a:lnTo>
                    <a:pt x="229552" y="230187"/>
                  </a:lnTo>
                  <a:close/>
                </a:path>
                <a:path w="266065" h="563880">
                  <a:moveTo>
                    <a:pt x="229552" y="216217"/>
                  </a:moveTo>
                  <a:lnTo>
                    <a:pt x="226695" y="216217"/>
                  </a:lnTo>
                  <a:lnTo>
                    <a:pt x="225742" y="221297"/>
                  </a:lnTo>
                  <a:lnTo>
                    <a:pt x="229552" y="216217"/>
                  </a:lnTo>
                  <a:close/>
                </a:path>
                <a:path w="266065" h="563880">
                  <a:moveTo>
                    <a:pt x="229552" y="176847"/>
                  </a:moveTo>
                  <a:lnTo>
                    <a:pt x="228600" y="176847"/>
                  </a:lnTo>
                  <a:lnTo>
                    <a:pt x="228600" y="178117"/>
                  </a:lnTo>
                  <a:lnTo>
                    <a:pt x="229552" y="176847"/>
                  </a:lnTo>
                  <a:close/>
                </a:path>
                <a:path w="266065" h="563880">
                  <a:moveTo>
                    <a:pt x="230022" y="233057"/>
                  </a:moveTo>
                  <a:lnTo>
                    <a:pt x="229552" y="232105"/>
                  </a:lnTo>
                  <a:lnTo>
                    <a:pt x="229552" y="233997"/>
                  </a:lnTo>
                  <a:lnTo>
                    <a:pt x="230022" y="233057"/>
                  </a:lnTo>
                  <a:close/>
                </a:path>
                <a:path w="266065" h="563880">
                  <a:moveTo>
                    <a:pt x="231457" y="366077"/>
                  </a:moveTo>
                  <a:lnTo>
                    <a:pt x="230505" y="366077"/>
                  </a:lnTo>
                  <a:lnTo>
                    <a:pt x="230505" y="367347"/>
                  </a:lnTo>
                  <a:lnTo>
                    <a:pt x="231457" y="366077"/>
                  </a:lnTo>
                  <a:close/>
                </a:path>
                <a:path w="266065" h="563880">
                  <a:moveTo>
                    <a:pt x="231457" y="213677"/>
                  </a:moveTo>
                  <a:lnTo>
                    <a:pt x="229552" y="216217"/>
                  </a:lnTo>
                  <a:lnTo>
                    <a:pt x="231457" y="216217"/>
                  </a:lnTo>
                  <a:lnTo>
                    <a:pt x="231457" y="213677"/>
                  </a:lnTo>
                  <a:close/>
                </a:path>
                <a:path w="266065" h="563880">
                  <a:moveTo>
                    <a:pt x="232410" y="197167"/>
                  </a:moveTo>
                  <a:lnTo>
                    <a:pt x="227634" y="197167"/>
                  </a:lnTo>
                  <a:lnTo>
                    <a:pt x="228600" y="199707"/>
                  </a:lnTo>
                  <a:lnTo>
                    <a:pt x="225742" y="203517"/>
                  </a:lnTo>
                  <a:lnTo>
                    <a:pt x="227647" y="202247"/>
                  </a:lnTo>
                  <a:lnTo>
                    <a:pt x="232283" y="198120"/>
                  </a:lnTo>
                  <a:lnTo>
                    <a:pt x="232410" y="197167"/>
                  </a:lnTo>
                  <a:close/>
                </a:path>
                <a:path w="266065" h="563880">
                  <a:moveTo>
                    <a:pt x="232587" y="174307"/>
                  </a:moveTo>
                  <a:lnTo>
                    <a:pt x="229552" y="169227"/>
                  </a:lnTo>
                  <a:lnTo>
                    <a:pt x="229552" y="174307"/>
                  </a:lnTo>
                  <a:lnTo>
                    <a:pt x="231457" y="174942"/>
                  </a:lnTo>
                  <a:lnTo>
                    <a:pt x="232410" y="174307"/>
                  </a:lnTo>
                  <a:lnTo>
                    <a:pt x="232587" y="174307"/>
                  </a:lnTo>
                  <a:close/>
                </a:path>
                <a:path w="266065" h="563880">
                  <a:moveTo>
                    <a:pt x="233032" y="198869"/>
                  </a:moveTo>
                  <a:lnTo>
                    <a:pt x="232410" y="198437"/>
                  </a:lnTo>
                  <a:lnTo>
                    <a:pt x="232410" y="199707"/>
                  </a:lnTo>
                  <a:lnTo>
                    <a:pt x="233032" y="198869"/>
                  </a:lnTo>
                  <a:close/>
                </a:path>
                <a:path w="266065" h="563880">
                  <a:moveTo>
                    <a:pt x="233362" y="175577"/>
                  </a:moveTo>
                  <a:lnTo>
                    <a:pt x="231457" y="174942"/>
                  </a:lnTo>
                  <a:lnTo>
                    <a:pt x="230505" y="175577"/>
                  </a:lnTo>
                  <a:lnTo>
                    <a:pt x="233362" y="175577"/>
                  </a:lnTo>
                  <a:close/>
                </a:path>
                <a:path w="266065" h="563880">
                  <a:moveTo>
                    <a:pt x="233489" y="197713"/>
                  </a:moveTo>
                  <a:lnTo>
                    <a:pt x="233362" y="197167"/>
                  </a:lnTo>
                  <a:lnTo>
                    <a:pt x="232410" y="198018"/>
                  </a:lnTo>
                  <a:lnTo>
                    <a:pt x="232410" y="198437"/>
                  </a:lnTo>
                  <a:lnTo>
                    <a:pt x="233489" y="197713"/>
                  </a:lnTo>
                  <a:close/>
                </a:path>
                <a:path w="266065" h="563880">
                  <a:moveTo>
                    <a:pt x="233934" y="199453"/>
                  </a:moveTo>
                  <a:lnTo>
                    <a:pt x="233591" y="198120"/>
                  </a:lnTo>
                  <a:lnTo>
                    <a:pt x="233032" y="198869"/>
                  </a:lnTo>
                  <a:lnTo>
                    <a:pt x="233934" y="199453"/>
                  </a:lnTo>
                  <a:close/>
                </a:path>
                <a:path w="266065" h="563880">
                  <a:moveTo>
                    <a:pt x="234315" y="199707"/>
                  </a:moveTo>
                  <a:lnTo>
                    <a:pt x="233934" y="199453"/>
                  </a:lnTo>
                  <a:lnTo>
                    <a:pt x="234315" y="200977"/>
                  </a:lnTo>
                  <a:lnTo>
                    <a:pt x="234315" y="199707"/>
                  </a:lnTo>
                  <a:close/>
                </a:path>
                <a:path w="266065" h="563880">
                  <a:moveTo>
                    <a:pt x="234315" y="197167"/>
                  </a:moveTo>
                  <a:lnTo>
                    <a:pt x="233489" y="197713"/>
                  </a:lnTo>
                  <a:lnTo>
                    <a:pt x="233591" y="198120"/>
                  </a:lnTo>
                  <a:lnTo>
                    <a:pt x="234315" y="197167"/>
                  </a:lnTo>
                  <a:close/>
                </a:path>
                <a:path w="266065" h="563880">
                  <a:moveTo>
                    <a:pt x="235585" y="176847"/>
                  </a:moveTo>
                  <a:lnTo>
                    <a:pt x="235267" y="176847"/>
                  </a:lnTo>
                  <a:lnTo>
                    <a:pt x="235077" y="176339"/>
                  </a:lnTo>
                  <a:lnTo>
                    <a:pt x="232410" y="178117"/>
                  </a:lnTo>
                  <a:lnTo>
                    <a:pt x="235585" y="176847"/>
                  </a:lnTo>
                  <a:close/>
                </a:path>
                <a:path w="266065" h="563880">
                  <a:moveTo>
                    <a:pt x="235788" y="173913"/>
                  </a:moveTo>
                  <a:lnTo>
                    <a:pt x="234315" y="173037"/>
                  </a:lnTo>
                  <a:lnTo>
                    <a:pt x="233362" y="173037"/>
                  </a:lnTo>
                  <a:lnTo>
                    <a:pt x="233362" y="174307"/>
                  </a:lnTo>
                  <a:lnTo>
                    <a:pt x="232587" y="174307"/>
                  </a:lnTo>
                  <a:lnTo>
                    <a:pt x="233362" y="175577"/>
                  </a:lnTo>
                  <a:lnTo>
                    <a:pt x="233362" y="176847"/>
                  </a:lnTo>
                  <a:lnTo>
                    <a:pt x="234950" y="176009"/>
                  </a:lnTo>
                  <a:lnTo>
                    <a:pt x="234315" y="174307"/>
                  </a:lnTo>
                  <a:lnTo>
                    <a:pt x="235788" y="173913"/>
                  </a:lnTo>
                  <a:close/>
                </a:path>
                <a:path w="266065" h="563880">
                  <a:moveTo>
                    <a:pt x="236220" y="190817"/>
                  </a:moveTo>
                  <a:lnTo>
                    <a:pt x="228600" y="192087"/>
                  </a:lnTo>
                  <a:lnTo>
                    <a:pt x="235800" y="193154"/>
                  </a:lnTo>
                  <a:lnTo>
                    <a:pt x="235267" y="192087"/>
                  </a:lnTo>
                  <a:lnTo>
                    <a:pt x="236220" y="190817"/>
                  </a:lnTo>
                  <a:close/>
                </a:path>
                <a:path w="266065" h="563880">
                  <a:moveTo>
                    <a:pt x="237172" y="193357"/>
                  </a:moveTo>
                  <a:lnTo>
                    <a:pt x="235800" y="193154"/>
                  </a:lnTo>
                  <a:lnTo>
                    <a:pt x="236410" y="194373"/>
                  </a:lnTo>
                  <a:lnTo>
                    <a:pt x="237172" y="193357"/>
                  </a:lnTo>
                  <a:close/>
                </a:path>
                <a:path w="266065" h="563880">
                  <a:moveTo>
                    <a:pt x="237172" y="180657"/>
                  </a:moveTo>
                  <a:lnTo>
                    <a:pt x="236220" y="183197"/>
                  </a:lnTo>
                  <a:lnTo>
                    <a:pt x="237172" y="183197"/>
                  </a:lnTo>
                  <a:lnTo>
                    <a:pt x="237172" y="180657"/>
                  </a:lnTo>
                  <a:close/>
                </a:path>
                <a:path w="266065" h="563880">
                  <a:moveTo>
                    <a:pt x="237337" y="174840"/>
                  </a:moveTo>
                  <a:lnTo>
                    <a:pt x="234950" y="176009"/>
                  </a:lnTo>
                  <a:lnTo>
                    <a:pt x="235077" y="176339"/>
                  </a:lnTo>
                  <a:lnTo>
                    <a:pt x="237337" y="174840"/>
                  </a:lnTo>
                  <a:close/>
                </a:path>
                <a:path w="266065" h="563880">
                  <a:moveTo>
                    <a:pt x="238798" y="175704"/>
                  </a:moveTo>
                  <a:lnTo>
                    <a:pt x="238658" y="175615"/>
                  </a:lnTo>
                  <a:lnTo>
                    <a:pt x="235585" y="176847"/>
                  </a:lnTo>
                  <a:lnTo>
                    <a:pt x="236220" y="176847"/>
                  </a:lnTo>
                  <a:lnTo>
                    <a:pt x="238798" y="175704"/>
                  </a:lnTo>
                  <a:close/>
                </a:path>
                <a:path w="266065" h="563880">
                  <a:moveTo>
                    <a:pt x="240741" y="176695"/>
                  </a:moveTo>
                  <a:lnTo>
                    <a:pt x="239077" y="175577"/>
                  </a:lnTo>
                  <a:lnTo>
                    <a:pt x="238798" y="175704"/>
                  </a:lnTo>
                  <a:lnTo>
                    <a:pt x="240677" y="176822"/>
                  </a:lnTo>
                  <a:lnTo>
                    <a:pt x="240741" y="176695"/>
                  </a:lnTo>
                  <a:close/>
                </a:path>
                <a:path w="266065" h="563880">
                  <a:moveTo>
                    <a:pt x="259397" y="216217"/>
                  </a:moveTo>
                  <a:lnTo>
                    <a:pt x="259080" y="216217"/>
                  </a:lnTo>
                  <a:lnTo>
                    <a:pt x="258991" y="216458"/>
                  </a:lnTo>
                  <a:lnTo>
                    <a:pt x="259397" y="216217"/>
                  </a:lnTo>
                  <a:close/>
                </a:path>
                <a:path w="266065" h="563880">
                  <a:moveTo>
                    <a:pt x="263842" y="213677"/>
                  </a:moveTo>
                  <a:lnTo>
                    <a:pt x="261988" y="214744"/>
                  </a:lnTo>
                  <a:lnTo>
                    <a:pt x="261937" y="214947"/>
                  </a:lnTo>
                  <a:lnTo>
                    <a:pt x="261835" y="214820"/>
                  </a:lnTo>
                  <a:lnTo>
                    <a:pt x="259397" y="216217"/>
                  </a:lnTo>
                  <a:lnTo>
                    <a:pt x="260032" y="216217"/>
                  </a:lnTo>
                  <a:lnTo>
                    <a:pt x="260032" y="218757"/>
                  </a:lnTo>
                  <a:lnTo>
                    <a:pt x="262890" y="214947"/>
                  </a:lnTo>
                  <a:lnTo>
                    <a:pt x="263842" y="213677"/>
                  </a:lnTo>
                  <a:close/>
                </a:path>
                <a:path w="266065" h="563880">
                  <a:moveTo>
                    <a:pt x="265747" y="190817"/>
                  </a:moveTo>
                  <a:lnTo>
                    <a:pt x="261937" y="188277"/>
                  </a:lnTo>
                  <a:lnTo>
                    <a:pt x="262890" y="188277"/>
                  </a:lnTo>
                  <a:lnTo>
                    <a:pt x="261937" y="184467"/>
                  </a:lnTo>
                  <a:lnTo>
                    <a:pt x="262890" y="178117"/>
                  </a:lnTo>
                  <a:lnTo>
                    <a:pt x="260032" y="175577"/>
                  </a:lnTo>
                  <a:lnTo>
                    <a:pt x="262890" y="174307"/>
                  </a:lnTo>
                  <a:lnTo>
                    <a:pt x="264795" y="169227"/>
                  </a:lnTo>
                  <a:lnTo>
                    <a:pt x="262890" y="166687"/>
                  </a:lnTo>
                  <a:lnTo>
                    <a:pt x="258127" y="165417"/>
                  </a:lnTo>
                  <a:lnTo>
                    <a:pt x="252412" y="161607"/>
                  </a:lnTo>
                  <a:lnTo>
                    <a:pt x="251460" y="160337"/>
                  </a:lnTo>
                  <a:lnTo>
                    <a:pt x="253365" y="159067"/>
                  </a:lnTo>
                  <a:lnTo>
                    <a:pt x="245745" y="153987"/>
                  </a:lnTo>
                  <a:lnTo>
                    <a:pt x="246697" y="152717"/>
                  </a:lnTo>
                  <a:lnTo>
                    <a:pt x="242887" y="150177"/>
                  </a:lnTo>
                  <a:lnTo>
                    <a:pt x="239077" y="150177"/>
                  </a:lnTo>
                  <a:lnTo>
                    <a:pt x="239077" y="148907"/>
                  </a:lnTo>
                  <a:lnTo>
                    <a:pt x="236791" y="146367"/>
                  </a:lnTo>
                  <a:lnTo>
                    <a:pt x="234505" y="143827"/>
                  </a:lnTo>
                  <a:lnTo>
                    <a:pt x="233362" y="142557"/>
                  </a:lnTo>
                  <a:lnTo>
                    <a:pt x="226695" y="143827"/>
                  </a:lnTo>
                  <a:lnTo>
                    <a:pt x="227647" y="141287"/>
                  </a:lnTo>
                  <a:lnTo>
                    <a:pt x="225742" y="141287"/>
                  </a:lnTo>
                  <a:lnTo>
                    <a:pt x="221932" y="132397"/>
                  </a:lnTo>
                  <a:lnTo>
                    <a:pt x="214312" y="131127"/>
                  </a:lnTo>
                  <a:lnTo>
                    <a:pt x="215265" y="131127"/>
                  </a:lnTo>
                  <a:lnTo>
                    <a:pt x="211848" y="128587"/>
                  </a:lnTo>
                  <a:lnTo>
                    <a:pt x="210134" y="127317"/>
                  </a:lnTo>
                  <a:lnTo>
                    <a:pt x="209042" y="126047"/>
                  </a:lnTo>
                  <a:lnTo>
                    <a:pt x="205727" y="122237"/>
                  </a:lnTo>
                  <a:lnTo>
                    <a:pt x="201333" y="119697"/>
                  </a:lnTo>
                  <a:lnTo>
                    <a:pt x="196215" y="120967"/>
                  </a:lnTo>
                  <a:lnTo>
                    <a:pt x="190500" y="120967"/>
                  </a:lnTo>
                  <a:lnTo>
                    <a:pt x="195262" y="123507"/>
                  </a:lnTo>
                  <a:lnTo>
                    <a:pt x="187642" y="123507"/>
                  </a:lnTo>
                  <a:lnTo>
                    <a:pt x="188595" y="126047"/>
                  </a:lnTo>
                  <a:lnTo>
                    <a:pt x="185737" y="124777"/>
                  </a:lnTo>
                  <a:lnTo>
                    <a:pt x="184785" y="120967"/>
                  </a:lnTo>
                  <a:lnTo>
                    <a:pt x="187642" y="120967"/>
                  </a:lnTo>
                  <a:lnTo>
                    <a:pt x="187642" y="122237"/>
                  </a:lnTo>
                  <a:lnTo>
                    <a:pt x="191452" y="118427"/>
                  </a:lnTo>
                  <a:lnTo>
                    <a:pt x="186690" y="117157"/>
                  </a:lnTo>
                  <a:lnTo>
                    <a:pt x="181927" y="115887"/>
                  </a:lnTo>
                  <a:lnTo>
                    <a:pt x="183832" y="113347"/>
                  </a:lnTo>
                  <a:lnTo>
                    <a:pt x="176136" y="108267"/>
                  </a:lnTo>
                  <a:lnTo>
                    <a:pt x="170561" y="104457"/>
                  </a:lnTo>
                  <a:lnTo>
                    <a:pt x="168706" y="103187"/>
                  </a:lnTo>
                  <a:lnTo>
                    <a:pt x="161455" y="96837"/>
                  </a:lnTo>
                  <a:lnTo>
                    <a:pt x="159664" y="95567"/>
                  </a:lnTo>
                  <a:lnTo>
                    <a:pt x="154305" y="91757"/>
                  </a:lnTo>
                  <a:lnTo>
                    <a:pt x="153352" y="95567"/>
                  </a:lnTo>
                  <a:lnTo>
                    <a:pt x="149542" y="93027"/>
                  </a:lnTo>
                  <a:lnTo>
                    <a:pt x="149542" y="91757"/>
                  </a:lnTo>
                  <a:lnTo>
                    <a:pt x="149542" y="89979"/>
                  </a:lnTo>
                  <a:lnTo>
                    <a:pt x="147637" y="90487"/>
                  </a:lnTo>
                  <a:lnTo>
                    <a:pt x="146685" y="91757"/>
                  </a:lnTo>
                  <a:lnTo>
                    <a:pt x="144780" y="89217"/>
                  </a:lnTo>
                  <a:lnTo>
                    <a:pt x="144297" y="88582"/>
                  </a:lnTo>
                  <a:lnTo>
                    <a:pt x="143827" y="89217"/>
                  </a:lnTo>
                  <a:lnTo>
                    <a:pt x="140970" y="87947"/>
                  </a:lnTo>
                  <a:lnTo>
                    <a:pt x="139065" y="85407"/>
                  </a:lnTo>
                  <a:lnTo>
                    <a:pt x="140970" y="85407"/>
                  </a:lnTo>
                  <a:lnTo>
                    <a:pt x="140970" y="84137"/>
                  </a:lnTo>
                  <a:lnTo>
                    <a:pt x="140017" y="84137"/>
                  </a:lnTo>
                  <a:lnTo>
                    <a:pt x="136207" y="81597"/>
                  </a:lnTo>
                  <a:lnTo>
                    <a:pt x="136207" y="85407"/>
                  </a:lnTo>
                  <a:lnTo>
                    <a:pt x="133350" y="85407"/>
                  </a:lnTo>
                  <a:lnTo>
                    <a:pt x="132397" y="82867"/>
                  </a:lnTo>
                  <a:lnTo>
                    <a:pt x="132397" y="80327"/>
                  </a:lnTo>
                  <a:lnTo>
                    <a:pt x="117157" y="75247"/>
                  </a:lnTo>
                  <a:lnTo>
                    <a:pt x="116205" y="72707"/>
                  </a:lnTo>
                  <a:lnTo>
                    <a:pt x="112395" y="72707"/>
                  </a:lnTo>
                  <a:lnTo>
                    <a:pt x="109537" y="71437"/>
                  </a:lnTo>
                  <a:lnTo>
                    <a:pt x="106680" y="68897"/>
                  </a:lnTo>
                  <a:lnTo>
                    <a:pt x="107632" y="70167"/>
                  </a:lnTo>
                  <a:lnTo>
                    <a:pt x="105727" y="73977"/>
                  </a:lnTo>
                  <a:lnTo>
                    <a:pt x="102870" y="70167"/>
                  </a:lnTo>
                  <a:lnTo>
                    <a:pt x="107632" y="65087"/>
                  </a:lnTo>
                  <a:lnTo>
                    <a:pt x="63144" y="65087"/>
                  </a:lnTo>
                  <a:lnTo>
                    <a:pt x="66281" y="66357"/>
                  </a:lnTo>
                  <a:lnTo>
                    <a:pt x="72390" y="70167"/>
                  </a:lnTo>
                  <a:lnTo>
                    <a:pt x="78486" y="72707"/>
                  </a:lnTo>
                  <a:lnTo>
                    <a:pt x="84772" y="75247"/>
                  </a:lnTo>
                  <a:lnTo>
                    <a:pt x="84772" y="73977"/>
                  </a:lnTo>
                  <a:lnTo>
                    <a:pt x="91440" y="75247"/>
                  </a:lnTo>
                  <a:lnTo>
                    <a:pt x="88582" y="77787"/>
                  </a:lnTo>
                  <a:lnTo>
                    <a:pt x="95250" y="81597"/>
                  </a:lnTo>
                  <a:lnTo>
                    <a:pt x="99060" y="81597"/>
                  </a:lnTo>
                  <a:lnTo>
                    <a:pt x="100965" y="82867"/>
                  </a:lnTo>
                  <a:lnTo>
                    <a:pt x="99060" y="82867"/>
                  </a:lnTo>
                  <a:lnTo>
                    <a:pt x="102870" y="85407"/>
                  </a:lnTo>
                  <a:lnTo>
                    <a:pt x="100012" y="85407"/>
                  </a:lnTo>
                  <a:lnTo>
                    <a:pt x="107632" y="87947"/>
                  </a:lnTo>
                  <a:lnTo>
                    <a:pt x="103822" y="85407"/>
                  </a:lnTo>
                  <a:lnTo>
                    <a:pt x="110490" y="85407"/>
                  </a:lnTo>
                  <a:lnTo>
                    <a:pt x="110490" y="86677"/>
                  </a:lnTo>
                  <a:lnTo>
                    <a:pt x="112395" y="85407"/>
                  </a:lnTo>
                  <a:lnTo>
                    <a:pt x="113347" y="85407"/>
                  </a:lnTo>
                  <a:lnTo>
                    <a:pt x="116205" y="86677"/>
                  </a:lnTo>
                  <a:lnTo>
                    <a:pt x="112395" y="86677"/>
                  </a:lnTo>
                  <a:lnTo>
                    <a:pt x="116205" y="90487"/>
                  </a:lnTo>
                  <a:lnTo>
                    <a:pt x="112395" y="90487"/>
                  </a:lnTo>
                  <a:lnTo>
                    <a:pt x="116205" y="98107"/>
                  </a:lnTo>
                  <a:lnTo>
                    <a:pt x="121373" y="94665"/>
                  </a:lnTo>
                  <a:lnTo>
                    <a:pt x="120015" y="94297"/>
                  </a:lnTo>
                  <a:lnTo>
                    <a:pt x="121920" y="94297"/>
                  </a:lnTo>
                  <a:lnTo>
                    <a:pt x="121920" y="93027"/>
                  </a:lnTo>
                  <a:lnTo>
                    <a:pt x="123825" y="93027"/>
                  </a:lnTo>
                  <a:lnTo>
                    <a:pt x="126682" y="93027"/>
                  </a:lnTo>
                  <a:lnTo>
                    <a:pt x="130492" y="95567"/>
                  </a:lnTo>
                  <a:lnTo>
                    <a:pt x="128587" y="103187"/>
                  </a:lnTo>
                  <a:lnTo>
                    <a:pt x="133350" y="105727"/>
                  </a:lnTo>
                  <a:lnTo>
                    <a:pt x="132397" y="105727"/>
                  </a:lnTo>
                  <a:lnTo>
                    <a:pt x="133350" y="108267"/>
                  </a:lnTo>
                  <a:lnTo>
                    <a:pt x="137160" y="106997"/>
                  </a:lnTo>
                  <a:lnTo>
                    <a:pt x="138112" y="109537"/>
                  </a:lnTo>
                  <a:lnTo>
                    <a:pt x="140970" y="108267"/>
                  </a:lnTo>
                  <a:lnTo>
                    <a:pt x="140970" y="111823"/>
                  </a:lnTo>
                  <a:lnTo>
                    <a:pt x="141198" y="111760"/>
                  </a:lnTo>
                  <a:lnTo>
                    <a:pt x="143827" y="108267"/>
                  </a:lnTo>
                  <a:lnTo>
                    <a:pt x="142455" y="107911"/>
                  </a:lnTo>
                  <a:lnTo>
                    <a:pt x="141922" y="108267"/>
                  </a:lnTo>
                  <a:lnTo>
                    <a:pt x="139065" y="106997"/>
                  </a:lnTo>
                  <a:lnTo>
                    <a:pt x="142455" y="107911"/>
                  </a:lnTo>
                  <a:lnTo>
                    <a:pt x="143827" y="106997"/>
                  </a:lnTo>
                  <a:lnTo>
                    <a:pt x="147637" y="104457"/>
                  </a:lnTo>
                  <a:lnTo>
                    <a:pt x="150495" y="109537"/>
                  </a:lnTo>
                  <a:lnTo>
                    <a:pt x="149542" y="110807"/>
                  </a:lnTo>
                  <a:lnTo>
                    <a:pt x="146685" y="110807"/>
                  </a:lnTo>
                  <a:lnTo>
                    <a:pt x="147637" y="112077"/>
                  </a:lnTo>
                  <a:lnTo>
                    <a:pt x="149542" y="112077"/>
                  </a:lnTo>
                  <a:lnTo>
                    <a:pt x="150495" y="113347"/>
                  </a:lnTo>
                  <a:lnTo>
                    <a:pt x="147637" y="117157"/>
                  </a:lnTo>
                  <a:lnTo>
                    <a:pt x="147637" y="119697"/>
                  </a:lnTo>
                  <a:lnTo>
                    <a:pt x="153352" y="117157"/>
                  </a:lnTo>
                  <a:lnTo>
                    <a:pt x="151447" y="119697"/>
                  </a:lnTo>
                  <a:lnTo>
                    <a:pt x="155257" y="119697"/>
                  </a:lnTo>
                  <a:lnTo>
                    <a:pt x="151447" y="120967"/>
                  </a:lnTo>
                  <a:lnTo>
                    <a:pt x="155257" y="120967"/>
                  </a:lnTo>
                  <a:lnTo>
                    <a:pt x="155257" y="123507"/>
                  </a:lnTo>
                  <a:lnTo>
                    <a:pt x="159067" y="123507"/>
                  </a:lnTo>
                  <a:lnTo>
                    <a:pt x="158115" y="120967"/>
                  </a:lnTo>
                  <a:lnTo>
                    <a:pt x="161861" y="122237"/>
                  </a:lnTo>
                  <a:lnTo>
                    <a:pt x="162394" y="124777"/>
                  </a:lnTo>
                  <a:lnTo>
                    <a:pt x="162928" y="128587"/>
                  </a:lnTo>
                  <a:lnTo>
                    <a:pt x="165239" y="130162"/>
                  </a:lnTo>
                  <a:lnTo>
                    <a:pt x="163830" y="127317"/>
                  </a:lnTo>
                  <a:lnTo>
                    <a:pt x="165735" y="127317"/>
                  </a:lnTo>
                  <a:lnTo>
                    <a:pt x="168592" y="131127"/>
                  </a:lnTo>
                  <a:lnTo>
                    <a:pt x="168592" y="132397"/>
                  </a:lnTo>
                  <a:lnTo>
                    <a:pt x="174307" y="134937"/>
                  </a:lnTo>
                  <a:lnTo>
                    <a:pt x="173113" y="133667"/>
                  </a:lnTo>
                  <a:lnTo>
                    <a:pt x="172720" y="133248"/>
                  </a:lnTo>
                  <a:lnTo>
                    <a:pt x="172402" y="133667"/>
                  </a:lnTo>
                  <a:lnTo>
                    <a:pt x="172402" y="132905"/>
                  </a:lnTo>
                  <a:lnTo>
                    <a:pt x="169545" y="129857"/>
                  </a:lnTo>
                  <a:lnTo>
                    <a:pt x="172402" y="129857"/>
                  </a:lnTo>
                  <a:lnTo>
                    <a:pt x="172402" y="132905"/>
                  </a:lnTo>
                  <a:lnTo>
                    <a:pt x="172720" y="133248"/>
                  </a:lnTo>
                  <a:lnTo>
                    <a:pt x="175260" y="129857"/>
                  </a:lnTo>
                  <a:lnTo>
                    <a:pt x="178117" y="131127"/>
                  </a:lnTo>
                  <a:lnTo>
                    <a:pt x="177165" y="132397"/>
                  </a:lnTo>
                  <a:lnTo>
                    <a:pt x="181927" y="137477"/>
                  </a:lnTo>
                  <a:lnTo>
                    <a:pt x="181927" y="134937"/>
                  </a:lnTo>
                  <a:lnTo>
                    <a:pt x="181927" y="129857"/>
                  </a:lnTo>
                  <a:lnTo>
                    <a:pt x="181927" y="128587"/>
                  </a:lnTo>
                  <a:lnTo>
                    <a:pt x="185737" y="133667"/>
                  </a:lnTo>
                  <a:lnTo>
                    <a:pt x="181927" y="134937"/>
                  </a:lnTo>
                  <a:lnTo>
                    <a:pt x="184785" y="136207"/>
                  </a:lnTo>
                  <a:lnTo>
                    <a:pt x="182880" y="138747"/>
                  </a:lnTo>
                  <a:lnTo>
                    <a:pt x="186690" y="138747"/>
                  </a:lnTo>
                  <a:lnTo>
                    <a:pt x="189547" y="142557"/>
                  </a:lnTo>
                  <a:lnTo>
                    <a:pt x="189547" y="140017"/>
                  </a:lnTo>
                  <a:lnTo>
                    <a:pt x="192405" y="138747"/>
                  </a:lnTo>
                  <a:lnTo>
                    <a:pt x="195262" y="140017"/>
                  </a:lnTo>
                  <a:lnTo>
                    <a:pt x="196215" y="142557"/>
                  </a:lnTo>
                  <a:lnTo>
                    <a:pt x="193357" y="142557"/>
                  </a:lnTo>
                  <a:lnTo>
                    <a:pt x="197167" y="143827"/>
                  </a:lnTo>
                  <a:lnTo>
                    <a:pt x="193357" y="146367"/>
                  </a:lnTo>
                  <a:lnTo>
                    <a:pt x="193357" y="142557"/>
                  </a:lnTo>
                  <a:lnTo>
                    <a:pt x="192405" y="143827"/>
                  </a:lnTo>
                  <a:lnTo>
                    <a:pt x="191452" y="143827"/>
                  </a:lnTo>
                  <a:lnTo>
                    <a:pt x="191452" y="145097"/>
                  </a:lnTo>
                  <a:lnTo>
                    <a:pt x="192405" y="147637"/>
                  </a:lnTo>
                  <a:lnTo>
                    <a:pt x="203835" y="147637"/>
                  </a:lnTo>
                  <a:lnTo>
                    <a:pt x="203835" y="148907"/>
                  </a:lnTo>
                  <a:lnTo>
                    <a:pt x="202882" y="150177"/>
                  </a:lnTo>
                  <a:lnTo>
                    <a:pt x="205740" y="150177"/>
                  </a:lnTo>
                  <a:lnTo>
                    <a:pt x="202882" y="153987"/>
                  </a:lnTo>
                  <a:lnTo>
                    <a:pt x="205740" y="153987"/>
                  </a:lnTo>
                  <a:lnTo>
                    <a:pt x="205740" y="155257"/>
                  </a:lnTo>
                  <a:lnTo>
                    <a:pt x="206692" y="159067"/>
                  </a:lnTo>
                  <a:lnTo>
                    <a:pt x="205740" y="159067"/>
                  </a:lnTo>
                  <a:lnTo>
                    <a:pt x="207645" y="161607"/>
                  </a:lnTo>
                  <a:lnTo>
                    <a:pt x="214312" y="159067"/>
                  </a:lnTo>
                  <a:lnTo>
                    <a:pt x="217170" y="162877"/>
                  </a:lnTo>
                  <a:lnTo>
                    <a:pt x="219075" y="162877"/>
                  </a:lnTo>
                  <a:lnTo>
                    <a:pt x="221932" y="165417"/>
                  </a:lnTo>
                  <a:lnTo>
                    <a:pt x="223837" y="169227"/>
                  </a:lnTo>
                  <a:lnTo>
                    <a:pt x="229552" y="169227"/>
                  </a:lnTo>
                  <a:lnTo>
                    <a:pt x="235267" y="170497"/>
                  </a:lnTo>
                  <a:lnTo>
                    <a:pt x="239077" y="173037"/>
                  </a:lnTo>
                  <a:lnTo>
                    <a:pt x="235788" y="173913"/>
                  </a:lnTo>
                  <a:lnTo>
                    <a:pt x="237236" y="174777"/>
                  </a:lnTo>
                  <a:lnTo>
                    <a:pt x="238125" y="174307"/>
                  </a:lnTo>
                  <a:lnTo>
                    <a:pt x="237413" y="174777"/>
                  </a:lnTo>
                  <a:lnTo>
                    <a:pt x="237528" y="174942"/>
                  </a:lnTo>
                  <a:lnTo>
                    <a:pt x="238658" y="175615"/>
                  </a:lnTo>
                  <a:lnTo>
                    <a:pt x="241935" y="174307"/>
                  </a:lnTo>
                  <a:lnTo>
                    <a:pt x="240741" y="176695"/>
                  </a:lnTo>
                  <a:lnTo>
                    <a:pt x="240982" y="176847"/>
                  </a:lnTo>
                  <a:lnTo>
                    <a:pt x="242887" y="176847"/>
                  </a:lnTo>
                  <a:lnTo>
                    <a:pt x="243840" y="178117"/>
                  </a:lnTo>
                  <a:lnTo>
                    <a:pt x="242887" y="178117"/>
                  </a:lnTo>
                  <a:lnTo>
                    <a:pt x="240677" y="176822"/>
                  </a:lnTo>
                  <a:lnTo>
                    <a:pt x="240030" y="178117"/>
                  </a:lnTo>
                  <a:lnTo>
                    <a:pt x="238125" y="180657"/>
                  </a:lnTo>
                  <a:lnTo>
                    <a:pt x="238125" y="183197"/>
                  </a:lnTo>
                  <a:lnTo>
                    <a:pt x="237172" y="183197"/>
                  </a:lnTo>
                  <a:lnTo>
                    <a:pt x="237172" y="187007"/>
                  </a:lnTo>
                  <a:lnTo>
                    <a:pt x="240030" y="189547"/>
                  </a:lnTo>
                  <a:lnTo>
                    <a:pt x="240030" y="192087"/>
                  </a:lnTo>
                  <a:lnTo>
                    <a:pt x="239077" y="192087"/>
                  </a:lnTo>
                  <a:lnTo>
                    <a:pt x="239077" y="190817"/>
                  </a:lnTo>
                  <a:lnTo>
                    <a:pt x="238125" y="190817"/>
                  </a:lnTo>
                  <a:lnTo>
                    <a:pt x="239077" y="194627"/>
                  </a:lnTo>
                  <a:lnTo>
                    <a:pt x="237172" y="195897"/>
                  </a:lnTo>
                  <a:lnTo>
                    <a:pt x="236410" y="194373"/>
                  </a:lnTo>
                  <a:lnTo>
                    <a:pt x="234315" y="197167"/>
                  </a:lnTo>
                  <a:lnTo>
                    <a:pt x="237172" y="199707"/>
                  </a:lnTo>
                  <a:lnTo>
                    <a:pt x="235267" y="199707"/>
                  </a:lnTo>
                  <a:lnTo>
                    <a:pt x="234315" y="200977"/>
                  </a:lnTo>
                  <a:lnTo>
                    <a:pt x="233362" y="202247"/>
                  </a:lnTo>
                  <a:lnTo>
                    <a:pt x="233362" y="203517"/>
                  </a:lnTo>
                  <a:lnTo>
                    <a:pt x="234315" y="206057"/>
                  </a:lnTo>
                  <a:lnTo>
                    <a:pt x="231457" y="206057"/>
                  </a:lnTo>
                  <a:lnTo>
                    <a:pt x="232410" y="208597"/>
                  </a:lnTo>
                  <a:lnTo>
                    <a:pt x="231457" y="209867"/>
                  </a:lnTo>
                  <a:lnTo>
                    <a:pt x="228600" y="208597"/>
                  </a:lnTo>
                  <a:lnTo>
                    <a:pt x="229552" y="211137"/>
                  </a:lnTo>
                  <a:lnTo>
                    <a:pt x="230505" y="211137"/>
                  </a:lnTo>
                  <a:lnTo>
                    <a:pt x="232410" y="213677"/>
                  </a:lnTo>
                  <a:lnTo>
                    <a:pt x="231457" y="216217"/>
                  </a:lnTo>
                  <a:lnTo>
                    <a:pt x="231457" y="218757"/>
                  </a:lnTo>
                  <a:lnTo>
                    <a:pt x="229552" y="222567"/>
                  </a:lnTo>
                  <a:lnTo>
                    <a:pt x="231457" y="230187"/>
                  </a:lnTo>
                  <a:lnTo>
                    <a:pt x="230022" y="233057"/>
                  </a:lnTo>
                  <a:lnTo>
                    <a:pt x="230505" y="233997"/>
                  </a:lnTo>
                  <a:lnTo>
                    <a:pt x="230505" y="235267"/>
                  </a:lnTo>
                  <a:lnTo>
                    <a:pt x="233362" y="235267"/>
                  </a:lnTo>
                  <a:lnTo>
                    <a:pt x="233362" y="237807"/>
                  </a:lnTo>
                  <a:lnTo>
                    <a:pt x="237172" y="239077"/>
                  </a:lnTo>
                  <a:lnTo>
                    <a:pt x="226695" y="242887"/>
                  </a:lnTo>
                  <a:lnTo>
                    <a:pt x="230505" y="247967"/>
                  </a:lnTo>
                  <a:lnTo>
                    <a:pt x="229552" y="249237"/>
                  </a:lnTo>
                  <a:lnTo>
                    <a:pt x="228600" y="246697"/>
                  </a:lnTo>
                  <a:lnTo>
                    <a:pt x="226695" y="246697"/>
                  </a:lnTo>
                  <a:lnTo>
                    <a:pt x="228600" y="253047"/>
                  </a:lnTo>
                  <a:lnTo>
                    <a:pt x="227647" y="251777"/>
                  </a:lnTo>
                  <a:lnTo>
                    <a:pt x="230505" y="256857"/>
                  </a:lnTo>
                  <a:lnTo>
                    <a:pt x="233362" y="260667"/>
                  </a:lnTo>
                  <a:lnTo>
                    <a:pt x="235267" y="265747"/>
                  </a:lnTo>
                  <a:lnTo>
                    <a:pt x="236220" y="264477"/>
                  </a:lnTo>
                  <a:lnTo>
                    <a:pt x="238125" y="264477"/>
                  </a:lnTo>
                  <a:lnTo>
                    <a:pt x="238125" y="263207"/>
                  </a:lnTo>
                  <a:lnTo>
                    <a:pt x="239077" y="268287"/>
                  </a:lnTo>
                  <a:lnTo>
                    <a:pt x="238125" y="268287"/>
                  </a:lnTo>
                  <a:lnTo>
                    <a:pt x="236220" y="267017"/>
                  </a:lnTo>
                  <a:lnTo>
                    <a:pt x="236220" y="268287"/>
                  </a:lnTo>
                  <a:lnTo>
                    <a:pt x="237172" y="268287"/>
                  </a:lnTo>
                  <a:lnTo>
                    <a:pt x="235267" y="269557"/>
                  </a:lnTo>
                  <a:lnTo>
                    <a:pt x="233832" y="268287"/>
                  </a:lnTo>
                  <a:lnTo>
                    <a:pt x="232410" y="267017"/>
                  </a:lnTo>
                  <a:lnTo>
                    <a:pt x="233362" y="267017"/>
                  </a:lnTo>
                  <a:lnTo>
                    <a:pt x="234315" y="265747"/>
                  </a:lnTo>
                  <a:lnTo>
                    <a:pt x="235267" y="265747"/>
                  </a:lnTo>
                  <a:lnTo>
                    <a:pt x="231457" y="263207"/>
                  </a:lnTo>
                  <a:lnTo>
                    <a:pt x="229552" y="263207"/>
                  </a:lnTo>
                  <a:lnTo>
                    <a:pt x="230505" y="264477"/>
                  </a:lnTo>
                  <a:lnTo>
                    <a:pt x="230505" y="265747"/>
                  </a:lnTo>
                  <a:lnTo>
                    <a:pt x="226695" y="265747"/>
                  </a:lnTo>
                  <a:lnTo>
                    <a:pt x="228600" y="267017"/>
                  </a:lnTo>
                  <a:lnTo>
                    <a:pt x="228600" y="268287"/>
                  </a:lnTo>
                  <a:lnTo>
                    <a:pt x="228600" y="270827"/>
                  </a:lnTo>
                  <a:lnTo>
                    <a:pt x="227647" y="272097"/>
                  </a:lnTo>
                  <a:lnTo>
                    <a:pt x="226695" y="270827"/>
                  </a:lnTo>
                  <a:lnTo>
                    <a:pt x="228600" y="268287"/>
                  </a:lnTo>
                  <a:lnTo>
                    <a:pt x="228600" y="267017"/>
                  </a:lnTo>
                  <a:lnTo>
                    <a:pt x="224790" y="273367"/>
                  </a:lnTo>
                  <a:lnTo>
                    <a:pt x="227647" y="278447"/>
                  </a:lnTo>
                  <a:lnTo>
                    <a:pt x="232410" y="283527"/>
                  </a:lnTo>
                  <a:lnTo>
                    <a:pt x="232410" y="291147"/>
                  </a:lnTo>
                  <a:lnTo>
                    <a:pt x="230974" y="289877"/>
                  </a:lnTo>
                  <a:lnTo>
                    <a:pt x="229552" y="288607"/>
                  </a:lnTo>
                  <a:lnTo>
                    <a:pt x="227647" y="289877"/>
                  </a:lnTo>
                  <a:lnTo>
                    <a:pt x="224790" y="288607"/>
                  </a:lnTo>
                  <a:lnTo>
                    <a:pt x="228600" y="287337"/>
                  </a:lnTo>
                  <a:lnTo>
                    <a:pt x="224790" y="283527"/>
                  </a:lnTo>
                  <a:lnTo>
                    <a:pt x="225425" y="280987"/>
                  </a:lnTo>
                  <a:lnTo>
                    <a:pt x="225742" y="279717"/>
                  </a:lnTo>
                  <a:lnTo>
                    <a:pt x="224790" y="280987"/>
                  </a:lnTo>
                  <a:lnTo>
                    <a:pt x="223837" y="279717"/>
                  </a:lnTo>
                  <a:lnTo>
                    <a:pt x="222885" y="279717"/>
                  </a:lnTo>
                  <a:lnTo>
                    <a:pt x="224790" y="287337"/>
                  </a:lnTo>
                  <a:lnTo>
                    <a:pt x="221932" y="287337"/>
                  </a:lnTo>
                  <a:lnTo>
                    <a:pt x="222885" y="288607"/>
                  </a:lnTo>
                  <a:lnTo>
                    <a:pt x="220980" y="291147"/>
                  </a:lnTo>
                  <a:lnTo>
                    <a:pt x="226695" y="291147"/>
                  </a:lnTo>
                  <a:lnTo>
                    <a:pt x="223837" y="296227"/>
                  </a:lnTo>
                  <a:lnTo>
                    <a:pt x="224790" y="298767"/>
                  </a:lnTo>
                  <a:lnTo>
                    <a:pt x="222402" y="298767"/>
                  </a:lnTo>
                  <a:lnTo>
                    <a:pt x="227647" y="300037"/>
                  </a:lnTo>
                  <a:lnTo>
                    <a:pt x="223608" y="303263"/>
                  </a:lnTo>
                  <a:lnTo>
                    <a:pt x="223837" y="303847"/>
                  </a:lnTo>
                  <a:lnTo>
                    <a:pt x="221932" y="307657"/>
                  </a:lnTo>
                  <a:lnTo>
                    <a:pt x="220980" y="306387"/>
                  </a:lnTo>
                  <a:lnTo>
                    <a:pt x="220980" y="305117"/>
                  </a:lnTo>
                  <a:lnTo>
                    <a:pt x="219075" y="311467"/>
                  </a:lnTo>
                  <a:lnTo>
                    <a:pt x="217170" y="321627"/>
                  </a:lnTo>
                  <a:lnTo>
                    <a:pt x="221932" y="322897"/>
                  </a:lnTo>
                  <a:lnTo>
                    <a:pt x="220980" y="322897"/>
                  </a:lnTo>
                  <a:lnTo>
                    <a:pt x="216217" y="321627"/>
                  </a:lnTo>
                  <a:lnTo>
                    <a:pt x="229552" y="333057"/>
                  </a:lnTo>
                  <a:lnTo>
                    <a:pt x="225742" y="331787"/>
                  </a:lnTo>
                  <a:lnTo>
                    <a:pt x="216217" y="333057"/>
                  </a:lnTo>
                  <a:lnTo>
                    <a:pt x="219075" y="333057"/>
                  </a:lnTo>
                  <a:lnTo>
                    <a:pt x="219075" y="334327"/>
                  </a:lnTo>
                  <a:lnTo>
                    <a:pt x="214312" y="336867"/>
                  </a:lnTo>
                  <a:lnTo>
                    <a:pt x="216217" y="336867"/>
                  </a:lnTo>
                  <a:lnTo>
                    <a:pt x="213042" y="338569"/>
                  </a:lnTo>
                  <a:lnTo>
                    <a:pt x="218122" y="341947"/>
                  </a:lnTo>
                  <a:lnTo>
                    <a:pt x="218122" y="343217"/>
                  </a:lnTo>
                  <a:lnTo>
                    <a:pt x="217170" y="341947"/>
                  </a:lnTo>
                  <a:lnTo>
                    <a:pt x="211455" y="341947"/>
                  </a:lnTo>
                  <a:lnTo>
                    <a:pt x="214503" y="346011"/>
                  </a:lnTo>
                  <a:lnTo>
                    <a:pt x="215265" y="345757"/>
                  </a:lnTo>
                  <a:lnTo>
                    <a:pt x="216217" y="348297"/>
                  </a:lnTo>
                  <a:lnTo>
                    <a:pt x="214503" y="346011"/>
                  </a:lnTo>
                  <a:lnTo>
                    <a:pt x="211455" y="347027"/>
                  </a:lnTo>
                  <a:lnTo>
                    <a:pt x="210502" y="347027"/>
                  </a:lnTo>
                  <a:lnTo>
                    <a:pt x="208597" y="352107"/>
                  </a:lnTo>
                  <a:lnTo>
                    <a:pt x="210502" y="350837"/>
                  </a:lnTo>
                  <a:lnTo>
                    <a:pt x="208597" y="355917"/>
                  </a:lnTo>
                  <a:lnTo>
                    <a:pt x="217170" y="358457"/>
                  </a:lnTo>
                  <a:lnTo>
                    <a:pt x="216217" y="363537"/>
                  </a:lnTo>
                  <a:lnTo>
                    <a:pt x="215265" y="363537"/>
                  </a:lnTo>
                  <a:lnTo>
                    <a:pt x="208597" y="360997"/>
                  </a:lnTo>
                  <a:lnTo>
                    <a:pt x="207645" y="363537"/>
                  </a:lnTo>
                  <a:lnTo>
                    <a:pt x="210502" y="364807"/>
                  </a:lnTo>
                  <a:lnTo>
                    <a:pt x="220980" y="372427"/>
                  </a:lnTo>
                  <a:lnTo>
                    <a:pt x="221932" y="377507"/>
                  </a:lnTo>
                  <a:lnTo>
                    <a:pt x="220027" y="378777"/>
                  </a:lnTo>
                  <a:lnTo>
                    <a:pt x="220980" y="382587"/>
                  </a:lnTo>
                  <a:lnTo>
                    <a:pt x="209969" y="372427"/>
                  </a:lnTo>
                  <a:lnTo>
                    <a:pt x="208597" y="371157"/>
                  </a:lnTo>
                  <a:lnTo>
                    <a:pt x="207162" y="368617"/>
                  </a:lnTo>
                  <a:lnTo>
                    <a:pt x="205740" y="366077"/>
                  </a:lnTo>
                  <a:lnTo>
                    <a:pt x="203835" y="368617"/>
                  </a:lnTo>
                  <a:lnTo>
                    <a:pt x="203835" y="366077"/>
                  </a:lnTo>
                  <a:lnTo>
                    <a:pt x="202882" y="369887"/>
                  </a:lnTo>
                  <a:lnTo>
                    <a:pt x="200977" y="371157"/>
                  </a:lnTo>
                  <a:lnTo>
                    <a:pt x="200977" y="367347"/>
                  </a:lnTo>
                  <a:lnTo>
                    <a:pt x="198120" y="374967"/>
                  </a:lnTo>
                  <a:lnTo>
                    <a:pt x="201930" y="374967"/>
                  </a:lnTo>
                  <a:lnTo>
                    <a:pt x="200025" y="381317"/>
                  </a:lnTo>
                  <a:lnTo>
                    <a:pt x="203835" y="381317"/>
                  </a:lnTo>
                  <a:lnTo>
                    <a:pt x="201930" y="372427"/>
                  </a:lnTo>
                  <a:lnTo>
                    <a:pt x="205740" y="372427"/>
                  </a:lnTo>
                  <a:lnTo>
                    <a:pt x="210502" y="380047"/>
                  </a:lnTo>
                  <a:lnTo>
                    <a:pt x="209550" y="385127"/>
                  </a:lnTo>
                  <a:lnTo>
                    <a:pt x="207645" y="386397"/>
                  </a:lnTo>
                  <a:lnTo>
                    <a:pt x="203835" y="382587"/>
                  </a:lnTo>
                  <a:lnTo>
                    <a:pt x="202882" y="382587"/>
                  </a:lnTo>
                  <a:lnTo>
                    <a:pt x="202882" y="387667"/>
                  </a:lnTo>
                  <a:lnTo>
                    <a:pt x="201930" y="387667"/>
                  </a:lnTo>
                  <a:lnTo>
                    <a:pt x="200977" y="385127"/>
                  </a:lnTo>
                  <a:lnTo>
                    <a:pt x="199072" y="387667"/>
                  </a:lnTo>
                  <a:lnTo>
                    <a:pt x="204787" y="390207"/>
                  </a:lnTo>
                  <a:lnTo>
                    <a:pt x="200025" y="394017"/>
                  </a:lnTo>
                  <a:lnTo>
                    <a:pt x="199072" y="394017"/>
                  </a:lnTo>
                  <a:lnTo>
                    <a:pt x="194310" y="396557"/>
                  </a:lnTo>
                  <a:lnTo>
                    <a:pt x="196215" y="396557"/>
                  </a:lnTo>
                  <a:lnTo>
                    <a:pt x="200977" y="395287"/>
                  </a:lnTo>
                  <a:lnTo>
                    <a:pt x="213360" y="397827"/>
                  </a:lnTo>
                  <a:lnTo>
                    <a:pt x="216217" y="400367"/>
                  </a:lnTo>
                  <a:lnTo>
                    <a:pt x="210502" y="406717"/>
                  </a:lnTo>
                  <a:lnTo>
                    <a:pt x="210400" y="444055"/>
                  </a:lnTo>
                  <a:lnTo>
                    <a:pt x="209765" y="445325"/>
                  </a:lnTo>
                  <a:lnTo>
                    <a:pt x="209550" y="444817"/>
                  </a:lnTo>
                  <a:lnTo>
                    <a:pt x="210400" y="444055"/>
                  </a:lnTo>
                  <a:lnTo>
                    <a:pt x="210400" y="406717"/>
                  </a:lnTo>
                  <a:lnTo>
                    <a:pt x="208597" y="406717"/>
                  </a:lnTo>
                  <a:lnTo>
                    <a:pt x="204787" y="407987"/>
                  </a:lnTo>
                  <a:lnTo>
                    <a:pt x="204216" y="406717"/>
                  </a:lnTo>
                  <a:lnTo>
                    <a:pt x="201930" y="401637"/>
                  </a:lnTo>
                  <a:lnTo>
                    <a:pt x="199072" y="402907"/>
                  </a:lnTo>
                  <a:lnTo>
                    <a:pt x="200025" y="402907"/>
                  </a:lnTo>
                  <a:lnTo>
                    <a:pt x="200977" y="405447"/>
                  </a:lnTo>
                  <a:lnTo>
                    <a:pt x="200025" y="406717"/>
                  </a:lnTo>
                  <a:lnTo>
                    <a:pt x="198120" y="404177"/>
                  </a:lnTo>
                  <a:lnTo>
                    <a:pt x="198120" y="406717"/>
                  </a:lnTo>
                  <a:lnTo>
                    <a:pt x="201930" y="407987"/>
                  </a:lnTo>
                  <a:lnTo>
                    <a:pt x="196215" y="413067"/>
                  </a:lnTo>
                  <a:lnTo>
                    <a:pt x="200977" y="409257"/>
                  </a:lnTo>
                  <a:lnTo>
                    <a:pt x="200977" y="411797"/>
                  </a:lnTo>
                  <a:lnTo>
                    <a:pt x="199072" y="411797"/>
                  </a:lnTo>
                  <a:lnTo>
                    <a:pt x="199072" y="414337"/>
                  </a:lnTo>
                  <a:lnTo>
                    <a:pt x="201930" y="413067"/>
                  </a:lnTo>
                  <a:lnTo>
                    <a:pt x="206692" y="419417"/>
                  </a:lnTo>
                  <a:lnTo>
                    <a:pt x="206692" y="421957"/>
                  </a:lnTo>
                  <a:lnTo>
                    <a:pt x="203835" y="421957"/>
                  </a:lnTo>
                  <a:lnTo>
                    <a:pt x="201930" y="428307"/>
                  </a:lnTo>
                  <a:lnTo>
                    <a:pt x="200025" y="430847"/>
                  </a:lnTo>
                  <a:lnTo>
                    <a:pt x="198120" y="435927"/>
                  </a:lnTo>
                  <a:lnTo>
                    <a:pt x="197167" y="435927"/>
                  </a:lnTo>
                  <a:lnTo>
                    <a:pt x="195580" y="438048"/>
                  </a:lnTo>
                  <a:lnTo>
                    <a:pt x="196215" y="438467"/>
                  </a:lnTo>
                  <a:lnTo>
                    <a:pt x="196049" y="438683"/>
                  </a:lnTo>
                  <a:lnTo>
                    <a:pt x="200025" y="439737"/>
                  </a:lnTo>
                  <a:lnTo>
                    <a:pt x="203835" y="444817"/>
                  </a:lnTo>
                  <a:lnTo>
                    <a:pt x="203835" y="456247"/>
                  </a:lnTo>
                  <a:lnTo>
                    <a:pt x="200977" y="452437"/>
                  </a:lnTo>
                  <a:lnTo>
                    <a:pt x="198120" y="460057"/>
                  </a:lnTo>
                  <a:lnTo>
                    <a:pt x="206692" y="461327"/>
                  </a:lnTo>
                  <a:lnTo>
                    <a:pt x="203835" y="465137"/>
                  </a:lnTo>
                  <a:lnTo>
                    <a:pt x="203835" y="466407"/>
                  </a:lnTo>
                  <a:lnTo>
                    <a:pt x="203835" y="467677"/>
                  </a:lnTo>
                  <a:lnTo>
                    <a:pt x="202882" y="468947"/>
                  </a:lnTo>
                  <a:lnTo>
                    <a:pt x="203835" y="466407"/>
                  </a:lnTo>
                  <a:lnTo>
                    <a:pt x="203835" y="465137"/>
                  </a:lnTo>
                  <a:lnTo>
                    <a:pt x="201930" y="467677"/>
                  </a:lnTo>
                  <a:lnTo>
                    <a:pt x="201930" y="471487"/>
                  </a:lnTo>
                  <a:lnTo>
                    <a:pt x="201930" y="472757"/>
                  </a:lnTo>
                  <a:lnTo>
                    <a:pt x="200977" y="474027"/>
                  </a:lnTo>
                  <a:lnTo>
                    <a:pt x="200977" y="472757"/>
                  </a:lnTo>
                  <a:lnTo>
                    <a:pt x="200431" y="472033"/>
                  </a:lnTo>
                  <a:lnTo>
                    <a:pt x="200431" y="476427"/>
                  </a:lnTo>
                  <a:lnTo>
                    <a:pt x="200025" y="475297"/>
                  </a:lnTo>
                  <a:lnTo>
                    <a:pt x="200215" y="475297"/>
                  </a:lnTo>
                  <a:lnTo>
                    <a:pt x="200431" y="476427"/>
                  </a:lnTo>
                  <a:lnTo>
                    <a:pt x="200431" y="472033"/>
                  </a:lnTo>
                  <a:lnTo>
                    <a:pt x="200025" y="471487"/>
                  </a:lnTo>
                  <a:lnTo>
                    <a:pt x="200977" y="470217"/>
                  </a:lnTo>
                  <a:lnTo>
                    <a:pt x="201930" y="471487"/>
                  </a:lnTo>
                  <a:lnTo>
                    <a:pt x="201930" y="467677"/>
                  </a:lnTo>
                  <a:lnTo>
                    <a:pt x="198120" y="470217"/>
                  </a:lnTo>
                  <a:lnTo>
                    <a:pt x="196215" y="466407"/>
                  </a:lnTo>
                  <a:lnTo>
                    <a:pt x="194310" y="466407"/>
                  </a:lnTo>
                  <a:lnTo>
                    <a:pt x="194310" y="463867"/>
                  </a:lnTo>
                  <a:lnTo>
                    <a:pt x="197167" y="462597"/>
                  </a:lnTo>
                  <a:lnTo>
                    <a:pt x="198120" y="458787"/>
                  </a:lnTo>
                  <a:lnTo>
                    <a:pt x="196215" y="462597"/>
                  </a:lnTo>
                  <a:lnTo>
                    <a:pt x="195262" y="461327"/>
                  </a:lnTo>
                  <a:lnTo>
                    <a:pt x="195262" y="458787"/>
                  </a:lnTo>
                  <a:lnTo>
                    <a:pt x="196215" y="457517"/>
                  </a:lnTo>
                  <a:lnTo>
                    <a:pt x="193357" y="458787"/>
                  </a:lnTo>
                  <a:lnTo>
                    <a:pt x="192405" y="470217"/>
                  </a:lnTo>
                  <a:lnTo>
                    <a:pt x="188595" y="476567"/>
                  </a:lnTo>
                  <a:lnTo>
                    <a:pt x="189547" y="477837"/>
                  </a:lnTo>
                  <a:lnTo>
                    <a:pt x="189547" y="480377"/>
                  </a:lnTo>
                  <a:lnTo>
                    <a:pt x="191452" y="479107"/>
                  </a:lnTo>
                  <a:lnTo>
                    <a:pt x="191452" y="477837"/>
                  </a:lnTo>
                  <a:lnTo>
                    <a:pt x="194310" y="476567"/>
                  </a:lnTo>
                  <a:lnTo>
                    <a:pt x="193357" y="482917"/>
                  </a:lnTo>
                  <a:lnTo>
                    <a:pt x="195262" y="479107"/>
                  </a:lnTo>
                  <a:lnTo>
                    <a:pt x="196215" y="482917"/>
                  </a:lnTo>
                  <a:lnTo>
                    <a:pt x="198120" y="485457"/>
                  </a:lnTo>
                  <a:lnTo>
                    <a:pt x="199072" y="480377"/>
                  </a:lnTo>
                  <a:lnTo>
                    <a:pt x="198589" y="479107"/>
                  </a:lnTo>
                  <a:lnTo>
                    <a:pt x="198120" y="477837"/>
                  </a:lnTo>
                  <a:lnTo>
                    <a:pt x="199072" y="476567"/>
                  </a:lnTo>
                  <a:lnTo>
                    <a:pt x="199072" y="479107"/>
                  </a:lnTo>
                  <a:lnTo>
                    <a:pt x="200748" y="477989"/>
                  </a:lnTo>
                  <a:lnTo>
                    <a:pt x="200977" y="479107"/>
                  </a:lnTo>
                  <a:lnTo>
                    <a:pt x="200025" y="480060"/>
                  </a:lnTo>
                  <a:lnTo>
                    <a:pt x="203593" y="480060"/>
                  </a:lnTo>
                  <a:lnTo>
                    <a:pt x="200609" y="475297"/>
                  </a:lnTo>
                  <a:lnTo>
                    <a:pt x="202882" y="475297"/>
                  </a:lnTo>
                  <a:lnTo>
                    <a:pt x="203517" y="474027"/>
                  </a:lnTo>
                  <a:lnTo>
                    <a:pt x="204787" y="471487"/>
                  </a:lnTo>
                  <a:lnTo>
                    <a:pt x="205740" y="476567"/>
                  </a:lnTo>
                  <a:lnTo>
                    <a:pt x="206692" y="472757"/>
                  </a:lnTo>
                  <a:lnTo>
                    <a:pt x="207645" y="471487"/>
                  </a:lnTo>
                  <a:lnTo>
                    <a:pt x="208597" y="470217"/>
                  </a:lnTo>
                  <a:lnTo>
                    <a:pt x="209067" y="468947"/>
                  </a:lnTo>
                  <a:lnTo>
                    <a:pt x="209550" y="467677"/>
                  </a:lnTo>
                  <a:lnTo>
                    <a:pt x="209550" y="466407"/>
                  </a:lnTo>
                  <a:lnTo>
                    <a:pt x="210502" y="463867"/>
                  </a:lnTo>
                  <a:lnTo>
                    <a:pt x="209550" y="463029"/>
                  </a:lnTo>
                  <a:lnTo>
                    <a:pt x="209550" y="463867"/>
                  </a:lnTo>
                  <a:lnTo>
                    <a:pt x="207645" y="461327"/>
                  </a:lnTo>
                  <a:lnTo>
                    <a:pt x="209550" y="463029"/>
                  </a:lnTo>
                  <a:lnTo>
                    <a:pt x="209550" y="461327"/>
                  </a:lnTo>
                  <a:lnTo>
                    <a:pt x="209550" y="457517"/>
                  </a:lnTo>
                  <a:lnTo>
                    <a:pt x="210502" y="457517"/>
                  </a:lnTo>
                  <a:lnTo>
                    <a:pt x="210883" y="456247"/>
                  </a:lnTo>
                  <a:lnTo>
                    <a:pt x="212407" y="451167"/>
                  </a:lnTo>
                  <a:lnTo>
                    <a:pt x="209994" y="445820"/>
                  </a:lnTo>
                  <a:lnTo>
                    <a:pt x="210502" y="444817"/>
                  </a:lnTo>
                  <a:lnTo>
                    <a:pt x="210502" y="443979"/>
                  </a:lnTo>
                  <a:lnTo>
                    <a:pt x="211455" y="443128"/>
                  </a:lnTo>
                  <a:lnTo>
                    <a:pt x="211455" y="443865"/>
                  </a:lnTo>
                  <a:lnTo>
                    <a:pt x="212407" y="442912"/>
                  </a:lnTo>
                  <a:lnTo>
                    <a:pt x="212979" y="441769"/>
                  </a:lnTo>
                  <a:lnTo>
                    <a:pt x="215265" y="439737"/>
                  </a:lnTo>
                  <a:lnTo>
                    <a:pt x="215265" y="437197"/>
                  </a:lnTo>
                  <a:lnTo>
                    <a:pt x="216217" y="433387"/>
                  </a:lnTo>
                  <a:lnTo>
                    <a:pt x="218122" y="433387"/>
                  </a:lnTo>
                  <a:lnTo>
                    <a:pt x="218122" y="430847"/>
                  </a:lnTo>
                  <a:lnTo>
                    <a:pt x="221932" y="427037"/>
                  </a:lnTo>
                  <a:lnTo>
                    <a:pt x="220027" y="425767"/>
                  </a:lnTo>
                  <a:lnTo>
                    <a:pt x="225742" y="424497"/>
                  </a:lnTo>
                  <a:lnTo>
                    <a:pt x="223837" y="413067"/>
                  </a:lnTo>
                  <a:lnTo>
                    <a:pt x="225742" y="409257"/>
                  </a:lnTo>
                  <a:lnTo>
                    <a:pt x="222885" y="409257"/>
                  </a:lnTo>
                  <a:lnTo>
                    <a:pt x="223354" y="407987"/>
                  </a:lnTo>
                  <a:lnTo>
                    <a:pt x="223837" y="406717"/>
                  </a:lnTo>
                  <a:lnTo>
                    <a:pt x="223837" y="402907"/>
                  </a:lnTo>
                  <a:lnTo>
                    <a:pt x="222885" y="399097"/>
                  </a:lnTo>
                  <a:lnTo>
                    <a:pt x="220027" y="399097"/>
                  </a:lnTo>
                  <a:lnTo>
                    <a:pt x="219075" y="395287"/>
                  </a:lnTo>
                  <a:lnTo>
                    <a:pt x="223837" y="391477"/>
                  </a:lnTo>
                  <a:lnTo>
                    <a:pt x="224790" y="387667"/>
                  </a:lnTo>
                  <a:lnTo>
                    <a:pt x="225742" y="387667"/>
                  </a:lnTo>
                  <a:lnTo>
                    <a:pt x="224790" y="388937"/>
                  </a:lnTo>
                  <a:lnTo>
                    <a:pt x="224790" y="390207"/>
                  </a:lnTo>
                  <a:lnTo>
                    <a:pt x="226834" y="386397"/>
                  </a:lnTo>
                  <a:lnTo>
                    <a:pt x="227520" y="385127"/>
                  </a:lnTo>
                  <a:lnTo>
                    <a:pt x="227444" y="382587"/>
                  </a:lnTo>
                  <a:lnTo>
                    <a:pt x="227406" y="381317"/>
                  </a:lnTo>
                  <a:lnTo>
                    <a:pt x="226923" y="376237"/>
                  </a:lnTo>
                  <a:lnTo>
                    <a:pt x="228600" y="371157"/>
                  </a:lnTo>
                  <a:lnTo>
                    <a:pt x="227647" y="369887"/>
                  </a:lnTo>
                  <a:lnTo>
                    <a:pt x="228600" y="368617"/>
                  </a:lnTo>
                  <a:lnTo>
                    <a:pt x="229552" y="368617"/>
                  </a:lnTo>
                  <a:lnTo>
                    <a:pt x="230505" y="367347"/>
                  </a:lnTo>
                  <a:lnTo>
                    <a:pt x="229552" y="367347"/>
                  </a:lnTo>
                  <a:lnTo>
                    <a:pt x="229552" y="363537"/>
                  </a:lnTo>
                  <a:lnTo>
                    <a:pt x="229552" y="362267"/>
                  </a:lnTo>
                  <a:lnTo>
                    <a:pt x="232410" y="362267"/>
                  </a:lnTo>
                  <a:lnTo>
                    <a:pt x="233362" y="360997"/>
                  </a:lnTo>
                  <a:lnTo>
                    <a:pt x="229552" y="360997"/>
                  </a:lnTo>
                  <a:lnTo>
                    <a:pt x="228600" y="359727"/>
                  </a:lnTo>
                  <a:lnTo>
                    <a:pt x="233362" y="359727"/>
                  </a:lnTo>
                  <a:lnTo>
                    <a:pt x="227647" y="355917"/>
                  </a:lnTo>
                  <a:lnTo>
                    <a:pt x="232410" y="354647"/>
                  </a:lnTo>
                  <a:lnTo>
                    <a:pt x="230505" y="352107"/>
                  </a:lnTo>
                  <a:lnTo>
                    <a:pt x="230974" y="350837"/>
                  </a:lnTo>
                  <a:lnTo>
                    <a:pt x="231927" y="348297"/>
                  </a:lnTo>
                  <a:lnTo>
                    <a:pt x="232410" y="347027"/>
                  </a:lnTo>
                  <a:lnTo>
                    <a:pt x="229006" y="345224"/>
                  </a:lnTo>
                  <a:lnTo>
                    <a:pt x="228600" y="345757"/>
                  </a:lnTo>
                  <a:lnTo>
                    <a:pt x="228600" y="344995"/>
                  </a:lnTo>
                  <a:lnTo>
                    <a:pt x="227647" y="344487"/>
                  </a:lnTo>
                  <a:lnTo>
                    <a:pt x="228600" y="344487"/>
                  </a:lnTo>
                  <a:lnTo>
                    <a:pt x="228600" y="344995"/>
                  </a:lnTo>
                  <a:lnTo>
                    <a:pt x="229006" y="345224"/>
                  </a:lnTo>
                  <a:lnTo>
                    <a:pt x="229552" y="344487"/>
                  </a:lnTo>
                  <a:lnTo>
                    <a:pt x="230505" y="343217"/>
                  </a:lnTo>
                  <a:lnTo>
                    <a:pt x="229552" y="341947"/>
                  </a:lnTo>
                  <a:lnTo>
                    <a:pt x="233362" y="341947"/>
                  </a:lnTo>
                  <a:lnTo>
                    <a:pt x="229552" y="336867"/>
                  </a:lnTo>
                  <a:lnTo>
                    <a:pt x="232410" y="334327"/>
                  </a:lnTo>
                  <a:lnTo>
                    <a:pt x="233362" y="333057"/>
                  </a:lnTo>
                  <a:lnTo>
                    <a:pt x="235267" y="336867"/>
                  </a:lnTo>
                  <a:lnTo>
                    <a:pt x="232410" y="330517"/>
                  </a:lnTo>
                  <a:lnTo>
                    <a:pt x="234315" y="331787"/>
                  </a:lnTo>
                  <a:lnTo>
                    <a:pt x="233743" y="330517"/>
                  </a:lnTo>
                  <a:lnTo>
                    <a:pt x="231457" y="325437"/>
                  </a:lnTo>
                  <a:lnTo>
                    <a:pt x="233362" y="326707"/>
                  </a:lnTo>
                  <a:lnTo>
                    <a:pt x="233362" y="325437"/>
                  </a:lnTo>
                  <a:lnTo>
                    <a:pt x="231457" y="322897"/>
                  </a:lnTo>
                  <a:lnTo>
                    <a:pt x="233362" y="321627"/>
                  </a:lnTo>
                  <a:lnTo>
                    <a:pt x="236054" y="316547"/>
                  </a:lnTo>
                  <a:lnTo>
                    <a:pt x="237756" y="310197"/>
                  </a:lnTo>
                  <a:lnTo>
                    <a:pt x="238391" y="307657"/>
                  </a:lnTo>
                  <a:lnTo>
                    <a:pt x="239649" y="302577"/>
                  </a:lnTo>
                  <a:lnTo>
                    <a:pt x="242887" y="294957"/>
                  </a:lnTo>
                  <a:lnTo>
                    <a:pt x="236220" y="294957"/>
                  </a:lnTo>
                  <a:lnTo>
                    <a:pt x="246697" y="291147"/>
                  </a:lnTo>
                  <a:lnTo>
                    <a:pt x="241935" y="289877"/>
                  </a:lnTo>
                  <a:lnTo>
                    <a:pt x="243840" y="289877"/>
                  </a:lnTo>
                  <a:lnTo>
                    <a:pt x="244792" y="288607"/>
                  </a:lnTo>
                  <a:lnTo>
                    <a:pt x="245745" y="289877"/>
                  </a:lnTo>
                  <a:lnTo>
                    <a:pt x="245503" y="288607"/>
                  </a:lnTo>
                  <a:lnTo>
                    <a:pt x="244792" y="284797"/>
                  </a:lnTo>
                  <a:lnTo>
                    <a:pt x="249555" y="283527"/>
                  </a:lnTo>
                  <a:lnTo>
                    <a:pt x="245745" y="279717"/>
                  </a:lnTo>
                  <a:lnTo>
                    <a:pt x="247650" y="279717"/>
                  </a:lnTo>
                  <a:lnTo>
                    <a:pt x="247650" y="280987"/>
                  </a:lnTo>
                  <a:lnTo>
                    <a:pt x="248602" y="279717"/>
                  </a:lnTo>
                  <a:lnTo>
                    <a:pt x="247650" y="278447"/>
                  </a:lnTo>
                  <a:lnTo>
                    <a:pt x="249555" y="278447"/>
                  </a:lnTo>
                  <a:lnTo>
                    <a:pt x="249555" y="279717"/>
                  </a:lnTo>
                  <a:lnTo>
                    <a:pt x="250507" y="279717"/>
                  </a:lnTo>
                  <a:lnTo>
                    <a:pt x="250825" y="278447"/>
                  </a:lnTo>
                  <a:lnTo>
                    <a:pt x="251460" y="275907"/>
                  </a:lnTo>
                  <a:lnTo>
                    <a:pt x="246697" y="273367"/>
                  </a:lnTo>
                  <a:lnTo>
                    <a:pt x="242887" y="273367"/>
                  </a:lnTo>
                  <a:lnTo>
                    <a:pt x="244309" y="272097"/>
                  </a:lnTo>
                  <a:lnTo>
                    <a:pt x="245745" y="270827"/>
                  </a:lnTo>
                  <a:lnTo>
                    <a:pt x="245745" y="269557"/>
                  </a:lnTo>
                  <a:lnTo>
                    <a:pt x="245745" y="268287"/>
                  </a:lnTo>
                  <a:lnTo>
                    <a:pt x="242887" y="267017"/>
                  </a:lnTo>
                  <a:lnTo>
                    <a:pt x="244792" y="265747"/>
                  </a:lnTo>
                  <a:lnTo>
                    <a:pt x="245745" y="265747"/>
                  </a:lnTo>
                  <a:lnTo>
                    <a:pt x="245745" y="268287"/>
                  </a:lnTo>
                  <a:lnTo>
                    <a:pt x="246697" y="265747"/>
                  </a:lnTo>
                  <a:lnTo>
                    <a:pt x="247510" y="263207"/>
                  </a:lnTo>
                  <a:lnTo>
                    <a:pt x="249555" y="256857"/>
                  </a:lnTo>
                  <a:lnTo>
                    <a:pt x="247650" y="256857"/>
                  </a:lnTo>
                  <a:lnTo>
                    <a:pt x="247650" y="255587"/>
                  </a:lnTo>
                  <a:lnTo>
                    <a:pt x="246697" y="254317"/>
                  </a:lnTo>
                  <a:lnTo>
                    <a:pt x="247002" y="253047"/>
                  </a:lnTo>
                  <a:lnTo>
                    <a:pt x="247967" y="249237"/>
                  </a:lnTo>
                  <a:lnTo>
                    <a:pt x="248285" y="247967"/>
                  </a:lnTo>
                  <a:lnTo>
                    <a:pt x="248602" y="246697"/>
                  </a:lnTo>
                  <a:lnTo>
                    <a:pt x="247650" y="247967"/>
                  </a:lnTo>
                  <a:lnTo>
                    <a:pt x="243840" y="246697"/>
                  </a:lnTo>
                  <a:lnTo>
                    <a:pt x="247650" y="245427"/>
                  </a:lnTo>
                  <a:lnTo>
                    <a:pt x="247650" y="241617"/>
                  </a:lnTo>
                  <a:lnTo>
                    <a:pt x="249936" y="237807"/>
                  </a:lnTo>
                  <a:lnTo>
                    <a:pt x="251460" y="235267"/>
                  </a:lnTo>
                  <a:lnTo>
                    <a:pt x="246697" y="237807"/>
                  </a:lnTo>
                  <a:lnTo>
                    <a:pt x="251460" y="231457"/>
                  </a:lnTo>
                  <a:lnTo>
                    <a:pt x="248602" y="231457"/>
                  </a:lnTo>
                  <a:lnTo>
                    <a:pt x="242887" y="230187"/>
                  </a:lnTo>
                  <a:lnTo>
                    <a:pt x="253365" y="226377"/>
                  </a:lnTo>
                  <a:lnTo>
                    <a:pt x="251460" y="222567"/>
                  </a:lnTo>
                  <a:lnTo>
                    <a:pt x="249555" y="222567"/>
                  </a:lnTo>
                  <a:lnTo>
                    <a:pt x="247650" y="220027"/>
                  </a:lnTo>
                  <a:lnTo>
                    <a:pt x="258127" y="218757"/>
                  </a:lnTo>
                  <a:lnTo>
                    <a:pt x="258597" y="217487"/>
                  </a:lnTo>
                  <a:lnTo>
                    <a:pt x="258991" y="216458"/>
                  </a:lnTo>
                  <a:lnTo>
                    <a:pt x="257175" y="217487"/>
                  </a:lnTo>
                  <a:lnTo>
                    <a:pt x="257175" y="212407"/>
                  </a:lnTo>
                  <a:lnTo>
                    <a:pt x="259080" y="211137"/>
                  </a:lnTo>
                  <a:lnTo>
                    <a:pt x="261835" y="214820"/>
                  </a:lnTo>
                  <a:lnTo>
                    <a:pt x="261988" y="214744"/>
                  </a:lnTo>
                  <a:lnTo>
                    <a:pt x="262890" y="211137"/>
                  </a:lnTo>
                  <a:lnTo>
                    <a:pt x="264795" y="211137"/>
                  </a:lnTo>
                  <a:lnTo>
                    <a:pt x="263842" y="209867"/>
                  </a:lnTo>
                  <a:lnTo>
                    <a:pt x="258127" y="202247"/>
                  </a:lnTo>
                  <a:lnTo>
                    <a:pt x="262890" y="199707"/>
                  </a:lnTo>
                  <a:lnTo>
                    <a:pt x="260032" y="199707"/>
                  </a:lnTo>
                  <a:lnTo>
                    <a:pt x="259080" y="198437"/>
                  </a:lnTo>
                  <a:lnTo>
                    <a:pt x="259080" y="195897"/>
                  </a:lnTo>
                  <a:lnTo>
                    <a:pt x="264071" y="192087"/>
                  </a:lnTo>
                  <a:lnTo>
                    <a:pt x="265747" y="1908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82099" y="2051684"/>
              <a:ext cx="132397" cy="1714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615439" y="2606039"/>
            <a:ext cx="300355" cy="252729"/>
            <a:chOff x="1615439" y="2606039"/>
            <a:chExt cx="300355" cy="252729"/>
          </a:xfrm>
        </p:grpSpPr>
        <p:sp>
          <p:nvSpPr>
            <p:cNvPr id="11" name="object 11"/>
            <p:cNvSpPr/>
            <p:nvPr/>
          </p:nvSpPr>
          <p:spPr>
            <a:xfrm>
              <a:off x="1615440" y="2606039"/>
              <a:ext cx="300355" cy="252729"/>
            </a:xfrm>
            <a:custGeom>
              <a:avLst/>
              <a:gdLst/>
              <a:ahLst/>
              <a:cxnLst/>
              <a:rect l="l" t="t" r="r" b="b"/>
              <a:pathLst>
                <a:path w="300355" h="252730">
                  <a:moveTo>
                    <a:pt x="3810" y="32385"/>
                  </a:moveTo>
                  <a:lnTo>
                    <a:pt x="1905" y="34290"/>
                  </a:lnTo>
                  <a:lnTo>
                    <a:pt x="3810" y="34290"/>
                  </a:lnTo>
                  <a:lnTo>
                    <a:pt x="3810" y="32385"/>
                  </a:lnTo>
                  <a:close/>
                </a:path>
                <a:path w="300355" h="252730">
                  <a:moveTo>
                    <a:pt x="17145" y="59055"/>
                  </a:moveTo>
                  <a:lnTo>
                    <a:pt x="16192" y="57150"/>
                  </a:lnTo>
                  <a:lnTo>
                    <a:pt x="15240" y="57150"/>
                  </a:lnTo>
                  <a:lnTo>
                    <a:pt x="17145" y="59055"/>
                  </a:lnTo>
                  <a:close/>
                </a:path>
                <a:path w="300355" h="252730">
                  <a:moveTo>
                    <a:pt x="18097" y="59055"/>
                  </a:moveTo>
                  <a:lnTo>
                    <a:pt x="17145" y="59055"/>
                  </a:lnTo>
                  <a:lnTo>
                    <a:pt x="18097" y="60007"/>
                  </a:lnTo>
                  <a:lnTo>
                    <a:pt x="18097" y="59055"/>
                  </a:lnTo>
                  <a:close/>
                </a:path>
                <a:path w="300355" h="252730">
                  <a:moveTo>
                    <a:pt x="20002" y="61912"/>
                  </a:moveTo>
                  <a:lnTo>
                    <a:pt x="19037" y="60960"/>
                  </a:lnTo>
                  <a:lnTo>
                    <a:pt x="19037" y="61912"/>
                  </a:lnTo>
                  <a:lnTo>
                    <a:pt x="20002" y="61912"/>
                  </a:lnTo>
                  <a:close/>
                </a:path>
                <a:path w="300355" h="252730">
                  <a:moveTo>
                    <a:pt x="24155" y="64579"/>
                  </a:moveTo>
                  <a:lnTo>
                    <a:pt x="23799" y="64452"/>
                  </a:lnTo>
                  <a:lnTo>
                    <a:pt x="21907" y="61912"/>
                  </a:lnTo>
                  <a:lnTo>
                    <a:pt x="22860" y="65722"/>
                  </a:lnTo>
                  <a:lnTo>
                    <a:pt x="24155" y="64579"/>
                  </a:lnTo>
                  <a:close/>
                </a:path>
                <a:path w="300355" h="252730">
                  <a:moveTo>
                    <a:pt x="27089" y="65557"/>
                  </a:moveTo>
                  <a:lnTo>
                    <a:pt x="25717" y="63182"/>
                  </a:lnTo>
                  <a:lnTo>
                    <a:pt x="24155" y="64579"/>
                  </a:lnTo>
                  <a:lnTo>
                    <a:pt x="27089" y="65557"/>
                  </a:lnTo>
                  <a:close/>
                </a:path>
                <a:path w="300355" h="252730">
                  <a:moveTo>
                    <a:pt x="34290" y="27622"/>
                  </a:moveTo>
                  <a:lnTo>
                    <a:pt x="31432" y="28892"/>
                  </a:lnTo>
                  <a:lnTo>
                    <a:pt x="32385" y="28892"/>
                  </a:lnTo>
                  <a:lnTo>
                    <a:pt x="34290" y="27622"/>
                  </a:lnTo>
                  <a:close/>
                </a:path>
                <a:path w="300355" h="252730">
                  <a:moveTo>
                    <a:pt x="35560" y="74193"/>
                  </a:moveTo>
                  <a:lnTo>
                    <a:pt x="35242" y="73342"/>
                  </a:lnTo>
                  <a:lnTo>
                    <a:pt x="35242" y="74612"/>
                  </a:lnTo>
                  <a:lnTo>
                    <a:pt x="35560" y="74193"/>
                  </a:lnTo>
                  <a:close/>
                </a:path>
                <a:path w="300355" h="252730">
                  <a:moveTo>
                    <a:pt x="42849" y="81915"/>
                  </a:moveTo>
                  <a:lnTo>
                    <a:pt x="41910" y="80962"/>
                  </a:lnTo>
                  <a:lnTo>
                    <a:pt x="41910" y="81915"/>
                  </a:lnTo>
                  <a:lnTo>
                    <a:pt x="42849" y="81915"/>
                  </a:lnTo>
                  <a:close/>
                </a:path>
                <a:path w="300355" h="252730">
                  <a:moveTo>
                    <a:pt x="54292" y="94513"/>
                  </a:moveTo>
                  <a:lnTo>
                    <a:pt x="53340" y="93662"/>
                  </a:lnTo>
                  <a:lnTo>
                    <a:pt x="52387" y="92392"/>
                  </a:lnTo>
                  <a:lnTo>
                    <a:pt x="52387" y="96202"/>
                  </a:lnTo>
                  <a:lnTo>
                    <a:pt x="54292" y="94513"/>
                  </a:lnTo>
                  <a:close/>
                </a:path>
                <a:path w="300355" h="252730">
                  <a:moveTo>
                    <a:pt x="54292" y="77152"/>
                  </a:moveTo>
                  <a:lnTo>
                    <a:pt x="53340" y="76200"/>
                  </a:lnTo>
                  <a:lnTo>
                    <a:pt x="53340" y="77152"/>
                  </a:lnTo>
                  <a:lnTo>
                    <a:pt x="54292" y="77152"/>
                  </a:lnTo>
                  <a:close/>
                </a:path>
                <a:path w="300355" h="252730">
                  <a:moveTo>
                    <a:pt x="56197" y="95783"/>
                  </a:moveTo>
                  <a:lnTo>
                    <a:pt x="55245" y="93662"/>
                  </a:lnTo>
                  <a:lnTo>
                    <a:pt x="54292" y="94513"/>
                  </a:lnTo>
                  <a:lnTo>
                    <a:pt x="56197" y="96202"/>
                  </a:lnTo>
                  <a:lnTo>
                    <a:pt x="56197" y="95783"/>
                  </a:lnTo>
                  <a:close/>
                </a:path>
                <a:path w="300355" h="252730">
                  <a:moveTo>
                    <a:pt x="57467" y="99593"/>
                  </a:moveTo>
                  <a:lnTo>
                    <a:pt x="57150" y="98742"/>
                  </a:lnTo>
                  <a:lnTo>
                    <a:pt x="57150" y="99377"/>
                  </a:lnTo>
                  <a:lnTo>
                    <a:pt x="57467" y="99593"/>
                  </a:lnTo>
                  <a:close/>
                </a:path>
                <a:path w="300355" h="252730">
                  <a:moveTo>
                    <a:pt x="57683" y="99110"/>
                  </a:moveTo>
                  <a:lnTo>
                    <a:pt x="57531" y="98742"/>
                  </a:lnTo>
                  <a:lnTo>
                    <a:pt x="57150" y="98742"/>
                  </a:lnTo>
                  <a:lnTo>
                    <a:pt x="57683" y="99110"/>
                  </a:lnTo>
                  <a:close/>
                </a:path>
                <a:path w="300355" h="252730">
                  <a:moveTo>
                    <a:pt x="58102" y="100012"/>
                  </a:moveTo>
                  <a:lnTo>
                    <a:pt x="57467" y="99593"/>
                  </a:lnTo>
                  <a:lnTo>
                    <a:pt x="57619" y="100012"/>
                  </a:lnTo>
                  <a:lnTo>
                    <a:pt x="58102" y="100012"/>
                  </a:lnTo>
                  <a:close/>
                </a:path>
                <a:path w="300355" h="252730">
                  <a:moveTo>
                    <a:pt x="59055" y="100012"/>
                  </a:moveTo>
                  <a:lnTo>
                    <a:pt x="57683" y="99110"/>
                  </a:lnTo>
                  <a:lnTo>
                    <a:pt x="58102" y="100012"/>
                  </a:lnTo>
                  <a:lnTo>
                    <a:pt x="59055" y="100012"/>
                  </a:lnTo>
                  <a:close/>
                </a:path>
                <a:path w="300355" h="252730">
                  <a:moveTo>
                    <a:pt x="60007" y="106362"/>
                  </a:moveTo>
                  <a:lnTo>
                    <a:pt x="57619" y="100012"/>
                  </a:lnTo>
                  <a:lnTo>
                    <a:pt x="57150" y="100012"/>
                  </a:lnTo>
                  <a:lnTo>
                    <a:pt x="57150" y="99377"/>
                  </a:lnTo>
                  <a:lnTo>
                    <a:pt x="56197" y="98742"/>
                  </a:lnTo>
                  <a:lnTo>
                    <a:pt x="56197" y="101282"/>
                  </a:lnTo>
                  <a:lnTo>
                    <a:pt x="58102" y="103822"/>
                  </a:lnTo>
                  <a:lnTo>
                    <a:pt x="60007" y="107632"/>
                  </a:lnTo>
                  <a:lnTo>
                    <a:pt x="60007" y="106362"/>
                  </a:lnTo>
                  <a:close/>
                </a:path>
                <a:path w="300355" h="252730">
                  <a:moveTo>
                    <a:pt x="60007" y="100647"/>
                  </a:moveTo>
                  <a:lnTo>
                    <a:pt x="59055" y="100012"/>
                  </a:lnTo>
                  <a:lnTo>
                    <a:pt x="60007" y="101282"/>
                  </a:lnTo>
                  <a:lnTo>
                    <a:pt x="60007" y="100647"/>
                  </a:lnTo>
                  <a:close/>
                </a:path>
                <a:path w="300355" h="252730">
                  <a:moveTo>
                    <a:pt x="63817" y="108585"/>
                  </a:moveTo>
                  <a:lnTo>
                    <a:pt x="62865" y="108585"/>
                  </a:lnTo>
                  <a:lnTo>
                    <a:pt x="61912" y="107632"/>
                  </a:lnTo>
                  <a:lnTo>
                    <a:pt x="62865" y="109537"/>
                  </a:lnTo>
                  <a:lnTo>
                    <a:pt x="63817" y="108585"/>
                  </a:lnTo>
                  <a:close/>
                </a:path>
                <a:path w="300355" h="252730">
                  <a:moveTo>
                    <a:pt x="73342" y="115252"/>
                  </a:moveTo>
                  <a:lnTo>
                    <a:pt x="72491" y="113563"/>
                  </a:lnTo>
                  <a:lnTo>
                    <a:pt x="71437" y="112712"/>
                  </a:lnTo>
                  <a:lnTo>
                    <a:pt x="72694" y="115252"/>
                  </a:lnTo>
                  <a:lnTo>
                    <a:pt x="73342" y="115252"/>
                  </a:lnTo>
                  <a:close/>
                </a:path>
                <a:path w="300355" h="252730">
                  <a:moveTo>
                    <a:pt x="75247" y="120332"/>
                  </a:moveTo>
                  <a:lnTo>
                    <a:pt x="72694" y="115252"/>
                  </a:lnTo>
                  <a:lnTo>
                    <a:pt x="72390" y="115252"/>
                  </a:lnTo>
                  <a:lnTo>
                    <a:pt x="72390" y="116522"/>
                  </a:lnTo>
                  <a:lnTo>
                    <a:pt x="75247" y="120332"/>
                  </a:lnTo>
                  <a:close/>
                </a:path>
                <a:path w="300355" h="252730">
                  <a:moveTo>
                    <a:pt x="86677" y="127952"/>
                  </a:moveTo>
                  <a:lnTo>
                    <a:pt x="83820" y="125412"/>
                  </a:lnTo>
                  <a:lnTo>
                    <a:pt x="83820" y="126682"/>
                  </a:lnTo>
                  <a:lnTo>
                    <a:pt x="86677" y="127952"/>
                  </a:lnTo>
                  <a:close/>
                </a:path>
                <a:path w="300355" h="252730">
                  <a:moveTo>
                    <a:pt x="93840" y="28079"/>
                  </a:moveTo>
                  <a:lnTo>
                    <a:pt x="93345" y="27622"/>
                  </a:lnTo>
                  <a:lnTo>
                    <a:pt x="89535" y="28892"/>
                  </a:lnTo>
                  <a:lnTo>
                    <a:pt x="93840" y="28079"/>
                  </a:lnTo>
                  <a:close/>
                </a:path>
                <a:path w="300355" h="252730">
                  <a:moveTo>
                    <a:pt x="96202" y="27622"/>
                  </a:moveTo>
                  <a:lnTo>
                    <a:pt x="93840" y="28079"/>
                  </a:lnTo>
                  <a:lnTo>
                    <a:pt x="94411" y="28575"/>
                  </a:lnTo>
                  <a:lnTo>
                    <a:pt x="96202" y="27622"/>
                  </a:lnTo>
                  <a:close/>
                </a:path>
                <a:path w="300355" h="252730">
                  <a:moveTo>
                    <a:pt x="106680" y="153352"/>
                  </a:moveTo>
                  <a:lnTo>
                    <a:pt x="105727" y="150495"/>
                  </a:lnTo>
                  <a:lnTo>
                    <a:pt x="105727" y="151447"/>
                  </a:lnTo>
                  <a:lnTo>
                    <a:pt x="106680" y="153352"/>
                  </a:lnTo>
                  <a:close/>
                </a:path>
                <a:path w="300355" h="252730">
                  <a:moveTo>
                    <a:pt x="110185" y="29641"/>
                  </a:moveTo>
                  <a:lnTo>
                    <a:pt x="109956" y="29603"/>
                  </a:lnTo>
                  <a:lnTo>
                    <a:pt x="107797" y="29248"/>
                  </a:lnTo>
                  <a:lnTo>
                    <a:pt x="109537" y="30162"/>
                  </a:lnTo>
                  <a:lnTo>
                    <a:pt x="110185" y="29641"/>
                  </a:lnTo>
                  <a:close/>
                </a:path>
                <a:path w="300355" h="252730">
                  <a:moveTo>
                    <a:pt x="111442" y="21907"/>
                  </a:moveTo>
                  <a:lnTo>
                    <a:pt x="110490" y="21907"/>
                  </a:lnTo>
                  <a:lnTo>
                    <a:pt x="109537" y="22860"/>
                  </a:lnTo>
                  <a:lnTo>
                    <a:pt x="111442" y="21907"/>
                  </a:lnTo>
                  <a:close/>
                </a:path>
                <a:path w="300355" h="252730">
                  <a:moveTo>
                    <a:pt x="112395" y="151447"/>
                  </a:moveTo>
                  <a:lnTo>
                    <a:pt x="111442" y="150495"/>
                  </a:lnTo>
                  <a:lnTo>
                    <a:pt x="111442" y="151447"/>
                  </a:lnTo>
                  <a:lnTo>
                    <a:pt x="112395" y="151447"/>
                  </a:lnTo>
                  <a:close/>
                </a:path>
                <a:path w="300355" h="252730">
                  <a:moveTo>
                    <a:pt x="113030" y="149542"/>
                  </a:moveTo>
                  <a:lnTo>
                    <a:pt x="112395" y="149034"/>
                  </a:lnTo>
                  <a:lnTo>
                    <a:pt x="112395" y="149542"/>
                  </a:lnTo>
                  <a:lnTo>
                    <a:pt x="113030" y="149542"/>
                  </a:lnTo>
                  <a:close/>
                </a:path>
                <a:path w="300355" h="252730">
                  <a:moveTo>
                    <a:pt x="115252" y="152082"/>
                  </a:moveTo>
                  <a:lnTo>
                    <a:pt x="114300" y="152082"/>
                  </a:lnTo>
                  <a:lnTo>
                    <a:pt x="115252" y="153352"/>
                  </a:lnTo>
                  <a:lnTo>
                    <a:pt x="115252" y="152082"/>
                  </a:lnTo>
                  <a:close/>
                </a:path>
                <a:path w="300355" h="252730">
                  <a:moveTo>
                    <a:pt x="116205" y="27622"/>
                  </a:moveTo>
                  <a:lnTo>
                    <a:pt x="114300" y="26352"/>
                  </a:lnTo>
                  <a:lnTo>
                    <a:pt x="110185" y="29641"/>
                  </a:lnTo>
                  <a:lnTo>
                    <a:pt x="113347" y="30162"/>
                  </a:lnTo>
                  <a:lnTo>
                    <a:pt x="113347" y="27622"/>
                  </a:lnTo>
                  <a:lnTo>
                    <a:pt x="114973" y="28714"/>
                  </a:lnTo>
                  <a:lnTo>
                    <a:pt x="116205" y="27622"/>
                  </a:lnTo>
                  <a:close/>
                </a:path>
                <a:path w="300355" h="252730">
                  <a:moveTo>
                    <a:pt x="119062" y="36512"/>
                  </a:moveTo>
                  <a:lnTo>
                    <a:pt x="118579" y="36512"/>
                  </a:lnTo>
                  <a:lnTo>
                    <a:pt x="114300" y="37782"/>
                  </a:lnTo>
                  <a:lnTo>
                    <a:pt x="116205" y="37782"/>
                  </a:lnTo>
                  <a:lnTo>
                    <a:pt x="119062" y="36512"/>
                  </a:lnTo>
                  <a:close/>
                </a:path>
                <a:path w="300355" h="252730">
                  <a:moveTo>
                    <a:pt x="124777" y="155892"/>
                  </a:moveTo>
                  <a:lnTo>
                    <a:pt x="122872" y="153352"/>
                  </a:lnTo>
                  <a:lnTo>
                    <a:pt x="122872" y="153987"/>
                  </a:lnTo>
                  <a:lnTo>
                    <a:pt x="124777" y="155892"/>
                  </a:lnTo>
                  <a:close/>
                </a:path>
                <a:path w="300355" h="252730">
                  <a:moveTo>
                    <a:pt x="127635" y="169862"/>
                  </a:moveTo>
                  <a:lnTo>
                    <a:pt x="122872" y="168592"/>
                  </a:lnTo>
                  <a:lnTo>
                    <a:pt x="120015" y="164782"/>
                  </a:lnTo>
                  <a:lnTo>
                    <a:pt x="120967" y="167322"/>
                  </a:lnTo>
                  <a:lnTo>
                    <a:pt x="120015" y="167322"/>
                  </a:lnTo>
                  <a:lnTo>
                    <a:pt x="125730" y="172402"/>
                  </a:lnTo>
                  <a:lnTo>
                    <a:pt x="124777" y="172402"/>
                  </a:lnTo>
                  <a:lnTo>
                    <a:pt x="125730" y="173672"/>
                  </a:lnTo>
                  <a:lnTo>
                    <a:pt x="126682" y="176212"/>
                  </a:lnTo>
                  <a:lnTo>
                    <a:pt x="127635" y="172402"/>
                  </a:lnTo>
                  <a:lnTo>
                    <a:pt x="127635" y="169862"/>
                  </a:lnTo>
                  <a:close/>
                </a:path>
                <a:path w="300355" h="252730">
                  <a:moveTo>
                    <a:pt x="138442" y="25019"/>
                  </a:moveTo>
                  <a:lnTo>
                    <a:pt x="136207" y="23812"/>
                  </a:lnTo>
                  <a:lnTo>
                    <a:pt x="132397" y="26352"/>
                  </a:lnTo>
                  <a:lnTo>
                    <a:pt x="138442" y="25019"/>
                  </a:lnTo>
                  <a:close/>
                </a:path>
                <a:path w="300355" h="252730">
                  <a:moveTo>
                    <a:pt x="142189" y="24180"/>
                  </a:moveTo>
                  <a:lnTo>
                    <a:pt x="138442" y="25019"/>
                  </a:lnTo>
                  <a:lnTo>
                    <a:pt x="140970" y="26352"/>
                  </a:lnTo>
                  <a:lnTo>
                    <a:pt x="141478" y="25438"/>
                  </a:lnTo>
                  <a:lnTo>
                    <a:pt x="140970" y="25082"/>
                  </a:lnTo>
                  <a:lnTo>
                    <a:pt x="141922" y="24663"/>
                  </a:lnTo>
                  <a:lnTo>
                    <a:pt x="142189" y="24180"/>
                  </a:lnTo>
                  <a:close/>
                </a:path>
                <a:path w="300355" h="252730">
                  <a:moveTo>
                    <a:pt x="156210" y="204787"/>
                  </a:moveTo>
                  <a:lnTo>
                    <a:pt x="151447" y="205740"/>
                  </a:lnTo>
                  <a:lnTo>
                    <a:pt x="154305" y="206692"/>
                  </a:lnTo>
                  <a:lnTo>
                    <a:pt x="154305" y="207645"/>
                  </a:lnTo>
                  <a:lnTo>
                    <a:pt x="155257" y="208597"/>
                  </a:lnTo>
                  <a:lnTo>
                    <a:pt x="156210" y="204787"/>
                  </a:lnTo>
                  <a:close/>
                </a:path>
                <a:path w="300355" h="252730">
                  <a:moveTo>
                    <a:pt x="160972" y="213042"/>
                  </a:moveTo>
                  <a:lnTo>
                    <a:pt x="160858" y="209943"/>
                  </a:lnTo>
                  <a:lnTo>
                    <a:pt x="157162" y="207962"/>
                  </a:lnTo>
                  <a:lnTo>
                    <a:pt x="160972" y="213042"/>
                  </a:lnTo>
                  <a:close/>
                </a:path>
                <a:path w="300355" h="252730">
                  <a:moveTo>
                    <a:pt x="161925" y="202882"/>
                  </a:moveTo>
                  <a:lnTo>
                    <a:pt x="157162" y="200342"/>
                  </a:lnTo>
                  <a:lnTo>
                    <a:pt x="158115" y="199072"/>
                  </a:lnTo>
                  <a:lnTo>
                    <a:pt x="157162" y="199072"/>
                  </a:lnTo>
                  <a:lnTo>
                    <a:pt x="154305" y="196532"/>
                  </a:lnTo>
                  <a:lnTo>
                    <a:pt x="153352" y="195262"/>
                  </a:lnTo>
                  <a:lnTo>
                    <a:pt x="150774" y="191452"/>
                  </a:lnTo>
                  <a:lnTo>
                    <a:pt x="148704" y="188912"/>
                  </a:lnTo>
                  <a:lnTo>
                    <a:pt x="145605" y="185102"/>
                  </a:lnTo>
                  <a:lnTo>
                    <a:pt x="141566" y="180022"/>
                  </a:lnTo>
                  <a:lnTo>
                    <a:pt x="139547" y="177482"/>
                  </a:lnTo>
                  <a:lnTo>
                    <a:pt x="137452" y="174942"/>
                  </a:lnTo>
                  <a:lnTo>
                    <a:pt x="134302" y="171132"/>
                  </a:lnTo>
                  <a:lnTo>
                    <a:pt x="133350" y="174942"/>
                  </a:lnTo>
                  <a:lnTo>
                    <a:pt x="132930" y="171132"/>
                  </a:lnTo>
                  <a:lnTo>
                    <a:pt x="132664" y="168592"/>
                  </a:lnTo>
                  <a:lnTo>
                    <a:pt x="132397" y="166052"/>
                  </a:lnTo>
                  <a:lnTo>
                    <a:pt x="130492" y="168592"/>
                  </a:lnTo>
                  <a:lnTo>
                    <a:pt x="130492" y="167322"/>
                  </a:lnTo>
                  <a:lnTo>
                    <a:pt x="129540" y="166052"/>
                  </a:lnTo>
                  <a:lnTo>
                    <a:pt x="131445" y="166052"/>
                  </a:lnTo>
                  <a:lnTo>
                    <a:pt x="127635" y="162242"/>
                  </a:lnTo>
                  <a:lnTo>
                    <a:pt x="126682" y="159702"/>
                  </a:lnTo>
                  <a:lnTo>
                    <a:pt x="122872" y="157162"/>
                  </a:lnTo>
                  <a:lnTo>
                    <a:pt x="124777" y="157162"/>
                  </a:lnTo>
                  <a:lnTo>
                    <a:pt x="122872" y="155892"/>
                  </a:lnTo>
                  <a:lnTo>
                    <a:pt x="122872" y="153987"/>
                  </a:lnTo>
                  <a:lnTo>
                    <a:pt x="120967" y="152082"/>
                  </a:lnTo>
                  <a:lnTo>
                    <a:pt x="117157" y="153352"/>
                  </a:lnTo>
                  <a:lnTo>
                    <a:pt x="116205" y="150812"/>
                  </a:lnTo>
                  <a:lnTo>
                    <a:pt x="115252" y="149542"/>
                  </a:lnTo>
                  <a:lnTo>
                    <a:pt x="113030" y="149542"/>
                  </a:lnTo>
                  <a:lnTo>
                    <a:pt x="116205" y="152082"/>
                  </a:lnTo>
                  <a:lnTo>
                    <a:pt x="116205" y="153352"/>
                  </a:lnTo>
                  <a:lnTo>
                    <a:pt x="115252" y="153352"/>
                  </a:lnTo>
                  <a:lnTo>
                    <a:pt x="116205" y="154622"/>
                  </a:lnTo>
                  <a:lnTo>
                    <a:pt x="114300" y="154622"/>
                  </a:lnTo>
                  <a:lnTo>
                    <a:pt x="113347" y="153352"/>
                  </a:lnTo>
                  <a:lnTo>
                    <a:pt x="113347" y="155892"/>
                  </a:lnTo>
                  <a:lnTo>
                    <a:pt x="113347" y="157162"/>
                  </a:lnTo>
                  <a:lnTo>
                    <a:pt x="112395" y="154622"/>
                  </a:lnTo>
                  <a:lnTo>
                    <a:pt x="113347" y="155892"/>
                  </a:lnTo>
                  <a:lnTo>
                    <a:pt x="113347" y="153352"/>
                  </a:lnTo>
                  <a:lnTo>
                    <a:pt x="113347" y="152082"/>
                  </a:lnTo>
                  <a:lnTo>
                    <a:pt x="110490" y="152082"/>
                  </a:lnTo>
                  <a:lnTo>
                    <a:pt x="108585" y="150812"/>
                  </a:lnTo>
                  <a:lnTo>
                    <a:pt x="108585" y="152082"/>
                  </a:lnTo>
                  <a:lnTo>
                    <a:pt x="109537" y="153352"/>
                  </a:lnTo>
                  <a:lnTo>
                    <a:pt x="111442" y="153352"/>
                  </a:lnTo>
                  <a:lnTo>
                    <a:pt x="110490" y="155892"/>
                  </a:lnTo>
                  <a:lnTo>
                    <a:pt x="111442" y="155892"/>
                  </a:lnTo>
                  <a:lnTo>
                    <a:pt x="115252" y="160972"/>
                  </a:lnTo>
                  <a:lnTo>
                    <a:pt x="120015" y="164782"/>
                  </a:lnTo>
                  <a:lnTo>
                    <a:pt x="124777" y="164782"/>
                  </a:lnTo>
                  <a:lnTo>
                    <a:pt x="131445" y="171132"/>
                  </a:lnTo>
                  <a:lnTo>
                    <a:pt x="128587" y="169862"/>
                  </a:lnTo>
                  <a:lnTo>
                    <a:pt x="129540" y="172402"/>
                  </a:lnTo>
                  <a:lnTo>
                    <a:pt x="127635" y="172402"/>
                  </a:lnTo>
                  <a:lnTo>
                    <a:pt x="131445" y="178752"/>
                  </a:lnTo>
                  <a:lnTo>
                    <a:pt x="134302" y="180022"/>
                  </a:lnTo>
                  <a:lnTo>
                    <a:pt x="133350" y="181292"/>
                  </a:lnTo>
                  <a:lnTo>
                    <a:pt x="132397" y="181292"/>
                  </a:lnTo>
                  <a:lnTo>
                    <a:pt x="130492" y="178752"/>
                  </a:lnTo>
                  <a:lnTo>
                    <a:pt x="131445" y="183832"/>
                  </a:lnTo>
                  <a:lnTo>
                    <a:pt x="134620" y="181292"/>
                  </a:lnTo>
                  <a:lnTo>
                    <a:pt x="136207" y="180022"/>
                  </a:lnTo>
                  <a:lnTo>
                    <a:pt x="138112" y="183832"/>
                  </a:lnTo>
                  <a:lnTo>
                    <a:pt x="139065" y="183832"/>
                  </a:lnTo>
                  <a:lnTo>
                    <a:pt x="141922" y="188912"/>
                  </a:lnTo>
                  <a:lnTo>
                    <a:pt x="140017" y="187642"/>
                  </a:lnTo>
                  <a:lnTo>
                    <a:pt x="143827" y="191452"/>
                  </a:lnTo>
                  <a:lnTo>
                    <a:pt x="152400" y="200342"/>
                  </a:lnTo>
                  <a:lnTo>
                    <a:pt x="154305" y="200342"/>
                  </a:lnTo>
                  <a:lnTo>
                    <a:pt x="151447" y="201612"/>
                  </a:lnTo>
                  <a:lnTo>
                    <a:pt x="160782" y="203390"/>
                  </a:lnTo>
                  <a:lnTo>
                    <a:pt x="160020" y="202882"/>
                  </a:lnTo>
                  <a:lnTo>
                    <a:pt x="161925" y="202882"/>
                  </a:lnTo>
                  <a:close/>
                </a:path>
                <a:path w="300355" h="252730">
                  <a:moveTo>
                    <a:pt x="162026" y="209943"/>
                  </a:moveTo>
                  <a:lnTo>
                    <a:pt x="160972" y="209232"/>
                  </a:lnTo>
                  <a:lnTo>
                    <a:pt x="160972" y="209994"/>
                  </a:lnTo>
                  <a:lnTo>
                    <a:pt x="161925" y="210502"/>
                  </a:lnTo>
                  <a:lnTo>
                    <a:pt x="162026" y="209943"/>
                  </a:lnTo>
                  <a:close/>
                </a:path>
                <a:path w="300355" h="252730">
                  <a:moveTo>
                    <a:pt x="164782" y="204152"/>
                  </a:moveTo>
                  <a:lnTo>
                    <a:pt x="160782" y="203390"/>
                  </a:lnTo>
                  <a:lnTo>
                    <a:pt x="163347" y="205105"/>
                  </a:lnTo>
                  <a:lnTo>
                    <a:pt x="164782" y="204152"/>
                  </a:lnTo>
                  <a:close/>
                </a:path>
                <a:path w="300355" h="252730">
                  <a:moveTo>
                    <a:pt x="165735" y="218122"/>
                  </a:moveTo>
                  <a:lnTo>
                    <a:pt x="165201" y="216712"/>
                  </a:lnTo>
                  <a:lnTo>
                    <a:pt x="164782" y="216852"/>
                  </a:lnTo>
                  <a:lnTo>
                    <a:pt x="165735" y="218122"/>
                  </a:lnTo>
                  <a:close/>
                </a:path>
                <a:path w="300355" h="252730">
                  <a:moveTo>
                    <a:pt x="179070" y="237172"/>
                  </a:moveTo>
                  <a:lnTo>
                    <a:pt x="178117" y="233362"/>
                  </a:lnTo>
                  <a:lnTo>
                    <a:pt x="177165" y="233362"/>
                  </a:lnTo>
                  <a:lnTo>
                    <a:pt x="176212" y="231457"/>
                  </a:lnTo>
                  <a:lnTo>
                    <a:pt x="176212" y="233362"/>
                  </a:lnTo>
                  <a:lnTo>
                    <a:pt x="179070" y="237172"/>
                  </a:lnTo>
                  <a:close/>
                </a:path>
                <a:path w="300355" h="252730">
                  <a:moveTo>
                    <a:pt x="180975" y="236220"/>
                  </a:moveTo>
                  <a:lnTo>
                    <a:pt x="180022" y="235267"/>
                  </a:lnTo>
                  <a:lnTo>
                    <a:pt x="179070" y="234315"/>
                  </a:lnTo>
                  <a:lnTo>
                    <a:pt x="178117" y="233362"/>
                  </a:lnTo>
                  <a:lnTo>
                    <a:pt x="180022" y="236220"/>
                  </a:lnTo>
                  <a:lnTo>
                    <a:pt x="180975" y="236220"/>
                  </a:lnTo>
                  <a:close/>
                </a:path>
                <a:path w="300355" h="252730">
                  <a:moveTo>
                    <a:pt x="188595" y="226695"/>
                  </a:moveTo>
                  <a:lnTo>
                    <a:pt x="187642" y="224790"/>
                  </a:lnTo>
                  <a:lnTo>
                    <a:pt x="187642" y="221932"/>
                  </a:lnTo>
                  <a:lnTo>
                    <a:pt x="186690" y="222885"/>
                  </a:lnTo>
                  <a:lnTo>
                    <a:pt x="186690" y="224790"/>
                  </a:lnTo>
                  <a:lnTo>
                    <a:pt x="188595" y="226695"/>
                  </a:lnTo>
                  <a:close/>
                </a:path>
                <a:path w="300355" h="252730">
                  <a:moveTo>
                    <a:pt x="190500" y="229552"/>
                  </a:moveTo>
                  <a:lnTo>
                    <a:pt x="189547" y="229552"/>
                  </a:lnTo>
                  <a:lnTo>
                    <a:pt x="190500" y="230822"/>
                  </a:lnTo>
                  <a:lnTo>
                    <a:pt x="190500" y="229552"/>
                  </a:lnTo>
                  <a:close/>
                </a:path>
                <a:path w="300355" h="252730">
                  <a:moveTo>
                    <a:pt x="191452" y="27622"/>
                  </a:moveTo>
                  <a:lnTo>
                    <a:pt x="190893" y="27330"/>
                  </a:lnTo>
                  <a:lnTo>
                    <a:pt x="189547" y="27622"/>
                  </a:lnTo>
                  <a:lnTo>
                    <a:pt x="191452" y="27622"/>
                  </a:lnTo>
                  <a:close/>
                </a:path>
                <a:path w="300355" h="252730">
                  <a:moveTo>
                    <a:pt x="191884" y="247459"/>
                  </a:moveTo>
                  <a:lnTo>
                    <a:pt x="190500" y="246062"/>
                  </a:lnTo>
                  <a:lnTo>
                    <a:pt x="191452" y="247332"/>
                  </a:lnTo>
                  <a:lnTo>
                    <a:pt x="191884" y="247459"/>
                  </a:lnTo>
                  <a:close/>
                </a:path>
                <a:path w="300355" h="252730">
                  <a:moveTo>
                    <a:pt x="214312" y="178117"/>
                  </a:moveTo>
                  <a:lnTo>
                    <a:pt x="213360" y="180022"/>
                  </a:lnTo>
                  <a:lnTo>
                    <a:pt x="213360" y="181927"/>
                  </a:lnTo>
                  <a:lnTo>
                    <a:pt x="214312" y="180022"/>
                  </a:lnTo>
                  <a:lnTo>
                    <a:pt x="214312" y="178117"/>
                  </a:lnTo>
                  <a:close/>
                </a:path>
                <a:path w="300355" h="252730">
                  <a:moveTo>
                    <a:pt x="218122" y="173355"/>
                  </a:moveTo>
                  <a:lnTo>
                    <a:pt x="217170" y="175260"/>
                  </a:lnTo>
                  <a:lnTo>
                    <a:pt x="218122" y="174307"/>
                  </a:lnTo>
                  <a:lnTo>
                    <a:pt x="218122" y="173355"/>
                  </a:lnTo>
                  <a:close/>
                </a:path>
                <a:path w="300355" h="252730">
                  <a:moveTo>
                    <a:pt x="224790" y="22542"/>
                  </a:moveTo>
                  <a:lnTo>
                    <a:pt x="223837" y="22225"/>
                  </a:lnTo>
                  <a:lnTo>
                    <a:pt x="223837" y="22542"/>
                  </a:lnTo>
                  <a:lnTo>
                    <a:pt x="224790" y="22542"/>
                  </a:lnTo>
                  <a:close/>
                </a:path>
                <a:path w="300355" h="252730">
                  <a:moveTo>
                    <a:pt x="227012" y="180873"/>
                  </a:moveTo>
                  <a:lnTo>
                    <a:pt x="226695" y="180022"/>
                  </a:lnTo>
                  <a:lnTo>
                    <a:pt x="226555" y="180568"/>
                  </a:lnTo>
                  <a:lnTo>
                    <a:pt x="227012" y="180873"/>
                  </a:lnTo>
                  <a:close/>
                </a:path>
                <a:path w="300355" h="252730">
                  <a:moveTo>
                    <a:pt x="227406" y="181927"/>
                  </a:moveTo>
                  <a:lnTo>
                    <a:pt x="227279" y="181597"/>
                  </a:lnTo>
                  <a:lnTo>
                    <a:pt x="226695" y="182562"/>
                  </a:lnTo>
                  <a:lnTo>
                    <a:pt x="227406" y="181927"/>
                  </a:lnTo>
                  <a:close/>
                </a:path>
                <a:path w="300355" h="252730">
                  <a:moveTo>
                    <a:pt x="227507" y="181203"/>
                  </a:moveTo>
                  <a:lnTo>
                    <a:pt x="227012" y="180873"/>
                  </a:lnTo>
                  <a:lnTo>
                    <a:pt x="227279" y="181597"/>
                  </a:lnTo>
                  <a:lnTo>
                    <a:pt x="227507" y="181203"/>
                  </a:lnTo>
                  <a:close/>
                </a:path>
                <a:path w="300355" h="252730">
                  <a:moveTo>
                    <a:pt x="227647" y="181724"/>
                  </a:moveTo>
                  <a:lnTo>
                    <a:pt x="227406" y="181927"/>
                  </a:lnTo>
                  <a:lnTo>
                    <a:pt x="227647" y="182562"/>
                  </a:lnTo>
                  <a:lnTo>
                    <a:pt x="227647" y="181724"/>
                  </a:lnTo>
                  <a:close/>
                </a:path>
                <a:path w="300355" h="252730">
                  <a:moveTo>
                    <a:pt x="227647" y="180975"/>
                  </a:moveTo>
                  <a:lnTo>
                    <a:pt x="227507" y="181203"/>
                  </a:lnTo>
                  <a:lnTo>
                    <a:pt x="227647" y="181292"/>
                  </a:lnTo>
                  <a:lnTo>
                    <a:pt x="227647" y="180975"/>
                  </a:lnTo>
                  <a:close/>
                </a:path>
                <a:path w="300355" h="252730">
                  <a:moveTo>
                    <a:pt x="227647" y="149542"/>
                  </a:moveTo>
                  <a:lnTo>
                    <a:pt x="226695" y="150812"/>
                  </a:lnTo>
                  <a:lnTo>
                    <a:pt x="226695" y="152082"/>
                  </a:lnTo>
                  <a:lnTo>
                    <a:pt x="227647" y="149542"/>
                  </a:lnTo>
                  <a:close/>
                </a:path>
                <a:path w="300355" h="252730">
                  <a:moveTo>
                    <a:pt x="228600" y="12382"/>
                  </a:moveTo>
                  <a:lnTo>
                    <a:pt x="227647" y="12382"/>
                  </a:lnTo>
                  <a:lnTo>
                    <a:pt x="227876" y="12700"/>
                  </a:lnTo>
                  <a:lnTo>
                    <a:pt x="228600" y="12382"/>
                  </a:lnTo>
                  <a:close/>
                </a:path>
                <a:path w="300355" h="252730">
                  <a:moveTo>
                    <a:pt x="229552" y="180022"/>
                  </a:moveTo>
                  <a:lnTo>
                    <a:pt x="228600" y="180022"/>
                  </a:lnTo>
                  <a:lnTo>
                    <a:pt x="228866" y="178943"/>
                  </a:lnTo>
                  <a:lnTo>
                    <a:pt x="227711" y="180873"/>
                  </a:lnTo>
                  <a:lnTo>
                    <a:pt x="227647" y="181724"/>
                  </a:lnTo>
                  <a:lnTo>
                    <a:pt x="229552" y="180022"/>
                  </a:lnTo>
                  <a:close/>
                </a:path>
                <a:path w="300355" h="252730">
                  <a:moveTo>
                    <a:pt x="230505" y="176212"/>
                  </a:moveTo>
                  <a:lnTo>
                    <a:pt x="229273" y="177304"/>
                  </a:lnTo>
                  <a:lnTo>
                    <a:pt x="228866" y="178943"/>
                  </a:lnTo>
                  <a:lnTo>
                    <a:pt x="230505" y="176212"/>
                  </a:lnTo>
                  <a:close/>
                </a:path>
                <a:path w="300355" h="252730">
                  <a:moveTo>
                    <a:pt x="230505" y="171450"/>
                  </a:moveTo>
                  <a:lnTo>
                    <a:pt x="229552" y="170497"/>
                  </a:lnTo>
                  <a:lnTo>
                    <a:pt x="229552" y="171450"/>
                  </a:lnTo>
                  <a:lnTo>
                    <a:pt x="229362" y="172402"/>
                  </a:lnTo>
                  <a:lnTo>
                    <a:pt x="228600" y="172402"/>
                  </a:lnTo>
                  <a:lnTo>
                    <a:pt x="227647" y="178752"/>
                  </a:lnTo>
                  <a:lnTo>
                    <a:pt x="229273" y="177304"/>
                  </a:lnTo>
                  <a:lnTo>
                    <a:pt x="230505" y="172402"/>
                  </a:lnTo>
                  <a:lnTo>
                    <a:pt x="230124" y="172402"/>
                  </a:lnTo>
                  <a:lnTo>
                    <a:pt x="230505" y="171450"/>
                  </a:lnTo>
                  <a:close/>
                </a:path>
                <a:path w="300355" h="252730">
                  <a:moveTo>
                    <a:pt x="230505" y="145732"/>
                  </a:moveTo>
                  <a:lnTo>
                    <a:pt x="229552" y="145732"/>
                  </a:lnTo>
                  <a:lnTo>
                    <a:pt x="229552" y="147002"/>
                  </a:lnTo>
                  <a:lnTo>
                    <a:pt x="230505" y="145732"/>
                  </a:lnTo>
                  <a:close/>
                </a:path>
                <a:path w="300355" h="252730">
                  <a:moveTo>
                    <a:pt x="231457" y="138112"/>
                  </a:moveTo>
                  <a:lnTo>
                    <a:pt x="230505" y="137160"/>
                  </a:lnTo>
                  <a:lnTo>
                    <a:pt x="230505" y="139065"/>
                  </a:lnTo>
                  <a:lnTo>
                    <a:pt x="231457" y="138112"/>
                  </a:lnTo>
                  <a:close/>
                </a:path>
                <a:path w="300355" h="252730">
                  <a:moveTo>
                    <a:pt x="232410" y="139065"/>
                  </a:moveTo>
                  <a:lnTo>
                    <a:pt x="230505" y="139065"/>
                  </a:lnTo>
                  <a:lnTo>
                    <a:pt x="230505" y="145732"/>
                  </a:lnTo>
                  <a:lnTo>
                    <a:pt x="231457" y="140017"/>
                  </a:lnTo>
                  <a:lnTo>
                    <a:pt x="232410" y="139065"/>
                  </a:lnTo>
                  <a:close/>
                </a:path>
                <a:path w="300355" h="252730">
                  <a:moveTo>
                    <a:pt x="232410" y="137160"/>
                  </a:moveTo>
                  <a:lnTo>
                    <a:pt x="231457" y="137160"/>
                  </a:lnTo>
                  <a:lnTo>
                    <a:pt x="231457" y="138112"/>
                  </a:lnTo>
                  <a:lnTo>
                    <a:pt x="232410" y="137160"/>
                  </a:lnTo>
                  <a:close/>
                </a:path>
                <a:path w="300355" h="252730">
                  <a:moveTo>
                    <a:pt x="233362" y="134302"/>
                  </a:moveTo>
                  <a:lnTo>
                    <a:pt x="232410" y="135255"/>
                  </a:lnTo>
                  <a:lnTo>
                    <a:pt x="232410" y="136207"/>
                  </a:lnTo>
                  <a:lnTo>
                    <a:pt x="233362" y="134302"/>
                  </a:lnTo>
                  <a:close/>
                </a:path>
                <a:path w="300355" h="252730">
                  <a:moveTo>
                    <a:pt x="233832" y="158115"/>
                  </a:moveTo>
                  <a:lnTo>
                    <a:pt x="233362" y="158432"/>
                  </a:lnTo>
                  <a:lnTo>
                    <a:pt x="232410" y="160972"/>
                  </a:lnTo>
                  <a:lnTo>
                    <a:pt x="233832" y="158115"/>
                  </a:lnTo>
                  <a:close/>
                </a:path>
                <a:path w="300355" h="252730">
                  <a:moveTo>
                    <a:pt x="234315" y="157162"/>
                  </a:moveTo>
                  <a:lnTo>
                    <a:pt x="233832" y="158115"/>
                  </a:lnTo>
                  <a:lnTo>
                    <a:pt x="234315" y="157797"/>
                  </a:lnTo>
                  <a:lnTo>
                    <a:pt x="234315" y="157162"/>
                  </a:lnTo>
                  <a:close/>
                </a:path>
                <a:path w="300355" h="252730">
                  <a:moveTo>
                    <a:pt x="237172" y="122872"/>
                  </a:moveTo>
                  <a:lnTo>
                    <a:pt x="236220" y="125730"/>
                  </a:lnTo>
                  <a:lnTo>
                    <a:pt x="237172" y="123825"/>
                  </a:lnTo>
                  <a:lnTo>
                    <a:pt x="237172" y="122872"/>
                  </a:lnTo>
                  <a:close/>
                </a:path>
                <a:path w="300355" h="252730">
                  <a:moveTo>
                    <a:pt x="238125" y="123825"/>
                  </a:moveTo>
                  <a:lnTo>
                    <a:pt x="237642" y="123355"/>
                  </a:lnTo>
                  <a:lnTo>
                    <a:pt x="237172" y="123825"/>
                  </a:lnTo>
                  <a:lnTo>
                    <a:pt x="238125" y="123825"/>
                  </a:lnTo>
                  <a:close/>
                </a:path>
                <a:path w="300355" h="252730">
                  <a:moveTo>
                    <a:pt x="238125" y="122872"/>
                  </a:moveTo>
                  <a:lnTo>
                    <a:pt x="237172" y="122872"/>
                  </a:lnTo>
                  <a:lnTo>
                    <a:pt x="237642" y="123355"/>
                  </a:lnTo>
                  <a:lnTo>
                    <a:pt x="238125" y="122872"/>
                  </a:lnTo>
                  <a:close/>
                </a:path>
                <a:path w="300355" h="252730">
                  <a:moveTo>
                    <a:pt x="240982" y="132397"/>
                  </a:moveTo>
                  <a:lnTo>
                    <a:pt x="239077" y="136207"/>
                  </a:lnTo>
                  <a:lnTo>
                    <a:pt x="240982" y="133350"/>
                  </a:lnTo>
                  <a:lnTo>
                    <a:pt x="240982" y="132397"/>
                  </a:lnTo>
                  <a:close/>
                </a:path>
                <a:path w="300355" h="252730">
                  <a:moveTo>
                    <a:pt x="242887" y="138112"/>
                  </a:moveTo>
                  <a:lnTo>
                    <a:pt x="241935" y="138112"/>
                  </a:lnTo>
                  <a:lnTo>
                    <a:pt x="240982" y="140652"/>
                  </a:lnTo>
                  <a:lnTo>
                    <a:pt x="239077" y="141922"/>
                  </a:lnTo>
                  <a:lnTo>
                    <a:pt x="240220" y="138112"/>
                  </a:lnTo>
                  <a:lnTo>
                    <a:pt x="240982" y="135572"/>
                  </a:lnTo>
                  <a:lnTo>
                    <a:pt x="239077" y="138112"/>
                  </a:lnTo>
                  <a:lnTo>
                    <a:pt x="239077" y="136207"/>
                  </a:lnTo>
                  <a:lnTo>
                    <a:pt x="239077" y="135572"/>
                  </a:lnTo>
                  <a:lnTo>
                    <a:pt x="236220" y="140652"/>
                  </a:lnTo>
                  <a:lnTo>
                    <a:pt x="236220" y="141922"/>
                  </a:lnTo>
                  <a:lnTo>
                    <a:pt x="235267" y="141922"/>
                  </a:lnTo>
                  <a:lnTo>
                    <a:pt x="235267" y="144462"/>
                  </a:lnTo>
                  <a:lnTo>
                    <a:pt x="235267" y="145732"/>
                  </a:lnTo>
                  <a:lnTo>
                    <a:pt x="234315" y="145732"/>
                  </a:lnTo>
                  <a:lnTo>
                    <a:pt x="231457" y="149542"/>
                  </a:lnTo>
                  <a:lnTo>
                    <a:pt x="232410" y="144462"/>
                  </a:lnTo>
                  <a:lnTo>
                    <a:pt x="230505" y="148272"/>
                  </a:lnTo>
                  <a:lnTo>
                    <a:pt x="228600" y="149542"/>
                  </a:lnTo>
                  <a:lnTo>
                    <a:pt x="227647" y="153352"/>
                  </a:lnTo>
                  <a:lnTo>
                    <a:pt x="225742" y="157162"/>
                  </a:lnTo>
                  <a:lnTo>
                    <a:pt x="223837" y="163512"/>
                  </a:lnTo>
                  <a:lnTo>
                    <a:pt x="220980" y="168592"/>
                  </a:lnTo>
                  <a:lnTo>
                    <a:pt x="220980" y="176212"/>
                  </a:lnTo>
                  <a:lnTo>
                    <a:pt x="216217" y="181292"/>
                  </a:lnTo>
                  <a:lnTo>
                    <a:pt x="215265" y="183832"/>
                  </a:lnTo>
                  <a:lnTo>
                    <a:pt x="215265" y="185102"/>
                  </a:lnTo>
                  <a:lnTo>
                    <a:pt x="213360" y="188912"/>
                  </a:lnTo>
                  <a:lnTo>
                    <a:pt x="212407" y="188912"/>
                  </a:lnTo>
                  <a:lnTo>
                    <a:pt x="211455" y="191452"/>
                  </a:lnTo>
                  <a:lnTo>
                    <a:pt x="208597" y="195262"/>
                  </a:lnTo>
                  <a:lnTo>
                    <a:pt x="208597" y="197802"/>
                  </a:lnTo>
                  <a:lnTo>
                    <a:pt x="204787" y="199072"/>
                  </a:lnTo>
                  <a:lnTo>
                    <a:pt x="202882" y="210502"/>
                  </a:lnTo>
                  <a:lnTo>
                    <a:pt x="200977" y="214312"/>
                  </a:lnTo>
                  <a:lnTo>
                    <a:pt x="201930" y="214312"/>
                  </a:lnTo>
                  <a:lnTo>
                    <a:pt x="200025" y="220662"/>
                  </a:lnTo>
                  <a:lnTo>
                    <a:pt x="199072" y="225742"/>
                  </a:lnTo>
                  <a:lnTo>
                    <a:pt x="200025" y="225742"/>
                  </a:lnTo>
                  <a:lnTo>
                    <a:pt x="200025" y="227012"/>
                  </a:lnTo>
                  <a:lnTo>
                    <a:pt x="199072" y="228282"/>
                  </a:lnTo>
                  <a:lnTo>
                    <a:pt x="199072" y="229552"/>
                  </a:lnTo>
                  <a:lnTo>
                    <a:pt x="198120" y="229552"/>
                  </a:lnTo>
                  <a:lnTo>
                    <a:pt x="196215" y="232092"/>
                  </a:lnTo>
                  <a:lnTo>
                    <a:pt x="195262" y="230822"/>
                  </a:lnTo>
                  <a:lnTo>
                    <a:pt x="195262" y="233362"/>
                  </a:lnTo>
                  <a:lnTo>
                    <a:pt x="191452" y="233362"/>
                  </a:lnTo>
                  <a:lnTo>
                    <a:pt x="191452" y="232092"/>
                  </a:lnTo>
                  <a:lnTo>
                    <a:pt x="190500" y="232092"/>
                  </a:lnTo>
                  <a:lnTo>
                    <a:pt x="190500" y="230822"/>
                  </a:lnTo>
                  <a:lnTo>
                    <a:pt x="188582" y="229552"/>
                  </a:lnTo>
                  <a:lnTo>
                    <a:pt x="186690" y="228282"/>
                  </a:lnTo>
                  <a:lnTo>
                    <a:pt x="186690" y="227012"/>
                  </a:lnTo>
                  <a:lnTo>
                    <a:pt x="185737" y="225742"/>
                  </a:lnTo>
                  <a:lnTo>
                    <a:pt x="184785" y="228282"/>
                  </a:lnTo>
                  <a:lnTo>
                    <a:pt x="183832" y="228282"/>
                  </a:lnTo>
                  <a:lnTo>
                    <a:pt x="182880" y="227012"/>
                  </a:lnTo>
                  <a:lnTo>
                    <a:pt x="183832" y="224472"/>
                  </a:lnTo>
                  <a:lnTo>
                    <a:pt x="179070" y="224472"/>
                  </a:lnTo>
                  <a:lnTo>
                    <a:pt x="180022" y="221932"/>
                  </a:lnTo>
                  <a:lnTo>
                    <a:pt x="178117" y="221932"/>
                  </a:lnTo>
                  <a:lnTo>
                    <a:pt x="177165" y="220662"/>
                  </a:lnTo>
                  <a:lnTo>
                    <a:pt x="174294" y="216852"/>
                  </a:lnTo>
                  <a:lnTo>
                    <a:pt x="173355" y="215582"/>
                  </a:lnTo>
                  <a:lnTo>
                    <a:pt x="172212" y="216344"/>
                  </a:lnTo>
                  <a:lnTo>
                    <a:pt x="172402" y="216852"/>
                  </a:lnTo>
                  <a:lnTo>
                    <a:pt x="172085" y="216433"/>
                  </a:lnTo>
                  <a:lnTo>
                    <a:pt x="171450" y="216852"/>
                  </a:lnTo>
                  <a:lnTo>
                    <a:pt x="171450" y="215582"/>
                  </a:lnTo>
                  <a:lnTo>
                    <a:pt x="172085" y="216433"/>
                  </a:lnTo>
                  <a:lnTo>
                    <a:pt x="172212" y="216344"/>
                  </a:lnTo>
                  <a:lnTo>
                    <a:pt x="171919" y="215582"/>
                  </a:lnTo>
                  <a:lnTo>
                    <a:pt x="171450" y="214312"/>
                  </a:lnTo>
                  <a:lnTo>
                    <a:pt x="170497" y="214312"/>
                  </a:lnTo>
                  <a:lnTo>
                    <a:pt x="168592" y="213042"/>
                  </a:lnTo>
                  <a:lnTo>
                    <a:pt x="169545" y="210502"/>
                  </a:lnTo>
                  <a:lnTo>
                    <a:pt x="164782" y="209232"/>
                  </a:lnTo>
                  <a:lnTo>
                    <a:pt x="163830" y="206692"/>
                  </a:lnTo>
                  <a:lnTo>
                    <a:pt x="163830" y="205422"/>
                  </a:lnTo>
                  <a:lnTo>
                    <a:pt x="163347" y="205105"/>
                  </a:lnTo>
                  <a:lnTo>
                    <a:pt x="162877" y="205422"/>
                  </a:lnTo>
                  <a:lnTo>
                    <a:pt x="162026" y="209943"/>
                  </a:lnTo>
                  <a:lnTo>
                    <a:pt x="162877" y="210502"/>
                  </a:lnTo>
                  <a:lnTo>
                    <a:pt x="163830" y="214312"/>
                  </a:lnTo>
                  <a:lnTo>
                    <a:pt x="163830" y="213042"/>
                  </a:lnTo>
                  <a:lnTo>
                    <a:pt x="165201" y="216712"/>
                  </a:lnTo>
                  <a:lnTo>
                    <a:pt x="168592" y="215582"/>
                  </a:lnTo>
                  <a:lnTo>
                    <a:pt x="169545" y="218122"/>
                  </a:lnTo>
                  <a:lnTo>
                    <a:pt x="168592" y="218122"/>
                  </a:lnTo>
                  <a:lnTo>
                    <a:pt x="167640" y="219392"/>
                  </a:lnTo>
                  <a:lnTo>
                    <a:pt x="166687" y="219392"/>
                  </a:lnTo>
                  <a:lnTo>
                    <a:pt x="171170" y="221399"/>
                  </a:lnTo>
                  <a:lnTo>
                    <a:pt x="171450" y="220662"/>
                  </a:lnTo>
                  <a:lnTo>
                    <a:pt x="172402" y="221932"/>
                  </a:lnTo>
                  <a:lnTo>
                    <a:pt x="171170" y="221399"/>
                  </a:lnTo>
                  <a:lnTo>
                    <a:pt x="170497" y="223202"/>
                  </a:lnTo>
                  <a:lnTo>
                    <a:pt x="175260" y="229552"/>
                  </a:lnTo>
                  <a:lnTo>
                    <a:pt x="174307" y="227012"/>
                  </a:lnTo>
                  <a:lnTo>
                    <a:pt x="178117" y="232092"/>
                  </a:lnTo>
                  <a:lnTo>
                    <a:pt x="181927" y="229552"/>
                  </a:lnTo>
                  <a:lnTo>
                    <a:pt x="186690" y="233362"/>
                  </a:lnTo>
                  <a:lnTo>
                    <a:pt x="184785" y="233362"/>
                  </a:lnTo>
                  <a:lnTo>
                    <a:pt x="184785" y="234632"/>
                  </a:lnTo>
                  <a:lnTo>
                    <a:pt x="183832" y="235902"/>
                  </a:lnTo>
                  <a:lnTo>
                    <a:pt x="183832" y="237172"/>
                  </a:lnTo>
                  <a:lnTo>
                    <a:pt x="185737" y="238442"/>
                  </a:lnTo>
                  <a:lnTo>
                    <a:pt x="193357" y="238442"/>
                  </a:lnTo>
                  <a:lnTo>
                    <a:pt x="195262" y="237172"/>
                  </a:lnTo>
                  <a:lnTo>
                    <a:pt x="197167" y="237172"/>
                  </a:lnTo>
                  <a:lnTo>
                    <a:pt x="197167" y="238442"/>
                  </a:lnTo>
                  <a:lnTo>
                    <a:pt x="198120" y="239712"/>
                  </a:lnTo>
                  <a:lnTo>
                    <a:pt x="198120" y="237172"/>
                  </a:lnTo>
                  <a:lnTo>
                    <a:pt x="199072" y="238442"/>
                  </a:lnTo>
                  <a:lnTo>
                    <a:pt x="199072" y="240982"/>
                  </a:lnTo>
                  <a:lnTo>
                    <a:pt x="198120" y="242252"/>
                  </a:lnTo>
                  <a:lnTo>
                    <a:pt x="198120" y="243522"/>
                  </a:lnTo>
                  <a:lnTo>
                    <a:pt x="197167" y="243522"/>
                  </a:lnTo>
                  <a:lnTo>
                    <a:pt x="195262" y="244792"/>
                  </a:lnTo>
                  <a:lnTo>
                    <a:pt x="189547" y="242252"/>
                  </a:lnTo>
                  <a:lnTo>
                    <a:pt x="192405" y="244792"/>
                  </a:lnTo>
                  <a:lnTo>
                    <a:pt x="189547" y="244792"/>
                  </a:lnTo>
                  <a:lnTo>
                    <a:pt x="194310" y="247332"/>
                  </a:lnTo>
                  <a:lnTo>
                    <a:pt x="196215" y="248602"/>
                  </a:lnTo>
                  <a:lnTo>
                    <a:pt x="191884" y="247459"/>
                  </a:lnTo>
                  <a:lnTo>
                    <a:pt x="194310" y="249872"/>
                  </a:lnTo>
                  <a:lnTo>
                    <a:pt x="198120" y="252412"/>
                  </a:lnTo>
                  <a:lnTo>
                    <a:pt x="200977" y="252412"/>
                  </a:lnTo>
                  <a:lnTo>
                    <a:pt x="200977" y="251142"/>
                  </a:lnTo>
                  <a:lnTo>
                    <a:pt x="202882" y="251142"/>
                  </a:lnTo>
                  <a:lnTo>
                    <a:pt x="203835" y="249872"/>
                  </a:lnTo>
                  <a:lnTo>
                    <a:pt x="203835" y="248602"/>
                  </a:lnTo>
                  <a:lnTo>
                    <a:pt x="205740" y="246062"/>
                  </a:lnTo>
                  <a:lnTo>
                    <a:pt x="204787" y="244792"/>
                  </a:lnTo>
                  <a:lnTo>
                    <a:pt x="203835" y="247332"/>
                  </a:lnTo>
                  <a:lnTo>
                    <a:pt x="202882" y="248602"/>
                  </a:lnTo>
                  <a:lnTo>
                    <a:pt x="197167" y="248602"/>
                  </a:lnTo>
                  <a:lnTo>
                    <a:pt x="198120" y="247332"/>
                  </a:lnTo>
                  <a:lnTo>
                    <a:pt x="202882" y="247332"/>
                  </a:lnTo>
                  <a:lnTo>
                    <a:pt x="202882" y="243522"/>
                  </a:lnTo>
                  <a:lnTo>
                    <a:pt x="203835" y="242252"/>
                  </a:lnTo>
                  <a:lnTo>
                    <a:pt x="203835" y="240982"/>
                  </a:lnTo>
                  <a:lnTo>
                    <a:pt x="204787" y="239712"/>
                  </a:lnTo>
                  <a:lnTo>
                    <a:pt x="205740" y="244792"/>
                  </a:lnTo>
                  <a:lnTo>
                    <a:pt x="207010" y="239712"/>
                  </a:lnTo>
                  <a:lnTo>
                    <a:pt x="207645" y="237172"/>
                  </a:lnTo>
                  <a:lnTo>
                    <a:pt x="208597" y="237172"/>
                  </a:lnTo>
                  <a:lnTo>
                    <a:pt x="207645" y="240982"/>
                  </a:lnTo>
                  <a:lnTo>
                    <a:pt x="209550" y="237172"/>
                  </a:lnTo>
                  <a:lnTo>
                    <a:pt x="209308" y="235902"/>
                  </a:lnTo>
                  <a:lnTo>
                    <a:pt x="208597" y="232092"/>
                  </a:lnTo>
                  <a:lnTo>
                    <a:pt x="212407" y="228282"/>
                  </a:lnTo>
                  <a:lnTo>
                    <a:pt x="215265" y="225742"/>
                  </a:lnTo>
                  <a:lnTo>
                    <a:pt x="205740" y="225742"/>
                  </a:lnTo>
                  <a:lnTo>
                    <a:pt x="204787" y="221932"/>
                  </a:lnTo>
                  <a:lnTo>
                    <a:pt x="206629" y="219976"/>
                  </a:lnTo>
                  <a:lnTo>
                    <a:pt x="209550" y="216852"/>
                  </a:lnTo>
                  <a:lnTo>
                    <a:pt x="210502" y="214312"/>
                  </a:lnTo>
                  <a:lnTo>
                    <a:pt x="212407" y="213042"/>
                  </a:lnTo>
                  <a:lnTo>
                    <a:pt x="212407" y="217170"/>
                  </a:lnTo>
                  <a:lnTo>
                    <a:pt x="212407" y="218122"/>
                  </a:lnTo>
                  <a:lnTo>
                    <a:pt x="212407" y="219392"/>
                  </a:lnTo>
                  <a:lnTo>
                    <a:pt x="215265" y="218122"/>
                  </a:lnTo>
                  <a:lnTo>
                    <a:pt x="214312" y="215582"/>
                  </a:lnTo>
                  <a:lnTo>
                    <a:pt x="215265" y="214312"/>
                  </a:lnTo>
                  <a:lnTo>
                    <a:pt x="215265" y="216852"/>
                  </a:lnTo>
                  <a:lnTo>
                    <a:pt x="216217" y="214312"/>
                  </a:lnTo>
                  <a:lnTo>
                    <a:pt x="214312" y="213042"/>
                  </a:lnTo>
                  <a:lnTo>
                    <a:pt x="215493" y="211772"/>
                  </a:lnTo>
                  <a:lnTo>
                    <a:pt x="219075" y="207962"/>
                  </a:lnTo>
                  <a:lnTo>
                    <a:pt x="215265" y="211772"/>
                  </a:lnTo>
                  <a:lnTo>
                    <a:pt x="216217" y="209232"/>
                  </a:lnTo>
                  <a:lnTo>
                    <a:pt x="217170" y="209232"/>
                  </a:lnTo>
                  <a:lnTo>
                    <a:pt x="217805" y="206692"/>
                  </a:lnTo>
                  <a:lnTo>
                    <a:pt x="218122" y="205422"/>
                  </a:lnTo>
                  <a:lnTo>
                    <a:pt x="216217" y="206692"/>
                  </a:lnTo>
                  <a:lnTo>
                    <a:pt x="215265" y="200342"/>
                  </a:lnTo>
                  <a:lnTo>
                    <a:pt x="216217" y="197802"/>
                  </a:lnTo>
                  <a:lnTo>
                    <a:pt x="218122" y="197802"/>
                  </a:lnTo>
                  <a:lnTo>
                    <a:pt x="220980" y="191452"/>
                  </a:lnTo>
                  <a:lnTo>
                    <a:pt x="222885" y="188912"/>
                  </a:lnTo>
                  <a:lnTo>
                    <a:pt x="224790" y="183832"/>
                  </a:lnTo>
                  <a:lnTo>
                    <a:pt x="225742" y="183832"/>
                  </a:lnTo>
                  <a:lnTo>
                    <a:pt x="226555" y="180568"/>
                  </a:lnTo>
                  <a:lnTo>
                    <a:pt x="225742" y="180022"/>
                  </a:lnTo>
                  <a:lnTo>
                    <a:pt x="224790" y="176212"/>
                  </a:lnTo>
                  <a:lnTo>
                    <a:pt x="227647" y="164782"/>
                  </a:lnTo>
                  <a:lnTo>
                    <a:pt x="228600" y="168592"/>
                  </a:lnTo>
                  <a:lnTo>
                    <a:pt x="228600" y="167322"/>
                  </a:lnTo>
                  <a:lnTo>
                    <a:pt x="229679" y="164782"/>
                  </a:lnTo>
                  <a:lnTo>
                    <a:pt x="231165" y="161315"/>
                  </a:lnTo>
                  <a:lnTo>
                    <a:pt x="232410" y="161925"/>
                  </a:lnTo>
                  <a:lnTo>
                    <a:pt x="232410" y="160972"/>
                  </a:lnTo>
                  <a:lnTo>
                    <a:pt x="232410" y="160020"/>
                  </a:lnTo>
                  <a:lnTo>
                    <a:pt x="231457" y="160972"/>
                  </a:lnTo>
                  <a:lnTo>
                    <a:pt x="231317" y="160972"/>
                  </a:lnTo>
                  <a:lnTo>
                    <a:pt x="231863" y="159702"/>
                  </a:lnTo>
                  <a:lnTo>
                    <a:pt x="232410" y="158432"/>
                  </a:lnTo>
                  <a:lnTo>
                    <a:pt x="227647" y="158432"/>
                  </a:lnTo>
                  <a:lnTo>
                    <a:pt x="232410" y="152082"/>
                  </a:lnTo>
                  <a:lnTo>
                    <a:pt x="235267" y="149542"/>
                  </a:lnTo>
                  <a:lnTo>
                    <a:pt x="235267" y="153352"/>
                  </a:lnTo>
                  <a:lnTo>
                    <a:pt x="236220" y="153352"/>
                  </a:lnTo>
                  <a:lnTo>
                    <a:pt x="235267" y="157162"/>
                  </a:lnTo>
                  <a:lnTo>
                    <a:pt x="234315" y="157797"/>
                  </a:lnTo>
                  <a:lnTo>
                    <a:pt x="234315" y="158432"/>
                  </a:lnTo>
                  <a:lnTo>
                    <a:pt x="233362" y="160972"/>
                  </a:lnTo>
                  <a:lnTo>
                    <a:pt x="232410" y="162242"/>
                  </a:lnTo>
                  <a:lnTo>
                    <a:pt x="234315" y="160972"/>
                  </a:lnTo>
                  <a:lnTo>
                    <a:pt x="239077" y="148272"/>
                  </a:lnTo>
                  <a:lnTo>
                    <a:pt x="242887" y="141922"/>
                  </a:lnTo>
                  <a:lnTo>
                    <a:pt x="242887" y="138112"/>
                  </a:lnTo>
                  <a:close/>
                </a:path>
                <a:path w="300355" h="252730">
                  <a:moveTo>
                    <a:pt x="242887" y="112395"/>
                  </a:moveTo>
                  <a:lnTo>
                    <a:pt x="241935" y="111442"/>
                  </a:lnTo>
                  <a:lnTo>
                    <a:pt x="241935" y="113347"/>
                  </a:lnTo>
                  <a:lnTo>
                    <a:pt x="242887" y="112395"/>
                  </a:lnTo>
                  <a:close/>
                </a:path>
                <a:path w="300355" h="252730">
                  <a:moveTo>
                    <a:pt x="242887" y="11112"/>
                  </a:moveTo>
                  <a:lnTo>
                    <a:pt x="241935" y="11112"/>
                  </a:lnTo>
                  <a:lnTo>
                    <a:pt x="241211" y="11595"/>
                  </a:lnTo>
                  <a:lnTo>
                    <a:pt x="242887" y="11112"/>
                  </a:lnTo>
                  <a:close/>
                </a:path>
                <a:path w="300355" h="252730">
                  <a:moveTo>
                    <a:pt x="244309" y="11112"/>
                  </a:moveTo>
                  <a:lnTo>
                    <a:pt x="242887" y="11112"/>
                  </a:lnTo>
                  <a:lnTo>
                    <a:pt x="243459" y="11366"/>
                  </a:lnTo>
                  <a:lnTo>
                    <a:pt x="244309" y="11112"/>
                  </a:lnTo>
                  <a:close/>
                </a:path>
                <a:path w="300355" h="252730">
                  <a:moveTo>
                    <a:pt x="245745" y="115252"/>
                  </a:moveTo>
                  <a:lnTo>
                    <a:pt x="245173" y="115633"/>
                  </a:lnTo>
                  <a:lnTo>
                    <a:pt x="244792" y="115252"/>
                  </a:lnTo>
                  <a:lnTo>
                    <a:pt x="244792" y="115887"/>
                  </a:lnTo>
                  <a:lnTo>
                    <a:pt x="243840" y="116522"/>
                  </a:lnTo>
                  <a:lnTo>
                    <a:pt x="244792" y="116522"/>
                  </a:lnTo>
                  <a:lnTo>
                    <a:pt x="244792" y="117157"/>
                  </a:lnTo>
                  <a:lnTo>
                    <a:pt x="244602" y="117538"/>
                  </a:lnTo>
                  <a:lnTo>
                    <a:pt x="244792" y="117373"/>
                  </a:lnTo>
                  <a:lnTo>
                    <a:pt x="245745" y="116522"/>
                  </a:lnTo>
                  <a:lnTo>
                    <a:pt x="245427" y="116522"/>
                  </a:lnTo>
                  <a:lnTo>
                    <a:pt x="245745" y="116205"/>
                  </a:lnTo>
                  <a:lnTo>
                    <a:pt x="245427" y="115887"/>
                  </a:lnTo>
                  <a:lnTo>
                    <a:pt x="245745" y="115252"/>
                  </a:lnTo>
                  <a:close/>
                </a:path>
                <a:path w="300355" h="252730">
                  <a:moveTo>
                    <a:pt x="245745" y="106680"/>
                  </a:moveTo>
                  <a:lnTo>
                    <a:pt x="244792" y="104775"/>
                  </a:lnTo>
                  <a:lnTo>
                    <a:pt x="244792" y="108585"/>
                  </a:lnTo>
                  <a:lnTo>
                    <a:pt x="245745" y="106680"/>
                  </a:lnTo>
                  <a:close/>
                </a:path>
                <a:path w="300355" h="252730">
                  <a:moveTo>
                    <a:pt x="245745" y="11112"/>
                  </a:moveTo>
                  <a:lnTo>
                    <a:pt x="245478" y="10769"/>
                  </a:lnTo>
                  <a:lnTo>
                    <a:pt x="244309" y="11112"/>
                  </a:lnTo>
                  <a:lnTo>
                    <a:pt x="245745" y="11112"/>
                  </a:lnTo>
                  <a:close/>
                </a:path>
                <a:path w="300355" h="252730">
                  <a:moveTo>
                    <a:pt x="246697" y="126682"/>
                  </a:moveTo>
                  <a:lnTo>
                    <a:pt x="245745" y="124142"/>
                  </a:lnTo>
                  <a:lnTo>
                    <a:pt x="243840" y="126682"/>
                  </a:lnTo>
                  <a:lnTo>
                    <a:pt x="243840" y="125412"/>
                  </a:lnTo>
                  <a:lnTo>
                    <a:pt x="243840" y="121920"/>
                  </a:lnTo>
                  <a:lnTo>
                    <a:pt x="244792" y="120015"/>
                  </a:lnTo>
                  <a:lnTo>
                    <a:pt x="244792" y="119062"/>
                  </a:lnTo>
                  <a:lnTo>
                    <a:pt x="245745" y="117792"/>
                  </a:lnTo>
                  <a:lnTo>
                    <a:pt x="244792" y="118224"/>
                  </a:lnTo>
                  <a:lnTo>
                    <a:pt x="244475" y="117792"/>
                  </a:lnTo>
                  <a:lnTo>
                    <a:pt x="244602" y="117538"/>
                  </a:lnTo>
                  <a:lnTo>
                    <a:pt x="244398" y="117729"/>
                  </a:lnTo>
                  <a:lnTo>
                    <a:pt x="243840" y="117157"/>
                  </a:lnTo>
                  <a:lnTo>
                    <a:pt x="243332" y="118668"/>
                  </a:lnTo>
                  <a:lnTo>
                    <a:pt x="242887" y="119062"/>
                  </a:lnTo>
                  <a:lnTo>
                    <a:pt x="243255" y="118910"/>
                  </a:lnTo>
                  <a:lnTo>
                    <a:pt x="242887" y="120015"/>
                  </a:lnTo>
                  <a:lnTo>
                    <a:pt x="242887" y="121602"/>
                  </a:lnTo>
                  <a:lnTo>
                    <a:pt x="239077" y="126682"/>
                  </a:lnTo>
                  <a:lnTo>
                    <a:pt x="242887" y="125412"/>
                  </a:lnTo>
                  <a:lnTo>
                    <a:pt x="240030" y="126682"/>
                  </a:lnTo>
                  <a:lnTo>
                    <a:pt x="240030" y="129222"/>
                  </a:lnTo>
                  <a:lnTo>
                    <a:pt x="237172" y="131762"/>
                  </a:lnTo>
                  <a:lnTo>
                    <a:pt x="238125" y="131762"/>
                  </a:lnTo>
                  <a:lnTo>
                    <a:pt x="239077" y="130492"/>
                  </a:lnTo>
                  <a:lnTo>
                    <a:pt x="237172" y="134302"/>
                  </a:lnTo>
                  <a:lnTo>
                    <a:pt x="238125" y="134302"/>
                  </a:lnTo>
                  <a:lnTo>
                    <a:pt x="239077" y="135572"/>
                  </a:lnTo>
                  <a:lnTo>
                    <a:pt x="240030" y="131762"/>
                  </a:lnTo>
                  <a:lnTo>
                    <a:pt x="240665" y="130492"/>
                  </a:lnTo>
                  <a:lnTo>
                    <a:pt x="241935" y="127952"/>
                  </a:lnTo>
                  <a:lnTo>
                    <a:pt x="242887" y="127952"/>
                  </a:lnTo>
                  <a:lnTo>
                    <a:pt x="241935" y="130492"/>
                  </a:lnTo>
                  <a:lnTo>
                    <a:pt x="245110" y="127952"/>
                  </a:lnTo>
                  <a:lnTo>
                    <a:pt x="246697" y="126682"/>
                  </a:lnTo>
                  <a:close/>
                </a:path>
                <a:path w="300355" h="252730">
                  <a:moveTo>
                    <a:pt x="246697" y="121920"/>
                  </a:moveTo>
                  <a:lnTo>
                    <a:pt x="244792" y="121920"/>
                  </a:lnTo>
                  <a:lnTo>
                    <a:pt x="245745" y="123825"/>
                  </a:lnTo>
                  <a:lnTo>
                    <a:pt x="246697" y="121920"/>
                  </a:lnTo>
                  <a:close/>
                </a:path>
                <a:path w="300355" h="252730">
                  <a:moveTo>
                    <a:pt x="249555" y="110490"/>
                  </a:moveTo>
                  <a:lnTo>
                    <a:pt x="248602" y="109537"/>
                  </a:lnTo>
                  <a:lnTo>
                    <a:pt x="247650" y="111442"/>
                  </a:lnTo>
                  <a:lnTo>
                    <a:pt x="249555" y="110490"/>
                  </a:lnTo>
                  <a:close/>
                </a:path>
                <a:path w="300355" h="252730">
                  <a:moveTo>
                    <a:pt x="250507" y="103822"/>
                  </a:moveTo>
                  <a:lnTo>
                    <a:pt x="249555" y="103822"/>
                  </a:lnTo>
                  <a:lnTo>
                    <a:pt x="247408" y="105257"/>
                  </a:lnTo>
                  <a:lnTo>
                    <a:pt x="249555" y="100965"/>
                  </a:lnTo>
                  <a:lnTo>
                    <a:pt x="249555" y="100012"/>
                  </a:lnTo>
                  <a:lnTo>
                    <a:pt x="247650" y="101917"/>
                  </a:lnTo>
                  <a:lnTo>
                    <a:pt x="246697" y="103822"/>
                  </a:lnTo>
                  <a:lnTo>
                    <a:pt x="246697" y="105727"/>
                  </a:lnTo>
                  <a:lnTo>
                    <a:pt x="246697" y="106680"/>
                  </a:lnTo>
                  <a:lnTo>
                    <a:pt x="247167" y="105727"/>
                  </a:lnTo>
                  <a:lnTo>
                    <a:pt x="247650" y="105727"/>
                  </a:lnTo>
                  <a:lnTo>
                    <a:pt x="246697" y="109537"/>
                  </a:lnTo>
                  <a:lnTo>
                    <a:pt x="247650" y="108585"/>
                  </a:lnTo>
                  <a:lnTo>
                    <a:pt x="250507" y="103822"/>
                  </a:lnTo>
                  <a:close/>
                </a:path>
                <a:path w="300355" h="252730">
                  <a:moveTo>
                    <a:pt x="251460" y="94297"/>
                  </a:moveTo>
                  <a:lnTo>
                    <a:pt x="249555" y="99060"/>
                  </a:lnTo>
                  <a:lnTo>
                    <a:pt x="250507" y="98107"/>
                  </a:lnTo>
                  <a:lnTo>
                    <a:pt x="250507" y="97155"/>
                  </a:lnTo>
                  <a:lnTo>
                    <a:pt x="251460" y="94297"/>
                  </a:lnTo>
                  <a:close/>
                </a:path>
                <a:path w="300355" h="252730">
                  <a:moveTo>
                    <a:pt x="253365" y="103822"/>
                  </a:moveTo>
                  <a:lnTo>
                    <a:pt x="250507" y="103822"/>
                  </a:lnTo>
                  <a:lnTo>
                    <a:pt x="250507" y="106680"/>
                  </a:lnTo>
                  <a:lnTo>
                    <a:pt x="249555" y="110490"/>
                  </a:lnTo>
                  <a:lnTo>
                    <a:pt x="247650" y="117157"/>
                  </a:lnTo>
                  <a:lnTo>
                    <a:pt x="249555" y="117157"/>
                  </a:lnTo>
                  <a:lnTo>
                    <a:pt x="250977" y="114300"/>
                  </a:lnTo>
                  <a:lnTo>
                    <a:pt x="251460" y="113347"/>
                  </a:lnTo>
                  <a:lnTo>
                    <a:pt x="250507" y="114300"/>
                  </a:lnTo>
                  <a:lnTo>
                    <a:pt x="250507" y="113347"/>
                  </a:lnTo>
                  <a:lnTo>
                    <a:pt x="251460" y="113347"/>
                  </a:lnTo>
                  <a:lnTo>
                    <a:pt x="250507" y="112395"/>
                  </a:lnTo>
                  <a:lnTo>
                    <a:pt x="251460" y="109537"/>
                  </a:lnTo>
                  <a:lnTo>
                    <a:pt x="253365" y="106680"/>
                  </a:lnTo>
                  <a:lnTo>
                    <a:pt x="253365" y="103822"/>
                  </a:lnTo>
                  <a:close/>
                </a:path>
                <a:path w="300355" h="252730">
                  <a:moveTo>
                    <a:pt x="253365" y="82867"/>
                  </a:moveTo>
                  <a:lnTo>
                    <a:pt x="251460" y="84772"/>
                  </a:lnTo>
                  <a:lnTo>
                    <a:pt x="251460" y="83820"/>
                  </a:lnTo>
                  <a:lnTo>
                    <a:pt x="250507" y="85725"/>
                  </a:lnTo>
                  <a:lnTo>
                    <a:pt x="250507" y="88582"/>
                  </a:lnTo>
                  <a:lnTo>
                    <a:pt x="250507" y="89535"/>
                  </a:lnTo>
                  <a:lnTo>
                    <a:pt x="251460" y="86677"/>
                  </a:lnTo>
                  <a:lnTo>
                    <a:pt x="252412" y="85725"/>
                  </a:lnTo>
                  <a:lnTo>
                    <a:pt x="253365" y="83820"/>
                  </a:lnTo>
                  <a:lnTo>
                    <a:pt x="253365" y="82867"/>
                  </a:lnTo>
                  <a:close/>
                </a:path>
                <a:path w="300355" h="252730">
                  <a:moveTo>
                    <a:pt x="254317" y="93345"/>
                  </a:moveTo>
                  <a:lnTo>
                    <a:pt x="253834" y="93827"/>
                  </a:lnTo>
                  <a:lnTo>
                    <a:pt x="252412" y="98107"/>
                  </a:lnTo>
                  <a:lnTo>
                    <a:pt x="253365" y="97155"/>
                  </a:lnTo>
                  <a:lnTo>
                    <a:pt x="254317" y="93345"/>
                  </a:lnTo>
                  <a:close/>
                </a:path>
                <a:path w="300355" h="252730">
                  <a:moveTo>
                    <a:pt x="254317" y="92392"/>
                  </a:moveTo>
                  <a:lnTo>
                    <a:pt x="253365" y="94297"/>
                  </a:lnTo>
                  <a:lnTo>
                    <a:pt x="253834" y="93827"/>
                  </a:lnTo>
                  <a:lnTo>
                    <a:pt x="254317" y="92392"/>
                  </a:lnTo>
                  <a:close/>
                </a:path>
                <a:path w="300355" h="252730">
                  <a:moveTo>
                    <a:pt x="254317" y="90487"/>
                  </a:moveTo>
                  <a:lnTo>
                    <a:pt x="251460" y="94297"/>
                  </a:lnTo>
                  <a:lnTo>
                    <a:pt x="252412" y="95250"/>
                  </a:lnTo>
                  <a:lnTo>
                    <a:pt x="251460" y="99060"/>
                  </a:lnTo>
                  <a:lnTo>
                    <a:pt x="252412" y="98107"/>
                  </a:lnTo>
                  <a:lnTo>
                    <a:pt x="253365" y="94297"/>
                  </a:lnTo>
                  <a:lnTo>
                    <a:pt x="254317" y="90487"/>
                  </a:lnTo>
                  <a:close/>
                </a:path>
                <a:path w="300355" h="252730">
                  <a:moveTo>
                    <a:pt x="255270" y="100965"/>
                  </a:moveTo>
                  <a:lnTo>
                    <a:pt x="254317" y="100965"/>
                  </a:lnTo>
                  <a:lnTo>
                    <a:pt x="254317" y="103822"/>
                  </a:lnTo>
                  <a:lnTo>
                    <a:pt x="255270" y="101917"/>
                  </a:lnTo>
                  <a:lnTo>
                    <a:pt x="255270" y="100965"/>
                  </a:lnTo>
                  <a:close/>
                </a:path>
                <a:path w="300355" h="252730">
                  <a:moveTo>
                    <a:pt x="256222" y="84772"/>
                  </a:moveTo>
                  <a:lnTo>
                    <a:pt x="255270" y="85725"/>
                  </a:lnTo>
                  <a:lnTo>
                    <a:pt x="254317" y="84772"/>
                  </a:lnTo>
                  <a:lnTo>
                    <a:pt x="254317" y="87630"/>
                  </a:lnTo>
                  <a:lnTo>
                    <a:pt x="253365" y="89535"/>
                  </a:lnTo>
                  <a:lnTo>
                    <a:pt x="253365" y="91440"/>
                  </a:lnTo>
                  <a:lnTo>
                    <a:pt x="254317" y="89535"/>
                  </a:lnTo>
                  <a:lnTo>
                    <a:pt x="255270" y="88582"/>
                  </a:lnTo>
                  <a:lnTo>
                    <a:pt x="256222" y="86677"/>
                  </a:lnTo>
                  <a:lnTo>
                    <a:pt x="255739" y="86207"/>
                  </a:lnTo>
                  <a:lnTo>
                    <a:pt x="256222" y="85725"/>
                  </a:lnTo>
                  <a:lnTo>
                    <a:pt x="256222" y="84772"/>
                  </a:lnTo>
                  <a:close/>
                </a:path>
                <a:path w="300355" h="252730">
                  <a:moveTo>
                    <a:pt x="257175" y="81915"/>
                  </a:moveTo>
                  <a:lnTo>
                    <a:pt x="256222" y="81915"/>
                  </a:lnTo>
                  <a:lnTo>
                    <a:pt x="256222" y="82867"/>
                  </a:lnTo>
                  <a:lnTo>
                    <a:pt x="257175" y="81915"/>
                  </a:lnTo>
                  <a:close/>
                </a:path>
                <a:path w="300355" h="252730">
                  <a:moveTo>
                    <a:pt x="260032" y="74295"/>
                  </a:moveTo>
                  <a:lnTo>
                    <a:pt x="259080" y="75247"/>
                  </a:lnTo>
                  <a:lnTo>
                    <a:pt x="259080" y="76200"/>
                  </a:lnTo>
                  <a:lnTo>
                    <a:pt x="260032" y="74295"/>
                  </a:lnTo>
                  <a:close/>
                </a:path>
                <a:path w="300355" h="252730">
                  <a:moveTo>
                    <a:pt x="260032" y="73342"/>
                  </a:moveTo>
                  <a:lnTo>
                    <a:pt x="259080" y="73342"/>
                  </a:lnTo>
                  <a:lnTo>
                    <a:pt x="258127" y="75247"/>
                  </a:lnTo>
                  <a:lnTo>
                    <a:pt x="260032" y="74295"/>
                  </a:lnTo>
                  <a:lnTo>
                    <a:pt x="260032" y="73342"/>
                  </a:lnTo>
                  <a:close/>
                </a:path>
                <a:path w="300355" h="252730">
                  <a:moveTo>
                    <a:pt x="260985" y="82867"/>
                  </a:moveTo>
                  <a:lnTo>
                    <a:pt x="260032" y="83820"/>
                  </a:lnTo>
                  <a:lnTo>
                    <a:pt x="260032" y="82867"/>
                  </a:lnTo>
                  <a:lnTo>
                    <a:pt x="258127" y="87630"/>
                  </a:lnTo>
                  <a:lnTo>
                    <a:pt x="260032" y="85725"/>
                  </a:lnTo>
                  <a:lnTo>
                    <a:pt x="259080" y="85725"/>
                  </a:lnTo>
                  <a:lnTo>
                    <a:pt x="260985" y="82867"/>
                  </a:lnTo>
                  <a:close/>
                </a:path>
                <a:path w="300355" h="252730">
                  <a:moveTo>
                    <a:pt x="262890" y="64770"/>
                  </a:moveTo>
                  <a:lnTo>
                    <a:pt x="261937" y="66675"/>
                  </a:lnTo>
                  <a:lnTo>
                    <a:pt x="262890" y="66675"/>
                  </a:lnTo>
                  <a:lnTo>
                    <a:pt x="262890" y="64770"/>
                  </a:lnTo>
                  <a:close/>
                </a:path>
                <a:path w="300355" h="252730">
                  <a:moveTo>
                    <a:pt x="263842" y="69532"/>
                  </a:moveTo>
                  <a:lnTo>
                    <a:pt x="262890" y="69532"/>
                  </a:lnTo>
                  <a:lnTo>
                    <a:pt x="262890" y="68580"/>
                  </a:lnTo>
                  <a:lnTo>
                    <a:pt x="261937" y="72390"/>
                  </a:lnTo>
                  <a:lnTo>
                    <a:pt x="263842" y="69532"/>
                  </a:lnTo>
                  <a:close/>
                </a:path>
                <a:path w="300355" h="252730">
                  <a:moveTo>
                    <a:pt x="263842" y="66675"/>
                  </a:moveTo>
                  <a:lnTo>
                    <a:pt x="262890" y="66675"/>
                  </a:lnTo>
                  <a:lnTo>
                    <a:pt x="261937" y="69532"/>
                  </a:lnTo>
                  <a:lnTo>
                    <a:pt x="263842" y="66675"/>
                  </a:lnTo>
                  <a:close/>
                </a:path>
                <a:path w="300355" h="252730">
                  <a:moveTo>
                    <a:pt x="267652" y="63817"/>
                  </a:moveTo>
                  <a:lnTo>
                    <a:pt x="266700" y="65722"/>
                  </a:lnTo>
                  <a:lnTo>
                    <a:pt x="266700" y="64770"/>
                  </a:lnTo>
                  <a:lnTo>
                    <a:pt x="265747" y="68580"/>
                  </a:lnTo>
                  <a:lnTo>
                    <a:pt x="267652" y="65722"/>
                  </a:lnTo>
                  <a:lnTo>
                    <a:pt x="267652" y="63817"/>
                  </a:lnTo>
                  <a:close/>
                </a:path>
                <a:path w="300355" h="252730">
                  <a:moveTo>
                    <a:pt x="268605" y="66675"/>
                  </a:moveTo>
                  <a:lnTo>
                    <a:pt x="266700" y="70485"/>
                  </a:lnTo>
                  <a:lnTo>
                    <a:pt x="263842" y="72390"/>
                  </a:lnTo>
                  <a:lnTo>
                    <a:pt x="265747" y="72390"/>
                  </a:lnTo>
                  <a:lnTo>
                    <a:pt x="267652" y="71437"/>
                  </a:lnTo>
                  <a:lnTo>
                    <a:pt x="267652" y="69532"/>
                  </a:lnTo>
                  <a:lnTo>
                    <a:pt x="268605" y="68580"/>
                  </a:lnTo>
                  <a:lnTo>
                    <a:pt x="268605" y="66675"/>
                  </a:lnTo>
                  <a:close/>
                </a:path>
                <a:path w="300355" h="252730">
                  <a:moveTo>
                    <a:pt x="268605" y="49530"/>
                  </a:moveTo>
                  <a:lnTo>
                    <a:pt x="267652" y="49530"/>
                  </a:lnTo>
                  <a:lnTo>
                    <a:pt x="266700" y="52387"/>
                  </a:lnTo>
                  <a:lnTo>
                    <a:pt x="266700" y="53340"/>
                  </a:lnTo>
                  <a:lnTo>
                    <a:pt x="268605" y="52387"/>
                  </a:lnTo>
                  <a:lnTo>
                    <a:pt x="268605" y="49530"/>
                  </a:lnTo>
                  <a:close/>
                </a:path>
                <a:path w="300355" h="252730">
                  <a:moveTo>
                    <a:pt x="268922" y="52387"/>
                  </a:moveTo>
                  <a:lnTo>
                    <a:pt x="268605" y="52387"/>
                  </a:lnTo>
                  <a:lnTo>
                    <a:pt x="268833" y="52628"/>
                  </a:lnTo>
                  <a:lnTo>
                    <a:pt x="268922" y="52387"/>
                  </a:lnTo>
                  <a:close/>
                </a:path>
                <a:path w="300355" h="252730">
                  <a:moveTo>
                    <a:pt x="269557" y="53340"/>
                  </a:moveTo>
                  <a:lnTo>
                    <a:pt x="268833" y="52628"/>
                  </a:lnTo>
                  <a:lnTo>
                    <a:pt x="268605" y="53340"/>
                  </a:lnTo>
                  <a:lnTo>
                    <a:pt x="269557" y="53340"/>
                  </a:lnTo>
                  <a:close/>
                </a:path>
                <a:path w="300355" h="252730">
                  <a:moveTo>
                    <a:pt x="269557" y="50482"/>
                  </a:moveTo>
                  <a:lnTo>
                    <a:pt x="268922" y="52387"/>
                  </a:lnTo>
                  <a:lnTo>
                    <a:pt x="269557" y="52387"/>
                  </a:lnTo>
                  <a:lnTo>
                    <a:pt x="269557" y="50482"/>
                  </a:lnTo>
                  <a:close/>
                </a:path>
                <a:path w="300355" h="252730">
                  <a:moveTo>
                    <a:pt x="271462" y="51435"/>
                  </a:moveTo>
                  <a:lnTo>
                    <a:pt x="270510" y="56197"/>
                  </a:lnTo>
                  <a:lnTo>
                    <a:pt x="270510" y="57150"/>
                  </a:lnTo>
                  <a:lnTo>
                    <a:pt x="271462" y="51435"/>
                  </a:lnTo>
                  <a:close/>
                </a:path>
                <a:path w="300355" h="252730">
                  <a:moveTo>
                    <a:pt x="271462" y="44767"/>
                  </a:moveTo>
                  <a:lnTo>
                    <a:pt x="270979" y="44767"/>
                  </a:lnTo>
                  <a:lnTo>
                    <a:pt x="270510" y="46672"/>
                  </a:lnTo>
                  <a:lnTo>
                    <a:pt x="271462" y="44767"/>
                  </a:lnTo>
                  <a:close/>
                </a:path>
                <a:path w="300355" h="252730">
                  <a:moveTo>
                    <a:pt x="272415" y="41910"/>
                  </a:moveTo>
                  <a:lnTo>
                    <a:pt x="271462" y="43345"/>
                  </a:lnTo>
                  <a:lnTo>
                    <a:pt x="271462" y="42862"/>
                  </a:lnTo>
                  <a:lnTo>
                    <a:pt x="271259" y="43649"/>
                  </a:lnTo>
                  <a:lnTo>
                    <a:pt x="270510" y="44767"/>
                  </a:lnTo>
                  <a:lnTo>
                    <a:pt x="270979" y="44767"/>
                  </a:lnTo>
                  <a:lnTo>
                    <a:pt x="271119" y="44157"/>
                  </a:lnTo>
                  <a:lnTo>
                    <a:pt x="271462" y="43815"/>
                  </a:lnTo>
                  <a:lnTo>
                    <a:pt x="272415" y="41910"/>
                  </a:lnTo>
                  <a:close/>
                </a:path>
                <a:path w="300355" h="252730">
                  <a:moveTo>
                    <a:pt x="273367" y="44767"/>
                  </a:moveTo>
                  <a:lnTo>
                    <a:pt x="272415" y="44767"/>
                  </a:lnTo>
                  <a:lnTo>
                    <a:pt x="270510" y="49530"/>
                  </a:lnTo>
                  <a:lnTo>
                    <a:pt x="271462" y="48577"/>
                  </a:lnTo>
                  <a:lnTo>
                    <a:pt x="272415" y="46672"/>
                  </a:lnTo>
                  <a:lnTo>
                    <a:pt x="272415" y="49530"/>
                  </a:lnTo>
                  <a:lnTo>
                    <a:pt x="273367" y="44767"/>
                  </a:lnTo>
                  <a:close/>
                </a:path>
                <a:path w="300355" h="252730">
                  <a:moveTo>
                    <a:pt x="284797" y="27622"/>
                  </a:moveTo>
                  <a:lnTo>
                    <a:pt x="283845" y="25717"/>
                  </a:lnTo>
                  <a:lnTo>
                    <a:pt x="281940" y="29527"/>
                  </a:lnTo>
                  <a:lnTo>
                    <a:pt x="280035" y="35242"/>
                  </a:lnTo>
                  <a:lnTo>
                    <a:pt x="279082" y="37147"/>
                  </a:lnTo>
                  <a:lnTo>
                    <a:pt x="280987" y="36512"/>
                  </a:lnTo>
                  <a:lnTo>
                    <a:pt x="280987" y="37147"/>
                  </a:lnTo>
                  <a:lnTo>
                    <a:pt x="280035" y="39052"/>
                  </a:lnTo>
                  <a:lnTo>
                    <a:pt x="281940" y="37147"/>
                  </a:lnTo>
                  <a:lnTo>
                    <a:pt x="281520" y="36334"/>
                  </a:lnTo>
                  <a:lnTo>
                    <a:pt x="281940" y="36195"/>
                  </a:lnTo>
                  <a:lnTo>
                    <a:pt x="281940" y="30480"/>
                  </a:lnTo>
                  <a:lnTo>
                    <a:pt x="283845" y="27622"/>
                  </a:lnTo>
                  <a:lnTo>
                    <a:pt x="284797" y="27622"/>
                  </a:lnTo>
                  <a:close/>
                </a:path>
                <a:path w="300355" h="252730">
                  <a:moveTo>
                    <a:pt x="286702" y="20002"/>
                  </a:moveTo>
                  <a:lnTo>
                    <a:pt x="285750" y="20002"/>
                  </a:lnTo>
                  <a:lnTo>
                    <a:pt x="285750" y="22860"/>
                  </a:lnTo>
                  <a:lnTo>
                    <a:pt x="286702" y="20002"/>
                  </a:lnTo>
                  <a:close/>
                </a:path>
                <a:path w="300355" h="252730">
                  <a:moveTo>
                    <a:pt x="293370" y="0"/>
                  </a:moveTo>
                  <a:lnTo>
                    <a:pt x="291465" y="0"/>
                  </a:lnTo>
                  <a:lnTo>
                    <a:pt x="290512" y="952"/>
                  </a:lnTo>
                  <a:lnTo>
                    <a:pt x="292417" y="952"/>
                  </a:lnTo>
                  <a:lnTo>
                    <a:pt x="293370" y="0"/>
                  </a:lnTo>
                  <a:close/>
                </a:path>
                <a:path w="300355" h="252730">
                  <a:moveTo>
                    <a:pt x="298132" y="9842"/>
                  </a:moveTo>
                  <a:lnTo>
                    <a:pt x="290512" y="8572"/>
                  </a:lnTo>
                  <a:lnTo>
                    <a:pt x="290512" y="6032"/>
                  </a:lnTo>
                  <a:lnTo>
                    <a:pt x="287655" y="8572"/>
                  </a:lnTo>
                  <a:lnTo>
                    <a:pt x="280987" y="4762"/>
                  </a:lnTo>
                  <a:lnTo>
                    <a:pt x="275272" y="8572"/>
                  </a:lnTo>
                  <a:lnTo>
                    <a:pt x="274320" y="8572"/>
                  </a:lnTo>
                  <a:lnTo>
                    <a:pt x="276225" y="7302"/>
                  </a:lnTo>
                  <a:lnTo>
                    <a:pt x="275272" y="6032"/>
                  </a:lnTo>
                  <a:lnTo>
                    <a:pt x="274320" y="7302"/>
                  </a:lnTo>
                  <a:lnTo>
                    <a:pt x="272415" y="8572"/>
                  </a:lnTo>
                  <a:lnTo>
                    <a:pt x="268605" y="8572"/>
                  </a:lnTo>
                  <a:lnTo>
                    <a:pt x="259080" y="9842"/>
                  </a:lnTo>
                  <a:lnTo>
                    <a:pt x="255270" y="8572"/>
                  </a:lnTo>
                  <a:lnTo>
                    <a:pt x="244792" y="9842"/>
                  </a:lnTo>
                  <a:lnTo>
                    <a:pt x="245478" y="10769"/>
                  </a:lnTo>
                  <a:lnTo>
                    <a:pt x="248602" y="9842"/>
                  </a:lnTo>
                  <a:lnTo>
                    <a:pt x="245745" y="12382"/>
                  </a:lnTo>
                  <a:lnTo>
                    <a:pt x="243459" y="11366"/>
                  </a:lnTo>
                  <a:lnTo>
                    <a:pt x="240030" y="12382"/>
                  </a:lnTo>
                  <a:lnTo>
                    <a:pt x="241211" y="11595"/>
                  </a:lnTo>
                  <a:lnTo>
                    <a:pt x="229552" y="14922"/>
                  </a:lnTo>
                  <a:lnTo>
                    <a:pt x="228600" y="13652"/>
                  </a:lnTo>
                  <a:lnTo>
                    <a:pt x="227876" y="12700"/>
                  </a:lnTo>
                  <a:lnTo>
                    <a:pt x="225742" y="13652"/>
                  </a:lnTo>
                  <a:lnTo>
                    <a:pt x="224790" y="12382"/>
                  </a:lnTo>
                  <a:lnTo>
                    <a:pt x="223837" y="13652"/>
                  </a:lnTo>
                  <a:lnTo>
                    <a:pt x="221932" y="13652"/>
                  </a:lnTo>
                  <a:lnTo>
                    <a:pt x="220027" y="12382"/>
                  </a:lnTo>
                  <a:lnTo>
                    <a:pt x="221932" y="12382"/>
                  </a:lnTo>
                  <a:lnTo>
                    <a:pt x="219075" y="11112"/>
                  </a:lnTo>
                  <a:lnTo>
                    <a:pt x="213360" y="12382"/>
                  </a:lnTo>
                  <a:lnTo>
                    <a:pt x="216217" y="12382"/>
                  </a:lnTo>
                  <a:lnTo>
                    <a:pt x="185737" y="17462"/>
                  </a:lnTo>
                  <a:lnTo>
                    <a:pt x="186690" y="18732"/>
                  </a:lnTo>
                  <a:lnTo>
                    <a:pt x="180022" y="20002"/>
                  </a:lnTo>
                  <a:lnTo>
                    <a:pt x="180975" y="18732"/>
                  </a:lnTo>
                  <a:lnTo>
                    <a:pt x="173355" y="20002"/>
                  </a:lnTo>
                  <a:lnTo>
                    <a:pt x="171450" y="21272"/>
                  </a:lnTo>
                  <a:lnTo>
                    <a:pt x="169545" y="21272"/>
                  </a:lnTo>
                  <a:lnTo>
                    <a:pt x="163830" y="21272"/>
                  </a:lnTo>
                  <a:lnTo>
                    <a:pt x="166687" y="20002"/>
                  </a:lnTo>
                  <a:lnTo>
                    <a:pt x="162877" y="21272"/>
                  </a:lnTo>
                  <a:lnTo>
                    <a:pt x="158115" y="23812"/>
                  </a:lnTo>
                  <a:lnTo>
                    <a:pt x="155257" y="23812"/>
                  </a:lnTo>
                  <a:lnTo>
                    <a:pt x="155257" y="25082"/>
                  </a:lnTo>
                  <a:lnTo>
                    <a:pt x="151447" y="25082"/>
                  </a:lnTo>
                  <a:lnTo>
                    <a:pt x="154305" y="23812"/>
                  </a:lnTo>
                  <a:lnTo>
                    <a:pt x="148590" y="23812"/>
                  </a:lnTo>
                  <a:lnTo>
                    <a:pt x="152400" y="22542"/>
                  </a:lnTo>
                  <a:lnTo>
                    <a:pt x="143827" y="21272"/>
                  </a:lnTo>
                  <a:lnTo>
                    <a:pt x="142189" y="24180"/>
                  </a:lnTo>
                  <a:lnTo>
                    <a:pt x="143827" y="23812"/>
                  </a:lnTo>
                  <a:lnTo>
                    <a:pt x="141922" y="24663"/>
                  </a:lnTo>
                  <a:lnTo>
                    <a:pt x="141478" y="25438"/>
                  </a:lnTo>
                  <a:lnTo>
                    <a:pt x="142875" y="26352"/>
                  </a:lnTo>
                  <a:lnTo>
                    <a:pt x="138112" y="27622"/>
                  </a:lnTo>
                  <a:lnTo>
                    <a:pt x="132397" y="27622"/>
                  </a:lnTo>
                  <a:lnTo>
                    <a:pt x="130492" y="25082"/>
                  </a:lnTo>
                  <a:lnTo>
                    <a:pt x="125730" y="25996"/>
                  </a:lnTo>
                  <a:lnTo>
                    <a:pt x="125730" y="27622"/>
                  </a:lnTo>
                  <a:lnTo>
                    <a:pt x="125730" y="28892"/>
                  </a:lnTo>
                  <a:lnTo>
                    <a:pt x="124777" y="28892"/>
                  </a:lnTo>
                  <a:lnTo>
                    <a:pt x="125730" y="27622"/>
                  </a:lnTo>
                  <a:lnTo>
                    <a:pt x="125730" y="25996"/>
                  </a:lnTo>
                  <a:lnTo>
                    <a:pt x="123825" y="26352"/>
                  </a:lnTo>
                  <a:lnTo>
                    <a:pt x="121920" y="26352"/>
                  </a:lnTo>
                  <a:lnTo>
                    <a:pt x="120015" y="27622"/>
                  </a:lnTo>
                  <a:lnTo>
                    <a:pt x="117157" y="27622"/>
                  </a:lnTo>
                  <a:lnTo>
                    <a:pt x="115252" y="28892"/>
                  </a:lnTo>
                  <a:lnTo>
                    <a:pt x="114973" y="28714"/>
                  </a:lnTo>
                  <a:lnTo>
                    <a:pt x="113347" y="30162"/>
                  </a:lnTo>
                  <a:lnTo>
                    <a:pt x="119062" y="28892"/>
                  </a:lnTo>
                  <a:lnTo>
                    <a:pt x="116205" y="30162"/>
                  </a:lnTo>
                  <a:lnTo>
                    <a:pt x="113347" y="32702"/>
                  </a:lnTo>
                  <a:lnTo>
                    <a:pt x="107632" y="32702"/>
                  </a:lnTo>
                  <a:lnTo>
                    <a:pt x="107632" y="31432"/>
                  </a:lnTo>
                  <a:lnTo>
                    <a:pt x="105727" y="31432"/>
                  </a:lnTo>
                  <a:lnTo>
                    <a:pt x="105727" y="30162"/>
                  </a:lnTo>
                  <a:lnTo>
                    <a:pt x="105727" y="28892"/>
                  </a:lnTo>
                  <a:lnTo>
                    <a:pt x="107797" y="29248"/>
                  </a:lnTo>
                  <a:lnTo>
                    <a:pt x="107149" y="28892"/>
                  </a:lnTo>
                  <a:lnTo>
                    <a:pt x="104775" y="27622"/>
                  </a:lnTo>
                  <a:lnTo>
                    <a:pt x="100965" y="30162"/>
                  </a:lnTo>
                  <a:lnTo>
                    <a:pt x="100965" y="28892"/>
                  </a:lnTo>
                  <a:lnTo>
                    <a:pt x="100012" y="28892"/>
                  </a:lnTo>
                  <a:lnTo>
                    <a:pt x="99060" y="30162"/>
                  </a:lnTo>
                  <a:lnTo>
                    <a:pt x="98107" y="30162"/>
                  </a:lnTo>
                  <a:lnTo>
                    <a:pt x="100012" y="27622"/>
                  </a:lnTo>
                  <a:lnTo>
                    <a:pt x="96202" y="30162"/>
                  </a:lnTo>
                  <a:lnTo>
                    <a:pt x="94411" y="28575"/>
                  </a:lnTo>
                  <a:lnTo>
                    <a:pt x="91440" y="30162"/>
                  </a:lnTo>
                  <a:lnTo>
                    <a:pt x="94297" y="31432"/>
                  </a:lnTo>
                  <a:lnTo>
                    <a:pt x="85725" y="33972"/>
                  </a:lnTo>
                  <a:lnTo>
                    <a:pt x="88582" y="27622"/>
                  </a:lnTo>
                  <a:lnTo>
                    <a:pt x="79057" y="30162"/>
                  </a:lnTo>
                  <a:lnTo>
                    <a:pt x="83820" y="30162"/>
                  </a:lnTo>
                  <a:lnTo>
                    <a:pt x="81915" y="31432"/>
                  </a:lnTo>
                  <a:lnTo>
                    <a:pt x="77152" y="31432"/>
                  </a:lnTo>
                  <a:lnTo>
                    <a:pt x="76200" y="30162"/>
                  </a:lnTo>
                  <a:lnTo>
                    <a:pt x="69532" y="31432"/>
                  </a:lnTo>
                  <a:lnTo>
                    <a:pt x="71437" y="31432"/>
                  </a:lnTo>
                  <a:lnTo>
                    <a:pt x="71437" y="32702"/>
                  </a:lnTo>
                  <a:lnTo>
                    <a:pt x="68580" y="33972"/>
                  </a:lnTo>
                  <a:lnTo>
                    <a:pt x="68580" y="32702"/>
                  </a:lnTo>
                  <a:lnTo>
                    <a:pt x="61912" y="32702"/>
                  </a:lnTo>
                  <a:lnTo>
                    <a:pt x="62382" y="33337"/>
                  </a:lnTo>
                  <a:lnTo>
                    <a:pt x="66675" y="35242"/>
                  </a:lnTo>
                  <a:lnTo>
                    <a:pt x="60007" y="35242"/>
                  </a:lnTo>
                  <a:lnTo>
                    <a:pt x="62865" y="33972"/>
                  </a:lnTo>
                  <a:lnTo>
                    <a:pt x="62382" y="33337"/>
                  </a:lnTo>
                  <a:lnTo>
                    <a:pt x="60960" y="32702"/>
                  </a:lnTo>
                  <a:lnTo>
                    <a:pt x="61912" y="32702"/>
                  </a:lnTo>
                  <a:lnTo>
                    <a:pt x="60007" y="30162"/>
                  </a:lnTo>
                  <a:lnTo>
                    <a:pt x="58102" y="27622"/>
                  </a:lnTo>
                  <a:lnTo>
                    <a:pt x="59055" y="25082"/>
                  </a:lnTo>
                  <a:lnTo>
                    <a:pt x="55245" y="27622"/>
                  </a:lnTo>
                  <a:lnTo>
                    <a:pt x="51435" y="27622"/>
                  </a:lnTo>
                  <a:lnTo>
                    <a:pt x="50482" y="30162"/>
                  </a:lnTo>
                  <a:lnTo>
                    <a:pt x="44767" y="30162"/>
                  </a:lnTo>
                  <a:lnTo>
                    <a:pt x="47612" y="28892"/>
                  </a:lnTo>
                  <a:lnTo>
                    <a:pt x="42849" y="28892"/>
                  </a:lnTo>
                  <a:lnTo>
                    <a:pt x="44767" y="27622"/>
                  </a:lnTo>
                  <a:lnTo>
                    <a:pt x="47612" y="27622"/>
                  </a:lnTo>
                  <a:lnTo>
                    <a:pt x="44767" y="26352"/>
                  </a:lnTo>
                  <a:lnTo>
                    <a:pt x="41910" y="27622"/>
                  </a:lnTo>
                  <a:lnTo>
                    <a:pt x="35242" y="31432"/>
                  </a:lnTo>
                  <a:lnTo>
                    <a:pt x="34290" y="31432"/>
                  </a:lnTo>
                  <a:lnTo>
                    <a:pt x="35242" y="30162"/>
                  </a:lnTo>
                  <a:lnTo>
                    <a:pt x="34290" y="30162"/>
                  </a:lnTo>
                  <a:lnTo>
                    <a:pt x="33324" y="31432"/>
                  </a:lnTo>
                  <a:lnTo>
                    <a:pt x="31432" y="31432"/>
                  </a:lnTo>
                  <a:lnTo>
                    <a:pt x="31432" y="30162"/>
                  </a:lnTo>
                  <a:lnTo>
                    <a:pt x="31432" y="28892"/>
                  </a:lnTo>
                  <a:lnTo>
                    <a:pt x="30480" y="28892"/>
                  </a:lnTo>
                  <a:lnTo>
                    <a:pt x="26670" y="30162"/>
                  </a:lnTo>
                  <a:lnTo>
                    <a:pt x="21907" y="30162"/>
                  </a:lnTo>
                  <a:lnTo>
                    <a:pt x="21907" y="46672"/>
                  </a:lnTo>
                  <a:lnTo>
                    <a:pt x="19037" y="46672"/>
                  </a:lnTo>
                  <a:lnTo>
                    <a:pt x="19037" y="45402"/>
                  </a:lnTo>
                  <a:lnTo>
                    <a:pt x="21907" y="46672"/>
                  </a:lnTo>
                  <a:lnTo>
                    <a:pt x="21907" y="30162"/>
                  </a:lnTo>
                  <a:lnTo>
                    <a:pt x="20002" y="30162"/>
                  </a:lnTo>
                  <a:lnTo>
                    <a:pt x="21907" y="28892"/>
                  </a:lnTo>
                  <a:lnTo>
                    <a:pt x="18097" y="28892"/>
                  </a:lnTo>
                  <a:lnTo>
                    <a:pt x="14274" y="30162"/>
                  </a:lnTo>
                  <a:lnTo>
                    <a:pt x="11430" y="31432"/>
                  </a:lnTo>
                  <a:lnTo>
                    <a:pt x="8572" y="31432"/>
                  </a:lnTo>
                  <a:lnTo>
                    <a:pt x="6667" y="33972"/>
                  </a:lnTo>
                  <a:lnTo>
                    <a:pt x="4762" y="33972"/>
                  </a:lnTo>
                  <a:lnTo>
                    <a:pt x="4216" y="34709"/>
                  </a:lnTo>
                  <a:lnTo>
                    <a:pt x="3810" y="34290"/>
                  </a:lnTo>
                  <a:lnTo>
                    <a:pt x="3810" y="35242"/>
                  </a:lnTo>
                  <a:lnTo>
                    <a:pt x="3810" y="36512"/>
                  </a:lnTo>
                  <a:lnTo>
                    <a:pt x="1905" y="36512"/>
                  </a:lnTo>
                  <a:lnTo>
                    <a:pt x="0" y="39052"/>
                  </a:lnTo>
                  <a:lnTo>
                    <a:pt x="0" y="40322"/>
                  </a:lnTo>
                  <a:lnTo>
                    <a:pt x="3810" y="44132"/>
                  </a:lnTo>
                  <a:lnTo>
                    <a:pt x="7620" y="45402"/>
                  </a:lnTo>
                  <a:lnTo>
                    <a:pt x="9525" y="46672"/>
                  </a:lnTo>
                  <a:lnTo>
                    <a:pt x="9525" y="47942"/>
                  </a:lnTo>
                  <a:lnTo>
                    <a:pt x="10477" y="50482"/>
                  </a:lnTo>
                  <a:lnTo>
                    <a:pt x="14274" y="54292"/>
                  </a:lnTo>
                  <a:lnTo>
                    <a:pt x="13335" y="51752"/>
                  </a:lnTo>
                  <a:lnTo>
                    <a:pt x="13335" y="49212"/>
                  </a:lnTo>
                  <a:lnTo>
                    <a:pt x="18097" y="53022"/>
                  </a:lnTo>
                  <a:lnTo>
                    <a:pt x="23799" y="58102"/>
                  </a:lnTo>
                  <a:lnTo>
                    <a:pt x="19037" y="55562"/>
                  </a:lnTo>
                  <a:lnTo>
                    <a:pt x="20002" y="58102"/>
                  </a:lnTo>
                  <a:lnTo>
                    <a:pt x="21907" y="59372"/>
                  </a:lnTo>
                  <a:lnTo>
                    <a:pt x="26670" y="61912"/>
                  </a:lnTo>
                  <a:lnTo>
                    <a:pt x="28562" y="65722"/>
                  </a:lnTo>
                  <a:lnTo>
                    <a:pt x="25717" y="63182"/>
                  </a:lnTo>
                  <a:lnTo>
                    <a:pt x="27622" y="65722"/>
                  </a:lnTo>
                  <a:lnTo>
                    <a:pt x="27089" y="65557"/>
                  </a:lnTo>
                  <a:lnTo>
                    <a:pt x="32385" y="74612"/>
                  </a:lnTo>
                  <a:lnTo>
                    <a:pt x="35242" y="73342"/>
                  </a:lnTo>
                  <a:lnTo>
                    <a:pt x="35712" y="73977"/>
                  </a:lnTo>
                  <a:lnTo>
                    <a:pt x="36195" y="73342"/>
                  </a:lnTo>
                  <a:lnTo>
                    <a:pt x="36195" y="74612"/>
                  </a:lnTo>
                  <a:lnTo>
                    <a:pt x="35712" y="73977"/>
                  </a:lnTo>
                  <a:lnTo>
                    <a:pt x="35560" y="74193"/>
                  </a:lnTo>
                  <a:lnTo>
                    <a:pt x="37147" y="78422"/>
                  </a:lnTo>
                  <a:lnTo>
                    <a:pt x="39052" y="74612"/>
                  </a:lnTo>
                  <a:lnTo>
                    <a:pt x="44767" y="82232"/>
                  </a:lnTo>
                  <a:lnTo>
                    <a:pt x="42849" y="80962"/>
                  </a:lnTo>
                  <a:lnTo>
                    <a:pt x="46672" y="84772"/>
                  </a:lnTo>
                  <a:lnTo>
                    <a:pt x="45720" y="84772"/>
                  </a:lnTo>
                  <a:lnTo>
                    <a:pt x="50482" y="88582"/>
                  </a:lnTo>
                  <a:lnTo>
                    <a:pt x="51435" y="88582"/>
                  </a:lnTo>
                  <a:lnTo>
                    <a:pt x="53340" y="89852"/>
                  </a:lnTo>
                  <a:lnTo>
                    <a:pt x="55245" y="92392"/>
                  </a:lnTo>
                  <a:lnTo>
                    <a:pt x="53340" y="91122"/>
                  </a:lnTo>
                  <a:lnTo>
                    <a:pt x="56197" y="93662"/>
                  </a:lnTo>
                  <a:lnTo>
                    <a:pt x="56197" y="95783"/>
                  </a:lnTo>
                  <a:lnTo>
                    <a:pt x="57531" y="98742"/>
                  </a:lnTo>
                  <a:lnTo>
                    <a:pt x="59055" y="98742"/>
                  </a:lnTo>
                  <a:lnTo>
                    <a:pt x="60007" y="100012"/>
                  </a:lnTo>
                  <a:lnTo>
                    <a:pt x="60007" y="100647"/>
                  </a:lnTo>
                  <a:lnTo>
                    <a:pt x="60960" y="101282"/>
                  </a:lnTo>
                  <a:lnTo>
                    <a:pt x="64770" y="105092"/>
                  </a:lnTo>
                  <a:lnTo>
                    <a:pt x="63817" y="106362"/>
                  </a:lnTo>
                  <a:lnTo>
                    <a:pt x="67627" y="108902"/>
                  </a:lnTo>
                  <a:lnTo>
                    <a:pt x="66675" y="110172"/>
                  </a:lnTo>
                  <a:lnTo>
                    <a:pt x="68580" y="111442"/>
                  </a:lnTo>
                  <a:lnTo>
                    <a:pt x="71437" y="111442"/>
                  </a:lnTo>
                  <a:lnTo>
                    <a:pt x="72491" y="113563"/>
                  </a:lnTo>
                  <a:lnTo>
                    <a:pt x="76200" y="116522"/>
                  </a:lnTo>
                  <a:lnTo>
                    <a:pt x="78105" y="120332"/>
                  </a:lnTo>
                  <a:lnTo>
                    <a:pt x="80962" y="122872"/>
                  </a:lnTo>
                  <a:lnTo>
                    <a:pt x="84772" y="125412"/>
                  </a:lnTo>
                  <a:lnTo>
                    <a:pt x="86677" y="127952"/>
                  </a:lnTo>
                  <a:lnTo>
                    <a:pt x="86677" y="129222"/>
                  </a:lnTo>
                  <a:lnTo>
                    <a:pt x="88582" y="130492"/>
                  </a:lnTo>
                  <a:lnTo>
                    <a:pt x="87630" y="127952"/>
                  </a:lnTo>
                  <a:lnTo>
                    <a:pt x="90487" y="130492"/>
                  </a:lnTo>
                  <a:lnTo>
                    <a:pt x="92392" y="129222"/>
                  </a:lnTo>
                  <a:lnTo>
                    <a:pt x="93345" y="138112"/>
                  </a:lnTo>
                  <a:lnTo>
                    <a:pt x="97155" y="139382"/>
                  </a:lnTo>
                  <a:lnTo>
                    <a:pt x="97155" y="140652"/>
                  </a:lnTo>
                  <a:lnTo>
                    <a:pt x="96202" y="139382"/>
                  </a:lnTo>
                  <a:lnTo>
                    <a:pt x="96202" y="140652"/>
                  </a:lnTo>
                  <a:lnTo>
                    <a:pt x="100965" y="144462"/>
                  </a:lnTo>
                  <a:lnTo>
                    <a:pt x="100012" y="143192"/>
                  </a:lnTo>
                  <a:lnTo>
                    <a:pt x="104775" y="145732"/>
                  </a:lnTo>
                  <a:lnTo>
                    <a:pt x="106680" y="149542"/>
                  </a:lnTo>
                  <a:lnTo>
                    <a:pt x="105727" y="147002"/>
                  </a:lnTo>
                  <a:lnTo>
                    <a:pt x="109537" y="149542"/>
                  </a:lnTo>
                  <a:lnTo>
                    <a:pt x="112395" y="150812"/>
                  </a:lnTo>
                  <a:lnTo>
                    <a:pt x="112395" y="149542"/>
                  </a:lnTo>
                  <a:lnTo>
                    <a:pt x="111442" y="148272"/>
                  </a:lnTo>
                  <a:lnTo>
                    <a:pt x="112395" y="149034"/>
                  </a:lnTo>
                  <a:lnTo>
                    <a:pt x="112395" y="148272"/>
                  </a:lnTo>
                  <a:lnTo>
                    <a:pt x="111912" y="147002"/>
                  </a:lnTo>
                  <a:lnTo>
                    <a:pt x="111442" y="145732"/>
                  </a:lnTo>
                  <a:lnTo>
                    <a:pt x="114300" y="148272"/>
                  </a:lnTo>
                  <a:lnTo>
                    <a:pt x="113347" y="145732"/>
                  </a:lnTo>
                  <a:lnTo>
                    <a:pt x="111442" y="143192"/>
                  </a:lnTo>
                  <a:lnTo>
                    <a:pt x="109537" y="140652"/>
                  </a:lnTo>
                  <a:lnTo>
                    <a:pt x="108585" y="139382"/>
                  </a:lnTo>
                  <a:lnTo>
                    <a:pt x="107632" y="138112"/>
                  </a:lnTo>
                  <a:lnTo>
                    <a:pt x="105727" y="139382"/>
                  </a:lnTo>
                  <a:lnTo>
                    <a:pt x="105727" y="138112"/>
                  </a:lnTo>
                  <a:lnTo>
                    <a:pt x="103822" y="138112"/>
                  </a:lnTo>
                  <a:lnTo>
                    <a:pt x="99060" y="131762"/>
                  </a:lnTo>
                  <a:lnTo>
                    <a:pt x="96202" y="131762"/>
                  </a:lnTo>
                  <a:lnTo>
                    <a:pt x="96202" y="130492"/>
                  </a:lnTo>
                  <a:lnTo>
                    <a:pt x="95567" y="129222"/>
                  </a:lnTo>
                  <a:lnTo>
                    <a:pt x="94932" y="127952"/>
                  </a:lnTo>
                  <a:lnTo>
                    <a:pt x="94297" y="126682"/>
                  </a:lnTo>
                  <a:lnTo>
                    <a:pt x="93535" y="125412"/>
                  </a:lnTo>
                  <a:lnTo>
                    <a:pt x="90487" y="120332"/>
                  </a:lnTo>
                  <a:lnTo>
                    <a:pt x="91440" y="125412"/>
                  </a:lnTo>
                  <a:lnTo>
                    <a:pt x="88392" y="120332"/>
                  </a:lnTo>
                  <a:lnTo>
                    <a:pt x="87630" y="119062"/>
                  </a:lnTo>
                  <a:lnTo>
                    <a:pt x="86677" y="119062"/>
                  </a:lnTo>
                  <a:lnTo>
                    <a:pt x="83820" y="120332"/>
                  </a:lnTo>
                  <a:lnTo>
                    <a:pt x="83820" y="112712"/>
                  </a:lnTo>
                  <a:lnTo>
                    <a:pt x="80010" y="111442"/>
                  </a:lnTo>
                  <a:lnTo>
                    <a:pt x="80962" y="112712"/>
                  </a:lnTo>
                  <a:lnTo>
                    <a:pt x="79057" y="111442"/>
                  </a:lnTo>
                  <a:lnTo>
                    <a:pt x="79057" y="105092"/>
                  </a:lnTo>
                  <a:lnTo>
                    <a:pt x="78105" y="103822"/>
                  </a:lnTo>
                  <a:lnTo>
                    <a:pt x="78105" y="102552"/>
                  </a:lnTo>
                  <a:lnTo>
                    <a:pt x="80010" y="103822"/>
                  </a:lnTo>
                  <a:lnTo>
                    <a:pt x="79286" y="102552"/>
                  </a:lnTo>
                  <a:lnTo>
                    <a:pt x="77152" y="98742"/>
                  </a:lnTo>
                  <a:lnTo>
                    <a:pt x="78105" y="105092"/>
                  </a:lnTo>
                  <a:lnTo>
                    <a:pt x="74295" y="101282"/>
                  </a:lnTo>
                  <a:lnTo>
                    <a:pt x="74295" y="100012"/>
                  </a:lnTo>
                  <a:lnTo>
                    <a:pt x="77152" y="100012"/>
                  </a:lnTo>
                  <a:lnTo>
                    <a:pt x="75247" y="98742"/>
                  </a:lnTo>
                  <a:lnTo>
                    <a:pt x="74295" y="96202"/>
                  </a:lnTo>
                  <a:lnTo>
                    <a:pt x="66675" y="93662"/>
                  </a:lnTo>
                  <a:lnTo>
                    <a:pt x="66192" y="92392"/>
                  </a:lnTo>
                  <a:lnTo>
                    <a:pt x="64770" y="88582"/>
                  </a:lnTo>
                  <a:lnTo>
                    <a:pt x="64770" y="92392"/>
                  </a:lnTo>
                  <a:lnTo>
                    <a:pt x="60007" y="87312"/>
                  </a:lnTo>
                  <a:lnTo>
                    <a:pt x="59245" y="82232"/>
                  </a:lnTo>
                  <a:lnTo>
                    <a:pt x="59055" y="80962"/>
                  </a:lnTo>
                  <a:lnTo>
                    <a:pt x="55245" y="80962"/>
                  </a:lnTo>
                  <a:lnTo>
                    <a:pt x="55245" y="79692"/>
                  </a:lnTo>
                  <a:lnTo>
                    <a:pt x="53340" y="77152"/>
                  </a:lnTo>
                  <a:lnTo>
                    <a:pt x="48577" y="73342"/>
                  </a:lnTo>
                  <a:lnTo>
                    <a:pt x="46672" y="73342"/>
                  </a:lnTo>
                  <a:lnTo>
                    <a:pt x="48577" y="69532"/>
                  </a:lnTo>
                  <a:lnTo>
                    <a:pt x="40005" y="65722"/>
                  </a:lnTo>
                  <a:lnTo>
                    <a:pt x="34290" y="63182"/>
                  </a:lnTo>
                  <a:lnTo>
                    <a:pt x="37147" y="60642"/>
                  </a:lnTo>
                  <a:lnTo>
                    <a:pt x="34467" y="58102"/>
                  </a:lnTo>
                  <a:lnTo>
                    <a:pt x="30480" y="54292"/>
                  </a:lnTo>
                  <a:lnTo>
                    <a:pt x="30480" y="53022"/>
                  </a:lnTo>
                  <a:lnTo>
                    <a:pt x="29527" y="53022"/>
                  </a:lnTo>
                  <a:lnTo>
                    <a:pt x="28562" y="51752"/>
                  </a:lnTo>
                  <a:lnTo>
                    <a:pt x="27622" y="51752"/>
                  </a:lnTo>
                  <a:lnTo>
                    <a:pt x="25717" y="49212"/>
                  </a:lnTo>
                  <a:lnTo>
                    <a:pt x="23799" y="47942"/>
                  </a:lnTo>
                  <a:lnTo>
                    <a:pt x="22860" y="47942"/>
                  </a:lnTo>
                  <a:lnTo>
                    <a:pt x="22860" y="46672"/>
                  </a:lnTo>
                  <a:lnTo>
                    <a:pt x="30480" y="46672"/>
                  </a:lnTo>
                  <a:lnTo>
                    <a:pt x="32385" y="45402"/>
                  </a:lnTo>
                  <a:lnTo>
                    <a:pt x="32385" y="46672"/>
                  </a:lnTo>
                  <a:lnTo>
                    <a:pt x="33324" y="46672"/>
                  </a:lnTo>
                  <a:lnTo>
                    <a:pt x="34290" y="45402"/>
                  </a:lnTo>
                  <a:lnTo>
                    <a:pt x="52387" y="45402"/>
                  </a:lnTo>
                  <a:lnTo>
                    <a:pt x="54292" y="42862"/>
                  </a:lnTo>
                  <a:lnTo>
                    <a:pt x="57150" y="41592"/>
                  </a:lnTo>
                  <a:lnTo>
                    <a:pt x="60007" y="40322"/>
                  </a:lnTo>
                  <a:lnTo>
                    <a:pt x="53340" y="41592"/>
                  </a:lnTo>
                  <a:lnTo>
                    <a:pt x="60960" y="39052"/>
                  </a:lnTo>
                  <a:lnTo>
                    <a:pt x="58102" y="37782"/>
                  </a:lnTo>
                  <a:lnTo>
                    <a:pt x="60960" y="36512"/>
                  </a:lnTo>
                  <a:lnTo>
                    <a:pt x="65722" y="39052"/>
                  </a:lnTo>
                  <a:lnTo>
                    <a:pt x="60960" y="39052"/>
                  </a:lnTo>
                  <a:lnTo>
                    <a:pt x="60007" y="41592"/>
                  </a:lnTo>
                  <a:lnTo>
                    <a:pt x="69532" y="39052"/>
                  </a:lnTo>
                  <a:lnTo>
                    <a:pt x="69532" y="40322"/>
                  </a:lnTo>
                  <a:lnTo>
                    <a:pt x="79667" y="39052"/>
                  </a:lnTo>
                  <a:lnTo>
                    <a:pt x="99936" y="37782"/>
                  </a:lnTo>
                  <a:lnTo>
                    <a:pt x="109537" y="36512"/>
                  </a:lnTo>
                  <a:lnTo>
                    <a:pt x="107632" y="35242"/>
                  </a:lnTo>
                  <a:lnTo>
                    <a:pt x="114300" y="35242"/>
                  </a:lnTo>
                  <a:lnTo>
                    <a:pt x="110490" y="36512"/>
                  </a:lnTo>
                  <a:lnTo>
                    <a:pt x="112395" y="37782"/>
                  </a:lnTo>
                  <a:lnTo>
                    <a:pt x="116205" y="35242"/>
                  </a:lnTo>
                  <a:lnTo>
                    <a:pt x="120015" y="35242"/>
                  </a:lnTo>
                  <a:lnTo>
                    <a:pt x="118110" y="36512"/>
                  </a:lnTo>
                  <a:lnTo>
                    <a:pt x="118579" y="36512"/>
                  </a:lnTo>
                  <a:lnTo>
                    <a:pt x="122872" y="35242"/>
                  </a:lnTo>
                  <a:lnTo>
                    <a:pt x="133350" y="35242"/>
                  </a:lnTo>
                  <a:lnTo>
                    <a:pt x="130492" y="33972"/>
                  </a:lnTo>
                  <a:lnTo>
                    <a:pt x="133350" y="32702"/>
                  </a:lnTo>
                  <a:lnTo>
                    <a:pt x="135242" y="32702"/>
                  </a:lnTo>
                  <a:lnTo>
                    <a:pt x="133350" y="31432"/>
                  </a:lnTo>
                  <a:lnTo>
                    <a:pt x="136207" y="32702"/>
                  </a:lnTo>
                  <a:lnTo>
                    <a:pt x="135242" y="32702"/>
                  </a:lnTo>
                  <a:lnTo>
                    <a:pt x="137160" y="33972"/>
                  </a:lnTo>
                  <a:lnTo>
                    <a:pt x="148590" y="31432"/>
                  </a:lnTo>
                  <a:lnTo>
                    <a:pt x="154305" y="30162"/>
                  </a:lnTo>
                  <a:lnTo>
                    <a:pt x="157162" y="31432"/>
                  </a:lnTo>
                  <a:lnTo>
                    <a:pt x="159067" y="30162"/>
                  </a:lnTo>
                  <a:lnTo>
                    <a:pt x="160972" y="28892"/>
                  </a:lnTo>
                  <a:lnTo>
                    <a:pt x="163830" y="28892"/>
                  </a:lnTo>
                  <a:lnTo>
                    <a:pt x="168592" y="27622"/>
                  </a:lnTo>
                  <a:lnTo>
                    <a:pt x="167640" y="27622"/>
                  </a:lnTo>
                  <a:lnTo>
                    <a:pt x="166687" y="26352"/>
                  </a:lnTo>
                  <a:lnTo>
                    <a:pt x="170497" y="26352"/>
                  </a:lnTo>
                  <a:lnTo>
                    <a:pt x="169545" y="30162"/>
                  </a:lnTo>
                  <a:lnTo>
                    <a:pt x="177165" y="27622"/>
                  </a:lnTo>
                  <a:lnTo>
                    <a:pt x="180975" y="28892"/>
                  </a:lnTo>
                  <a:lnTo>
                    <a:pt x="178117" y="27622"/>
                  </a:lnTo>
                  <a:lnTo>
                    <a:pt x="189547" y="27622"/>
                  </a:lnTo>
                  <a:lnTo>
                    <a:pt x="186690" y="26352"/>
                  </a:lnTo>
                  <a:lnTo>
                    <a:pt x="187985" y="25781"/>
                  </a:lnTo>
                  <a:lnTo>
                    <a:pt x="186690" y="25082"/>
                  </a:lnTo>
                  <a:lnTo>
                    <a:pt x="189547" y="25082"/>
                  </a:lnTo>
                  <a:lnTo>
                    <a:pt x="187985" y="25781"/>
                  </a:lnTo>
                  <a:lnTo>
                    <a:pt x="190893" y="27330"/>
                  </a:lnTo>
                  <a:lnTo>
                    <a:pt x="195440" y="26352"/>
                  </a:lnTo>
                  <a:lnTo>
                    <a:pt x="208292" y="25082"/>
                  </a:lnTo>
                  <a:lnTo>
                    <a:pt x="215265" y="23812"/>
                  </a:lnTo>
                  <a:lnTo>
                    <a:pt x="213360" y="23812"/>
                  </a:lnTo>
                  <a:lnTo>
                    <a:pt x="215265" y="22542"/>
                  </a:lnTo>
                  <a:lnTo>
                    <a:pt x="220027" y="23812"/>
                  </a:lnTo>
                  <a:lnTo>
                    <a:pt x="221932" y="23812"/>
                  </a:lnTo>
                  <a:lnTo>
                    <a:pt x="220967" y="21272"/>
                  </a:lnTo>
                  <a:lnTo>
                    <a:pt x="223837" y="22225"/>
                  </a:lnTo>
                  <a:lnTo>
                    <a:pt x="223837" y="21272"/>
                  </a:lnTo>
                  <a:lnTo>
                    <a:pt x="224790" y="21272"/>
                  </a:lnTo>
                  <a:lnTo>
                    <a:pt x="238417" y="20002"/>
                  </a:lnTo>
                  <a:lnTo>
                    <a:pt x="252044" y="18732"/>
                  </a:lnTo>
                  <a:lnTo>
                    <a:pt x="265899" y="16192"/>
                  </a:lnTo>
                  <a:lnTo>
                    <a:pt x="280035" y="16192"/>
                  </a:lnTo>
                  <a:lnTo>
                    <a:pt x="280987" y="14922"/>
                  </a:lnTo>
                  <a:lnTo>
                    <a:pt x="280987" y="13652"/>
                  </a:lnTo>
                  <a:lnTo>
                    <a:pt x="288607" y="14922"/>
                  </a:lnTo>
                  <a:lnTo>
                    <a:pt x="289077" y="13652"/>
                  </a:lnTo>
                  <a:lnTo>
                    <a:pt x="289560" y="12382"/>
                  </a:lnTo>
                  <a:lnTo>
                    <a:pt x="297180" y="13652"/>
                  </a:lnTo>
                  <a:lnTo>
                    <a:pt x="297180" y="12382"/>
                  </a:lnTo>
                  <a:lnTo>
                    <a:pt x="295275" y="12382"/>
                  </a:lnTo>
                  <a:lnTo>
                    <a:pt x="298132" y="9842"/>
                  </a:lnTo>
                  <a:close/>
                </a:path>
                <a:path w="300355" h="252730">
                  <a:moveTo>
                    <a:pt x="300037" y="7620"/>
                  </a:moveTo>
                  <a:lnTo>
                    <a:pt x="297180" y="7620"/>
                  </a:lnTo>
                  <a:lnTo>
                    <a:pt x="298132" y="9525"/>
                  </a:lnTo>
                  <a:lnTo>
                    <a:pt x="300037" y="762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30679" y="2663189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80" h="5080">
                  <a:moveTo>
                    <a:pt x="1905" y="1904"/>
                  </a:moveTo>
                  <a:lnTo>
                    <a:pt x="0" y="0"/>
                  </a:lnTo>
                  <a:lnTo>
                    <a:pt x="952" y="0"/>
                  </a:lnTo>
                  <a:lnTo>
                    <a:pt x="1905" y="1904"/>
                  </a:lnTo>
                  <a:close/>
                </a:path>
                <a:path w="5080" h="5080">
                  <a:moveTo>
                    <a:pt x="2857" y="2857"/>
                  </a:moveTo>
                  <a:lnTo>
                    <a:pt x="1905" y="1904"/>
                  </a:lnTo>
                  <a:lnTo>
                    <a:pt x="2857" y="1904"/>
                  </a:lnTo>
                  <a:lnTo>
                    <a:pt x="2857" y="2857"/>
                  </a:lnTo>
                  <a:close/>
                </a:path>
                <a:path w="5080" h="5080">
                  <a:moveTo>
                    <a:pt x="4762" y="4762"/>
                  </a:moveTo>
                  <a:lnTo>
                    <a:pt x="3810" y="4762"/>
                  </a:lnTo>
                  <a:lnTo>
                    <a:pt x="3810" y="3809"/>
                  </a:lnTo>
                  <a:lnTo>
                    <a:pt x="4762" y="4762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2693670" y="1730692"/>
            <a:ext cx="232410" cy="104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9122092" y="2764154"/>
            <a:ext cx="407670" cy="288925"/>
            <a:chOff x="9122092" y="2764154"/>
            <a:chExt cx="407670" cy="288925"/>
          </a:xfrm>
        </p:grpSpPr>
        <p:sp>
          <p:nvSpPr>
            <p:cNvPr id="15" name="object 15"/>
            <p:cNvSpPr/>
            <p:nvPr/>
          </p:nvSpPr>
          <p:spPr>
            <a:xfrm>
              <a:off x="9122093" y="2764154"/>
              <a:ext cx="407670" cy="288925"/>
            </a:xfrm>
            <a:custGeom>
              <a:avLst/>
              <a:gdLst/>
              <a:ahLst/>
              <a:cxnLst/>
              <a:rect l="l" t="t" r="r" b="b"/>
              <a:pathLst>
                <a:path w="407670" h="288925">
                  <a:moveTo>
                    <a:pt x="12382" y="286702"/>
                  </a:moveTo>
                  <a:lnTo>
                    <a:pt x="10477" y="286702"/>
                  </a:lnTo>
                  <a:lnTo>
                    <a:pt x="9525" y="287655"/>
                  </a:lnTo>
                  <a:lnTo>
                    <a:pt x="10477" y="287655"/>
                  </a:lnTo>
                  <a:lnTo>
                    <a:pt x="10477" y="288607"/>
                  </a:lnTo>
                  <a:lnTo>
                    <a:pt x="12382" y="286702"/>
                  </a:lnTo>
                  <a:close/>
                </a:path>
                <a:path w="407670" h="288925">
                  <a:moveTo>
                    <a:pt x="16192" y="250190"/>
                  </a:moveTo>
                  <a:lnTo>
                    <a:pt x="15709" y="249555"/>
                  </a:lnTo>
                  <a:lnTo>
                    <a:pt x="15379" y="250875"/>
                  </a:lnTo>
                  <a:lnTo>
                    <a:pt x="15443" y="251180"/>
                  </a:lnTo>
                  <a:lnTo>
                    <a:pt x="16192" y="250190"/>
                  </a:lnTo>
                  <a:close/>
                </a:path>
                <a:path w="407670" h="288925">
                  <a:moveTo>
                    <a:pt x="16192" y="247650"/>
                  </a:moveTo>
                  <a:lnTo>
                    <a:pt x="15557" y="249351"/>
                  </a:lnTo>
                  <a:lnTo>
                    <a:pt x="15709" y="249555"/>
                  </a:lnTo>
                  <a:lnTo>
                    <a:pt x="16192" y="247650"/>
                  </a:lnTo>
                  <a:close/>
                </a:path>
                <a:path w="407670" h="288925">
                  <a:moveTo>
                    <a:pt x="25031" y="213906"/>
                  </a:moveTo>
                  <a:lnTo>
                    <a:pt x="24765" y="214630"/>
                  </a:lnTo>
                  <a:lnTo>
                    <a:pt x="24980" y="214490"/>
                  </a:lnTo>
                  <a:lnTo>
                    <a:pt x="25031" y="213906"/>
                  </a:lnTo>
                  <a:close/>
                </a:path>
                <a:path w="407670" h="288925">
                  <a:moveTo>
                    <a:pt x="25400" y="212940"/>
                  </a:moveTo>
                  <a:lnTo>
                    <a:pt x="25095" y="213144"/>
                  </a:lnTo>
                  <a:lnTo>
                    <a:pt x="25031" y="213906"/>
                  </a:lnTo>
                  <a:lnTo>
                    <a:pt x="25400" y="212940"/>
                  </a:lnTo>
                  <a:close/>
                </a:path>
                <a:path w="407670" h="288925">
                  <a:moveTo>
                    <a:pt x="26670" y="212090"/>
                  </a:moveTo>
                  <a:lnTo>
                    <a:pt x="25717" y="212090"/>
                  </a:lnTo>
                  <a:lnTo>
                    <a:pt x="25400" y="212940"/>
                  </a:lnTo>
                  <a:lnTo>
                    <a:pt x="26670" y="212090"/>
                  </a:lnTo>
                  <a:close/>
                </a:path>
                <a:path w="407670" h="288925">
                  <a:moveTo>
                    <a:pt x="36195" y="173990"/>
                  </a:moveTo>
                  <a:lnTo>
                    <a:pt x="35242" y="175260"/>
                  </a:lnTo>
                  <a:lnTo>
                    <a:pt x="35242" y="175907"/>
                  </a:lnTo>
                  <a:lnTo>
                    <a:pt x="36195" y="173990"/>
                  </a:lnTo>
                  <a:close/>
                </a:path>
                <a:path w="407670" h="288925">
                  <a:moveTo>
                    <a:pt x="51435" y="258127"/>
                  </a:moveTo>
                  <a:lnTo>
                    <a:pt x="48577" y="258127"/>
                  </a:lnTo>
                  <a:lnTo>
                    <a:pt x="43815" y="262890"/>
                  </a:lnTo>
                  <a:lnTo>
                    <a:pt x="40005" y="264795"/>
                  </a:lnTo>
                  <a:lnTo>
                    <a:pt x="39052" y="264795"/>
                  </a:lnTo>
                  <a:lnTo>
                    <a:pt x="38100" y="266700"/>
                  </a:lnTo>
                  <a:lnTo>
                    <a:pt x="42862" y="263842"/>
                  </a:lnTo>
                  <a:lnTo>
                    <a:pt x="47625" y="260032"/>
                  </a:lnTo>
                  <a:lnTo>
                    <a:pt x="51435" y="258127"/>
                  </a:lnTo>
                  <a:close/>
                </a:path>
                <a:path w="407670" h="288925">
                  <a:moveTo>
                    <a:pt x="51435" y="256222"/>
                  </a:moveTo>
                  <a:lnTo>
                    <a:pt x="47625" y="257175"/>
                  </a:lnTo>
                  <a:lnTo>
                    <a:pt x="46672" y="259080"/>
                  </a:lnTo>
                  <a:lnTo>
                    <a:pt x="48577" y="257175"/>
                  </a:lnTo>
                  <a:lnTo>
                    <a:pt x="51435" y="256222"/>
                  </a:lnTo>
                  <a:close/>
                </a:path>
                <a:path w="407670" h="288925">
                  <a:moveTo>
                    <a:pt x="56045" y="81749"/>
                  </a:moveTo>
                  <a:lnTo>
                    <a:pt x="55245" y="82550"/>
                  </a:lnTo>
                  <a:lnTo>
                    <a:pt x="55765" y="83743"/>
                  </a:lnTo>
                  <a:lnTo>
                    <a:pt x="56045" y="81749"/>
                  </a:lnTo>
                  <a:close/>
                </a:path>
                <a:path w="407670" h="288925">
                  <a:moveTo>
                    <a:pt x="57823" y="50266"/>
                  </a:moveTo>
                  <a:lnTo>
                    <a:pt x="57150" y="52070"/>
                  </a:lnTo>
                  <a:lnTo>
                    <a:pt x="57150" y="54610"/>
                  </a:lnTo>
                  <a:lnTo>
                    <a:pt x="57467" y="54610"/>
                  </a:lnTo>
                  <a:lnTo>
                    <a:pt x="57823" y="50266"/>
                  </a:lnTo>
                  <a:close/>
                </a:path>
                <a:path w="407670" h="288925">
                  <a:moveTo>
                    <a:pt x="58102" y="54610"/>
                  </a:moveTo>
                  <a:lnTo>
                    <a:pt x="57467" y="54610"/>
                  </a:lnTo>
                  <a:lnTo>
                    <a:pt x="57150" y="58420"/>
                  </a:lnTo>
                  <a:lnTo>
                    <a:pt x="57619" y="57150"/>
                  </a:lnTo>
                  <a:lnTo>
                    <a:pt x="58102" y="54610"/>
                  </a:lnTo>
                  <a:close/>
                </a:path>
                <a:path w="407670" h="288925">
                  <a:moveTo>
                    <a:pt x="58102" y="46990"/>
                  </a:moveTo>
                  <a:lnTo>
                    <a:pt x="57823" y="50266"/>
                  </a:lnTo>
                  <a:lnTo>
                    <a:pt x="58102" y="49530"/>
                  </a:lnTo>
                  <a:lnTo>
                    <a:pt x="58102" y="46990"/>
                  </a:lnTo>
                  <a:close/>
                </a:path>
                <a:path w="407670" h="288925">
                  <a:moveTo>
                    <a:pt x="59055" y="78740"/>
                  </a:moveTo>
                  <a:lnTo>
                    <a:pt x="57340" y="74168"/>
                  </a:lnTo>
                  <a:lnTo>
                    <a:pt x="57048" y="74371"/>
                  </a:lnTo>
                  <a:lnTo>
                    <a:pt x="56045" y="81749"/>
                  </a:lnTo>
                  <a:lnTo>
                    <a:pt x="59055" y="78740"/>
                  </a:lnTo>
                  <a:close/>
                </a:path>
                <a:path w="407670" h="288925">
                  <a:moveTo>
                    <a:pt x="64770" y="52070"/>
                  </a:moveTo>
                  <a:lnTo>
                    <a:pt x="63817" y="52070"/>
                  </a:lnTo>
                  <a:lnTo>
                    <a:pt x="63563" y="54102"/>
                  </a:lnTo>
                  <a:lnTo>
                    <a:pt x="63817" y="54610"/>
                  </a:lnTo>
                  <a:lnTo>
                    <a:pt x="64770" y="53340"/>
                  </a:lnTo>
                  <a:lnTo>
                    <a:pt x="64770" y="52070"/>
                  </a:lnTo>
                  <a:close/>
                </a:path>
                <a:path w="407670" h="288925">
                  <a:moveTo>
                    <a:pt x="65036" y="48806"/>
                  </a:moveTo>
                  <a:lnTo>
                    <a:pt x="64770" y="48260"/>
                  </a:lnTo>
                  <a:lnTo>
                    <a:pt x="64770" y="49530"/>
                  </a:lnTo>
                  <a:lnTo>
                    <a:pt x="65036" y="48806"/>
                  </a:lnTo>
                  <a:close/>
                </a:path>
                <a:path w="407670" h="288925">
                  <a:moveTo>
                    <a:pt x="65722" y="253365"/>
                  </a:moveTo>
                  <a:lnTo>
                    <a:pt x="60960" y="256222"/>
                  </a:lnTo>
                  <a:lnTo>
                    <a:pt x="61912" y="256222"/>
                  </a:lnTo>
                  <a:lnTo>
                    <a:pt x="60007" y="257175"/>
                  </a:lnTo>
                  <a:lnTo>
                    <a:pt x="63817" y="256222"/>
                  </a:lnTo>
                  <a:lnTo>
                    <a:pt x="62865" y="256222"/>
                  </a:lnTo>
                  <a:lnTo>
                    <a:pt x="62865" y="255270"/>
                  </a:lnTo>
                  <a:lnTo>
                    <a:pt x="65722" y="253365"/>
                  </a:lnTo>
                  <a:close/>
                </a:path>
                <a:path w="407670" h="288925">
                  <a:moveTo>
                    <a:pt x="66675" y="55880"/>
                  </a:moveTo>
                  <a:lnTo>
                    <a:pt x="65849" y="50444"/>
                  </a:lnTo>
                  <a:lnTo>
                    <a:pt x="65709" y="50165"/>
                  </a:lnTo>
                  <a:lnTo>
                    <a:pt x="64770" y="52070"/>
                  </a:lnTo>
                  <a:lnTo>
                    <a:pt x="65722" y="52070"/>
                  </a:lnTo>
                  <a:lnTo>
                    <a:pt x="64770" y="53340"/>
                  </a:lnTo>
                  <a:lnTo>
                    <a:pt x="64770" y="57150"/>
                  </a:lnTo>
                  <a:lnTo>
                    <a:pt x="66675" y="55880"/>
                  </a:lnTo>
                  <a:close/>
                </a:path>
                <a:path w="407670" h="288925">
                  <a:moveTo>
                    <a:pt x="66675" y="52070"/>
                  </a:moveTo>
                  <a:lnTo>
                    <a:pt x="65849" y="49898"/>
                  </a:lnTo>
                  <a:lnTo>
                    <a:pt x="65849" y="50444"/>
                  </a:lnTo>
                  <a:lnTo>
                    <a:pt x="66675" y="52070"/>
                  </a:lnTo>
                  <a:close/>
                </a:path>
                <a:path w="407670" h="288925">
                  <a:moveTo>
                    <a:pt x="67627" y="251460"/>
                  </a:moveTo>
                  <a:lnTo>
                    <a:pt x="63817" y="253365"/>
                  </a:lnTo>
                  <a:lnTo>
                    <a:pt x="65722" y="250507"/>
                  </a:lnTo>
                  <a:lnTo>
                    <a:pt x="60960" y="254317"/>
                  </a:lnTo>
                  <a:lnTo>
                    <a:pt x="62865" y="254317"/>
                  </a:lnTo>
                  <a:lnTo>
                    <a:pt x="67627" y="251460"/>
                  </a:lnTo>
                  <a:close/>
                </a:path>
                <a:path w="407670" h="288925">
                  <a:moveTo>
                    <a:pt x="67945" y="45720"/>
                  </a:moveTo>
                  <a:lnTo>
                    <a:pt x="65443" y="47726"/>
                  </a:lnTo>
                  <a:lnTo>
                    <a:pt x="65036" y="48806"/>
                  </a:lnTo>
                  <a:lnTo>
                    <a:pt x="65709" y="50165"/>
                  </a:lnTo>
                  <a:lnTo>
                    <a:pt x="65722" y="49530"/>
                  </a:lnTo>
                  <a:lnTo>
                    <a:pt x="65849" y="49898"/>
                  </a:lnTo>
                  <a:lnTo>
                    <a:pt x="66027" y="49530"/>
                  </a:lnTo>
                  <a:lnTo>
                    <a:pt x="67945" y="45720"/>
                  </a:lnTo>
                  <a:close/>
                </a:path>
                <a:path w="407670" h="288925">
                  <a:moveTo>
                    <a:pt x="72390" y="249555"/>
                  </a:moveTo>
                  <a:lnTo>
                    <a:pt x="71437" y="249555"/>
                  </a:lnTo>
                  <a:lnTo>
                    <a:pt x="68580" y="251460"/>
                  </a:lnTo>
                  <a:lnTo>
                    <a:pt x="69532" y="251460"/>
                  </a:lnTo>
                  <a:lnTo>
                    <a:pt x="72390" y="249555"/>
                  </a:lnTo>
                  <a:close/>
                </a:path>
                <a:path w="407670" h="288925">
                  <a:moveTo>
                    <a:pt x="72390" y="247650"/>
                  </a:moveTo>
                  <a:lnTo>
                    <a:pt x="71437" y="247650"/>
                  </a:lnTo>
                  <a:lnTo>
                    <a:pt x="71437" y="248602"/>
                  </a:lnTo>
                  <a:lnTo>
                    <a:pt x="72390" y="247650"/>
                  </a:lnTo>
                  <a:close/>
                </a:path>
                <a:path w="407670" h="288925">
                  <a:moveTo>
                    <a:pt x="73253" y="28981"/>
                  </a:moveTo>
                  <a:lnTo>
                    <a:pt x="72390" y="29845"/>
                  </a:lnTo>
                  <a:lnTo>
                    <a:pt x="72390" y="33020"/>
                  </a:lnTo>
                  <a:lnTo>
                    <a:pt x="73253" y="28981"/>
                  </a:lnTo>
                  <a:close/>
                </a:path>
                <a:path w="407670" h="288925">
                  <a:moveTo>
                    <a:pt x="73342" y="246697"/>
                  </a:moveTo>
                  <a:lnTo>
                    <a:pt x="72390" y="247650"/>
                  </a:lnTo>
                  <a:lnTo>
                    <a:pt x="73342" y="247650"/>
                  </a:lnTo>
                  <a:lnTo>
                    <a:pt x="73342" y="246697"/>
                  </a:lnTo>
                  <a:close/>
                </a:path>
                <a:path w="407670" h="288925">
                  <a:moveTo>
                    <a:pt x="74295" y="249555"/>
                  </a:moveTo>
                  <a:lnTo>
                    <a:pt x="72390" y="249555"/>
                  </a:lnTo>
                  <a:lnTo>
                    <a:pt x="71437" y="250507"/>
                  </a:lnTo>
                  <a:lnTo>
                    <a:pt x="74295" y="249555"/>
                  </a:lnTo>
                  <a:close/>
                </a:path>
                <a:path w="407670" h="288925">
                  <a:moveTo>
                    <a:pt x="74295" y="243840"/>
                  </a:moveTo>
                  <a:lnTo>
                    <a:pt x="68580" y="248602"/>
                  </a:lnTo>
                  <a:lnTo>
                    <a:pt x="73342" y="244792"/>
                  </a:lnTo>
                  <a:lnTo>
                    <a:pt x="74295" y="243840"/>
                  </a:lnTo>
                  <a:close/>
                </a:path>
                <a:path w="407670" h="288925">
                  <a:moveTo>
                    <a:pt x="74295" y="24130"/>
                  </a:moveTo>
                  <a:lnTo>
                    <a:pt x="73253" y="28981"/>
                  </a:lnTo>
                  <a:lnTo>
                    <a:pt x="74295" y="27940"/>
                  </a:lnTo>
                  <a:lnTo>
                    <a:pt x="74295" y="24130"/>
                  </a:lnTo>
                  <a:close/>
                </a:path>
                <a:path w="407670" h="288925">
                  <a:moveTo>
                    <a:pt x="78105" y="13970"/>
                  </a:moveTo>
                  <a:lnTo>
                    <a:pt x="76835" y="13131"/>
                  </a:lnTo>
                  <a:lnTo>
                    <a:pt x="77152" y="13970"/>
                  </a:lnTo>
                  <a:lnTo>
                    <a:pt x="78105" y="13970"/>
                  </a:lnTo>
                  <a:close/>
                </a:path>
                <a:path w="407670" h="288925">
                  <a:moveTo>
                    <a:pt x="85483" y="233133"/>
                  </a:moveTo>
                  <a:lnTo>
                    <a:pt x="84772" y="232410"/>
                  </a:lnTo>
                  <a:lnTo>
                    <a:pt x="81915" y="235267"/>
                  </a:lnTo>
                  <a:lnTo>
                    <a:pt x="84772" y="233362"/>
                  </a:lnTo>
                  <a:lnTo>
                    <a:pt x="85483" y="233133"/>
                  </a:lnTo>
                  <a:close/>
                </a:path>
                <a:path w="407670" h="288925">
                  <a:moveTo>
                    <a:pt x="86194" y="232892"/>
                  </a:moveTo>
                  <a:lnTo>
                    <a:pt x="85483" y="233133"/>
                  </a:lnTo>
                  <a:lnTo>
                    <a:pt x="85725" y="233362"/>
                  </a:lnTo>
                  <a:lnTo>
                    <a:pt x="86194" y="232892"/>
                  </a:lnTo>
                  <a:close/>
                </a:path>
                <a:path w="407670" h="288925">
                  <a:moveTo>
                    <a:pt x="86677" y="235267"/>
                  </a:moveTo>
                  <a:lnTo>
                    <a:pt x="82867" y="237172"/>
                  </a:lnTo>
                  <a:lnTo>
                    <a:pt x="81915" y="238125"/>
                  </a:lnTo>
                  <a:lnTo>
                    <a:pt x="83820" y="238125"/>
                  </a:lnTo>
                  <a:lnTo>
                    <a:pt x="86677" y="235267"/>
                  </a:lnTo>
                  <a:close/>
                </a:path>
                <a:path w="407670" h="288925">
                  <a:moveTo>
                    <a:pt x="90487" y="236220"/>
                  </a:moveTo>
                  <a:lnTo>
                    <a:pt x="87630" y="238125"/>
                  </a:lnTo>
                  <a:lnTo>
                    <a:pt x="87630" y="239077"/>
                  </a:lnTo>
                  <a:lnTo>
                    <a:pt x="86677" y="240030"/>
                  </a:lnTo>
                  <a:lnTo>
                    <a:pt x="87630" y="240030"/>
                  </a:lnTo>
                  <a:lnTo>
                    <a:pt x="89535" y="239077"/>
                  </a:lnTo>
                  <a:lnTo>
                    <a:pt x="88582" y="239077"/>
                  </a:lnTo>
                  <a:lnTo>
                    <a:pt x="88582" y="238125"/>
                  </a:lnTo>
                  <a:lnTo>
                    <a:pt x="90487" y="236220"/>
                  </a:lnTo>
                  <a:close/>
                </a:path>
                <a:path w="407670" h="288925">
                  <a:moveTo>
                    <a:pt x="91440" y="231457"/>
                  </a:moveTo>
                  <a:lnTo>
                    <a:pt x="87630" y="231457"/>
                  </a:lnTo>
                  <a:lnTo>
                    <a:pt x="86194" y="232892"/>
                  </a:lnTo>
                  <a:lnTo>
                    <a:pt x="87630" y="232410"/>
                  </a:lnTo>
                  <a:lnTo>
                    <a:pt x="91440" y="231457"/>
                  </a:lnTo>
                  <a:close/>
                </a:path>
                <a:path w="407670" h="288925">
                  <a:moveTo>
                    <a:pt x="93345" y="232410"/>
                  </a:moveTo>
                  <a:lnTo>
                    <a:pt x="89535" y="234315"/>
                  </a:lnTo>
                  <a:lnTo>
                    <a:pt x="90487" y="234315"/>
                  </a:lnTo>
                  <a:lnTo>
                    <a:pt x="89535" y="235267"/>
                  </a:lnTo>
                  <a:lnTo>
                    <a:pt x="93345" y="232410"/>
                  </a:lnTo>
                  <a:close/>
                </a:path>
                <a:path w="407670" h="288925">
                  <a:moveTo>
                    <a:pt x="95250" y="231457"/>
                  </a:moveTo>
                  <a:lnTo>
                    <a:pt x="93345" y="232410"/>
                  </a:lnTo>
                  <a:lnTo>
                    <a:pt x="95250" y="232410"/>
                  </a:lnTo>
                  <a:lnTo>
                    <a:pt x="95250" y="231457"/>
                  </a:lnTo>
                  <a:close/>
                </a:path>
                <a:path w="407670" h="288925">
                  <a:moveTo>
                    <a:pt x="99060" y="231457"/>
                  </a:moveTo>
                  <a:lnTo>
                    <a:pt x="98107" y="231457"/>
                  </a:lnTo>
                  <a:lnTo>
                    <a:pt x="97155" y="231457"/>
                  </a:lnTo>
                  <a:lnTo>
                    <a:pt x="97155" y="232410"/>
                  </a:lnTo>
                  <a:lnTo>
                    <a:pt x="99060" y="231457"/>
                  </a:lnTo>
                  <a:close/>
                </a:path>
                <a:path w="407670" h="288925">
                  <a:moveTo>
                    <a:pt x="102870" y="230505"/>
                  </a:moveTo>
                  <a:lnTo>
                    <a:pt x="101917" y="231457"/>
                  </a:lnTo>
                  <a:lnTo>
                    <a:pt x="100965" y="233362"/>
                  </a:lnTo>
                  <a:lnTo>
                    <a:pt x="102870" y="230505"/>
                  </a:lnTo>
                  <a:close/>
                </a:path>
                <a:path w="407670" h="288925">
                  <a:moveTo>
                    <a:pt x="107632" y="225742"/>
                  </a:moveTo>
                  <a:lnTo>
                    <a:pt x="106680" y="225742"/>
                  </a:lnTo>
                  <a:lnTo>
                    <a:pt x="105727" y="226695"/>
                  </a:lnTo>
                  <a:lnTo>
                    <a:pt x="105727" y="227647"/>
                  </a:lnTo>
                  <a:lnTo>
                    <a:pt x="107632" y="225742"/>
                  </a:lnTo>
                  <a:close/>
                </a:path>
                <a:path w="407670" h="288925">
                  <a:moveTo>
                    <a:pt x="108585" y="220027"/>
                  </a:moveTo>
                  <a:lnTo>
                    <a:pt x="105727" y="220980"/>
                  </a:lnTo>
                  <a:lnTo>
                    <a:pt x="102870" y="222885"/>
                  </a:lnTo>
                  <a:lnTo>
                    <a:pt x="103822" y="223837"/>
                  </a:lnTo>
                  <a:lnTo>
                    <a:pt x="108585" y="220027"/>
                  </a:lnTo>
                  <a:close/>
                </a:path>
                <a:path w="407670" h="288925">
                  <a:moveTo>
                    <a:pt x="110490" y="222885"/>
                  </a:moveTo>
                  <a:lnTo>
                    <a:pt x="108585" y="223837"/>
                  </a:lnTo>
                  <a:lnTo>
                    <a:pt x="108585" y="224790"/>
                  </a:lnTo>
                  <a:lnTo>
                    <a:pt x="110490" y="222885"/>
                  </a:lnTo>
                  <a:close/>
                </a:path>
                <a:path w="407670" h="288925">
                  <a:moveTo>
                    <a:pt x="112395" y="225742"/>
                  </a:moveTo>
                  <a:lnTo>
                    <a:pt x="109537" y="226695"/>
                  </a:lnTo>
                  <a:lnTo>
                    <a:pt x="108585" y="228600"/>
                  </a:lnTo>
                  <a:lnTo>
                    <a:pt x="110490" y="227647"/>
                  </a:lnTo>
                  <a:lnTo>
                    <a:pt x="112395" y="225742"/>
                  </a:lnTo>
                  <a:close/>
                </a:path>
                <a:path w="407670" h="288925">
                  <a:moveTo>
                    <a:pt x="114300" y="15240"/>
                  </a:moveTo>
                  <a:lnTo>
                    <a:pt x="111442" y="13970"/>
                  </a:lnTo>
                  <a:lnTo>
                    <a:pt x="109537" y="13970"/>
                  </a:lnTo>
                  <a:lnTo>
                    <a:pt x="112395" y="15240"/>
                  </a:lnTo>
                  <a:lnTo>
                    <a:pt x="114300" y="15240"/>
                  </a:lnTo>
                  <a:close/>
                </a:path>
                <a:path w="407670" h="288925">
                  <a:moveTo>
                    <a:pt x="117157" y="221932"/>
                  </a:moveTo>
                  <a:lnTo>
                    <a:pt x="116205" y="222885"/>
                  </a:lnTo>
                  <a:lnTo>
                    <a:pt x="116205" y="223837"/>
                  </a:lnTo>
                  <a:lnTo>
                    <a:pt x="117157" y="221932"/>
                  </a:lnTo>
                  <a:close/>
                </a:path>
                <a:path w="407670" h="288925">
                  <a:moveTo>
                    <a:pt x="117157" y="219075"/>
                  </a:moveTo>
                  <a:lnTo>
                    <a:pt x="115252" y="220027"/>
                  </a:lnTo>
                  <a:lnTo>
                    <a:pt x="111442" y="221932"/>
                  </a:lnTo>
                  <a:lnTo>
                    <a:pt x="110490" y="223837"/>
                  </a:lnTo>
                  <a:lnTo>
                    <a:pt x="110490" y="224790"/>
                  </a:lnTo>
                  <a:lnTo>
                    <a:pt x="113347" y="221932"/>
                  </a:lnTo>
                  <a:lnTo>
                    <a:pt x="115252" y="220980"/>
                  </a:lnTo>
                  <a:lnTo>
                    <a:pt x="117157" y="219075"/>
                  </a:lnTo>
                  <a:close/>
                </a:path>
                <a:path w="407670" h="288925">
                  <a:moveTo>
                    <a:pt x="117157" y="13970"/>
                  </a:moveTo>
                  <a:lnTo>
                    <a:pt x="115252" y="13970"/>
                  </a:lnTo>
                  <a:lnTo>
                    <a:pt x="114300" y="15240"/>
                  </a:lnTo>
                  <a:lnTo>
                    <a:pt x="117157" y="15240"/>
                  </a:lnTo>
                  <a:lnTo>
                    <a:pt x="117157" y="13970"/>
                  </a:lnTo>
                  <a:close/>
                </a:path>
                <a:path w="407670" h="288925">
                  <a:moveTo>
                    <a:pt x="118110" y="220980"/>
                  </a:moveTo>
                  <a:lnTo>
                    <a:pt x="117157" y="221932"/>
                  </a:lnTo>
                  <a:lnTo>
                    <a:pt x="118110" y="221932"/>
                  </a:lnTo>
                  <a:lnTo>
                    <a:pt x="118110" y="220980"/>
                  </a:lnTo>
                  <a:close/>
                </a:path>
                <a:path w="407670" h="288925">
                  <a:moveTo>
                    <a:pt x="119062" y="216217"/>
                  </a:moveTo>
                  <a:lnTo>
                    <a:pt x="118872" y="216217"/>
                  </a:lnTo>
                  <a:lnTo>
                    <a:pt x="116205" y="218122"/>
                  </a:lnTo>
                  <a:lnTo>
                    <a:pt x="119062" y="216217"/>
                  </a:lnTo>
                  <a:close/>
                </a:path>
                <a:path w="407670" h="288925">
                  <a:moveTo>
                    <a:pt x="119532" y="218122"/>
                  </a:moveTo>
                  <a:lnTo>
                    <a:pt x="119062" y="218122"/>
                  </a:lnTo>
                  <a:lnTo>
                    <a:pt x="118110" y="219075"/>
                  </a:lnTo>
                  <a:lnTo>
                    <a:pt x="119062" y="219075"/>
                  </a:lnTo>
                  <a:lnTo>
                    <a:pt x="119532" y="218122"/>
                  </a:lnTo>
                  <a:close/>
                </a:path>
                <a:path w="407670" h="288925">
                  <a:moveTo>
                    <a:pt x="120015" y="217170"/>
                  </a:moveTo>
                  <a:lnTo>
                    <a:pt x="119532" y="218122"/>
                  </a:lnTo>
                  <a:lnTo>
                    <a:pt x="120015" y="218122"/>
                  </a:lnTo>
                  <a:lnTo>
                    <a:pt x="120015" y="217170"/>
                  </a:lnTo>
                  <a:close/>
                </a:path>
                <a:path w="407670" h="288925">
                  <a:moveTo>
                    <a:pt x="120015" y="215861"/>
                  </a:moveTo>
                  <a:lnTo>
                    <a:pt x="115252" y="220027"/>
                  </a:lnTo>
                  <a:lnTo>
                    <a:pt x="120015" y="217170"/>
                  </a:lnTo>
                  <a:lnTo>
                    <a:pt x="120015" y="215861"/>
                  </a:lnTo>
                  <a:close/>
                </a:path>
                <a:path w="407670" h="288925">
                  <a:moveTo>
                    <a:pt x="121602" y="214477"/>
                  </a:moveTo>
                  <a:lnTo>
                    <a:pt x="120650" y="214947"/>
                  </a:lnTo>
                  <a:lnTo>
                    <a:pt x="120015" y="215404"/>
                  </a:lnTo>
                  <a:lnTo>
                    <a:pt x="120015" y="215861"/>
                  </a:lnTo>
                  <a:lnTo>
                    <a:pt x="121602" y="214477"/>
                  </a:lnTo>
                  <a:close/>
                </a:path>
                <a:path w="407670" h="288925">
                  <a:moveTo>
                    <a:pt x="122872" y="217170"/>
                  </a:moveTo>
                  <a:lnTo>
                    <a:pt x="121920" y="217170"/>
                  </a:lnTo>
                  <a:lnTo>
                    <a:pt x="120967" y="218122"/>
                  </a:lnTo>
                  <a:lnTo>
                    <a:pt x="122872" y="217170"/>
                  </a:lnTo>
                  <a:close/>
                </a:path>
                <a:path w="407670" h="288925">
                  <a:moveTo>
                    <a:pt x="122872" y="213360"/>
                  </a:moveTo>
                  <a:lnTo>
                    <a:pt x="120967" y="213360"/>
                  </a:lnTo>
                  <a:lnTo>
                    <a:pt x="117157" y="216217"/>
                  </a:lnTo>
                  <a:lnTo>
                    <a:pt x="118872" y="216217"/>
                  </a:lnTo>
                  <a:lnTo>
                    <a:pt x="120015" y="215404"/>
                  </a:lnTo>
                  <a:lnTo>
                    <a:pt x="120015" y="215265"/>
                  </a:lnTo>
                  <a:lnTo>
                    <a:pt x="120650" y="214947"/>
                  </a:lnTo>
                  <a:lnTo>
                    <a:pt x="122872" y="213360"/>
                  </a:lnTo>
                  <a:close/>
                </a:path>
                <a:path w="407670" h="288925">
                  <a:moveTo>
                    <a:pt x="123825" y="213360"/>
                  </a:moveTo>
                  <a:lnTo>
                    <a:pt x="122872" y="213360"/>
                  </a:lnTo>
                  <a:lnTo>
                    <a:pt x="121602" y="214477"/>
                  </a:lnTo>
                  <a:lnTo>
                    <a:pt x="123825" y="213360"/>
                  </a:lnTo>
                  <a:close/>
                </a:path>
                <a:path w="407670" h="288925">
                  <a:moveTo>
                    <a:pt x="125730" y="213360"/>
                  </a:moveTo>
                  <a:lnTo>
                    <a:pt x="122872" y="215265"/>
                  </a:lnTo>
                  <a:lnTo>
                    <a:pt x="124777" y="214312"/>
                  </a:lnTo>
                  <a:lnTo>
                    <a:pt x="125730" y="213360"/>
                  </a:lnTo>
                  <a:close/>
                </a:path>
                <a:path w="407670" h="288925">
                  <a:moveTo>
                    <a:pt x="125730" y="206692"/>
                  </a:moveTo>
                  <a:lnTo>
                    <a:pt x="122872" y="207645"/>
                  </a:lnTo>
                  <a:lnTo>
                    <a:pt x="121920" y="208597"/>
                  </a:lnTo>
                  <a:lnTo>
                    <a:pt x="123825" y="208597"/>
                  </a:lnTo>
                  <a:lnTo>
                    <a:pt x="125730" y="206692"/>
                  </a:lnTo>
                  <a:close/>
                </a:path>
                <a:path w="407670" h="288925">
                  <a:moveTo>
                    <a:pt x="134302" y="208597"/>
                  </a:moveTo>
                  <a:lnTo>
                    <a:pt x="127635" y="212407"/>
                  </a:lnTo>
                  <a:lnTo>
                    <a:pt x="126682" y="213360"/>
                  </a:lnTo>
                  <a:lnTo>
                    <a:pt x="128587" y="212407"/>
                  </a:lnTo>
                  <a:lnTo>
                    <a:pt x="129540" y="212407"/>
                  </a:lnTo>
                  <a:lnTo>
                    <a:pt x="132397" y="211455"/>
                  </a:lnTo>
                  <a:lnTo>
                    <a:pt x="134302" y="209550"/>
                  </a:lnTo>
                  <a:lnTo>
                    <a:pt x="134302" y="208597"/>
                  </a:lnTo>
                  <a:close/>
                </a:path>
                <a:path w="407670" h="288925">
                  <a:moveTo>
                    <a:pt x="136207" y="202882"/>
                  </a:moveTo>
                  <a:lnTo>
                    <a:pt x="134302" y="202882"/>
                  </a:lnTo>
                  <a:lnTo>
                    <a:pt x="134302" y="203835"/>
                  </a:lnTo>
                  <a:lnTo>
                    <a:pt x="136207" y="202882"/>
                  </a:lnTo>
                  <a:close/>
                </a:path>
                <a:path w="407670" h="288925">
                  <a:moveTo>
                    <a:pt x="136207" y="199072"/>
                  </a:moveTo>
                  <a:lnTo>
                    <a:pt x="135255" y="199072"/>
                  </a:lnTo>
                  <a:lnTo>
                    <a:pt x="135255" y="200025"/>
                  </a:lnTo>
                  <a:lnTo>
                    <a:pt x="136207" y="199072"/>
                  </a:lnTo>
                  <a:close/>
                </a:path>
                <a:path w="407670" h="288925">
                  <a:moveTo>
                    <a:pt x="137160" y="206692"/>
                  </a:moveTo>
                  <a:lnTo>
                    <a:pt x="135255" y="208597"/>
                  </a:lnTo>
                  <a:lnTo>
                    <a:pt x="135255" y="210502"/>
                  </a:lnTo>
                  <a:lnTo>
                    <a:pt x="137160" y="206692"/>
                  </a:lnTo>
                  <a:close/>
                </a:path>
                <a:path w="407670" h="288925">
                  <a:moveTo>
                    <a:pt x="140970" y="198120"/>
                  </a:moveTo>
                  <a:lnTo>
                    <a:pt x="139065" y="197167"/>
                  </a:lnTo>
                  <a:lnTo>
                    <a:pt x="135255" y="200025"/>
                  </a:lnTo>
                  <a:lnTo>
                    <a:pt x="132397" y="202882"/>
                  </a:lnTo>
                  <a:lnTo>
                    <a:pt x="128587" y="204787"/>
                  </a:lnTo>
                  <a:lnTo>
                    <a:pt x="125730" y="207645"/>
                  </a:lnTo>
                  <a:lnTo>
                    <a:pt x="129540" y="209550"/>
                  </a:lnTo>
                  <a:lnTo>
                    <a:pt x="133350" y="208597"/>
                  </a:lnTo>
                  <a:lnTo>
                    <a:pt x="133350" y="207645"/>
                  </a:lnTo>
                  <a:lnTo>
                    <a:pt x="136207" y="204787"/>
                  </a:lnTo>
                  <a:lnTo>
                    <a:pt x="134302" y="204787"/>
                  </a:lnTo>
                  <a:lnTo>
                    <a:pt x="128587" y="208597"/>
                  </a:lnTo>
                  <a:lnTo>
                    <a:pt x="130492" y="205740"/>
                  </a:lnTo>
                  <a:lnTo>
                    <a:pt x="134302" y="202882"/>
                  </a:lnTo>
                  <a:lnTo>
                    <a:pt x="133350" y="202882"/>
                  </a:lnTo>
                  <a:lnTo>
                    <a:pt x="140970" y="198120"/>
                  </a:lnTo>
                  <a:close/>
                </a:path>
                <a:path w="407670" h="288925">
                  <a:moveTo>
                    <a:pt x="143827" y="203835"/>
                  </a:moveTo>
                  <a:lnTo>
                    <a:pt x="141922" y="204787"/>
                  </a:lnTo>
                  <a:lnTo>
                    <a:pt x="141922" y="205740"/>
                  </a:lnTo>
                  <a:lnTo>
                    <a:pt x="143827" y="203835"/>
                  </a:lnTo>
                  <a:close/>
                </a:path>
                <a:path w="407670" h="288925">
                  <a:moveTo>
                    <a:pt x="143827" y="199072"/>
                  </a:moveTo>
                  <a:lnTo>
                    <a:pt x="142875" y="199072"/>
                  </a:lnTo>
                  <a:lnTo>
                    <a:pt x="142875" y="200025"/>
                  </a:lnTo>
                  <a:lnTo>
                    <a:pt x="143827" y="199072"/>
                  </a:lnTo>
                  <a:close/>
                </a:path>
                <a:path w="407670" h="288925">
                  <a:moveTo>
                    <a:pt x="147637" y="201422"/>
                  </a:moveTo>
                  <a:lnTo>
                    <a:pt x="145732" y="201930"/>
                  </a:lnTo>
                  <a:lnTo>
                    <a:pt x="146685" y="201930"/>
                  </a:lnTo>
                  <a:lnTo>
                    <a:pt x="147637" y="201422"/>
                  </a:lnTo>
                  <a:close/>
                </a:path>
                <a:path w="407670" h="288925">
                  <a:moveTo>
                    <a:pt x="148590" y="192405"/>
                  </a:moveTo>
                  <a:lnTo>
                    <a:pt x="145732" y="193357"/>
                  </a:lnTo>
                  <a:lnTo>
                    <a:pt x="147637" y="194310"/>
                  </a:lnTo>
                  <a:lnTo>
                    <a:pt x="148590" y="192405"/>
                  </a:lnTo>
                  <a:close/>
                </a:path>
                <a:path w="407670" h="288925">
                  <a:moveTo>
                    <a:pt x="149542" y="195262"/>
                  </a:moveTo>
                  <a:lnTo>
                    <a:pt x="148590" y="194310"/>
                  </a:lnTo>
                  <a:lnTo>
                    <a:pt x="144780" y="198120"/>
                  </a:lnTo>
                  <a:lnTo>
                    <a:pt x="145732" y="199072"/>
                  </a:lnTo>
                  <a:lnTo>
                    <a:pt x="149542" y="195262"/>
                  </a:lnTo>
                  <a:close/>
                </a:path>
                <a:path w="407670" h="288925">
                  <a:moveTo>
                    <a:pt x="151434" y="199402"/>
                  </a:moveTo>
                  <a:lnTo>
                    <a:pt x="147637" y="201422"/>
                  </a:lnTo>
                  <a:lnTo>
                    <a:pt x="150495" y="200660"/>
                  </a:lnTo>
                  <a:lnTo>
                    <a:pt x="151434" y="199402"/>
                  </a:lnTo>
                  <a:close/>
                </a:path>
                <a:path w="407670" h="288925">
                  <a:moveTo>
                    <a:pt x="156210" y="21907"/>
                  </a:moveTo>
                  <a:lnTo>
                    <a:pt x="155257" y="20955"/>
                  </a:lnTo>
                  <a:lnTo>
                    <a:pt x="153352" y="21907"/>
                  </a:lnTo>
                  <a:lnTo>
                    <a:pt x="156210" y="21907"/>
                  </a:lnTo>
                  <a:close/>
                </a:path>
                <a:path w="407670" h="288925">
                  <a:moveTo>
                    <a:pt x="159372" y="195160"/>
                  </a:moveTo>
                  <a:lnTo>
                    <a:pt x="158584" y="195580"/>
                  </a:lnTo>
                  <a:lnTo>
                    <a:pt x="159067" y="195580"/>
                  </a:lnTo>
                  <a:lnTo>
                    <a:pt x="159372" y="195160"/>
                  </a:lnTo>
                  <a:close/>
                </a:path>
                <a:path w="407670" h="288925">
                  <a:moveTo>
                    <a:pt x="160020" y="190500"/>
                  </a:moveTo>
                  <a:lnTo>
                    <a:pt x="157162" y="190500"/>
                  </a:lnTo>
                  <a:lnTo>
                    <a:pt x="157784" y="190931"/>
                  </a:lnTo>
                  <a:lnTo>
                    <a:pt x="160020" y="190500"/>
                  </a:lnTo>
                  <a:close/>
                </a:path>
                <a:path w="407670" h="288925">
                  <a:moveTo>
                    <a:pt x="160020" y="186690"/>
                  </a:moveTo>
                  <a:lnTo>
                    <a:pt x="159067" y="186690"/>
                  </a:lnTo>
                  <a:lnTo>
                    <a:pt x="158102" y="187642"/>
                  </a:lnTo>
                  <a:lnTo>
                    <a:pt x="159067" y="187642"/>
                  </a:lnTo>
                  <a:lnTo>
                    <a:pt x="160020" y="186690"/>
                  </a:lnTo>
                  <a:close/>
                </a:path>
                <a:path w="407670" h="288925">
                  <a:moveTo>
                    <a:pt x="160020" y="185420"/>
                  </a:moveTo>
                  <a:lnTo>
                    <a:pt x="159067" y="185737"/>
                  </a:lnTo>
                  <a:lnTo>
                    <a:pt x="160020" y="185737"/>
                  </a:lnTo>
                  <a:lnTo>
                    <a:pt x="160020" y="185420"/>
                  </a:lnTo>
                  <a:close/>
                </a:path>
                <a:path w="407670" h="288925">
                  <a:moveTo>
                    <a:pt x="160972" y="194310"/>
                  </a:moveTo>
                  <a:lnTo>
                    <a:pt x="159829" y="194564"/>
                  </a:lnTo>
                  <a:lnTo>
                    <a:pt x="159372" y="195160"/>
                  </a:lnTo>
                  <a:lnTo>
                    <a:pt x="160972" y="194310"/>
                  </a:lnTo>
                  <a:close/>
                </a:path>
                <a:path w="407670" h="288925">
                  <a:moveTo>
                    <a:pt x="161925" y="189230"/>
                  </a:moveTo>
                  <a:lnTo>
                    <a:pt x="160020" y="190500"/>
                  </a:lnTo>
                  <a:lnTo>
                    <a:pt x="160972" y="190500"/>
                  </a:lnTo>
                  <a:lnTo>
                    <a:pt x="161925" y="189230"/>
                  </a:lnTo>
                  <a:close/>
                </a:path>
                <a:path w="407670" h="288925">
                  <a:moveTo>
                    <a:pt x="164782" y="183832"/>
                  </a:moveTo>
                  <a:lnTo>
                    <a:pt x="163830" y="182880"/>
                  </a:lnTo>
                  <a:lnTo>
                    <a:pt x="160020" y="184785"/>
                  </a:lnTo>
                  <a:lnTo>
                    <a:pt x="160020" y="185420"/>
                  </a:lnTo>
                  <a:lnTo>
                    <a:pt x="164782" y="183832"/>
                  </a:lnTo>
                  <a:close/>
                </a:path>
                <a:path w="407670" h="288925">
                  <a:moveTo>
                    <a:pt x="168592" y="187642"/>
                  </a:moveTo>
                  <a:lnTo>
                    <a:pt x="167640" y="188595"/>
                  </a:lnTo>
                  <a:lnTo>
                    <a:pt x="167640" y="189077"/>
                  </a:lnTo>
                  <a:lnTo>
                    <a:pt x="168592" y="188595"/>
                  </a:lnTo>
                  <a:lnTo>
                    <a:pt x="168592" y="187642"/>
                  </a:lnTo>
                  <a:close/>
                </a:path>
                <a:path w="407670" h="288925">
                  <a:moveTo>
                    <a:pt x="170497" y="187642"/>
                  </a:moveTo>
                  <a:lnTo>
                    <a:pt x="169545" y="187642"/>
                  </a:lnTo>
                  <a:lnTo>
                    <a:pt x="168592" y="188595"/>
                  </a:lnTo>
                  <a:lnTo>
                    <a:pt x="170497" y="187642"/>
                  </a:lnTo>
                  <a:close/>
                </a:path>
                <a:path w="407670" h="288925">
                  <a:moveTo>
                    <a:pt x="174180" y="185737"/>
                  </a:moveTo>
                  <a:lnTo>
                    <a:pt x="173355" y="185737"/>
                  </a:lnTo>
                  <a:lnTo>
                    <a:pt x="173355" y="186690"/>
                  </a:lnTo>
                  <a:lnTo>
                    <a:pt x="174180" y="185737"/>
                  </a:lnTo>
                  <a:close/>
                </a:path>
                <a:path w="407670" h="288925">
                  <a:moveTo>
                    <a:pt x="174307" y="185737"/>
                  </a:moveTo>
                  <a:lnTo>
                    <a:pt x="174180" y="185737"/>
                  </a:lnTo>
                  <a:lnTo>
                    <a:pt x="174307" y="185737"/>
                  </a:lnTo>
                  <a:close/>
                </a:path>
                <a:path w="407670" h="288925">
                  <a:moveTo>
                    <a:pt x="176212" y="181610"/>
                  </a:moveTo>
                  <a:lnTo>
                    <a:pt x="174307" y="182880"/>
                  </a:lnTo>
                  <a:lnTo>
                    <a:pt x="175260" y="182880"/>
                  </a:lnTo>
                  <a:lnTo>
                    <a:pt x="176212" y="181610"/>
                  </a:lnTo>
                  <a:close/>
                </a:path>
                <a:path w="407670" h="288925">
                  <a:moveTo>
                    <a:pt x="187998" y="173990"/>
                  </a:moveTo>
                  <a:lnTo>
                    <a:pt x="187642" y="173990"/>
                  </a:lnTo>
                  <a:lnTo>
                    <a:pt x="185737" y="175260"/>
                  </a:lnTo>
                  <a:lnTo>
                    <a:pt x="187998" y="173990"/>
                  </a:lnTo>
                  <a:close/>
                </a:path>
                <a:path w="407670" h="288925">
                  <a:moveTo>
                    <a:pt x="190500" y="163830"/>
                  </a:moveTo>
                  <a:lnTo>
                    <a:pt x="189547" y="161925"/>
                  </a:lnTo>
                  <a:lnTo>
                    <a:pt x="188595" y="163830"/>
                  </a:lnTo>
                  <a:lnTo>
                    <a:pt x="190500" y="163830"/>
                  </a:lnTo>
                  <a:close/>
                </a:path>
                <a:path w="407670" h="288925">
                  <a:moveTo>
                    <a:pt x="194640" y="26606"/>
                  </a:moveTo>
                  <a:lnTo>
                    <a:pt x="194310" y="26670"/>
                  </a:lnTo>
                  <a:lnTo>
                    <a:pt x="190500" y="25400"/>
                  </a:lnTo>
                  <a:lnTo>
                    <a:pt x="194310" y="27940"/>
                  </a:lnTo>
                  <a:lnTo>
                    <a:pt x="194627" y="26670"/>
                  </a:lnTo>
                  <a:close/>
                </a:path>
                <a:path w="407670" h="288925">
                  <a:moveTo>
                    <a:pt x="195262" y="165100"/>
                  </a:moveTo>
                  <a:lnTo>
                    <a:pt x="193357" y="165100"/>
                  </a:lnTo>
                  <a:lnTo>
                    <a:pt x="190779" y="167678"/>
                  </a:lnTo>
                  <a:lnTo>
                    <a:pt x="195262" y="165100"/>
                  </a:lnTo>
                  <a:close/>
                </a:path>
                <a:path w="407670" h="288925">
                  <a:moveTo>
                    <a:pt x="199047" y="25628"/>
                  </a:moveTo>
                  <a:lnTo>
                    <a:pt x="195262" y="24130"/>
                  </a:lnTo>
                  <a:lnTo>
                    <a:pt x="194640" y="26606"/>
                  </a:lnTo>
                  <a:lnTo>
                    <a:pt x="199047" y="25628"/>
                  </a:lnTo>
                  <a:close/>
                </a:path>
                <a:path w="407670" h="288925">
                  <a:moveTo>
                    <a:pt x="200025" y="155257"/>
                  </a:moveTo>
                  <a:lnTo>
                    <a:pt x="196215" y="158115"/>
                  </a:lnTo>
                  <a:lnTo>
                    <a:pt x="200025" y="156210"/>
                  </a:lnTo>
                  <a:lnTo>
                    <a:pt x="200025" y="155257"/>
                  </a:lnTo>
                  <a:close/>
                </a:path>
                <a:path w="407670" h="288925">
                  <a:moveTo>
                    <a:pt x="204787" y="151447"/>
                  </a:moveTo>
                  <a:lnTo>
                    <a:pt x="200025" y="154305"/>
                  </a:lnTo>
                  <a:lnTo>
                    <a:pt x="200025" y="155257"/>
                  </a:lnTo>
                  <a:lnTo>
                    <a:pt x="204787" y="151447"/>
                  </a:lnTo>
                  <a:close/>
                </a:path>
                <a:path w="407670" h="288925">
                  <a:moveTo>
                    <a:pt x="208915" y="152400"/>
                  </a:moveTo>
                  <a:lnTo>
                    <a:pt x="205740" y="153670"/>
                  </a:lnTo>
                  <a:lnTo>
                    <a:pt x="208114" y="153035"/>
                  </a:lnTo>
                  <a:lnTo>
                    <a:pt x="208915" y="152400"/>
                  </a:lnTo>
                  <a:close/>
                </a:path>
                <a:path w="407670" h="288925">
                  <a:moveTo>
                    <a:pt x="210820" y="152400"/>
                  </a:moveTo>
                  <a:lnTo>
                    <a:pt x="210502" y="152400"/>
                  </a:lnTo>
                  <a:lnTo>
                    <a:pt x="208114" y="153035"/>
                  </a:lnTo>
                  <a:lnTo>
                    <a:pt x="205740" y="154940"/>
                  </a:lnTo>
                  <a:lnTo>
                    <a:pt x="203835" y="156210"/>
                  </a:lnTo>
                  <a:lnTo>
                    <a:pt x="204647" y="156756"/>
                  </a:lnTo>
                  <a:lnTo>
                    <a:pt x="203835" y="157162"/>
                  </a:lnTo>
                  <a:lnTo>
                    <a:pt x="201930" y="159067"/>
                  </a:lnTo>
                  <a:lnTo>
                    <a:pt x="202882" y="159067"/>
                  </a:lnTo>
                  <a:lnTo>
                    <a:pt x="205346" y="157226"/>
                  </a:lnTo>
                  <a:lnTo>
                    <a:pt x="205740" y="157480"/>
                  </a:lnTo>
                  <a:lnTo>
                    <a:pt x="210820" y="152400"/>
                  </a:lnTo>
                  <a:close/>
                </a:path>
                <a:path w="407670" h="288925">
                  <a:moveTo>
                    <a:pt x="212534" y="150952"/>
                  </a:moveTo>
                  <a:lnTo>
                    <a:pt x="212090" y="151130"/>
                  </a:lnTo>
                  <a:lnTo>
                    <a:pt x="210820" y="152400"/>
                  </a:lnTo>
                  <a:lnTo>
                    <a:pt x="212407" y="152400"/>
                  </a:lnTo>
                  <a:lnTo>
                    <a:pt x="212407" y="151130"/>
                  </a:lnTo>
                  <a:lnTo>
                    <a:pt x="212534" y="150952"/>
                  </a:lnTo>
                  <a:close/>
                </a:path>
                <a:path w="407670" h="288925">
                  <a:moveTo>
                    <a:pt x="213360" y="149860"/>
                  </a:moveTo>
                  <a:lnTo>
                    <a:pt x="210502" y="149860"/>
                  </a:lnTo>
                  <a:lnTo>
                    <a:pt x="210502" y="151130"/>
                  </a:lnTo>
                  <a:lnTo>
                    <a:pt x="208915" y="152400"/>
                  </a:lnTo>
                  <a:lnTo>
                    <a:pt x="212090" y="151130"/>
                  </a:lnTo>
                  <a:lnTo>
                    <a:pt x="213360" y="149860"/>
                  </a:lnTo>
                  <a:close/>
                </a:path>
                <a:path w="407670" h="288925">
                  <a:moveTo>
                    <a:pt x="213360" y="149860"/>
                  </a:moveTo>
                  <a:lnTo>
                    <a:pt x="212534" y="150952"/>
                  </a:lnTo>
                  <a:lnTo>
                    <a:pt x="213017" y="150761"/>
                  </a:lnTo>
                  <a:lnTo>
                    <a:pt x="213360" y="149860"/>
                  </a:lnTo>
                  <a:close/>
                </a:path>
                <a:path w="407670" h="288925">
                  <a:moveTo>
                    <a:pt x="213829" y="151130"/>
                  </a:moveTo>
                  <a:lnTo>
                    <a:pt x="213601" y="150533"/>
                  </a:lnTo>
                  <a:lnTo>
                    <a:pt x="213017" y="150761"/>
                  </a:lnTo>
                  <a:lnTo>
                    <a:pt x="212407" y="152400"/>
                  </a:lnTo>
                  <a:lnTo>
                    <a:pt x="213829" y="151130"/>
                  </a:lnTo>
                  <a:close/>
                </a:path>
                <a:path w="407670" h="288925">
                  <a:moveTo>
                    <a:pt x="215265" y="149860"/>
                  </a:moveTo>
                  <a:lnTo>
                    <a:pt x="213360" y="149860"/>
                  </a:lnTo>
                  <a:lnTo>
                    <a:pt x="213601" y="150533"/>
                  </a:lnTo>
                  <a:lnTo>
                    <a:pt x="215265" y="149860"/>
                  </a:lnTo>
                  <a:close/>
                </a:path>
                <a:path w="407670" h="288925">
                  <a:moveTo>
                    <a:pt x="247650" y="128270"/>
                  </a:moveTo>
                  <a:lnTo>
                    <a:pt x="241935" y="129540"/>
                  </a:lnTo>
                  <a:lnTo>
                    <a:pt x="247383" y="128511"/>
                  </a:lnTo>
                  <a:lnTo>
                    <a:pt x="247650" y="128270"/>
                  </a:lnTo>
                  <a:close/>
                </a:path>
                <a:path w="407670" h="288925">
                  <a:moveTo>
                    <a:pt x="249555" y="31750"/>
                  </a:moveTo>
                  <a:lnTo>
                    <a:pt x="245745" y="30480"/>
                  </a:lnTo>
                  <a:lnTo>
                    <a:pt x="249555" y="34290"/>
                  </a:lnTo>
                  <a:lnTo>
                    <a:pt x="249555" y="31750"/>
                  </a:lnTo>
                  <a:close/>
                </a:path>
                <a:path w="407670" h="288925">
                  <a:moveTo>
                    <a:pt x="249555" y="30480"/>
                  </a:moveTo>
                  <a:lnTo>
                    <a:pt x="246697" y="29210"/>
                  </a:lnTo>
                  <a:lnTo>
                    <a:pt x="246697" y="30480"/>
                  </a:lnTo>
                  <a:lnTo>
                    <a:pt x="249555" y="30480"/>
                  </a:lnTo>
                  <a:close/>
                </a:path>
                <a:path w="407670" h="288925">
                  <a:moveTo>
                    <a:pt x="251663" y="31051"/>
                  </a:moveTo>
                  <a:lnTo>
                    <a:pt x="249555" y="30480"/>
                  </a:lnTo>
                  <a:lnTo>
                    <a:pt x="249555" y="31750"/>
                  </a:lnTo>
                  <a:lnTo>
                    <a:pt x="251663" y="31051"/>
                  </a:lnTo>
                  <a:close/>
                </a:path>
                <a:path w="407670" h="288925">
                  <a:moveTo>
                    <a:pt x="253365" y="120015"/>
                  </a:moveTo>
                  <a:lnTo>
                    <a:pt x="252412" y="120015"/>
                  </a:lnTo>
                  <a:lnTo>
                    <a:pt x="251460" y="120967"/>
                  </a:lnTo>
                  <a:lnTo>
                    <a:pt x="253365" y="120015"/>
                  </a:lnTo>
                  <a:close/>
                </a:path>
                <a:path w="407670" h="288925">
                  <a:moveTo>
                    <a:pt x="259080" y="33020"/>
                  </a:moveTo>
                  <a:lnTo>
                    <a:pt x="257708" y="32664"/>
                  </a:lnTo>
                  <a:lnTo>
                    <a:pt x="258127" y="33020"/>
                  </a:lnTo>
                  <a:lnTo>
                    <a:pt x="259080" y="33020"/>
                  </a:lnTo>
                  <a:close/>
                </a:path>
                <a:path w="407670" h="288925">
                  <a:moveTo>
                    <a:pt x="260985" y="123825"/>
                  </a:moveTo>
                  <a:lnTo>
                    <a:pt x="260032" y="120967"/>
                  </a:lnTo>
                  <a:lnTo>
                    <a:pt x="259080" y="121920"/>
                  </a:lnTo>
                  <a:lnTo>
                    <a:pt x="260985" y="123825"/>
                  </a:lnTo>
                  <a:close/>
                </a:path>
                <a:path w="407670" h="288925">
                  <a:moveTo>
                    <a:pt x="283273" y="21590"/>
                  </a:moveTo>
                  <a:lnTo>
                    <a:pt x="280987" y="19050"/>
                  </a:lnTo>
                  <a:lnTo>
                    <a:pt x="280035" y="19050"/>
                  </a:lnTo>
                  <a:lnTo>
                    <a:pt x="272415" y="15240"/>
                  </a:lnTo>
                  <a:lnTo>
                    <a:pt x="279082" y="20320"/>
                  </a:lnTo>
                  <a:lnTo>
                    <a:pt x="272415" y="19050"/>
                  </a:lnTo>
                  <a:lnTo>
                    <a:pt x="271462" y="19050"/>
                  </a:lnTo>
                  <a:lnTo>
                    <a:pt x="274320" y="17780"/>
                  </a:lnTo>
                  <a:lnTo>
                    <a:pt x="270510" y="16510"/>
                  </a:lnTo>
                  <a:lnTo>
                    <a:pt x="268605" y="15240"/>
                  </a:lnTo>
                  <a:lnTo>
                    <a:pt x="258127" y="19050"/>
                  </a:lnTo>
                  <a:lnTo>
                    <a:pt x="253365" y="15240"/>
                  </a:lnTo>
                  <a:lnTo>
                    <a:pt x="255270" y="17780"/>
                  </a:lnTo>
                  <a:lnTo>
                    <a:pt x="247650" y="17780"/>
                  </a:lnTo>
                  <a:lnTo>
                    <a:pt x="243205" y="15240"/>
                  </a:lnTo>
                  <a:lnTo>
                    <a:pt x="240982" y="13970"/>
                  </a:lnTo>
                  <a:lnTo>
                    <a:pt x="237172" y="15240"/>
                  </a:lnTo>
                  <a:lnTo>
                    <a:pt x="236220" y="15240"/>
                  </a:lnTo>
                  <a:lnTo>
                    <a:pt x="236220" y="13970"/>
                  </a:lnTo>
                  <a:lnTo>
                    <a:pt x="225742" y="13970"/>
                  </a:lnTo>
                  <a:lnTo>
                    <a:pt x="222885" y="15240"/>
                  </a:lnTo>
                  <a:lnTo>
                    <a:pt x="218414" y="13970"/>
                  </a:lnTo>
                  <a:lnTo>
                    <a:pt x="211455" y="12700"/>
                  </a:lnTo>
                  <a:lnTo>
                    <a:pt x="205193" y="12700"/>
                  </a:lnTo>
                  <a:lnTo>
                    <a:pt x="202882" y="11430"/>
                  </a:lnTo>
                  <a:lnTo>
                    <a:pt x="180975" y="11430"/>
                  </a:lnTo>
                  <a:lnTo>
                    <a:pt x="178117" y="12700"/>
                  </a:lnTo>
                  <a:lnTo>
                    <a:pt x="176212" y="12700"/>
                  </a:lnTo>
                  <a:lnTo>
                    <a:pt x="178117" y="11430"/>
                  </a:lnTo>
                  <a:lnTo>
                    <a:pt x="168592" y="10160"/>
                  </a:lnTo>
                  <a:lnTo>
                    <a:pt x="167640" y="10160"/>
                  </a:lnTo>
                  <a:lnTo>
                    <a:pt x="159067" y="11430"/>
                  </a:lnTo>
                  <a:lnTo>
                    <a:pt x="158115" y="10160"/>
                  </a:lnTo>
                  <a:lnTo>
                    <a:pt x="156210" y="11430"/>
                  </a:lnTo>
                  <a:lnTo>
                    <a:pt x="153352" y="10160"/>
                  </a:lnTo>
                  <a:lnTo>
                    <a:pt x="144780" y="6350"/>
                  </a:lnTo>
                  <a:lnTo>
                    <a:pt x="136207" y="6350"/>
                  </a:lnTo>
                  <a:lnTo>
                    <a:pt x="119291" y="3810"/>
                  </a:lnTo>
                  <a:lnTo>
                    <a:pt x="111823" y="2540"/>
                  </a:lnTo>
                  <a:lnTo>
                    <a:pt x="106680" y="3810"/>
                  </a:lnTo>
                  <a:lnTo>
                    <a:pt x="100012" y="3810"/>
                  </a:lnTo>
                  <a:lnTo>
                    <a:pt x="108585" y="5080"/>
                  </a:lnTo>
                  <a:lnTo>
                    <a:pt x="98107" y="6350"/>
                  </a:lnTo>
                  <a:lnTo>
                    <a:pt x="93345" y="3810"/>
                  </a:lnTo>
                  <a:lnTo>
                    <a:pt x="97155" y="5080"/>
                  </a:lnTo>
                  <a:lnTo>
                    <a:pt x="98107" y="5080"/>
                  </a:lnTo>
                  <a:lnTo>
                    <a:pt x="99047" y="3810"/>
                  </a:lnTo>
                  <a:lnTo>
                    <a:pt x="100012" y="2540"/>
                  </a:lnTo>
                  <a:lnTo>
                    <a:pt x="86677" y="2540"/>
                  </a:lnTo>
                  <a:lnTo>
                    <a:pt x="87630" y="1270"/>
                  </a:lnTo>
                  <a:lnTo>
                    <a:pt x="82867" y="0"/>
                  </a:lnTo>
                  <a:lnTo>
                    <a:pt x="72390" y="0"/>
                  </a:lnTo>
                  <a:lnTo>
                    <a:pt x="68580" y="12700"/>
                  </a:lnTo>
                  <a:lnTo>
                    <a:pt x="67627" y="15240"/>
                  </a:lnTo>
                  <a:lnTo>
                    <a:pt x="66675" y="19050"/>
                  </a:lnTo>
                  <a:lnTo>
                    <a:pt x="65722" y="21590"/>
                  </a:lnTo>
                  <a:lnTo>
                    <a:pt x="63817" y="29210"/>
                  </a:lnTo>
                  <a:lnTo>
                    <a:pt x="61912" y="34290"/>
                  </a:lnTo>
                  <a:lnTo>
                    <a:pt x="60007" y="40640"/>
                  </a:lnTo>
                  <a:lnTo>
                    <a:pt x="62865" y="40640"/>
                  </a:lnTo>
                  <a:lnTo>
                    <a:pt x="60960" y="45720"/>
                  </a:lnTo>
                  <a:lnTo>
                    <a:pt x="59055" y="48260"/>
                  </a:lnTo>
                  <a:lnTo>
                    <a:pt x="60007" y="43180"/>
                  </a:lnTo>
                  <a:lnTo>
                    <a:pt x="58102" y="44450"/>
                  </a:lnTo>
                  <a:lnTo>
                    <a:pt x="59055" y="49530"/>
                  </a:lnTo>
                  <a:lnTo>
                    <a:pt x="60007" y="50800"/>
                  </a:lnTo>
                  <a:lnTo>
                    <a:pt x="57619" y="57150"/>
                  </a:lnTo>
                  <a:lnTo>
                    <a:pt x="57150" y="59690"/>
                  </a:lnTo>
                  <a:lnTo>
                    <a:pt x="57150" y="62230"/>
                  </a:lnTo>
                  <a:lnTo>
                    <a:pt x="57150" y="64770"/>
                  </a:lnTo>
                  <a:lnTo>
                    <a:pt x="56197" y="63500"/>
                  </a:lnTo>
                  <a:lnTo>
                    <a:pt x="57150" y="62230"/>
                  </a:lnTo>
                  <a:lnTo>
                    <a:pt x="57150" y="59690"/>
                  </a:lnTo>
                  <a:lnTo>
                    <a:pt x="56197" y="62230"/>
                  </a:lnTo>
                  <a:lnTo>
                    <a:pt x="55245" y="59690"/>
                  </a:lnTo>
                  <a:lnTo>
                    <a:pt x="55245" y="62230"/>
                  </a:lnTo>
                  <a:lnTo>
                    <a:pt x="54292" y="63500"/>
                  </a:lnTo>
                  <a:lnTo>
                    <a:pt x="52387" y="71120"/>
                  </a:lnTo>
                  <a:lnTo>
                    <a:pt x="54292" y="68580"/>
                  </a:lnTo>
                  <a:lnTo>
                    <a:pt x="54292" y="71120"/>
                  </a:lnTo>
                  <a:lnTo>
                    <a:pt x="52387" y="74930"/>
                  </a:lnTo>
                  <a:lnTo>
                    <a:pt x="55245" y="71120"/>
                  </a:lnTo>
                  <a:lnTo>
                    <a:pt x="52412" y="77470"/>
                  </a:lnTo>
                  <a:lnTo>
                    <a:pt x="49758" y="86360"/>
                  </a:lnTo>
                  <a:lnTo>
                    <a:pt x="47472" y="95250"/>
                  </a:lnTo>
                  <a:lnTo>
                    <a:pt x="45720" y="100330"/>
                  </a:lnTo>
                  <a:lnTo>
                    <a:pt x="45720" y="105410"/>
                  </a:lnTo>
                  <a:lnTo>
                    <a:pt x="44767" y="109220"/>
                  </a:lnTo>
                  <a:lnTo>
                    <a:pt x="42862" y="114300"/>
                  </a:lnTo>
                  <a:lnTo>
                    <a:pt x="43815" y="114300"/>
                  </a:lnTo>
                  <a:lnTo>
                    <a:pt x="45720" y="113030"/>
                  </a:lnTo>
                  <a:lnTo>
                    <a:pt x="43815" y="116840"/>
                  </a:lnTo>
                  <a:lnTo>
                    <a:pt x="40957" y="114300"/>
                  </a:lnTo>
                  <a:lnTo>
                    <a:pt x="40005" y="125730"/>
                  </a:lnTo>
                  <a:lnTo>
                    <a:pt x="36195" y="128270"/>
                  </a:lnTo>
                  <a:lnTo>
                    <a:pt x="37007" y="129540"/>
                  </a:lnTo>
                  <a:lnTo>
                    <a:pt x="36309" y="133350"/>
                  </a:lnTo>
                  <a:lnTo>
                    <a:pt x="35788" y="137160"/>
                  </a:lnTo>
                  <a:lnTo>
                    <a:pt x="36195" y="137160"/>
                  </a:lnTo>
                  <a:lnTo>
                    <a:pt x="37147" y="137160"/>
                  </a:lnTo>
                  <a:lnTo>
                    <a:pt x="36195" y="140970"/>
                  </a:lnTo>
                  <a:lnTo>
                    <a:pt x="36195" y="137160"/>
                  </a:lnTo>
                  <a:lnTo>
                    <a:pt x="34290" y="139700"/>
                  </a:lnTo>
                  <a:lnTo>
                    <a:pt x="32943" y="147320"/>
                  </a:lnTo>
                  <a:lnTo>
                    <a:pt x="28117" y="163830"/>
                  </a:lnTo>
                  <a:lnTo>
                    <a:pt x="25717" y="171450"/>
                  </a:lnTo>
                  <a:lnTo>
                    <a:pt x="27622" y="171450"/>
                  </a:lnTo>
                  <a:lnTo>
                    <a:pt x="27622" y="172720"/>
                  </a:lnTo>
                  <a:lnTo>
                    <a:pt x="23812" y="177800"/>
                  </a:lnTo>
                  <a:lnTo>
                    <a:pt x="23812" y="180340"/>
                  </a:lnTo>
                  <a:lnTo>
                    <a:pt x="25704" y="181610"/>
                  </a:lnTo>
                  <a:lnTo>
                    <a:pt x="23812" y="184150"/>
                  </a:lnTo>
                  <a:lnTo>
                    <a:pt x="23812" y="185420"/>
                  </a:lnTo>
                  <a:lnTo>
                    <a:pt x="18935" y="201930"/>
                  </a:lnTo>
                  <a:lnTo>
                    <a:pt x="14871" y="218440"/>
                  </a:lnTo>
                  <a:lnTo>
                    <a:pt x="10274" y="236220"/>
                  </a:lnTo>
                  <a:lnTo>
                    <a:pt x="3810" y="252730"/>
                  </a:lnTo>
                  <a:lnTo>
                    <a:pt x="4762" y="251460"/>
                  </a:lnTo>
                  <a:lnTo>
                    <a:pt x="4762" y="254000"/>
                  </a:lnTo>
                  <a:lnTo>
                    <a:pt x="5715" y="252730"/>
                  </a:lnTo>
                  <a:lnTo>
                    <a:pt x="5715" y="254000"/>
                  </a:lnTo>
                  <a:lnTo>
                    <a:pt x="6667" y="254000"/>
                  </a:lnTo>
                  <a:lnTo>
                    <a:pt x="2857" y="262890"/>
                  </a:lnTo>
                  <a:lnTo>
                    <a:pt x="3810" y="265430"/>
                  </a:lnTo>
                  <a:lnTo>
                    <a:pt x="0" y="273050"/>
                  </a:lnTo>
                  <a:lnTo>
                    <a:pt x="1905" y="274320"/>
                  </a:lnTo>
                  <a:lnTo>
                    <a:pt x="1905" y="271780"/>
                  </a:lnTo>
                  <a:lnTo>
                    <a:pt x="2857" y="276860"/>
                  </a:lnTo>
                  <a:lnTo>
                    <a:pt x="5232" y="271780"/>
                  </a:lnTo>
                  <a:lnTo>
                    <a:pt x="7620" y="266700"/>
                  </a:lnTo>
                  <a:lnTo>
                    <a:pt x="10477" y="269240"/>
                  </a:lnTo>
                  <a:lnTo>
                    <a:pt x="9994" y="266700"/>
                  </a:lnTo>
                  <a:lnTo>
                    <a:pt x="9525" y="264160"/>
                  </a:lnTo>
                  <a:lnTo>
                    <a:pt x="17145" y="259080"/>
                  </a:lnTo>
                  <a:lnTo>
                    <a:pt x="15773" y="252730"/>
                  </a:lnTo>
                  <a:lnTo>
                    <a:pt x="15506" y="251460"/>
                  </a:lnTo>
                  <a:lnTo>
                    <a:pt x="15443" y="251180"/>
                  </a:lnTo>
                  <a:lnTo>
                    <a:pt x="15240" y="251460"/>
                  </a:lnTo>
                  <a:lnTo>
                    <a:pt x="15240" y="250190"/>
                  </a:lnTo>
                  <a:lnTo>
                    <a:pt x="15557" y="249351"/>
                  </a:lnTo>
                  <a:lnTo>
                    <a:pt x="15240" y="248920"/>
                  </a:lnTo>
                  <a:lnTo>
                    <a:pt x="16192" y="246380"/>
                  </a:lnTo>
                  <a:lnTo>
                    <a:pt x="17145" y="242570"/>
                  </a:lnTo>
                  <a:lnTo>
                    <a:pt x="19164" y="236220"/>
                  </a:lnTo>
                  <a:lnTo>
                    <a:pt x="21183" y="228600"/>
                  </a:lnTo>
                  <a:lnTo>
                    <a:pt x="23571" y="222250"/>
                  </a:lnTo>
                  <a:lnTo>
                    <a:pt x="25336" y="217170"/>
                  </a:lnTo>
                  <a:lnTo>
                    <a:pt x="26670" y="213360"/>
                  </a:lnTo>
                  <a:lnTo>
                    <a:pt x="24980" y="214490"/>
                  </a:lnTo>
                  <a:lnTo>
                    <a:pt x="24765" y="217170"/>
                  </a:lnTo>
                  <a:lnTo>
                    <a:pt x="22860" y="214630"/>
                  </a:lnTo>
                  <a:lnTo>
                    <a:pt x="25095" y="213144"/>
                  </a:lnTo>
                  <a:lnTo>
                    <a:pt x="25717" y="205740"/>
                  </a:lnTo>
                  <a:lnTo>
                    <a:pt x="26670" y="209550"/>
                  </a:lnTo>
                  <a:lnTo>
                    <a:pt x="26670" y="212090"/>
                  </a:lnTo>
                  <a:lnTo>
                    <a:pt x="27000" y="205740"/>
                  </a:lnTo>
                  <a:lnTo>
                    <a:pt x="27622" y="194310"/>
                  </a:lnTo>
                  <a:lnTo>
                    <a:pt x="31432" y="193040"/>
                  </a:lnTo>
                  <a:lnTo>
                    <a:pt x="32385" y="187960"/>
                  </a:lnTo>
                  <a:lnTo>
                    <a:pt x="29527" y="193040"/>
                  </a:lnTo>
                  <a:lnTo>
                    <a:pt x="30480" y="189230"/>
                  </a:lnTo>
                  <a:lnTo>
                    <a:pt x="31432" y="187960"/>
                  </a:lnTo>
                  <a:lnTo>
                    <a:pt x="30480" y="186690"/>
                  </a:lnTo>
                  <a:lnTo>
                    <a:pt x="31432" y="184150"/>
                  </a:lnTo>
                  <a:lnTo>
                    <a:pt x="32385" y="182880"/>
                  </a:lnTo>
                  <a:lnTo>
                    <a:pt x="33337" y="182880"/>
                  </a:lnTo>
                  <a:lnTo>
                    <a:pt x="33337" y="185420"/>
                  </a:lnTo>
                  <a:lnTo>
                    <a:pt x="35242" y="182880"/>
                  </a:lnTo>
                  <a:lnTo>
                    <a:pt x="35242" y="177800"/>
                  </a:lnTo>
                  <a:lnTo>
                    <a:pt x="35242" y="175907"/>
                  </a:lnTo>
                  <a:lnTo>
                    <a:pt x="34290" y="177800"/>
                  </a:lnTo>
                  <a:lnTo>
                    <a:pt x="36156" y="168910"/>
                  </a:lnTo>
                  <a:lnTo>
                    <a:pt x="40982" y="149860"/>
                  </a:lnTo>
                  <a:lnTo>
                    <a:pt x="42621" y="140970"/>
                  </a:lnTo>
                  <a:lnTo>
                    <a:pt x="42862" y="139700"/>
                  </a:lnTo>
                  <a:lnTo>
                    <a:pt x="41910" y="140970"/>
                  </a:lnTo>
                  <a:lnTo>
                    <a:pt x="42862" y="133350"/>
                  </a:lnTo>
                  <a:lnTo>
                    <a:pt x="44767" y="134620"/>
                  </a:lnTo>
                  <a:lnTo>
                    <a:pt x="45034" y="133350"/>
                  </a:lnTo>
                  <a:lnTo>
                    <a:pt x="46672" y="125730"/>
                  </a:lnTo>
                  <a:lnTo>
                    <a:pt x="46672" y="120650"/>
                  </a:lnTo>
                  <a:lnTo>
                    <a:pt x="47625" y="116840"/>
                  </a:lnTo>
                  <a:lnTo>
                    <a:pt x="47625" y="120650"/>
                  </a:lnTo>
                  <a:lnTo>
                    <a:pt x="50482" y="114300"/>
                  </a:lnTo>
                  <a:lnTo>
                    <a:pt x="50482" y="116840"/>
                  </a:lnTo>
                  <a:lnTo>
                    <a:pt x="50711" y="114300"/>
                  </a:lnTo>
                  <a:lnTo>
                    <a:pt x="50838" y="113030"/>
                  </a:lnTo>
                  <a:lnTo>
                    <a:pt x="50952" y="111760"/>
                  </a:lnTo>
                  <a:lnTo>
                    <a:pt x="51435" y="106680"/>
                  </a:lnTo>
                  <a:lnTo>
                    <a:pt x="50482" y="111760"/>
                  </a:lnTo>
                  <a:lnTo>
                    <a:pt x="50482" y="105410"/>
                  </a:lnTo>
                  <a:lnTo>
                    <a:pt x="51435" y="104140"/>
                  </a:lnTo>
                  <a:lnTo>
                    <a:pt x="51435" y="101600"/>
                  </a:lnTo>
                  <a:lnTo>
                    <a:pt x="50482" y="101600"/>
                  </a:lnTo>
                  <a:lnTo>
                    <a:pt x="51435" y="96520"/>
                  </a:lnTo>
                  <a:lnTo>
                    <a:pt x="51435" y="100330"/>
                  </a:lnTo>
                  <a:lnTo>
                    <a:pt x="52578" y="96520"/>
                  </a:lnTo>
                  <a:lnTo>
                    <a:pt x="53340" y="93980"/>
                  </a:lnTo>
                  <a:lnTo>
                    <a:pt x="53340" y="97790"/>
                  </a:lnTo>
                  <a:lnTo>
                    <a:pt x="55372" y="93980"/>
                  </a:lnTo>
                  <a:lnTo>
                    <a:pt x="58102" y="88900"/>
                  </a:lnTo>
                  <a:lnTo>
                    <a:pt x="57531" y="87630"/>
                  </a:lnTo>
                  <a:lnTo>
                    <a:pt x="55765" y="83743"/>
                  </a:lnTo>
                  <a:lnTo>
                    <a:pt x="55245" y="87630"/>
                  </a:lnTo>
                  <a:lnTo>
                    <a:pt x="55245" y="85090"/>
                  </a:lnTo>
                  <a:lnTo>
                    <a:pt x="53340" y="87630"/>
                  </a:lnTo>
                  <a:lnTo>
                    <a:pt x="54292" y="80010"/>
                  </a:lnTo>
                  <a:lnTo>
                    <a:pt x="56197" y="74930"/>
                  </a:lnTo>
                  <a:lnTo>
                    <a:pt x="57048" y="74371"/>
                  </a:lnTo>
                  <a:lnTo>
                    <a:pt x="57150" y="73660"/>
                  </a:lnTo>
                  <a:lnTo>
                    <a:pt x="57340" y="74168"/>
                  </a:lnTo>
                  <a:lnTo>
                    <a:pt x="58102" y="73660"/>
                  </a:lnTo>
                  <a:lnTo>
                    <a:pt x="60007" y="72390"/>
                  </a:lnTo>
                  <a:lnTo>
                    <a:pt x="60325" y="71120"/>
                  </a:lnTo>
                  <a:lnTo>
                    <a:pt x="60947" y="68580"/>
                  </a:lnTo>
                  <a:lnTo>
                    <a:pt x="61912" y="64770"/>
                  </a:lnTo>
                  <a:lnTo>
                    <a:pt x="61912" y="67310"/>
                  </a:lnTo>
                  <a:lnTo>
                    <a:pt x="63817" y="63500"/>
                  </a:lnTo>
                  <a:lnTo>
                    <a:pt x="62865" y="60960"/>
                  </a:lnTo>
                  <a:lnTo>
                    <a:pt x="63500" y="59690"/>
                  </a:lnTo>
                  <a:lnTo>
                    <a:pt x="64770" y="57150"/>
                  </a:lnTo>
                  <a:lnTo>
                    <a:pt x="63817" y="54610"/>
                  </a:lnTo>
                  <a:lnTo>
                    <a:pt x="62865" y="59690"/>
                  </a:lnTo>
                  <a:lnTo>
                    <a:pt x="63563" y="54102"/>
                  </a:lnTo>
                  <a:lnTo>
                    <a:pt x="61912" y="50800"/>
                  </a:lnTo>
                  <a:lnTo>
                    <a:pt x="63055" y="48260"/>
                  </a:lnTo>
                  <a:lnTo>
                    <a:pt x="64770" y="44450"/>
                  </a:lnTo>
                  <a:lnTo>
                    <a:pt x="64770" y="48260"/>
                  </a:lnTo>
                  <a:lnTo>
                    <a:pt x="65443" y="47726"/>
                  </a:lnTo>
                  <a:lnTo>
                    <a:pt x="65722" y="46990"/>
                  </a:lnTo>
                  <a:lnTo>
                    <a:pt x="65722" y="44450"/>
                  </a:lnTo>
                  <a:lnTo>
                    <a:pt x="66675" y="43180"/>
                  </a:lnTo>
                  <a:lnTo>
                    <a:pt x="68580" y="44450"/>
                  </a:lnTo>
                  <a:lnTo>
                    <a:pt x="67945" y="45720"/>
                  </a:lnTo>
                  <a:lnTo>
                    <a:pt x="69532" y="44450"/>
                  </a:lnTo>
                  <a:lnTo>
                    <a:pt x="69342" y="43180"/>
                  </a:lnTo>
                  <a:lnTo>
                    <a:pt x="68580" y="38100"/>
                  </a:lnTo>
                  <a:lnTo>
                    <a:pt x="69532" y="38100"/>
                  </a:lnTo>
                  <a:lnTo>
                    <a:pt x="69532" y="33020"/>
                  </a:lnTo>
                  <a:lnTo>
                    <a:pt x="70485" y="36830"/>
                  </a:lnTo>
                  <a:lnTo>
                    <a:pt x="70485" y="33020"/>
                  </a:lnTo>
                  <a:lnTo>
                    <a:pt x="70485" y="31750"/>
                  </a:lnTo>
                  <a:lnTo>
                    <a:pt x="72390" y="29845"/>
                  </a:lnTo>
                  <a:lnTo>
                    <a:pt x="72390" y="29210"/>
                  </a:lnTo>
                  <a:lnTo>
                    <a:pt x="72390" y="25400"/>
                  </a:lnTo>
                  <a:lnTo>
                    <a:pt x="70485" y="29210"/>
                  </a:lnTo>
                  <a:lnTo>
                    <a:pt x="71437" y="22860"/>
                  </a:lnTo>
                  <a:lnTo>
                    <a:pt x="76200" y="16510"/>
                  </a:lnTo>
                  <a:lnTo>
                    <a:pt x="77152" y="15240"/>
                  </a:lnTo>
                  <a:lnTo>
                    <a:pt x="76200" y="13970"/>
                  </a:lnTo>
                  <a:lnTo>
                    <a:pt x="75247" y="16510"/>
                  </a:lnTo>
                  <a:lnTo>
                    <a:pt x="74295" y="13970"/>
                  </a:lnTo>
                  <a:lnTo>
                    <a:pt x="75247" y="13970"/>
                  </a:lnTo>
                  <a:lnTo>
                    <a:pt x="75247" y="12700"/>
                  </a:lnTo>
                  <a:lnTo>
                    <a:pt x="76200" y="13970"/>
                  </a:lnTo>
                  <a:lnTo>
                    <a:pt x="77152" y="13970"/>
                  </a:lnTo>
                  <a:lnTo>
                    <a:pt x="76200" y="12700"/>
                  </a:lnTo>
                  <a:lnTo>
                    <a:pt x="74295" y="11430"/>
                  </a:lnTo>
                  <a:lnTo>
                    <a:pt x="75247" y="11430"/>
                  </a:lnTo>
                  <a:lnTo>
                    <a:pt x="76200" y="12700"/>
                  </a:lnTo>
                  <a:lnTo>
                    <a:pt x="76835" y="13131"/>
                  </a:lnTo>
                  <a:lnTo>
                    <a:pt x="76200" y="11430"/>
                  </a:lnTo>
                  <a:lnTo>
                    <a:pt x="79057" y="11430"/>
                  </a:lnTo>
                  <a:lnTo>
                    <a:pt x="83654" y="12700"/>
                  </a:lnTo>
                  <a:lnTo>
                    <a:pt x="85128" y="11430"/>
                  </a:lnTo>
                  <a:lnTo>
                    <a:pt x="86423" y="10160"/>
                  </a:lnTo>
                  <a:lnTo>
                    <a:pt x="90487" y="11430"/>
                  </a:lnTo>
                  <a:lnTo>
                    <a:pt x="98107" y="11430"/>
                  </a:lnTo>
                  <a:lnTo>
                    <a:pt x="97155" y="12700"/>
                  </a:lnTo>
                  <a:lnTo>
                    <a:pt x="101917" y="11430"/>
                  </a:lnTo>
                  <a:lnTo>
                    <a:pt x="103822" y="12700"/>
                  </a:lnTo>
                  <a:lnTo>
                    <a:pt x="108585" y="13970"/>
                  </a:lnTo>
                  <a:lnTo>
                    <a:pt x="107632" y="12700"/>
                  </a:lnTo>
                  <a:lnTo>
                    <a:pt x="109537" y="11430"/>
                  </a:lnTo>
                  <a:lnTo>
                    <a:pt x="113347" y="11430"/>
                  </a:lnTo>
                  <a:lnTo>
                    <a:pt x="116205" y="12700"/>
                  </a:lnTo>
                  <a:lnTo>
                    <a:pt x="111442" y="12700"/>
                  </a:lnTo>
                  <a:lnTo>
                    <a:pt x="117157" y="13970"/>
                  </a:lnTo>
                  <a:lnTo>
                    <a:pt x="130492" y="13970"/>
                  </a:lnTo>
                  <a:lnTo>
                    <a:pt x="129540" y="15240"/>
                  </a:lnTo>
                  <a:lnTo>
                    <a:pt x="129540" y="16510"/>
                  </a:lnTo>
                  <a:lnTo>
                    <a:pt x="134302" y="16510"/>
                  </a:lnTo>
                  <a:lnTo>
                    <a:pt x="135255" y="17780"/>
                  </a:lnTo>
                  <a:lnTo>
                    <a:pt x="138112" y="19050"/>
                  </a:lnTo>
                  <a:lnTo>
                    <a:pt x="141922" y="19050"/>
                  </a:lnTo>
                  <a:lnTo>
                    <a:pt x="148590" y="17780"/>
                  </a:lnTo>
                  <a:lnTo>
                    <a:pt x="154305" y="19050"/>
                  </a:lnTo>
                  <a:lnTo>
                    <a:pt x="156210" y="19050"/>
                  </a:lnTo>
                  <a:lnTo>
                    <a:pt x="161925" y="20320"/>
                  </a:lnTo>
                  <a:lnTo>
                    <a:pt x="166687" y="21590"/>
                  </a:lnTo>
                  <a:lnTo>
                    <a:pt x="173355" y="21590"/>
                  </a:lnTo>
                  <a:lnTo>
                    <a:pt x="177165" y="22860"/>
                  </a:lnTo>
                  <a:lnTo>
                    <a:pt x="182880" y="22860"/>
                  </a:lnTo>
                  <a:lnTo>
                    <a:pt x="172402" y="20320"/>
                  </a:lnTo>
                  <a:lnTo>
                    <a:pt x="187642" y="20320"/>
                  </a:lnTo>
                  <a:lnTo>
                    <a:pt x="182880" y="21590"/>
                  </a:lnTo>
                  <a:lnTo>
                    <a:pt x="187642" y="21590"/>
                  </a:lnTo>
                  <a:lnTo>
                    <a:pt x="193357" y="21590"/>
                  </a:lnTo>
                  <a:lnTo>
                    <a:pt x="283273" y="21590"/>
                  </a:lnTo>
                  <a:close/>
                </a:path>
                <a:path w="407670" h="288925">
                  <a:moveTo>
                    <a:pt x="286499" y="112534"/>
                  </a:moveTo>
                  <a:lnTo>
                    <a:pt x="284797" y="113030"/>
                  </a:lnTo>
                  <a:lnTo>
                    <a:pt x="285750" y="113030"/>
                  </a:lnTo>
                  <a:lnTo>
                    <a:pt x="286499" y="112534"/>
                  </a:lnTo>
                  <a:close/>
                </a:path>
                <a:path w="407670" h="288925">
                  <a:moveTo>
                    <a:pt x="287172" y="112077"/>
                  </a:moveTo>
                  <a:lnTo>
                    <a:pt x="286499" y="112534"/>
                  </a:lnTo>
                  <a:lnTo>
                    <a:pt x="287032" y="112369"/>
                  </a:lnTo>
                  <a:lnTo>
                    <a:pt x="287172" y="112077"/>
                  </a:lnTo>
                  <a:close/>
                </a:path>
                <a:path w="407670" h="288925">
                  <a:moveTo>
                    <a:pt x="287502" y="112229"/>
                  </a:moveTo>
                  <a:lnTo>
                    <a:pt x="287032" y="112369"/>
                  </a:lnTo>
                  <a:lnTo>
                    <a:pt x="286702" y="113030"/>
                  </a:lnTo>
                  <a:lnTo>
                    <a:pt x="287502" y="112229"/>
                  </a:lnTo>
                  <a:close/>
                </a:path>
                <a:path w="407670" h="288925">
                  <a:moveTo>
                    <a:pt x="287655" y="111137"/>
                  </a:moveTo>
                  <a:lnTo>
                    <a:pt x="287172" y="112077"/>
                  </a:lnTo>
                  <a:lnTo>
                    <a:pt x="287655" y="111760"/>
                  </a:lnTo>
                  <a:lnTo>
                    <a:pt x="287655" y="111137"/>
                  </a:lnTo>
                  <a:close/>
                </a:path>
                <a:path w="407670" h="288925">
                  <a:moveTo>
                    <a:pt x="295275" y="93980"/>
                  </a:moveTo>
                  <a:lnTo>
                    <a:pt x="294322" y="93980"/>
                  </a:lnTo>
                  <a:lnTo>
                    <a:pt x="290512" y="96520"/>
                  </a:lnTo>
                  <a:lnTo>
                    <a:pt x="295275" y="93980"/>
                  </a:lnTo>
                  <a:close/>
                </a:path>
                <a:path w="407670" h="288925">
                  <a:moveTo>
                    <a:pt x="297180" y="95250"/>
                  </a:moveTo>
                  <a:lnTo>
                    <a:pt x="296227" y="95250"/>
                  </a:lnTo>
                  <a:lnTo>
                    <a:pt x="292417" y="96520"/>
                  </a:lnTo>
                  <a:lnTo>
                    <a:pt x="290512" y="96520"/>
                  </a:lnTo>
                  <a:lnTo>
                    <a:pt x="285750" y="99060"/>
                  </a:lnTo>
                  <a:lnTo>
                    <a:pt x="286702" y="100330"/>
                  </a:lnTo>
                  <a:lnTo>
                    <a:pt x="280035" y="105410"/>
                  </a:lnTo>
                  <a:lnTo>
                    <a:pt x="280987" y="106680"/>
                  </a:lnTo>
                  <a:lnTo>
                    <a:pt x="289560" y="97790"/>
                  </a:lnTo>
                  <a:lnTo>
                    <a:pt x="290512" y="99060"/>
                  </a:lnTo>
                  <a:lnTo>
                    <a:pt x="286702" y="106680"/>
                  </a:lnTo>
                  <a:lnTo>
                    <a:pt x="280035" y="109220"/>
                  </a:lnTo>
                  <a:lnTo>
                    <a:pt x="278130" y="109220"/>
                  </a:lnTo>
                  <a:lnTo>
                    <a:pt x="279082" y="106680"/>
                  </a:lnTo>
                  <a:lnTo>
                    <a:pt x="278130" y="106680"/>
                  </a:lnTo>
                  <a:lnTo>
                    <a:pt x="273367" y="110490"/>
                  </a:lnTo>
                  <a:lnTo>
                    <a:pt x="272415" y="110490"/>
                  </a:lnTo>
                  <a:lnTo>
                    <a:pt x="274320" y="107950"/>
                  </a:lnTo>
                  <a:lnTo>
                    <a:pt x="270510" y="109220"/>
                  </a:lnTo>
                  <a:lnTo>
                    <a:pt x="269557" y="114300"/>
                  </a:lnTo>
                  <a:lnTo>
                    <a:pt x="264795" y="114300"/>
                  </a:lnTo>
                  <a:lnTo>
                    <a:pt x="262890" y="115570"/>
                  </a:lnTo>
                  <a:lnTo>
                    <a:pt x="259080" y="115570"/>
                  </a:lnTo>
                  <a:lnTo>
                    <a:pt x="259080" y="116840"/>
                  </a:lnTo>
                  <a:lnTo>
                    <a:pt x="262890" y="116840"/>
                  </a:lnTo>
                  <a:lnTo>
                    <a:pt x="266700" y="121920"/>
                  </a:lnTo>
                  <a:lnTo>
                    <a:pt x="265747" y="124460"/>
                  </a:lnTo>
                  <a:lnTo>
                    <a:pt x="264795" y="124460"/>
                  </a:lnTo>
                  <a:lnTo>
                    <a:pt x="257175" y="127000"/>
                  </a:lnTo>
                  <a:lnTo>
                    <a:pt x="254317" y="128270"/>
                  </a:lnTo>
                  <a:lnTo>
                    <a:pt x="250507" y="128270"/>
                  </a:lnTo>
                  <a:lnTo>
                    <a:pt x="252793" y="125730"/>
                  </a:lnTo>
                  <a:lnTo>
                    <a:pt x="256222" y="121920"/>
                  </a:lnTo>
                  <a:lnTo>
                    <a:pt x="253365" y="121920"/>
                  </a:lnTo>
                  <a:lnTo>
                    <a:pt x="252412" y="124460"/>
                  </a:lnTo>
                  <a:lnTo>
                    <a:pt x="252412" y="125730"/>
                  </a:lnTo>
                  <a:lnTo>
                    <a:pt x="250507" y="125730"/>
                  </a:lnTo>
                  <a:lnTo>
                    <a:pt x="252412" y="123190"/>
                  </a:lnTo>
                  <a:lnTo>
                    <a:pt x="248602" y="125730"/>
                  </a:lnTo>
                  <a:lnTo>
                    <a:pt x="248602" y="128270"/>
                  </a:lnTo>
                  <a:lnTo>
                    <a:pt x="247383" y="128511"/>
                  </a:lnTo>
                  <a:lnTo>
                    <a:pt x="244792" y="130810"/>
                  </a:lnTo>
                  <a:lnTo>
                    <a:pt x="243840" y="129540"/>
                  </a:lnTo>
                  <a:lnTo>
                    <a:pt x="240030" y="133350"/>
                  </a:lnTo>
                  <a:lnTo>
                    <a:pt x="241935" y="133350"/>
                  </a:lnTo>
                  <a:lnTo>
                    <a:pt x="239077" y="138430"/>
                  </a:lnTo>
                  <a:lnTo>
                    <a:pt x="235267" y="140970"/>
                  </a:lnTo>
                  <a:lnTo>
                    <a:pt x="235267" y="139700"/>
                  </a:lnTo>
                  <a:lnTo>
                    <a:pt x="233362" y="139700"/>
                  </a:lnTo>
                  <a:lnTo>
                    <a:pt x="226695" y="144780"/>
                  </a:lnTo>
                  <a:lnTo>
                    <a:pt x="221932" y="146050"/>
                  </a:lnTo>
                  <a:lnTo>
                    <a:pt x="216217" y="149860"/>
                  </a:lnTo>
                  <a:lnTo>
                    <a:pt x="215265" y="149860"/>
                  </a:lnTo>
                  <a:lnTo>
                    <a:pt x="213829" y="151130"/>
                  </a:lnTo>
                  <a:lnTo>
                    <a:pt x="214312" y="152400"/>
                  </a:lnTo>
                  <a:lnTo>
                    <a:pt x="210502" y="156210"/>
                  </a:lnTo>
                  <a:lnTo>
                    <a:pt x="204787" y="162560"/>
                  </a:lnTo>
                  <a:lnTo>
                    <a:pt x="200025" y="166370"/>
                  </a:lnTo>
                  <a:lnTo>
                    <a:pt x="201930" y="162560"/>
                  </a:lnTo>
                  <a:lnTo>
                    <a:pt x="200977" y="163830"/>
                  </a:lnTo>
                  <a:lnTo>
                    <a:pt x="195376" y="166370"/>
                  </a:lnTo>
                  <a:lnTo>
                    <a:pt x="192633" y="170180"/>
                  </a:lnTo>
                  <a:lnTo>
                    <a:pt x="190258" y="172720"/>
                  </a:lnTo>
                  <a:lnTo>
                    <a:pt x="187998" y="173990"/>
                  </a:lnTo>
                  <a:lnTo>
                    <a:pt x="188595" y="173990"/>
                  </a:lnTo>
                  <a:lnTo>
                    <a:pt x="185737" y="175260"/>
                  </a:lnTo>
                  <a:lnTo>
                    <a:pt x="181927" y="176530"/>
                  </a:lnTo>
                  <a:lnTo>
                    <a:pt x="182880" y="176530"/>
                  </a:lnTo>
                  <a:lnTo>
                    <a:pt x="182880" y="177800"/>
                  </a:lnTo>
                  <a:lnTo>
                    <a:pt x="180022" y="177800"/>
                  </a:lnTo>
                  <a:lnTo>
                    <a:pt x="181927" y="176530"/>
                  </a:lnTo>
                  <a:lnTo>
                    <a:pt x="183832" y="173990"/>
                  </a:lnTo>
                  <a:lnTo>
                    <a:pt x="182880" y="172720"/>
                  </a:lnTo>
                  <a:lnTo>
                    <a:pt x="186690" y="170180"/>
                  </a:lnTo>
                  <a:lnTo>
                    <a:pt x="190500" y="168910"/>
                  </a:lnTo>
                  <a:lnTo>
                    <a:pt x="193357" y="166370"/>
                  </a:lnTo>
                  <a:lnTo>
                    <a:pt x="189547" y="168910"/>
                  </a:lnTo>
                  <a:lnTo>
                    <a:pt x="190779" y="167678"/>
                  </a:lnTo>
                  <a:lnTo>
                    <a:pt x="177673" y="174713"/>
                  </a:lnTo>
                  <a:lnTo>
                    <a:pt x="177673" y="181025"/>
                  </a:lnTo>
                  <a:lnTo>
                    <a:pt x="174307" y="183832"/>
                  </a:lnTo>
                  <a:lnTo>
                    <a:pt x="173583" y="183832"/>
                  </a:lnTo>
                  <a:lnTo>
                    <a:pt x="174307" y="182880"/>
                  </a:lnTo>
                  <a:lnTo>
                    <a:pt x="173355" y="182880"/>
                  </a:lnTo>
                  <a:lnTo>
                    <a:pt x="176212" y="181610"/>
                  </a:lnTo>
                  <a:lnTo>
                    <a:pt x="177165" y="180340"/>
                  </a:lnTo>
                  <a:lnTo>
                    <a:pt x="177673" y="181025"/>
                  </a:lnTo>
                  <a:lnTo>
                    <a:pt x="177673" y="174713"/>
                  </a:lnTo>
                  <a:lnTo>
                    <a:pt x="169545" y="179070"/>
                  </a:lnTo>
                  <a:lnTo>
                    <a:pt x="166687" y="182880"/>
                  </a:lnTo>
                  <a:lnTo>
                    <a:pt x="167640" y="182880"/>
                  </a:lnTo>
                  <a:lnTo>
                    <a:pt x="169545" y="180340"/>
                  </a:lnTo>
                  <a:lnTo>
                    <a:pt x="172402" y="180340"/>
                  </a:lnTo>
                  <a:lnTo>
                    <a:pt x="165735" y="184150"/>
                  </a:lnTo>
                  <a:lnTo>
                    <a:pt x="169545" y="182880"/>
                  </a:lnTo>
                  <a:lnTo>
                    <a:pt x="163830" y="189230"/>
                  </a:lnTo>
                  <a:lnTo>
                    <a:pt x="159067" y="191770"/>
                  </a:lnTo>
                  <a:lnTo>
                    <a:pt x="157784" y="190931"/>
                  </a:lnTo>
                  <a:lnTo>
                    <a:pt x="153352" y="191770"/>
                  </a:lnTo>
                  <a:lnTo>
                    <a:pt x="152400" y="194310"/>
                  </a:lnTo>
                  <a:lnTo>
                    <a:pt x="156210" y="193040"/>
                  </a:lnTo>
                  <a:lnTo>
                    <a:pt x="151434" y="199402"/>
                  </a:lnTo>
                  <a:lnTo>
                    <a:pt x="158584" y="195580"/>
                  </a:lnTo>
                  <a:lnTo>
                    <a:pt x="157632" y="195580"/>
                  </a:lnTo>
                  <a:lnTo>
                    <a:pt x="158115" y="195262"/>
                  </a:lnTo>
                  <a:lnTo>
                    <a:pt x="157480" y="195580"/>
                  </a:lnTo>
                  <a:lnTo>
                    <a:pt x="155257" y="195580"/>
                  </a:lnTo>
                  <a:lnTo>
                    <a:pt x="159829" y="194564"/>
                  </a:lnTo>
                  <a:lnTo>
                    <a:pt x="160972" y="193040"/>
                  </a:lnTo>
                  <a:lnTo>
                    <a:pt x="163830" y="193040"/>
                  </a:lnTo>
                  <a:lnTo>
                    <a:pt x="165735" y="191770"/>
                  </a:lnTo>
                  <a:lnTo>
                    <a:pt x="167640" y="190500"/>
                  </a:lnTo>
                  <a:lnTo>
                    <a:pt x="166687" y="190500"/>
                  </a:lnTo>
                  <a:lnTo>
                    <a:pt x="167043" y="189547"/>
                  </a:lnTo>
                  <a:lnTo>
                    <a:pt x="167640" y="189547"/>
                  </a:lnTo>
                  <a:lnTo>
                    <a:pt x="167640" y="189077"/>
                  </a:lnTo>
                  <a:lnTo>
                    <a:pt x="167119" y="189331"/>
                  </a:lnTo>
                  <a:lnTo>
                    <a:pt x="167640" y="187960"/>
                  </a:lnTo>
                  <a:lnTo>
                    <a:pt x="173355" y="184150"/>
                  </a:lnTo>
                  <a:lnTo>
                    <a:pt x="174256" y="185661"/>
                  </a:lnTo>
                  <a:lnTo>
                    <a:pt x="177965" y="181419"/>
                  </a:lnTo>
                  <a:lnTo>
                    <a:pt x="178117" y="181610"/>
                  </a:lnTo>
                  <a:lnTo>
                    <a:pt x="180022" y="180340"/>
                  </a:lnTo>
                  <a:lnTo>
                    <a:pt x="183832" y="177800"/>
                  </a:lnTo>
                  <a:lnTo>
                    <a:pt x="179070" y="182880"/>
                  </a:lnTo>
                  <a:lnTo>
                    <a:pt x="183832" y="179070"/>
                  </a:lnTo>
                  <a:lnTo>
                    <a:pt x="186690" y="177800"/>
                  </a:lnTo>
                  <a:lnTo>
                    <a:pt x="190500" y="176530"/>
                  </a:lnTo>
                  <a:lnTo>
                    <a:pt x="192405" y="173990"/>
                  </a:lnTo>
                  <a:lnTo>
                    <a:pt x="194310" y="173990"/>
                  </a:lnTo>
                  <a:lnTo>
                    <a:pt x="196215" y="171450"/>
                  </a:lnTo>
                  <a:lnTo>
                    <a:pt x="197167" y="170180"/>
                  </a:lnTo>
                  <a:lnTo>
                    <a:pt x="195262" y="171450"/>
                  </a:lnTo>
                  <a:lnTo>
                    <a:pt x="201930" y="166370"/>
                  </a:lnTo>
                  <a:lnTo>
                    <a:pt x="206819" y="163830"/>
                  </a:lnTo>
                  <a:lnTo>
                    <a:pt x="211810" y="160020"/>
                  </a:lnTo>
                  <a:lnTo>
                    <a:pt x="214566" y="158115"/>
                  </a:lnTo>
                  <a:lnTo>
                    <a:pt x="215265" y="158115"/>
                  </a:lnTo>
                  <a:lnTo>
                    <a:pt x="218122" y="156210"/>
                  </a:lnTo>
                  <a:lnTo>
                    <a:pt x="215226" y="157657"/>
                  </a:lnTo>
                  <a:lnTo>
                    <a:pt x="217322" y="156210"/>
                  </a:lnTo>
                  <a:lnTo>
                    <a:pt x="220954" y="154800"/>
                  </a:lnTo>
                  <a:lnTo>
                    <a:pt x="218122" y="156210"/>
                  </a:lnTo>
                  <a:lnTo>
                    <a:pt x="220027" y="156210"/>
                  </a:lnTo>
                  <a:lnTo>
                    <a:pt x="221932" y="155257"/>
                  </a:lnTo>
                  <a:lnTo>
                    <a:pt x="223316" y="153873"/>
                  </a:lnTo>
                  <a:lnTo>
                    <a:pt x="223837" y="153670"/>
                  </a:lnTo>
                  <a:lnTo>
                    <a:pt x="227647" y="149860"/>
                  </a:lnTo>
                  <a:lnTo>
                    <a:pt x="232410" y="147320"/>
                  </a:lnTo>
                  <a:lnTo>
                    <a:pt x="233362" y="147320"/>
                  </a:lnTo>
                  <a:lnTo>
                    <a:pt x="236220" y="146050"/>
                  </a:lnTo>
                  <a:lnTo>
                    <a:pt x="242887" y="143510"/>
                  </a:lnTo>
                  <a:lnTo>
                    <a:pt x="242887" y="140970"/>
                  </a:lnTo>
                  <a:lnTo>
                    <a:pt x="247650" y="140970"/>
                  </a:lnTo>
                  <a:lnTo>
                    <a:pt x="257175" y="133350"/>
                  </a:lnTo>
                  <a:lnTo>
                    <a:pt x="260972" y="130810"/>
                  </a:lnTo>
                  <a:lnTo>
                    <a:pt x="262890" y="129540"/>
                  </a:lnTo>
                  <a:lnTo>
                    <a:pt x="261937" y="128270"/>
                  </a:lnTo>
                  <a:lnTo>
                    <a:pt x="265747" y="127000"/>
                  </a:lnTo>
                  <a:lnTo>
                    <a:pt x="268605" y="124460"/>
                  </a:lnTo>
                  <a:lnTo>
                    <a:pt x="272415" y="120650"/>
                  </a:lnTo>
                  <a:lnTo>
                    <a:pt x="271462" y="120650"/>
                  </a:lnTo>
                  <a:lnTo>
                    <a:pt x="274320" y="116840"/>
                  </a:lnTo>
                  <a:lnTo>
                    <a:pt x="281940" y="114300"/>
                  </a:lnTo>
                  <a:lnTo>
                    <a:pt x="287655" y="110490"/>
                  </a:lnTo>
                  <a:lnTo>
                    <a:pt x="287655" y="111137"/>
                  </a:lnTo>
                  <a:lnTo>
                    <a:pt x="288607" y="109220"/>
                  </a:lnTo>
                  <a:lnTo>
                    <a:pt x="295617" y="97790"/>
                  </a:lnTo>
                  <a:lnTo>
                    <a:pt x="297180" y="95250"/>
                  </a:lnTo>
                  <a:close/>
                </a:path>
                <a:path w="407670" h="288925">
                  <a:moveTo>
                    <a:pt x="305739" y="85928"/>
                  </a:moveTo>
                  <a:lnTo>
                    <a:pt x="303847" y="86677"/>
                  </a:lnTo>
                  <a:lnTo>
                    <a:pt x="302895" y="87630"/>
                  </a:lnTo>
                  <a:lnTo>
                    <a:pt x="305739" y="85928"/>
                  </a:lnTo>
                  <a:close/>
                </a:path>
                <a:path w="407670" h="288925">
                  <a:moveTo>
                    <a:pt x="306705" y="86677"/>
                  </a:moveTo>
                  <a:lnTo>
                    <a:pt x="305752" y="86677"/>
                  </a:lnTo>
                  <a:lnTo>
                    <a:pt x="305752" y="87630"/>
                  </a:lnTo>
                  <a:lnTo>
                    <a:pt x="306705" y="86677"/>
                  </a:lnTo>
                  <a:close/>
                </a:path>
                <a:path w="407670" h="288925">
                  <a:moveTo>
                    <a:pt x="307657" y="84772"/>
                  </a:moveTo>
                  <a:lnTo>
                    <a:pt x="305739" y="85928"/>
                  </a:lnTo>
                  <a:lnTo>
                    <a:pt x="307416" y="85255"/>
                  </a:lnTo>
                  <a:lnTo>
                    <a:pt x="307657" y="84772"/>
                  </a:lnTo>
                  <a:close/>
                </a:path>
                <a:path w="407670" h="288925">
                  <a:moveTo>
                    <a:pt x="307733" y="85128"/>
                  </a:moveTo>
                  <a:lnTo>
                    <a:pt x="307416" y="85255"/>
                  </a:lnTo>
                  <a:lnTo>
                    <a:pt x="306705" y="86677"/>
                  </a:lnTo>
                  <a:lnTo>
                    <a:pt x="307733" y="85128"/>
                  </a:lnTo>
                  <a:close/>
                </a:path>
                <a:path w="407670" h="288925">
                  <a:moveTo>
                    <a:pt x="308610" y="84772"/>
                  </a:moveTo>
                  <a:lnTo>
                    <a:pt x="307975" y="84772"/>
                  </a:lnTo>
                  <a:lnTo>
                    <a:pt x="307733" y="85128"/>
                  </a:lnTo>
                  <a:lnTo>
                    <a:pt x="308610" y="84772"/>
                  </a:lnTo>
                  <a:close/>
                </a:path>
                <a:path w="407670" h="288925">
                  <a:moveTo>
                    <a:pt x="310515" y="83820"/>
                  </a:moveTo>
                  <a:lnTo>
                    <a:pt x="308610" y="82867"/>
                  </a:lnTo>
                  <a:lnTo>
                    <a:pt x="303847" y="84772"/>
                  </a:lnTo>
                  <a:lnTo>
                    <a:pt x="307657" y="84772"/>
                  </a:lnTo>
                  <a:lnTo>
                    <a:pt x="307975" y="84772"/>
                  </a:lnTo>
                  <a:lnTo>
                    <a:pt x="308610" y="83820"/>
                  </a:lnTo>
                  <a:lnTo>
                    <a:pt x="310515" y="83820"/>
                  </a:lnTo>
                  <a:close/>
                </a:path>
                <a:path w="407670" h="288925">
                  <a:moveTo>
                    <a:pt x="319087" y="96202"/>
                  </a:moveTo>
                  <a:lnTo>
                    <a:pt x="317182" y="94297"/>
                  </a:lnTo>
                  <a:lnTo>
                    <a:pt x="314325" y="96202"/>
                  </a:lnTo>
                  <a:lnTo>
                    <a:pt x="313372" y="96202"/>
                  </a:lnTo>
                  <a:lnTo>
                    <a:pt x="312420" y="97155"/>
                  </a:lnTo>
                  <a:lnTo>
                    <a:pt x="315277" y="96202"/>
                  </a:lnTo>
                  <a:lnTo>
                    <a:pt x="319087" y="96202"/>
                  </a:lnTo>
                  <a:close/>
                </a:path>
                <a:path w="407670" h="288925">
                  <a:moveTo>
                    <a:pt x="327660" y="74930"/>
                  </a:moveTo>
                  <a:lnTo>
                    <a:pt x="326707" y="74930"/>
                  </a:lnTo>
                  <a:lnTo>
                    <a:pt x="327342" y="75361"/>
                  </a:lnTo>
                  <a:lnTo>
                    <a:pt x="327660" y="74930"/>
                  </a:lnTo>
                  <a:close/>
                </a:path>
                <a:path w="407670" h="288925">
                  <a:moveTo>
                    <a:pt x="331470" y="71120"/>
                  </a:moveTo>
                  <a:lnTo>
                    <a:pt x="329565" y="72390"/>
                  </a:lnTo>
                  <a:lnTo>
                    <a:pt x="331470" y="71970"/>
                  </a:lnTo>
                  <a:lnTo>
                    <a:pt x="331470" y="71120"/>
                  </a:lnTo>
                  <a:close/>
                </a:path>
                <a:path w="407670" h="288925">
                  <a:moveTo>
                    <a:pt x="348615" y="58102"/>
                  </a:moveTo>
                  <a:lnTo>
                    <a:pt x="346710" y="60960"/>
                  </a:lnTo>
                  <a:lnTo>
                    <a:pt x="345757" y="60960"/>
                  </a:lnTo>
                  <a:lnTo>
                    <a:pt x="343852" y="61912"/>
                  </a:lnTo>
                  <a:lnTo>
                    <a:pt x="347662" y="63817"/>
                  </a:lnTo>
                  <a:lnTo>
                    <a:pt x="348615" y="58102"/>
                  </a:lnTo>
                  <a:close/>
                </a:path>
                <a:path w="407670" h="288925">
                  <a:moveTo>
                    <a:pt x="349567" y="39052"/>
                  </a:moveTo>
                  <a:lnTo>
                    <a:pt x="348615" y="38100"/>
                  </a:lnTo>
                  <a:lnTo>
                    <a:pt x="348615" y="38823"/>
                  </a:lnTo>
                  <a:lnTo>
                    <a:pt x="345757" y="38100"/>
                  </a:lnTo>
                  <a:lnTo>
                    <a:pt x="346710" y="39052"/>
                  </a:lnTo>
                  <a:lnTo>
                    <a:pt x="348615" y="39052"/>
                  </a:lnTo>
                  <a:lnTo>
                    <a:pt x="349567" y="39052"/>
                  </a:lnTo>
                  <a:close/>
                </a:path>
                <a:path w="407670" h="288925">
                  <a:moveTo>
                    <a:pt x="352425" y="58420"/>
                  </a:moveTo>
                  <a:lnTo>
                    <a:pt x="351472" y="59690"/>
                  </a:lnTo>
                  <a:lnTo>
                    <a:pt x="351574" y="59982"/>
                  </a:lnTo>
                  <a:lnTo>
                    <a:pt x="352425" y="58420"/>
                  </a:lnTo>
                  <a:close/>
                </a:path>
                <a:path w="407670" h="288925">
                  <a:moveTo>
                    <a:pt x="354330" y="34290"/>
                  </a:moveTo>
                  <a:lnTo>
                    <a:pt x="352425" y="34290"/>
                  </a:lnTo>
                  <a:lnTo>
                    <a:pt x="351472" y="35242"/>
                  </a:lnTo>
                  <a:lnTo>
                    <a:pt x="353377" y="35242"/>
                  </a:lnTo>
                  <a:lnTo>
                    <a:pt x="354330" y="34290"/>
                  </a:lnTo>
                  <a:close/>
                </a:path>
                <a:path w="407670" h="288925">
                  <a:moveTo>
                    <a:pt x="368617" y="49530"/>
                  </a:moveTo>
                  <a:lnTo>
                    <a:pt x="367665" y="49530"/>
                  </a:lnTo>
                  <a:lnTo>
                    <a:pt x="367665" y="50800"/>
                  </a:lnTo>
                  <a:lnTo>
                    <a:pt x="368617" y="49530"/>
                  </a:lnTo>
                  <a:close/>
                </a:path>
                <a:path w="407670" h="288925">
                  <a:moveTo>
                    <a:pt x="369570" y="40640"/>
                  </a:moveTo>
                  <a:lnTo>
                    <a:pt x="366712" y="40640"/>
                  </a:lnTo>
                  <a:lnTo>
                    <a:pt x="365760" y="41910"/>
                  </a:lnTo>
                  <a:lnTo>
                    <a:pt x="366712" y="41910"/>
                  </a:lnTo>
                  <a:lnTo>
                    <a:pt x="369570" y="40640"/>
                  </a:lnTo>
                  <a:close/>
                </a:path>
                <a:path w="407670" h="288925">
                  <a:moveTo>
                    <a:pt x="375285" y="40640"/>
                  </a:moveTo>
                  <a:lnTo>
                    <a:pt x="372427" y="40640"/>
                  </a:lnTo>
                  <a:lnTo>
                    <a:pt x="369570" y="41910"/>
                  </a:lnTo>
                  <a:lnTo>
                    <a:pt x="371475" y="41910"/>
                  </a:lnTo>
                  <a:lnTo>
                    <a:pt x="370522" y="43180"/>
                  </a:lnTo>
                  <a:lnTo>
                    <a:pt x="373380" y="41910"/>
                  </a:lnTo>
                  <a:lnTo>
                    <a:pt x="374332" y="41910"/>
                  </a:lnTo>
                  <a:lnTo>
                    <a:pt x="375285" y="40640"/>
                  </a:lnTo>
                  <a:close/>
                </a:path>
                <a:path w="407670" h="288925">
                  <a:moveTo>
                    <a:pt x="407670" y="34290"/>
                  </a:moveTo>
                  <a:lnTo>
                    <a:pt x="405765" y="34290"/>
                  </a:lnTo>
                  <a:lnTo>
                    <a:pt x="403860" y="33020"/>
                  </a:lnTo>
                  <a:lnTo>
                    <a:pt x="402907" y="33020"/>
                  </a:lnTo>
                  <a:lnTo>
                    <a:pt x="401002" y="34290"/>
                  </a:lnTo>
                  <a:lnTo>
                    <a:pt x="399097" y="34290"/>
                  </a:lnTo>
                  <a:lnTo>
                    <a:pt x="398145" y="33020"/>
                  </a:lnTo>
                  <a:lnTo>
                    <a:pt x="396240" y="33020"/>
                  </a:lnTo>
                  <a:lnTo>
                    <a:pt x="393382" y="31750"/>
                  </a:lnTo>
                  <a:lnTo>
                    <a:pt x="391477" y="33020"/>
                  </a:lnTo>
                  <a:lnTo>
                    <a:pt x="391477" y="31750"/>
                  </a:lnTo>
                  <a:lnTo>
                    <a:pt x="389572" y="31750"/>
                  </a:lnTo>
                  <a:lnTo>
                    <a:pt x="394335" y="30480"/>
                  </a:lnTo>
                  <a:lnTo>
                    <a:pt x="388620" y="30480"/>
                  </a:lnTo>
                  <a:lnTo>
                    <a:pt x="382905" y="29210"/>
                  </a:lnTo>
                  <a:lnTo>
                    <a:pt x="377190" y="27940"/>
                  </a:lnTo>
                  <a:lnTo>
                    <a:pt x="374332" y="27940"/>
                  </a:lnTo>
                  <a:lnTo>
                    <a:pt x="369570" y="29210"/>
                  </a:lnTo>
                  <a:lnTo>
                    <a:pt x="368617" y="27940"/>
                  </a:lnTo>
                  <a:lnTo>
                    <a:pt x="366712" y="27940"/>
                  </a:lnTo>
                  <a:lnTo>
                    <a:pt x="365760" y="26670"/>
                  </a:lnTo>
                  <a:lnTo>
                    <a:pt x="368617" y="27940"/>
                  </a:lnTo>
                  <a:lnTo>
                    <a:pt x="370522" y="26670"/>
                  </a:lnTo>
                  <a:lnTo>
                    <a:pt x="363855" y="25400"/>
                  </a:lnTo>
                  <a:lnTo>
                    <a:pt x="360045" y="30480"/>
                  </a:lnTo>
                  <a:lnTo>
                    <a:pt x="356235" y="30480"/>
                  </a:lnTo>
                  <a:lnTo>
                    <a:pt x="355282" y="29210"/>
                  </a:lnTo>
                  <a:lnTo>
                    <a:pt x="352425" y="30480"/>
                  </a:lnTo>
                  <a:lnTo>
                    <a:pt x="351472" y="30480"/>
                  </a:lnTo>
                  <a:lnTo>
                    <a:pt x="349567" y="29210"/>
                  </a:lnTo>
                  <a:lnTo>
                    <a:pt x="350520" y="29210"/>
                  </a:lnTo>
                  <a:lnTo>
                    <a:pt x="346392" y="27940"/>
                  </a:lnTo>
                  <a:lnTo>
                    <a:pt x="338137" y="25400"/>
                  </a:lnTo>
                  <a:lnTo>
                    <a:pt x="338137" y="27940"/>
                  </a:lnTo>
                  <a:lnTo>
                    <a:pt x="337185" y="26670"/>
                  </a:lnTo>
                  <a:lnTo>
                    <a:pt x="334327" y="26670"/>
                  </a:lnTo>
                  <a:lnTo>
                    <a:pt x="334327" y="27940"/>
                  </a:lnTo>
                  <a:lnTo>
                    <a:pt x="328612" y="26670"/>
                  </a:lnTo>
                  <a:lnTo>
                    <a:pt x="324802" y="26670"/>
                  </a:lnTo>
                  <a:lnTo>
                    <a:pt x="322897" y="29210"/>
                  </a:lnTo>
                  <a:lnTo>
                    <a:pt x="320040" y="26670"/>
                  </a:lnTo>
                  <a:lnTo>
                    <a:pt x="316230" y="26670"/>
                  </a:lnTo>
                  <a:lnTo>
                    <a:pt x="306705" y="24130"/>
                  </a:lnTo>
                  <a:lnTo>
                    <a:pt x="311467" y="26670"/>
                  </a:lnTo>
                  <a:lnTo>
                    <a:pt x="301942" y="24130"/>
                  </a:lnTo>
                  <a:lnTo>
                    <a:pt x="301853" y="25628"/>
                  </a:lnTo>
                  <a:lnTo>
                    <a:pt x="300990" y="27940"/>
                  </a:lnTo>
                  <a:lnTo>
                    <a:pt x="293370" y="21590"/>
                  </a:lnTo>
                  <a:lnTo>
                    <a:pt x="287655" y="22860"/>
                  </a:lnTo>
                  <a:lnTo>
                    <a:pt x="289560" y="24130"/>
                  </a:lnTo>
                  <a:lnTo>
                    <a:pt x="286702" y="25400"/>
                  </a:lnTo>
                  <a:lnTo>
                    <a:pt x="284416" y="22860"/>
                  </a:lnTo>
                  <a:lnTo>
                    <a:pt x="199072" y="22860"/>
                  </a:lnTo>
                  <a:lnTo>
                    <a:pt x="199072" y="24130"/>
                  </a:lnTo>
                  <a:lnTo>
                    <a:pt x="196215" y="24130"/>
                  </a:lnTo>
                  <a:lnTo>
                    <a:pt x="200025" y="25400"/>
                  </a:lnTo>
                  <a:lnTo>
                    <a:pt x="199047" y="25628"/>
                  </a:lnTo>
                  <a:lnTo>
                    <a:pt x="211455" y="30480"/>
                  </a:lnTo>
                  <a:lnTo>
                    <a:pt x="212407" y="25400"/>
                  </a:lnTo>
                  <a:lnTo>
                    <a:pt x="215265" y="26670"/>
                  </a:lnTo>
                  <a:lnTo>
                    <a:pt x="213360" y="26670"/>
                  </a:lnTo>
                  <a:lnTo>
                    <a:pt x="219075" y="29210"/>
                  </a:lnTo>
                  <a:lnTo>
                    <a:pt x="218122" y="25400"/>
                  </a:lnTo>
                  <a:lnTo>
                    <a:pt x="224790" y="25400"/>
                  </a:lnTo>
                  <a:lnTo>
                    <a:pt x="227647" y="26670"/>
                  </a:lnTo>
                  <a:lnTo>
                    <a:pt x="228600" y="26670"/>
                  </a:lnTo>
                  <a:lnTo>
                    <a:pt x="227647" y="27940"/>
                  </a:lnTo>
                  <a:lnTo>
                    <a:pt x="235267" y="27940"/>
                  </a:lnTo>
                  <a:lnTo>
                    <a:pt x="234315" y="29210"/>
                  </a:lnTo>
                  <a:lnTo>
                    <a:pt x="233362" y="29210"/>
                  </a:lnTo>
                  <a:lnTo>
                    <a:pt x="241935" y="30480"/>
                  </a:lnTo>
                  <a:lnTo>
                    <a:pt x="242887" y="30480"/>
                  </a:lnTo>
                  <a:lnTo>
                    <a:pt x="245745" y="29210"/>
                  </a:lnTo>
                  <a:lnTo>
                    <a:pt x="246697" y="29210"/>
                  </a:lnTo>
                  <a:lnTo>
                    <a:pt x="247650" y="29210"/>
                  </a:lnTo>
                  <a:lnTo>
                    <a:pt x="249555" y="30480"/>
                  </a:lnTo>
                  <a:lnTo>
                    <a:pt x="253365" y="30480"/>
                  </a:lnTo>
                  <a:lnTo>
                    <a:pt x="251663" y="31051"/>
                  </a:lnTo>
                  <a:lnTo>
                    <a:pt x="257708" y="32664"/>
                  </a:lnTo>
                  <a:lnTo>
                    <a:pt x="255270" y="30480"/>
                  </a:lnTo>
                  <a:lnTo>
                    <a:pt x="259080" y="33020"/>
                  </a:lnTo>
                  <a:lnTo>
                    <a:pt x="261937" y="33020"/>
                  </a:lnTo>
                  <a:lnTo>
                    <a:pt x="266700" y="34290"/>
                  </a:lnTo>
                  <a:lnTo>
                    <a:pt x="265747" y="33020"/>
                  </a:lnTo>
                  <a:lnTo>
                    <a:pt x="257175" y="30480"/>
                  </a:lnTo>
                  <a:lnTo>
                    <a:pt x="258127" y="29210"/>
                  </a:lnTo>
                  <a:lnTo>
                    <a:pt x="259080" y="30480"/>
                  </a:lnTo>
                  <a:lnTo>
                    <a:pt x="270510" y="30480"/>
                  </a:lnTo>
                  <a:lnTo>
                    <a:pt x="273367" y="31750"/>
                  </a:lnTo>
                  <a:lnTo>
                    <a:pt x="273367" y="33020"/>
                  </a:lnTo>
                  <a:lnTo>
                    <a:pt x="277177" y="33020"/>
                  </a:lnTo>
                  <a:lnTo>
                    <a:pt x="279082" y="31750"/>
                  </a:lnTo>
                  <a:lnTo>
                    <a:pt x="282892" y="33020"/>
                  </a:lnTo>
                  <a:lnTo>
                    <a:pt x="284797" y="34290"/>
                  </a:lnTo>
                  <a:lnTo>
                    <a:pt x="286334" y="34290"/>
                  </a:lnTo>
                  <a:lnTo>
                    <a:pt x="285724" y="33020"/>
                  </a:lnTo>
                  <a:lnTo>
                    <a:pt x="304800" y="33020"/>
                  </a:lnTo>
                  <a:lnTo>
                    <a:pt x="308610" y="34290"/>
                  </a:lnTo>
                  <a:lnTo>
                    <a:pt x="303847" y="34290"/>
                  </a:lnTo>
                  <a:lnTo>
                    <a:pt x="305752" y="35560"/>
                  </a:lnTo>
                  <a:lnTo>
                    <a:pt x="309562" y="34290"/>
                  </a:lnTo>
                  <a:lnTo>
                    <a:pt x="310515" y="34290"/>
                  </a:lnTo>
                  <a:lnTo>
                    <a:pt x="310515" y="35560"/>
                  </a:lnTo>
                  <a:lnTo>
                    <a:pt x="312420" y="35560"/>
                  </a:lnTo>
                  <a:lnTo>
                    <a:pt x="309562" y="33020"/>
                  </a:lnTo>
                  <a:lnTo>
                    <a:pt x="314325" y="33020"/>
                  </a:lnTo>
                  <a:lnTo>
                    <a:pt x="315277" y="31750"/>
                  </a:lnTo>
                  <a:lnTo>
                    <a:pt x="322897" y="38100"/>
                  </a:lnTo>
                  <a:lnTo>
                    <a:pt x="328612" y="35560"/>
                  </a:lnTo>
                  <a:lnTo>
                    <a:pt x="329565" y="36830"/>
                  </a:lnTo>
                  <a:lnTo>
                    <a:pt x="327660" y="36830"/>
                  </a:lnTo>
                  <a:lnTo>
                    <a:pt x="328612" y="38100"/>
                  </a:lnTo>
                  <a:lnTo>
                    <a:pt x="336232" y="36830"/>
                  </a:lnTo>
                  <a:lnTo>
                    <a:pt x="335280" y="38100"/>
                  </a:lnTo>
                  <a:lnTo>
                    <a:pt x="341947" y="35560"/>
                  </a:lnTo>
                  <a:lnTo>
                    <a:pt x="346710" y="38100"/>
                  </a:lnTo>
                  <a:lnTo>
                    <a:pt x="342900" y="35560"/>
                  </a:lnTo>
                  <a:lnTo>
                    <a:pt x="352425" y="33020"/>
                  </a:lnTo>
                  <a:lnTo>
                    <a:pt x="351472" y="33020"/>
                  </a:lnTo>
                  <a:lnTo>
                    <a:pt x="349567" y="31750"/>
                  </a:lnTo>
                  <a:lnTo>
                    <a:pt x="357187" y="31750"/>
                  </a:lnTo>
                  <a:lnTo>
                    <a:pt x="355282" y="33020"/>
                  </a:lnTo>
                  <a:lnTo>
                    <a:pt x="356235" y="33020"/>
                  </a:lnTo>
                  <a:lnTo>
                    <a:pt x="359092" y="34290"/>
                  </a:lnTo>
                  <a:lnTo>
                    <a:pt x="355282" y="36830"/>
                  </a:lnTo>
                  <a:lnTo>
                    <a:pt x="354330" y="36830"/>
                  </a:lnTo>
                  <a:lnTo>
                    <a:pt x="353377" y="35560"/>
                  </a:lnTo>
                  <a:lnTo>
                    <a:pt x="352425" y="35560"/>
                  </a:lnTo>
                  <a:lnTo>
                    <a:pt x="348615" y="38100"/>
                  </a:lnTo>
                  <a:lnTo>
                    <a:pt x="350520" y="38100"/>
                  </a:lnTo>
                  <a:lnTo>
                    <a:pt x="350520" y="39370"/>
                  </a:lnTo>
                  <a:lnTo>
                    <a:pt x="352425" y="39370"/>
                  </a:lnTo>
                  <a:lnTo>
                    <a:pt x="353377" y="40640"/>
                  </a:lnTo>
                  <a:lnTo>
                    <a:pt x="360045" y="40640"/>
                  </a:lnTo>
                  <a:lnTo>
                    <a:pt x="360045" y="41910"/>
                  </a:lnTo>
                  <a:lnTo>
                    <a:pt x="360997" y="41910"/>
                  </a:lnTo>
                  <a:lnTo>
                    <a:pt x="363855" y="40640"/>
                  </a:lnTo>
                  <a:lnTo>
                    <a:pt x="372427" y="38100"/>
                  </a:lnTo>
                  <a:lnTo>
                    <a:pt x="384810" y="39370"/>
                  </a:lnTo>
                  <a:lnTo>
                    <a:pt x="379095" y="40640"/>
                  </a:lnTo>
                  <a:lnTo>
                    <a:pt x="374332" y="41910"/>
                  </a:lnTo>
                  <a:lnTo>
                    <a:pt x="378142" y="41910"/>
                  </a:lnTo>
                  <a:lnTo>
                    <a:pt x="377190" y="43180"/>
                  </a:lnTo>
                  <a:lnTo>
                    <a:pt x="375285" y="44450"/>
                  </a:lnTo>
                  <a:lnTo>
                    <a:pt x="372427" y="44450"/>
                  </a:lnTo>
                  <a:lnTo>
                    <a:pt x="373380" y="45720"/>
                  </a:lnTo>
                  <a:lnTo>
                    <a:pt x="374332" y="45720"/>
                  </a:lnTo>
                  <a:lnTo>
                    <a:pt x="375285" y="46990"/>
                  </a:lnTo>
                  <a:lnTo>
                    <a:pt x="372427" y="47942"/>
                  </a:lnTo>
                  <a:lnTo>
                    <a:pt x="371475" y="48260"/>
                  </a:lnTo>
                  <a:lnTo>
                    <a:pt x="372427" y="48260"/>
                  </a:lnTo>
                  <a:lnTo>
                    <a:pt x="367665" y="50800"/>
                  </a:lnTo>
                  <a:lnTo>
                    <a:pt x="366712" y="50800"/>
                  </a:lnTo>
                  <a:lnTo>
                    <a:pt x="360997" y="53340"/>
                  </a:lnTo>
                  <a:lnTo>
                    <a:pt x="360045" y="55880"/>
                  </a:lnTo>
                  <a:lnTo>
                    <a:pt x="352425" y="60960"/>
                  </a:lnTo>
                  <a:lnTo>
                    <a:pt x="352425" y="62230"/>
                  </a:lnTo>
                  <a:lnTo>
                    <a:pt x="351574" y="59982"/>
                  </a:lnTo>
                  <a:lnTo>
                    <a:pt x="344805" y="72390"/>
                  </a:lnTo>
                  <a:lnTo>
                    <a:pt x="344805" y="71120"/>
                  </a:lnTo>
                  <a:lnTo>
                    <a:pt x="338137" y="68580"/>
                  </a:lnTo>
                  <a:lnTo>
                    <a:pt x="342900" y="63500"/>
                  </a:lnTo>
                  <a:lnTo>
                    <a:pt x="339090" y="66040"/>
                  </a:lnTo>
                  <a:lnTo>
                    <a:pt x="336232" y="68580"/>
                  </a:lnTo>
                  <a:lnTo>
                    <a:pt x="337185" y="68580"/>
                  </a:lnTo>
                  <a:lnTo>
                    <a:pt x="340042" y="69850"/>
                  </a:lnTo>
                  <a:lnTo>
                    <a:pt x="339090" y="71120"/>
                  </a:lnTo>
                  <a:lnTo>
                    <a:pt x="335280" y="71120"/>
                  </a:lnTo>
                  <a:lnTo>
                    <a:pt x="331470" y="71970"/>
                  </a:lnTo>
                  <a:lnTo>
                    <a:pt x="331470" y="76200"/>
                  </a:lnTo>
                  <a:lnTo>
                    <a:pt x="328612" y="77470"/>
                  </a:lnTo>
                  <a:lnTo>
                    <a:pt x="328612" y="76200"/>
                  </a:lnTo>
                  <a:lnTo>
                    <a:pt x="327342" y="75361"/>
                  </a:lnTo>
                  <a:lnTo>
                    <a:pt x="322897" y="81280"/>
                  </a:lnTo>
                  <a:lnTo>
                    <a:pt x="323850" y="78740"/>
                  </a:lnTo>
                  <a:lnTo>
                    <a:pt x="320992" y="78740"/>
                  </a:lnTo>
                  <a:lnTo>
                    <a:pt x="314325" y="82550"/>
                  </a:lnTo>
                  <a:lnTo>
                    <a:pt x="313372" y="83820"/>
                  </a:lnTo>
                  <a:lnTo>
                    <a:pt x="316230" y="82550"/>
                  </a:lnTo>
                  <a:lnTo>
                    <a:pt x="308610" y="87630"/>
                  </a:lnTo>
                  <a:lnTo>
                    <a:pt x="311467" y="90170"/>
                  </a:lnTo>
                  <a:lnTo>
                    <a:pt x="305625" y="94615"/>
                  </a:lnTo>
                  <a:lnTo>
                    <a:pt x="305752" y="95250"/>
                  </a:lnTo>
                  <a:lnTo>
                    <a:pt x="304800" y="95250"/>
                  </a:lnTo>
                  <a:lnTo>
                    <a:pt x="305625" y="94615"/>
                  </a:lnTo>
                  <a:lnTo>
                    <a:pt x="304800" y="90170"/>
                  </a:lnTo>
                  <a:lnTo>
                    <a:pt x="300990" y="92710"/>
                  </a:lnTo>
                  <a:lnTo>
                    <a:pt x="300037" y="95250"/>
                  </a:lnTo>
                  <a:lnTo>
                    <a:pt x="298132" y="102870"/>
                  </a:lnTo>
                  <a:lnTo>
                    <a:pt x="292417" y="109220"/>
                  </a:lnTo>
                  <a:lnTo>
                    <a:pt x="290512" y="109220"/>
                  </a:lnTo>
                  <a:lnTo>
                    <a:pt x="287502" y="112229"/>
                  </a:lnTo>
                  <a:lnTo>
                    <a:pt x="293370" y="110490"/>
                  </a:lnTo>
                  <a:lnTo>
                    <a:pt x="299085" y="101600"/>
                  </a:lnTo>
                  <a:lnTo>
                    <a:pt x="305752" y="99060"/>
                  </a:lnTo>
                  <a:lnTo>
                    <a:pt x="306705" y="97790"/>
                  </a:lnTo>
                  <a:lnTo>
                    <a:pt x="308610" y="97790"/>
                  </a:lnTo>
                  <a:lnTo>
                    <a:pt x="309562" y="96520"/>
                  </a:lnTo>
                  <a:lnTo>
                    <a:pt x="311467" y="96520"/>
                  </a:lnTo>
                  <a:lnTo>
                    <a:pt x="311467" y="95250"/>
                  </a:lnTo>
                  <a:lnTo>
                    <a:pt x="314325" y="95250"/>
                  </a:lnTo>
                  <a:lnTo>
                    <a:pt x="316230" y="92710"/>
                  </a:lnTo>
                  <a:lnTo>
                    <a:pt x="318135" y="93980"/>
                  </a:lnTo>
                  <a:lnTo>
                    <a:pt x="320040" y="92710"/>
                  </a:lnTo>
                  <a:lnTo>
                    <a:pt x="319087" y="91440"/>
                  </a:lnTo>
                  <a:lnTo>
                    <a:pt x="318135" y="91440"/>
                  </a:lnTo>
                  <a:lnTo>
                    <a:pt x="320040" y="90170"/>
                  </a:lnTo>
                  <a:lnTo>
                    <a:pt x="322897" y="90170"/>
                  </a:lnTo>
                  <a:lnTo>
                    <a:pt x="324802" y="86360"/>
                  </a:lnTo>
                  <a:lnTo>
                    <a:pt x="327660" y="87630"/>
                  </a:lnTo>
                  <a:lnTo>
                    <a:pt x="328129" y="86360"/>
                  </a:lnTo>
                  <a:lnTo>
                    <a:pt x="328612" y="85090"/>
                  </a:lnTo>
                  <a:lnTo>
                    <a:pt x="332422" y="82550"/>
                  </a:lnTo>
                  <a:lnTo>
                    <a:pt x="334327" y="81280"/>
                  </a:lnTo>
                  <a:lnTo>
                    <a:pt x="336232" y="80010"/>
                  </a:lnTo>
                  <a:lnTo>
                    <a:pt x="336232" y="78740"/>
                  </a:lnTo>
                  <a:lnTo>
                    <a:pt x="336232" y="77470"/>
                  </a:lnTo>
                  <a:lnTo>
                    <a:pt x="337185" y="77470"/>
                  </a:lnTo>
                  <a:lnTo>
                    <a:pt x="336232" y="78740"/>
                  </a:lnTo>
                  <a:lnTo>
                    <a:pt x="338137" y="77470"/>
                  </a:lnTo>
                  <a:lnTo>
                    <a:pt x="340995" y="76200"/>
                  </a:lnTo>
                  <a:lnTo>
                    <a:pt x="341947" y="74930"/>
                  </a:lnTo>
                  <a:lnTo>
                    <a:pt x="343852" y="76200"/>
                  </a:lnTo>
                  <a:lnTo>
                    <a:pt x="344563" y="74930"/>
                  </a:lnTo>
                  <a:lnTo>
                    <a:pt x="345986" y="72390"/>
                  </a:lnTo>
                  <a:lnTo>
                    <a:pt x="346710" y="71120"/>
                  </a:lnTo>
                  <a:lnTo>
                    <a:pt x="349567" y="69850"/>
                  </a:lnTo>
                  <a:lnTo>
                    <a:pt x="351472" y="69850"/>
                  </a:lnTo>
                  <a:lnTo>
                    <a:pt x="349567" y="72390"/>
                  </a:lnTo>
                  <a:lnTo>
                    <a:pt x="352425" y="69850"/>
                  </a:lnTo>
                  <a:lnTo>
                    <a:pt x="355282" y="67310"/>
                  </a:lnTo>
                  <a:lnTo>
                    <a:pt x="354330" y="68580"/>
                  </a:lnTo>
                  <a:lnTo>
                    <a:pt x="355511" y="67310"/>
                  </a:lnTo>
                  <a:lnTo>
                    <a:pt x="359092" y="63500"/>
                  </a:lnTo>
                  <a:lnTo>
                    <a:pt x="360997" y="63500"/>
                  </a:lnTo>
                  <a:lnTo>
                    <a:pt x="361950" y="62230"/>
                  </a:lnTo>
                  <a:lnTo>
                    <a:pt x="363855" y="59690"/>
                  </a:lnTo>
                  <a:lnTo>
                    <a:pt x="365760" y="59690"/>
                  </a:lnTo>
                  <a:lnTo>
                    <a:pt x="367665" y="58420"/>
                  </a:lnTo>
                  <a:lnTo>
                    <a:pt x="373380" y="55880"/>
                  </a:lnTo>
                  <a:lnTo>
                    <a:pt x="381000" y="50800"/>
                  </a:lnTo>
                  <a:lnTo>
                    <a:pt x="387032" y="46990"/>
                  </a:lnTo>
                  <a:lnTo>
                    <a:pt x="393611" y="43180"/>
                  </a:lnTo>
                  <a:lnTo>
                    <a:pt x="407670" y="34290"/>
                  </a:lnTo>
                  <a:close/>
                </a:path>
              </a:pathLst>
            </a:custGeom>
            <a:solidFill>
              <a:srgbClr val="F55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122093" y="2788919"/>
              <a:ext cx="306705" cy="256540"/>
            </a:xfrm>
            <a:custGeom>
              <a:avLst/>
              <a:gdLst/>
              <a:ahLst/>
              <a:cxnLst/>
              <a:rect l="l" t="t" r="r" b="b"/>
              <a:pathLst>
                <a:path w="306704" h="256539">
                  <a:moveTo>
                    <a:pt x="1905" y="253365"/>
                  </a:moveTo>
                  <a:lnTo>
                    <a:pt x="0" y="253365"/>
                  </a:lnTo>
                  <a:lnTo>
                    <a:pt x="952" y="256222"/>
                  </a:lnTo>
                  <a:lnTo>
                    <a:pt x="952" y="255270"/>
                  </a:lnTo>
                  <a:lnTo>
                    <a:pt x="1905" y="253365"/>
                  </a:lnTo>
                  <a:close/>
                </a:path>
                <a:path w="306704" h="256539">
                  <a:moveTo>
                    <a:pt x="1905" y="246697"/>
                  </a:moveTo>
                  <a:lnTo>
                    <a:pt x="0" y="249555"/>
                  </a:lnTo>
                  <a:lnTo>
                    <a:pt x="1905" y="247650"/>
                  </a:lnTo>
                  <a:lnTo>
                    <a:pt x="1905" y="246697"/>
                  </a:lnTo>
                  <a:close/>
                </a:path>
                <a:path w="306704" h="256539">
                  <a:moveTo>
                    <a:pt x="185737" y="1905"/>
                  </a:moveTo>
                  <a:lnTo>
                    <a:pt x="183832" y="0"/>
                  </a:lnTo>
                  <a:lnTo>
                    <a:pt x="183832" y="1905"/>
                  </a:lnTo>
                  <a:lnTo>
                    <a:pt x="185737" y="1905"/>
                  </a:lnTo>
                  <a:close/>
                </a:path>
                <a:path w="306704" h="256539">
                  <a:moveTo>
                    <a:pt x="224790" y="3810"/>
                  </a:moveTo>
                  <a:lnTo>
                    <a:pt x="222885" y="2857"/>
                  </a:lnTo>
                  <a:lnTo>
                    <a:pt x="223837" y="3810"/>
                  </a:lnTo>
                  <a:lnTo>
                    <a:pt x="224790" y="3810"/>
                  </a:lnTo>
                  <a:close/>
                </a:path>
                <a:path w="306704" h="256539">
                  <a:moveTo>
                    <a:pt x="270510" y="9525"/>
                  </a:moveTo>
                  <a:lnTo>
                    <a:pt x="267652" y="9525"/>
                  </a:lnTo>
                  <a:lnTo>
                    <a:pt x="270510" y="10477"/>
                  </a:lnTo>
                  <a:lnTo>
                    <a:pt x="270510" y="9525"/>
                  </a:lnTo>
                  <a:close/>
                </a:path>
                <a:path w="306704" h="256539">
                  <a:moveTo>
                    <a:pt x="306705" y="61912"/>
                  </a:moveTo>
                  <a:lnTo>
                    <a:pt x="305752" y="61912"/>
                  </a:lnTo>
                  <a:lnTo>
                    <a:pt x="305752" y="62865"/>
                  </a:lnTo>
                  <a:lnTo>
                    <a:pt x="306705" y="61912"/>
                  </a:lnTo>
                  <a:close/>
                </a:path>
              </a:pathLst>
            </a:custGeom>
            <a:solidFill>
              <a:srgbClr val="F55E5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7865668" y="4826012"/>
            <a:ext cx="260985" cy="288290"/>
            <a:chOff x="7865668" y="4826012"/>
            <a:chExt cx="260985" cy="288290"/>
          </a:xfrm>
        </p:grpSpPr>
        <p:sp>
          <p:nvSpPr>
            <p:cNvPr id="18" name="object 18"/>
            <p:cNvSpPr/>
            <p:nvPr/>
          </p:nvSpPr>
          <p:spPr>
            <a:xfrm>
              <a:off x="7865669" y="4826012"/>
              <a:ext cx="260985" cy="288290"/>
            </a:xfrm>
            <a:custGeom>
              <a:avLst/>
              <a:gdLst/>
              <a:ahLst/>
              <a:cxnLst/>
              <a:rect l="l" t="t" r="r" b="b"/>
              <a:pathLst>
                <a:path w="260984" h="288289">
                  <a:moveTo>
                    <a:pt x="2133" y="10375"/>
                  </a:moveTo>
                  <a:lnTo>
                    <a:pt x="1168" y="8724"/>
                  </a:lnTo>
                  <a:lnTo>
                    <a:pt x="825" y="10033"/>
                  </a:lnTo>
                  <a:lnTo>
                    <a:pt x="0" y="10515"/>
                  </a:lnTo>
                  <a:lnTo>
                    <a:pt x="2133" y="10375"/>
                  </a:lnTo>
                  <a:close/>
                </a:path>
                <a:path w="260984" h="288289">
                  <a:moveTo>
                    <a:pt x="10401" y="0"/>
                  </a:moveTo>
                  <a:lnTo>
                    <a:pt x="8280" y="139"/>
                  </a:lnTo>
                  <a:lnTo>
                    <a:pt x="9245" y="1778"/>
                  </a:lnTo>
                  <a:lnTo>
                    <a:pt x="10401" y="0"/>
                  </a:lnTo>
                  <a:close/>
                </a:path>
                <a:path w="260984" h="288289">
                  <a:moveTo>
                    <a:pt x="33832" y="24904"/>
                  </a:moveTo>
                  <a:lnTo>
                    <a:pt x="33693" y="22783"/>
                  </a:lnTo>
                  <a:lnTo>
                    <a:pt x="31165" y="22758"/>
                  </a:lnTo>
                  <a:lnTo>
                    <a:pt x="31572" y="22923"/>
                  </a:lnTo>
                  <a:lnTo>
                    <a:pt x="33832" y="24904"/>
                  </a:lnTo>
                  <a:close/>
                </a:path>
                <a:path w="260984" h="288289">
                  <a:moveTo>
                    <a:pt x="35394" y="45821"/>
                  </a:moveTo>
                  <a:lnTo>
                    <a:pt x="35255" y="45529"/>
                  </a:lnTo>
                  <a:lnTo>
                    <a:pt x="35217" y="45669"/>
                  </a:lnTo>
                  <a:lnTo>
                    <a:pt x="35394" y="45821"/>
                  </a:lnTo>
                  <a:close/>
                </a:path>
                <a:path w="260984" h="288289">
                  <a:moveTo>
                    <a:pt x="36309" y="23456"/>
                  </a:moveTo>
                  <a:lnTo>
                    <a:pt x="35344" y="21818"/>
                  </a:lnTo>
                  <a:lnTo>
                    <a:pt x="34036" y="21475"/>
                  </a:lnTo>
                  <a:lnTo>
                    <a:pt x="33210" y="21958"/>
                  </a:lnTo>
                  <a:lnTo>
                    <a:pt x="35483" y="23939"/>
                  </a:lnTo>
                  <a:lnTo>
                    <a:pt x="36309" y="23456"/>
                  </a:lnTo>
                  <a:close/>
                </a:path>
                <a:path w="260984" h="288289">
                  <a:moveTo>
                    <a:pt x="38214" y="49339"/>
                  </a:moveTo>
                  <a:lnTo>
                    <a:pt x="36703" y="48069"/>
                  </a:lnTo>
                  <a:lnTo>
                    <a:pt x="36753" y="46913"/>
                  </a:lnTo>
                  <a:lnTo>
                    <a:pt x="35394" y="45821"/>
                  </a:lnTo>
                  <a:lnTo>
                    <a:pt x="37185" y="49339"/>
                  </a:lnTo>
                  <a:lnTo>
                    <a:pt x="38214" y="49339"/>
                  </a:lnTo>
                  <a:close/>
                </a:path>
                <a:path w="260984" h="288289">
                  <a:moveTo>
                    <a:pt x="39471" y="32639"/>
                  </a:moveTo>
                  <a:lnTo>
                    <a:pt x="36385" y="31140"/>
                  </a:lnTo>
                  <a:lnTo>
                    <a:pt x="38176" y="32296"/>
                  </a:lnTo>
                  <a:lnTo>
                    <a:pt x="39471" y="32639"/>
                  </a:lnTo>
                  <a:close/>
                </a:path>
                <a:path w="260984" h="288289">
                  <a:moveTo>
                    <a:pt x="43726" y="32359"/>
                  </a:moveTo>
                  <a:lnTo>
                    <a:pt x="40157" y="30035"/>
                  </a:lnTo>
                  <a:lnTo>
                    <a:pt x="39814" y="31343"/>
                  </a:lnTo>
                  <a:lnTo>
                    <a:pt x="43383" y="33667"/>
                  </a:lnTo>
                  <a:lnTo>
                    <a:pt x="42900" y="32842"/>
                  </a:lnTo>
                  <a:lnTo>
                    <a:pt x="41122" y="31673"/>
                  </a:lnTo>
                  <a:lnTo>
                    <a:pt x="43726" y="32359"/>
                  </a:lnTo>
                  <a:close/>
                </a:path>
                <a:path w="260984" h="288289">
                  <a:moveTo>
                    <a:pt x="46189" y="62039"/>
                  </a:moveTo>
                  <a:lnTo>
                    <a:pt x="45085" y="58229"/>
                  </a:lnTo>
                  <a:lnTo>
                    <a:pt x="44742" y="59499"/>
                  </a:lnTo>
                  <a:lnTo>
                    <a:pt x="46189" y="62039"/>
                  </a:lnTo>
                  <a:close/>
                </a:path>
                <a:path w="260984" h="288289">
                  <a:moveTo>
                    <a:pt x="47104" y="38112"/>
                  </a:moveTo>
                  <a:lnTo>
                    <a:pt x="45656" y="35648"/>
                  </a:lnTo>
                  <a:lnTo>
                    <a:pt x="43053" y="34963"/>
                  </a:lnTo>
                  <a:lnTo>
                    <a:pt x="43522" y="35788"/>
                  </a:lnTo>
                  <a:lnTo>
                    <a:pt x="45313" y="36944"/>
                  </a:lnTo>
                  <a:lnTo>
                    <a:pt x="44005" y="36614"/>
                  </a:lnTo>
                  <a:lnTo>
                    <a:pt x="47104" y="38112"/>
                  </a:lnTo>
                  <a:close/>
                </a:path>
                <a:path w="260984" h="288289">
                  <a:moveTo>
                    <a:pt x="50723" y="34874"/>
                  </a:moveTo>
                  <a:lnTo>
                    <a:pt x="50241" y="34061"/>
                  </a:lnTo>
                  <a:lnTo>
                    <a:pt x="47536" y="33756"/>
                  </a:lnTo>
                  <a:lnTo>
                    <a:pt x="47637" y="33375"/>
                  </a:lnTo>
                  <a:lnTo>
                    <a:pt x="47091" y="33705"/>
                  </a:lnTo>
                  <a:lnTo>
                    <a:pt x="45516" y="33515"/>
                  </a:lnTo>
                  <a:lnTo>
                    <a:pt x="46812" y="33858"/>
                  </a:lnTo>
                  <a:lnTo>
                    <a:pt x="45999" y="34340"/>
                  </a:lnTo>
                  <a:lnTo>
                    <a:pt x="44691" y="33997"/>
                  </a:lnTo>
                  <a:lnTo>
                    <a:pt x="47294" y="34683"/>
                  </a:lnTo>
                  <a:lnTo>
                    <a:pt x="47383" y="34340"/>
                  </a:lnTo>
                  <a:lnTo>
                    <a:pt x="47459" y="34036"/>
                  </a:lnTo>
                  <a:lnTo>
                    <a:pt x="50723" y="34874"/>
                  </a:lnTo>
                  <a:close/>
                </a:path>
                <a:path w="260984" h="288289">
                  <a:moveTo>
                    <a:pt x="52793" y="72199"/>
                  </a:moveTo>
                  <a:lnTo>
                    <a:pt x="52311" y="70929"/>
                  </a:lnTo>
                  <a:lnTo>
                    <a:pt x="51790" y="70446"/>
                  </a:lnTo>
                  <a:lnTo>
                    <a:pt x="52793" y="72199"/>
                  </a:lnTo>
                  <a:close/>
                </a:path>
                <a:path w="260984" h="288289">
                  <a:moveTo>
                    <a:pt x="54267" y="55689"/>
                  </a:moveTo>
                  <a:lnTo>
                    <a:pt x="53784" y="54419"/>
                  </a:lnTo>
                  <a:lnTo>
                    <a:pt x="54152" y="55689"/>
                  </a:lnTo>
                  <a:close/>
                </a:path>
                <a:path w="260984" h="288289">
                  <a:moveTo>
                    <a:pt x="58496" y="42468"/>
                  </a:moveTo>
                  <a:lnTo>
                    <a:pt x="58013" y="41656"/>
                  </a:lnTo>
                  <a:lnTo>
                    <a:pt x="56705" y="41313"/>
                  </a:lnTo>
                  <a:lnTo>
                    <a:pt x="57188" y="42138"/>
                  </a:lnTo>
                  <a:lnTo>
                    <a:pt x="58369" y="42913"/>
                  </a:lnTo>
                  <a:lnTo>
                    <a:pt x="58496" y="42468"/>
                  </a:lnTo>
                  <a:close/>
                </a:path>
                <a:path w="260984" h="288289">
                  <a:moveTo>
                    <a:pt x="58966" y="43294"/>
                  </a:moveTo>
                  <a:lnTo>
                    <a:pt x="58369" y="42913"/>
                  </a:lnTo>
                  <a:lnTo>
                    <a:pt x="58153" y="43776"/>
                  </a:lnTo>
                  <a:lnTo>
                    <a:pt x="58966" y="43294"/>
                  </a:lnTo>
                  <a:close/>
                </a:path>
                <a:path w="260984" h="288289">
                  <a:moveTo>
                    <a:pt x="60617" y="42329"/>
                  </a:moveTo>
                  <a:lnTo>
                    <a:pt x="58826" y="41173"/>
                  </a:lnTo>
                  <a:lnTo>
                    <a:pt x="58013" y="41656"/>
                  </a:lnTo>
                  <a:lnTo>
                    <a:pt x="60617" y="42329"/>
                  </a:lnTo>
                  <a:close/>
                </a:path>
                <a:path w="260984" h="288289">
                  <a:moveTo>
                    <a:pt x="61290" y="39725"/>
                  </a:moveTo>
                  <a:lnTo>
                    <a:pt x="58547" y="36918"/>
                  </a:lnTo>
                  <a:lnTo>
                    <a:pt x="56426" y="37058"/>
                  </a:lnTo>
                  <a:lnTo>
                    <a:pt x="58204" y="38227"/>
                  </a:lnTo>
                  <a:lnTo>
                    <a:pt x="56083" y="38366"/>
                  </a:lnTo>
                  <a:lnTo>
                    <a:pt x="61290" y="39725"/>
                  </a:lnTo>
                  <a:close/>
                </a:path>
                <a:path w="260984" h="288289">
                  <a:moveTo>
                    <a:pt x="61976" y="37122"/>
                  </a:moveTo>
                  <a:lnTo>
                    <a:pt x="61493" y="36296"/>
                  </a:lnTo>
                  <a:lnTo>
                    <a:pt x="58889" y="35623"/>
                  </a:lnTo>
                  <a:lnTo>
                    <a:pt x="60667" y="36779"/>
                  </a:lnTo>
                  <a:lnTo>
                    <a:pt x="61976" y="37122"/>
                  </a:lnTo>
                  <a:close/>
                </a:path>
                <a:path w="260984" h="288289">
                  <a:moveTo>
                    <a:pt x="62941" y="38760"/>
                  </a:moveTo>
                  <a:lnTo>
                    <a:pt x="62458" y="37934"/>
                  </a:lnTo>
                  <a:lnTo>
                    <a:pt x="60667" y="36779"/>
                  </a:lnTo>
                  <a:lnTo>
                    <a:pt x="61150" y="37604"/>
                  </a:lnTo>
                  <a:lnTo>
                    <a:pt x="62941" y="38760"/>
                  </a:lnTo>
                  <a:close/>
                </a:path>
                <a:path w="260984" h="288289">
                  <a:moveTo>
                    <a:pt x="64236" y="39103"/>
                  </a:moveTo>
                  <a:lnTo>
                    <a:pt x="63766" y="38277"/>
                  </a:lnTo>
                  <a:lnTo>
                    <a:pt x="62941" y="38760"/>
                  </a:lnTo>
                  <a:lnTo>
                    <a:pt x="63906" y="40411"/>
                  </a:lnTo>
                  <a:lnTo>
                    <a:pt x="64236" y="39103"/>
                  </a:lnTo>
                  <a:close/>
                </a:path>
                <a:path w="260984" h="288289">
                  <a:moveTo>
                    <a:pt x="64528" y="43357"/>
                  </a:moveTo>
                  <a:lnTo>
                    <a:pt x="63195" y="42189"/>
                  </a:lnTo>
                  <a:lnTo>
                    <a:pt x="62255" y="41363"/>
                  </a:lnTo>
                  <a:lnTo>
                    <a:pt x="62738" y="42189"/>
                  </a:lnTo>
                  <a:lnTo>
                    <a:pt x="61442" y="41846"/>
                  </a:lnTo>
                  <a:lnTo>
                    <a:pt x="64528" y="43357"/>
                  </a:lnTo>
                  <a:close/>
                </a:path>
                <a:path w="260984" h="288289">
                  <a:moveTo>
                    <a:pt x="65824" y="43688"/>
                  </a:moveTo>
                  <a:lnTo>
                    <a:pt x="64528" y="43357"/>
                  </a:lnTo>
                  <a:lnTo>
                    <a:pt x="65011" y="44170"/>
                  </a:lnTo>
                  <a:lnTo>
                    <a:pt x="65824" y="43688"/>
                  </a:lnTo>
                  <a:close/>
                </a:path>
                <a:path w="260984" h="288289">
                  <a:moveTo>
                    <a:pt x="66116" y="47942"/>
                  </a:moveTo>
                  <a:lnTo>
                    <a:pt x="64668" y="45478"/>
                  </a:lnTo>
                  <a:lnTo>
                    <a:pt x="64325" y="46786"/>
                  </a:lnTo>
                  <a:lnTo>
                    <a:pt x="66116" y="47942"/>
                  </a:lnTo>
                  <a:close/>
                </a:path>
                <a:path w="260984" h="288289">
                  <a:moveTo>
                    <a:pt x="68719" y="48628"/>
                  </a:moveTo>
                  <a:lnTo>
                    <a:pt x="66598" y="48768"/>
                  </a:lnTo>
                  <a:lnTo>
                    <a:pt x="65773" y="49250"/>
                  </a:lnTo>
                  <a:lnTo>
                    <a:pt x="68719" y="48628"/>
                  </a:lnTo>
                  <a:close/>
                </a:path>
                <a:path w="260984" h="288289">
                  <a:moveTo>
                    <a:pt x="72631" y="49644"/>
                  </a:moveTo>
                  <a:lnTo>
                    <a:pt x="72148" y="48818"/>
                  </a:lnTo>
                  <a:lnTo>
                    <a:pt x="71323" y="49301"/>
                  </a:lnTo>
                  <a:lnTo>
                    <a:pt x="72631" y="49644"/>
                  </a:lnTo>
                  <a:close/>
                </a:path>
                <a:path w="260984" h="288289">
                  <a:moveTo>
                    <a:pt x="75272" y="54165"/>
                  </a:moveTo>
                  <a:lnTo>
                    <a:pt x="75031" y="53746"/>
                  </a:lnTo>
                  <a:lnTo>
                    <a:pt x="74650" y="53416"/>
                  </a:lnTo>
                  <a:lnTo>
                    <a:pt x="72771" y="51765"/>
                  </a:lnTo>
                  <a:lnTo>
                    <a:pt x="71462" y="51422"/>
                  </a:lnTo>
                  <a:lnTo>
                    <a:pt x="73736" y="53416"/>
                  </a:lnTo>
                  <a:lnTo>
                    <a:pt x="72428" y="53073"/>
                  </a:lnTo>
                  <a:lnTo>
                    <a:pt x="74218" y="54229"/>
                  </a:lnTo>
                  <a:lnTo>
                    <a:pt x="75272" y="54165"/>
                  </a:lnTo>
                  <a:close/>
                </a:path>
                <a:path w="260984" h="288289">
                  <a:moveTo>
                    <a:pt x="75882" y="50495"/>
                  </a:moveTo>
                  <a:lnTo>
                    <a:pt x="75234" y="50317"/>
                  </a:lnTo>
                  <a:lnTo>
                    <a:pt x="74752" y="49504"/>
                  </a:lnTo>
                  <a:lnTo>
                    <a:pt x="73456" y="49161"/>
                  </a:lnTo>
                  <a:lnTo>
                    <a:pt x="72631" y="49644"/>
                  </a:lnTo>
                  <a:lnTo>
                    <a:pt x="75882" y="50495"/>
                  </a:lnTo>
                  <a:close/>
                </a:path>
                <a:path w="260984" h="288289">
                  <a:moveTo>
                    <a:pt x="77216" y="48056"/>
                  </a:moveTo>
                  <a:lnTo>
                    <a:pt x="75768" y="45593"/>
                  </a:lnTo>
                  <a:lnTo>
                    <a:pt x="73164" y="44907"/>
                  </a:lnTo>
                  <a:lnTo>
                    <a:pt x="73647" y="45732"/>
                  </a:lnTo>
                  <a:lnTo>
                    <a:pt x="72821" y="46215"/>
                  </a:lnTo>
                  <a:lnTo>
                    <a:pt x="77216" y="48056"/>
                  </a:lnTo>
                  <a:close/>
                </a:path>
                <a:path w="260984" h="288289">
                  <a:moveTo>
                    <a:pt x="77647" y="54432"/>
                  </a:moveTo>
                  <a:lnTo>
                    <a:pt x="76339" y="54089"/>
                  </a:lnTo>
                  <a:lnTo>
                    <a:pt x="75272" y="54165"/>
                  </a:lnTo>
                  <a:lnTo>
                    <a:pt x="75514" y="54571"/>
                  </a:lnTo>
                  <a:lnTo>
                    <a:pt x="77647" y="54432"/>
                  </a:lnTo>
                  <a:close/>
                </a:path>
                <a:path w="260984" h="288289">
                  <a:moveTo>
                    <a:pt x="79425" y="55587"/>
                  </a:moveTo>
                  <a:lnTo>
                    <a:pt x="78943" y="54775"/>
                  </a:lnTo>
                  <a:lnTo>
                    <a:pt x="78130" y="55257"/>
                  </a:lnTo>
                  <a:lnTo>
                    <a:pt x="79425" y="55587"/>
                  </a:lnTo>
                  <a:close/>
                </a:path>
                <a:path w="260984" h="288289">
                  <a:moveTo>
                    <a:pt x="80111" y="52984"/>
                  </a:moveTo>
                  <a:lnTo>
                    <a:pt x="78320" y="51828"/>
                  </a:lnTo>
                  <a:lnTo>
                    <a:pt x="77838" y="51003"/>
                  </a:lnTo>
                  <a:lnTo>
                    <a:pt x="76060" y="49847"/>
                  </a:lnTo>
                  <a:lnTo>
                    <a:pt x="75882" y="50495"/>
                  </a:lnTo>
                  <a:lnTo>
                    <a:pt x="75717" y="51142"/>
                  </a:lnTo>
                  <a:lnTo>
                    <a:pt x="74409" y="50800"/>
                  </a:lnTo>
                  <a:lnTo>
                    <a:pt x="76200" y="51968"/>
                  </a:lnTo>
                  <a:lnTo>
                    <a:pt x="80111" y="52984"/>
                  </a:lnTo>
                  <a:close/>
                </a:path>
                <a:path w="260984" h="288289">
                  <a:moveTo>
                    <a:pt x="80873" y="89979"/>
                  </a:moveTo>
                  <a:lnTo>
                    <a:pt x="80251" y="86169"/>
                  </a:lnTo>
                  <a:lnTo>
                    <a:pt x="80098" y="88887"/>
                  </a:lnTo>
                  <a:lnTo>
                    <a:pt x="80873" y="89979"/>
                  </a:lnTo>
                  <a:close/>
                </a:path>
                <a:path w="260984" h="288289">
                  <a:moveTo>
                    <a:pt x="82829" y="106489"/>
                  </a:moveTo>
                  <a:lnTo>
                    <a:pt x="82486" y="105918"/>
                  </a:lnTo>
                  <a:lnTo>
                    <a:pt x="80568" y="103949"/>
                  </a:lnTo>
                  <a:lnTo>
                    <a:pt x="82829" y="106489"/>
                  </a:lnTo>
                  <a:close/>
                </a:path>
                <a:path w="260984" h="288289">
                  <a:moveTo>
                    <a:pt x="83731" y="54165"/>
                  </a:moveTo>
                  <a:lnTo>
                    <a:pt x="81889" y="54152"/>
                  </a:lnTo>
                  <a:lnTo>
                    <a:pt x="83705" y="54152"/>
                  </a:lnTo>
                  <a:lnTo>
                    <a:pt x="79629" y="52158"/>
                  </a:lnTo>
                  <a:lnTo>
                    <a:pt x="82372" y="54965"/>
                  </a:lnTo>
                  <a:lnTo>
                    <a:pt x="83731" y="54165"/>
                  </a:lnTo>
                  <a:close/>
                </a:path>
                <a:path w="260984" h="288289">
                  <a:moveTo>
                    <a:pt x="85572" y="109029"/>
                  </a:moveTo>
                  <a:lnTo>
                    <a:pt x="83324" y="106756"/>
                  </a:lnTo>
                  <a:lnTo>
                    <a:pt x="82829" y="106489"/>
                  </a:lnTo>
                  <a:lnTo>
                    <a:pt x="85572" y="109029"/>
                  </a:lnTo>
                  <a:close/>
                </a:path>
                <a:path w="260984" h="288289">
                  <a:moveTo>
                    <a:pt x="85801" y="55168"/>
                  </a:moveTo>
                  <a:lnTo>
                    <a:pt x="85712" y="54000"/>
                  </a:lnTo>
                  <a:lnTo>
                    <a:pt x="85661" y="53047"/>
                  </a:lnTo>
                  <a:lnTo>
                    <a:pt x="82575" y="51536"/>
                  </a:lnTo>
                  <a:lnTo>
                    <a:pt x="83058" y="52362"/>
                  </a:lnTo>
                  <a:lnTo>
                    <a:pt x="80937" y="52501"/>
                  </a:lnTo>
                  <a:lnTo>
                    <a:pt x="83845" y="54102"/>
                  </a:lnTo>
                  <a:lnTo>
                    <a:pt x="84023" y="54000"/>
                  </a:lnTo>
                  <a:lnTo>
                    <a:pt x="85801" y="55168"/>
                  </a:lnTo>
                  <a:close/>
                </a:path>
                <a:path w="260984" h="288289">
                  <a:moveTo>
                    <a:pt x="85801" y="55168"/>
                  </a:moveTo>
                  <a:lnTo>
                    <a:pt x="83845" y="54102"/>
                  </a:lnTo>
                  <a:lnTo>
                    <a:pt x="85801" y="55168"/>
                  </a:lnTo>
                  <a:close/>
                </a:path>
                <a:path w="260984" h="288289">
                  <a:moveTo>
                    <a:pt x="87249" y="57632"/>
                  </a:moveTo>
                  <a:lnTo>
                    <a:pt x="86283" y="55994"/>
                  </a:lnTo>
                  <a:lnTo>
                    <a:pt x="82372" y="54965"/>
                  </a:lnTo>
                  <a:lnTo>
                    <a:pt x="87249" y="57632"/>
                  </a:lnTo>
                  <a:close/>
                </a:path>
                <a:path w="260984" h="288289">
                  <a:moveTo>
                    <a:pt x="92036" y="52616"/>
                  </a:moveTo>
                  <a:lnTo>
                    <a:pt x="90258" y="51460"/>
                  </a:lnTo>
                  <a:lnTo>
                    <a:pt x="89776" y="50634"/>
                  </a:lnTo>
                  <a:lnTo>
                    <a:pt x="88950" y="51117"/>
                  </a:lnTo>
                  <a:lnTo>
                    <a:pt x="90728" y="52273"/>
                  </a:lnTo>
                  <a:lnTo>
                    <a:pt x="92036" y="52616"/>
                  </a:lnTo>
                  <a:close/>
                </a:path>
                <a:path w="260984" h="288289">
                  <a:moveTo>
                    <a:pt x="92125" y="60299"/>
                  </a:moveTo>
                  <a:lnTo>
                    <a:pt x="88074" y="57150"/>
                  </a:lnTo>
                  <a:lnTo>
                    <a:pt x="89522" y="59613"/>
                  </a:lnTo>
                  <a:lnTo>
                    <a:pt x="92125" y="60299"/>
                  </a:lnTo>
                  <a:close/>
                </a:path>
                <a:path w="260984" h="288289">
                  <a:moveTo>
                    <a:pt x="95211" y="61798"/>
                  </a:moveTo>
                  <a:lnTo>
                    <a:pt x="92608" y="61112"/>
                  </a:lnTo>
                  <a:lnTo>
                    <a:pt x="91782" y="61595"/>
                  </a:lnTo>
                  <a:lnTo>
                    <a:pt x="95211" y="61798"/>
                  </a:lnTo>
                  <a:close/>
                </a:path>
                <a:path w="260984" h="288289">
                  <a:moveTo>
                    <a:pt x="96037" y="61315"/>
                  </a:moveTo>
                  <a:lnTo>
                    <a:pt x="95643" y="60642"/>
                  </a:lnTo>
                  <a:lnTo>
                    <a:pt x="95554" y="60490"/>
                  </a:lnTo>
                  <a:lnTo>
                    <a:pt x="91503" y="57353"/>
                  </a:lnTo>
                  <a:lnTo>
                    <a:pt x="92608" y="61112"/>
                  </a:lnTo>
                  <a:lnTo>
                    <a:pt x="93421" y="60642"/>
                  </a:lnTo>
                  <a:lnTo>
                    <a:pt x="96037" y="61315"/>
                  </a:lnTo>
                  <a:close/>
                </a:path>
                <a:path w="260984" h="288289">
                  <a:moveTo>
                    <a:pt x="97053" y="120459"/>
                  </a:moveTo>
                  <a:lnTo>
                    <a:pt x="95745" y="120459"/>
                  </a:lnTo>
                  <a:lnTo>
                    <a:pt x="95034" y="120459"/>
                  </a:lnTo>
                  <a:lnTo>
                    <a:pt x="96824" y="122567"/>
                  </a:lnTo>
                  <a:lnTo>
                    <a:pt x="97053" y="120459"/>
                  </a:lnTo>
                  <a:close/>
                </a:path>
                <a:path w="260984" h="288289">
                  <a:moveTo>
                    <a:pt x="97675" y="60350"/>
                  </a:moveTo>
                  <a:lnTo>
                    <a:pt x="96710" y="58712"/>
                  </a:lnTo>
                  <a:lnTo>
                    <a:pt x="95897" y="59194"/>
                  </a:lnTo>
                  <a:lnTo>
                    <a:pt x="97675" y="60350"/>
                  </a:lnTo>
                  <a:close/>
                </a:path>
                <a:path w="260984" h="288289">
                  <a:moveTo>
                    <a:pt x="99263" y="64947"/>
                  </a:moveTo>
                  <a:lnTo>
                    <a:pt x="97955" y="64604"/>
                  </a:lnTo>
                  <a:lnTo>
                    <a:pt x="97142" y="65087"/>
                  </a:lnTo>
                  <a:lnTo>
                    <a:pt x="99263" y="64947"/>
                  </a:lnTo>
                  <a:close/>
                </a:path>
                <a:path w="260984" h="288289">
                  <a:moveTo>
                    <a:pt x="100431" y="126809"/>
                  </a:moveTo>
                  <a:lnTo>
                    <a:pt x="96824" y="122567"/>
                  </a:lnTo>
                  <a:lnTo>
                    <a:pt x="96520" y="125539"/>
                  </a:lnTo>
                  <a:lnTo>
                    <a:pt x="100431" y="126809"/>
                  </a:lnTo>
                  <a:close/>
                </a:path>
                <a:path w="260984" h="288289">
                  <a:moveTo>
                    <a:pt x="100825" y="66090"/>
                  </a:moveTo>
                  <a:lnTo>
                    <a:pt x="99745" y="64579"/>
                  </a:lnTo>
                  <a:lnTo>
                    <a:pt x="99885" y="67119"/>
                  </a:lnTo>
                  <a:lnTo>
                    <a:pt x="100825" y="66090"/>
                  </a:lnTo>
                  <a:close/>
                </a:path>
                <a:path w="260984" h="288289">
                  <a:moveTo>
                    <a:pt x="102069" y="62191"/>
                  </a:moveTo>
                  <a:lnTo>
                    <a:pt x="101587" y="61379"/>
                  </a:lnTo>
                  <a:lnTo>
                    <a:pt x="101244" y="62674"/>
                  </a:lnTo>
                  <a:lnTo>
                    <a:pt x="102069" y="62191"/>
                  </a:lnTo>
                  <a:close/>
                </a:path>
                <a:path w="260984" h="288289">
                  <a:moveTo>
                    <a:pt x="103085" y="58280"/>
                  </a:moveTo>
                  <a:lnTo>
                    <a:pt x="100990" y="57264"/>
                  </a:lnTo>
                  <a:lnTo>
                    <a:pt x="99999" y="56781"/>
                  </a:lnTo>
                  <a:lnTo>
                    <a:pt x="99174" y="57264"/>
                  </a:lnTo>
                  <a:lnTo>
                    <a:pt x="98310" y="57213"/>
                  </a:lnTo>
                  <a:lnTo>
                    <a:pt x="95745" y="57061"/>
                  </a:lnTo>
                  <a:lnTo>
                    <a:pt x="94310" y="54597"/>
                  </a:lnTo>
                  <a:lnTo>
                    <a:pt x="91694" y="53924"/>
                  </a:lnTo>
                  <a:lnTo>
                    <a:pt x="91503" y="57353"/>
                  </a:lnTo>
                  <a:lnTo>
                    <a:pt x="93624" y="57213"/>
                  </a:lnTo>
                  <a:lnTo>
                    <a:pt x="96710" y="58712"/>
                  </a:lnTo>
                  <a:lnTo>
                    <a:pt x="102412" y="60896"/>
                  </a:lnTo>
                  <a:lnTo>
                    <a:pt x="103085" y="58280"/>
                  </a:lnTo>
                  <a:close/>
                </a:path>
                <a:path w="260984" h="288289">
                  <a:moveTo>
                    <a:pt x="103911" y="67970"/>
                  </a:moveTo>
                  <a:lnTo>
                    <a:pt x="101053" y="65849"/>
                  </a:lnTo>
                  <a:lnTo>
                    <a:pt x="100825" y="66090"/>
                  </a:lnTo>
                  <a:lnTo>
                    <a:pt x="101244" y="66687"/>
                  </a:lnTo>
                  <a:lnTo>
                    <a:pt x="102489" y="68389"/>
                  </a:lnTo>
                  <a:lnTo>
                    <a:pt x="103911" y="67970"/>
                  </a:lnTo>
                  <a:close/>
                </a:path>
                <a:path w="260984" h="288289">
                  <a:moveTo>
                    <a:pt x="107276" y="63550"/>
                  </a:moveTo>
                  <a:lnTo>
                    <a:pt x="103378" y="62534"/>
                  </a:lnTo>
                  <a:lnTo>
                    <a:pt x="103035" y="63842"/>
                  </a:lnTo>
                  <a:lnTo>
                    <a:pt x="104813" y="64998"/>
                  </a:lnTo>
                  <a:lnTo>
                    <a:pt x="106946" y="64858"/>
                  </a:lnTo>
                  <a:lnTo>
                    <a:pt x="107276" y="63550"/>
                  </a:lnTo>
                  <a:close/>
                </a:path>
                <a:path w="260984" h="288289">
                  <a:moveTo>
                    <a:pt x="108927" y="62598"/>
                  </a:moveTo>
                  <a:lnTo>
                    <a:pt x="107137" y="61429"/>
                  </a:lnTo>
                  <a:lnTo>
                    <a:pt x="106807" y="62738"/>
                  </a:lnTo>
                  <a:lnTo>
                    <a:pt x="108927" y="62598"/>
                  </a:lnTo>
                  <a:close/>
                </a:path>
                <a:path w="260984" h="288289">
                  <a:moveTo>
                    <a:pt x="109639" y="72199"/>
                  </a:moveTo>
                  <a:lnTo>
                    <a:pt x="108038" y="71018"/>
                  </a:lnTo>
                  <a:lnTo>
                    <a:pt x="108331" y="72199"/>
                  </a:lnTo>
                  <a:lnTo>
                    <a:pt x="109639" y="72199"/>
                  </a:lnTo>
                  <a:close/>
                </a:path>
                <a:path w="260984" h="288289">
                  <a:moveTo>
                    <a:pt x="113258" y="69659"/>
                  </a:moveTo>
                  <a:lnTo>
                    <a:pt x="111810" y="67119"/>
                  </a:lnTo>
                  <a:lnTo>
                    <a:pt x="111963" y="68389"/>
                  </a:lnTo>
                  <a:lnTo>
                    <a:pt x="112877" y="69659"/>
                  </a:lnTo>
                  <a:lnTo>
                    <a:pt x="113258" y="69659"/>
                  </a:lnTo>
                  <a:close/>
                </a:path>
                <a:path w="260984" h="288289">
                  <a:moveTo>
                    <a:pt x="113347" y="141935"/>
                  </a:moveTo>
                  <a:lnTo>
                    <a:pt x="112890" y="140779"/>
                  </a:lnTo>
                  <a:lnTo>
                    <a:pt x="112382" y="139509"/>
                  </a:lnTo>
                  <a:lnTo>
                    <a:pt x="109918" y="140779"/>
                  </a:lnTo>
                  <a:lnTo>
                    <a:pt x="110020" y="138747"/>
                  </a:lnTo>
                  <a:lnTo>
                    <a:pt x="108470" y="138239"/>
                  </a:lnTo>
                  <a:lnTo>
                    <a:pt x="108572" y="140131"/>
                  </a:lnTo>
                  <a:lnTo>
                    <a:pt x="107645" y="139522"/>
                  </a:lnTo>
                  <a:lnTo>
                    <a:pt x="108127" y="140347"/>
                  </a:lnTo>
                  <a:lnTo>
                    <a:pt x="108585" y="140474"/>
                  </a:lnTo>
                  <a:lnTo>
                    <a:pt x="108610" y="140779"/>
                  </a:lnTo>
                  <a:lnTo>
                    <a:pt x="113347" y="141935"/>
                  </a:lnTo>
                  <a:close/>
                </a:path>
                <a:path w="260984" h="288289">
                  <a:moveTo>
                    <a:pt x="113703" y="130987"/>
                  </a:moveTo>
                  <a:lnTo>
                    <a:pt x="111671" y="129349"/>
                  </a:lnTo>
                  <a:lnTo>
                    <a:pt x="113334" y="131559"/>
                  </a:lnTo>
                  <a:lnTo>
                    <a:pt x="113703" y="130987"/>
                  </a:lnTo>
                  <a:close/>
                </a:path>
                <a:path w="260984" h="288289">
                  <a:moveTo>
                    <a:pt x="113804" y="65252"/>
                  </a:moveTo>
                  <a:lnTo>
                    <a:pt x="111531" y="63271"/>
                  </a:lnTo>
                  <a:lnTo>
                    <a:pt x="112014" y="64096"/>
                  </a:lnTo>
                  <a:lnTo>
                    <a:pt x="113804" y="65252"/>
                  </a:lnTo>
                  <a:close/>
                </a:path>
                <a:path w="260984" h="288289">
                  <a:moveTo>
                    <a:pt x="113830" y="142049"/>
                  </a:moveTo>
                  <a:lnTo>
                    <a:pt x="113347" y="141935"/>
                  </a:lnTo>
                  <a:lnTo>
                    <a:pt x="113830" y="142049"/>
                  </a:lnTo>
                  <a:close/>
                </a:path>
                <a:path w="260984" h="288289">
                  <a:moveTo>
                    <a:pt x="113842" y="143154"/>
                  </a:moveTo>
                  <a:lnTo>
                    <a:pt x="113398" y="142049"/>
                  </a:lnTo>
                  <a:lnTo>
                    <a:pt x="110883" y="142049"/>
                  </a:lnTo>
                  <a:lnTo>
                    <a:pt x="113842" y="143154"/>
                  </a:lnTo>
                  <a:close/>
                </a:path>
                <a:path w="260984" h="288289">
                  <a:moveTo>
                    <a:pt x="114312" y="143319"/>
                  </a:moveTo>
                  <a:lnTo>
                    <a:pt x="113842" y="143154"/>
                  </a:lnTo>
                  <a:lnTo>
                    <a:pt x="114198" y="144056"/>
                  </a:lnTo>
                  <a:lnTo>
                    <a:pt x="114312" y="143319"/>
                  </a:lnTo>
                  <a:close/>
                </a:path>
                <a:path w="260984" h="288289">
                  <a:moveTo>
                    <a:pt x="116433" y="142049"/>
                  </a:moveTo>
                  <a:lnTo>
                    <a:pt x="115468" y="140779"/>
                  </a:lnTo>
                  <a:lnTo>
                    <a:pt x="114173" y="140779"/>
                  </a:lnTo>
                  <a:lnTo>
                    <a:pt x="115125" y="142049"/>
                  </a:lnTo>
                  <a:lnTo>
                    <a:pt x="116433" y="142049"/>
                  </a:lnTo>
                  <a:close/>
                </a:path>
                <a:path w="260984" h="288289">
                  <a:moveTo>
                    <a:pt x="116547" y="68059"/>
                  </a:moveTo>
                  <a:lnTo>
                    <a:pt x="116065" y="67233"/>
                  </a:lnTo>
                  <a:lnTo>
                    <a:pt x="114769" y="66903"/>
                  </a:lnTo>
                  <a:lnTo>
                    <a:pt x="115239" y="67716"/>
                  </a:lnTo>
                  <a:lnTo>
                    <a:pt x="116547" y="68059"/>
                  </a:lnTo>
                  <a:close/>
                </a:path>
                <a:path w="260984" h="288289">
                  <a:moveTo>
                    <a:pt x="117919" y="134251"/>
                  </a:moveTo>
                  <a:lnTo>
                    <a:pt x="117030" y="131889"/>
                  </a:lnTo>
                  <a:lnTo>
                    <a:pt x="115239" y="130619"/>
                  </a:lnTo>
                  <a:lnTo>
                    <a:pt x="115722" y="131889"/>
                  </a:lnTo>
                  <a:lnTo>
                    <a:pt x="113944" y="130619"/>
                  </a:lnTo>
                  <a:lnTo>
                    <a:pt x="113703" y="130987"/>
                  </a:lnTo>
                  <a:lnTo>
                    <a:pt x="117665" y="134175"/>
                  </a:lnTo>
                  <a:lnTo>
                    <a:pt x="117919" y="134251"/>
                  </a:lnTo>
                  <a:close/>
                </a:path>
                <a:path w="260984" h="288289">
                  <a:moveTo>
                    <a:pt x="118757" y="75603"/>
                  </a:moveTo>
                  <a:lnTo>
                    <a:pt x="117462" y="75260"/>
                  </a:lnTo>
                  <a:lnTo>
                    <a:pt x="116979" y="74434"/>
                  </a:lnTo>
                  <a:lnTo>
                    <a:pt x="117932" y="76085"/>
                  </a:lnTo>
                  <a:lnTo>
                    <a:pt x="118757" y="75603"/>
                  </a:lnTo>
                  <a:close/>
                </a:path>
                <a:path w="260984" h="288289">
                  <a:moveTo>
                    <a:pt x="119608" y="152209"/>
                  </a:moveTo>
                  <a:lnTo>
                    <a:pt x="119507" y="151980"/>
                  </a:lnTo>
                  <a:lnTo>
                    <a:pt x="117005" y="150939"/>
                  </a:lnTo>
                  <a:lnTo>
                    <a:pt x="119608" y="152209"/>
                  </a:lnTo>
                  <a:close/>
                </a:path>
                <a:path w="260984" h="288289">
                  <a:moveTo>
                    <a:pt x="119634" y="69557"/>
                  </a:moveTo>
                  <a:lnTo>
                    <a:pt x="117373" y="67576"/>
                  </a:lnTo>
                  <a:lnTo>
                    <a:pt x="116547" y="68059"/>
                  </a:lnTo>
                  <a:lnTo>
                    <a:pt x="117856" y="68402"/>
                  </a:lnTo>
                  <a:lnTo>
                    <a:pt x="119634" y="69557"/>
                  </a:lnTo>
                  <a:close/>
                </a:path>
                <a:path w="260984" h="288289">
                  <a:moveTo>
                    <a:pt x="120281" y="155714"/>
                  </a:moveTo>
                  <a:lnTo>
                    <a:pt x="120243" y="155181"/>
                  </a:lnTo>
                  <a:lnTo>
                    <a:pt x="118440" y="153479"/>
                  </a:lnTo>
                  <a:lnTo>
                    <a:pt x="120281" y="155714"/>
                  </a:lnTo>
                  <a:close/>
                </a:path>
                <a:path w="260984" h="288289">
                  <a:moveTo>
                    <a:pt x="122643" y="158559"/>
                  </a:moveTo>
                  <a:lnTo>
                    <a:pt x="120281" y="155714"/>
                  </a:lnTo>
                  <a:lnTo>
                    <a:pt x="120370" y="157289"/>
                  </a:lnTo>
                  <a:lnTo>
                    <a:pt x="122643" y="158559"/>
                  </a:lnTo>
                  <a:close/>
                </a:path>
                <a:path w="260984" h="288289">
                  <a:moveTo>
                    <a:pt x="132956" y="172529"/>
                  </a:moveTo>
                  <a:lnTo>
                    <a:pt x="129578" y="167449"/>
                  </a:lnTo>
                  <a:lnTo>
                    <a:pt x="129247" y="168719"/>
                  </a:lnTo>
                  <a:lnTo>
                    <a:pt x="132956" y="172529"/>
                  </a:lnTo>
                  <a:close/>
                </a:path>
                <a:path w="260984" h="288289">
                  <a:moveTo>
                    <a:pt x="139509" y="80683"/>
                  </a:moveTo>
                  <a:lnTo>
                    <a:pt x="138303" y="79819"/>
                  </a:lnTo>
                  <a:lnTo>
                    <a:pt x="137833" y="79819"/>
                  </a:lnTo>
                  <a:lnTo>
                    <a:pt x="139509" y="80772"/>
                  </a:lnTo>
                  <a:close/>
                </a:path>
                <a:path w="260984" h="288289">
                  <a:moveTo>
                    <a:pt x="142214" y="81089"/>
                  </a:moveTo>
                  <a:lnTo>
                    <a:pt x="141744" y="79819"/>
                  </a:lnTo>
                  <a:lnTo>
                    <a:pt x="141490" y="79819"/>
                  </a:lnTo>
                  <a:lnTo>
                    <a:pt x="142214" y="81089"/>
                  </a:lnTo>
                  <a:close/>
                </a:path>
                <a:path w="260984" h="288289">
                  <a:moveTo>
                    <a:pt x="143243" y="77812"/>
                  </a:moveTo>
                  <a:lnTo>
                    <a:pt x="141109" y="77952"/>
                  </a:lnTo>
                  <a:lnTo>
                    <a:pt x="142074" y="79590"/>
                  </a:lnTo>
                  <a:lnTo>
                    <a:pt x="143243" y="77812"/>
                  </a:lnTo>
                  <a:close/>
                </a:path>
                <a:path w="260984" h="288289">
                  <a:moveTo>
                    <a:pt x="148958" y="189039"/>
                  </a:moveTo>
                  <a:lnTo>
                    <a:pt x="148920" y="188353"/>
                  </a:lnTo>
                  <a:lnTo>
                    <a:pt x="147523" y="186499"/>
                  </a:lnTo>
                  <a:lnTo>
                    <a:pt x="148958" y="189039"/>
                  </a:lnTo>
                  <a:close/>
                </a:path>
                <a:path w="260984" h="288289">
                  <a:moveTo>
                    <a:pt x="149580" y="191579"/>
                  </a:moveTo>
                  <a:lnTo>
                    <a:pt x="149212" y="190588"/>
                  </a:lnTo>
                  <a:lnTo>
                    <a:pt x="148628" y="190309"/>
                  </a:lnTo>
                  <a:lnTo>
                    <a:pt x="149580" y="191579"/>
                  </a:lnTo>
                  <a:close/>
                </a:path>
                <a:path w="260984" h="288289">
                  <a:moveTo>
                    <a:pt x="149898" y="81635"/>
                  </a:moveTo>
                  <a:lnTo>
                    <a:pt x="146812" y="80137"/>
                  </a:lnTo>
                  <a:lnTo>
                    <a:pt x="149072" y="82118"/>
                  </a:lnTo>
                  <a:lnTo>
                    <a:pt x="149898" y="81635"/>
                  </a:lnTo>
                  <a:close/>
                </a:path>
                <a:path w="260984" h="288289">
                  <a:moveTo>
                    <a:pt x="151485" y="86220"/>
                  </a:moveTo>
                  <a:lnTo>
                    <a:pt x="150177" y="85877"/>
                  </a:lnTo>
                  <a:lnTo>
                    <a:pt x="149694" y="85064"/>
                  </a:lnTo>
                  <a:lnTo>
                    <a:pt x="148882" y="85547"/>
                  </a:lnTo>
                  <a:lnTo>
                    <a:pt x="147574" y="85204"/>
                  </a:lnTo>
                  <a:lnTo>
                    <a:pt x="148056" y="86029"/>
                  </a:lnTo>
                  <a:lnTo>
                    <a:pt x="150660" y="86702"/>
                  </a:lnTo>
                  <a:lnTo>
                    <a:pt x="151485" y="86220"/>
                  </a:lnTo>
                  <a:close/>
                </a:path>
                <a:path w="260984" h="288289">
                  <a:moveTo>
                    <a:pt x="153835" y="95885"/>
                  </a:moveTo>
                  <a:lnTo>
                    <a:pt x="152057" y="94729"/>
                  </a:lnTo>
                  <a:lnTo>
                    <a:pt x="151091" y="93078"/>
                  </a:lnTo>
                  <a:lnTo>
                    <a:pt x="150266" y="93560"/>
                  </a:lnTo>
                  <a:lnTo>
                    <a:pt x="151231" y="95211"/>
                  </a:lnTo>
                  <a:lnTo>
                    <a:pt x="153835" y="95885"/>
                  </a:lnTo>
                  <a:close/>
                </a:path>
                <a:path w="260984" h="288289">
                  <a:moveTo>
                    <a:pt x="154647" y="197637"/>
                  </a:moveTo>
                  <a:lnTo>
                    <a:pt x="151993" y="195389"/>
                  </a:lnTo>
                  <a:lnTo>
                    <a:pt x="154266" y="197929"/>
                  </a:lnTo>
                  <a:lnTo>
                    <a:pt x="154647" y="197637"/>
                  </a:lnTo>
                  <a:close/>
                </a:path>
                <a:path w="260984" h="288289">
                  <a:moveTo>
                    <a:pt x="156057" y="86169"/>
                  </a:moveTo>
                  <a:lnTo>
                    <a:pt x="155600" y="85293"/>
                  </a:lnTo>
                  <a:lnTo>
                    <a:pt x="154432" y="84899"/>
                  </a:lnTo>
                  <a:lnTo>
                    <a:pt x="152641" y="83629"/>
                  </a:lnTo>
                  <a:lnTo>
                    <a:pt x="152793" y="86169"/>
                  </a:lnTo>
                  <a:lnTo>
                    <a:pt x="156057" y="86169"/>
                  </a:lnTo>
                  <a:close/>
                </a:path>
                <a:path w="260984" h="288289">
                  <a:moveTo>
                    <a:pt x="156781" y="85674"/>
                  </a:moveTo>
                  <a:lnTo>
                    <a:pt x="154774" y="83629"/>
                  </a:lnTo>
                  <a:lnTo>
                    <a:pt x="155600" y="85293"/>
                  </a:lnTo>
                  <a:lnTo>
                    <a:pt x="156781" y="85674"/>
                  </a:lnTo>
                  <a:close/>
                </a:path>
                <a:path w="260984" h="288289">
                  <a:moveTo>
                    <a:pt x="157403" y="98209"/>
                  </a:moveTo>
                  <a:lnTo>
                    <a:pt x="155625" y="97053"/>
                  </a:lnTo>
                  <a:lnTo>
                    <a:pt x="154317" y="96710"/>
                  </a:lnTo>
                  <a:lnTo>
                    <a:pt x="156108" y="97866"/>
                  </a:lnTo>
                  <a:lnTo>
                    <a:pt x="157403" y="98209"/>
                  </a:lnTo>
                  <a:close/>
                </a:path>
                <a:path w="260984" h="288289">
                  <a:moveTo>
                    <a:pt x="158534" y="87439"/>
                  </a:moveTo>
                  <a:lnTo>
                    <a:pt x="157276" y="86169"/>
                  </a:lnTo>
                  <a:lnTo>
                    <a:pt x="156057" y="86169"/>
                  </a:lnTo>
                  <a:lnTo>
                    <a:pt x="156705" y="87439"/>
                  </a:lnTo>
                  <a:lnTo>
                    <a:pt x="158534" y="87439"/>
                  </a:lnTo>
                  <a:close/>
                </a:path>
                <a:path w="260984" h="288289">
                  <a:moveTo>
                    <a:pt x="158851" y="88430"/>
                  </a:moveTo>
                  <a:lnTo>
                    <a:pt x="158483" y="88709"/>
                  </a:lnTo>
                  <a:lnTo>
                    <a:pt x="158724" y="88709"/>
                  </a:lnTo>
                  <a:lnTo>
                    <a:pt x="158851" y="88430"/>
                  </a:lnTo>
                  <a:close/>
                </a:path>
                <a:path w="260984" h="288289">
                  <a:moveTo>
                    <a:pt x="159219" y="88138"/>
                  </a:moveTo>
                  <a:lnTo>
                    <a:pt x="159054" y="87972"/>
                  </a:lnTo>
                  <a:lnTo>
                    <a:pt x="158851" y="88430"/>
                  </a:lnTo>
                  <a:lnTo>
                    <a:pt x="159219" y="88138"/>
                  </a:lnTo>
                  <a:close/>
                </a:path>
                <a:path w="260984" h="288289">
                  <a:moveTo>
                    <a:pt x="159308" y="87439"/>
                  </a:moveTo>
                  <a:lnTo>
                    <a:pt x="158534" y="87439"/>
                  </a:lnTo>
                  <a:lnTo>
                    <a:pt x="159054" y="87972"/>
                  </a:lnTo>
                  <a:lnTo>
                    <a:pt x="159308" y="87439"/>
                  </a:lnTo>
                  <a:close/>
                </a:path>
                <a:path w="260984" h="288289">
                  <a:moveTo>
                    <a:pt x="159575" y="87439"/>
                  </a:moveTo>
                  <a:lnTo>
                    <a:pt x="159169" y="84899"/>
                  </a:lnTo>
                  <a:lnTo>
                    <a:pt x="158343" y="86169"/>
                  </a:lnTo>
                  <a:lnTo>
                    <a:pt x="156781" y="85674"/>
                  </a:lnTo>
                  <a:lnTo>
                    <a:pt x="157276" y="86169"/>
                  </a:lnTo>
                  <a:lnTo>
                    <a:pt x="157518" y="86169"/>
                  </a:lnTo>
                  <a:lnTo>
                    <a:pt x="159308" y="87439"/>
                  </a:lnTo>
                  <a:lnTo>
                    <a:pt x="159575" y="87439"/>
                  </a:lnTo>
                  <a:close/>
                </a:path>
                <a:path w="260984" h="288289">
                  <a:moveTo>
                    <a:pt x="159791" y="88709"/>
                  </a:moveTo>
                  <a:lnTo>
                    <a:pt x="159639" y="87820"/>
                  </a:lnTo>
                  <a:lnTo>
                    <a:pt x="159219" y="88138"/>
                  </a:lnTo>
                  <a:lnTo>
                    <a:pt x="159791" y="88709"/>
                  </a:lnTo>
                  <a:close/>
                </a:path>
                <a:path w="260984" h="288289">
                  <a:moveTo>
                    <a:pt x="160121" y="87439"/>
                  </a:moveTo>
                  <a:lnTo>
                    <a:pt x="159575" y="87439"/>
                  </a:lnTo>
                  <a:lnTo>
                    <a:pt x="159639" y="87820"/>
                  </a:lnTo>
                  <a:lnTo>
                    <a:pt x="160121" y="87439"/>
                  </a:lnTo>
                  <a:close/>
                </a:path>
                <a:path w="260984" h="288289">
                  <a:moveTo>
                    <a:pt x="160324" y="212432"/>
                  </a:moveTo>
                  <a:lnTo>
                    <a:pt x="159016" y="212090"/>
                  </a:lnTo>
                  <a:lnTo>
                    <a:pt x="159981" y="213728"/>
                  </a:lnTo>
                  <a:lnTo>
                    <a:pt x="160324" y="212432"/>
                  </a:lnTo>
                  <a:close/>
                </a:path>
                <a:path w="260984" h="288289">
                  <a:moveTo>
                    <a:pt x="176606" y="235254"/>
                  </a:moveTo>
                  <a:lnTo>
                    <a:pt x="175933" y="234759"/>
                  </a:lnTo>
                  <a:lnTo>
                    <a:pt x="174498" y="232219"/>
                  </a:lnTo>
                  <a:lnTo>
                    <a:pt x="175602" y="236029"/>
                  </a:lnTo>
                  <a:lnTo>
                    <a:pt x="176606" y="235254"/>
                  </a:lnTo>
                  <a:close/>
                </a:path>
                <a:path w="260984" h="288289">
                  <a:moveTo>
                    <a:pt x="179501" y="237299"/>
                  </a:moveTo>
                  <a:lnTo>
                    <a:pt x="178879" y="233489"/>
                  </a:lnTo>
                  <a:lnTo>
                    <a:pt x="176606" y="235254"/>
                  </a:lnTo>
                  <a:lnTo>
                    <a:pt x="179501" y="237299"/>
                  </a:lnTo>
                  <a:close/>
                </a:path>
                <a:path w="260984" h="288289">
                  <a:moveTo>
                    <a:pt x="190957" y="108356"/>
                  </a:moveTo>
                  <a:lnTo>
                    <a:pt x="190474" y="107530"/>
                  </a:lnTo>
                  <a:lnTo>
                    <a:pt x="189801" y="110134"/>
                  </a:lnTo>
                  <a:lnTo>
                    <a:pt x="190957" y="108356"/>
                  </a:lnTo>
                  <a:close/>
                </a:path>
                <a:path w="260984" h="288289">
                  <a:moveTo>
                    <a:pt x="193738" y="252463"/>
                  </a:moveTo>
                  <a:lnTo>
                    <a:pt x="193255" y="251637"/>
                  </a:lnTo>
                  <a:lnTo>
                    <a:pt x="192430" y="252120"/>
                  </a:lnTo>
                  <a:lnTo>
                    <a:pt x="193738" y="252463"/>
                  </a:lnTo>
                  <a:close/>
                </a:path>
                <a:path w="260984" h="288289">
                  <a:moveTo>
                    <a:pt x="196761" y="254635"/>
                  </a:moveTo>
                  <a:lnTo>
                    <a:pt x="195999" y="253809"/>
                  </a:lnTo>
                  <a:lnTo>
                    <a:pt x="196481" y="255079"/>
                  </a:lnTo>
                  <a:lnTo>
                    <a:pt x="196761" y="254635"/>
                  </a:lnTo>
                  <a:close/>
                </a:path>
                <a:path w="260984" h="288289">
                  <a:moveTo>
                    <a:pt x="201968" y="124269"/>
                  </a:moveTo>
                  <a:lnTo>
                    <a:pt x="200926" y="122999"/>
                  </a:lnTo>
                  <a:lnTo>
                    <a:pt x="201891" y="124269"/>
                  </a:lnTo>
                  <a:close/>
                </a:path>
                <a:path w="260984" h="288289">
                  <a:moveTo>
                    <a:pt x="207467" y="264490"/>
                  </a:moveTo>
                  <a:lnTo>
                    <a:pt x="205549" y="262699"/>
                  </a:lnTo>
                  <a:lnTo>
                    <a:pt x="206032" y="263969"/>
                  </a:lnTo>
                  <a:lnTo>
                    <a:pt x="207467" y="264490"/>
                  </a:lnTo>
                  <a:close/>
                </a:path>
                <a:path w="260984" h="288289">
                  <a:moveTo>
                    <a:pt x="208292" y="265239"/>
                  </a:moveTo>
                  <a:lnTo>
                    <a:pt x="207962" y="264668"/>
                  </a:lnTo>
                  <a:lnTo>
                    <a:pt x="207467" y="264490"/>
                  </a:lnTo>
                  <a:lnTo>
                    <a:pt x="208292" y="265239"/>
                  </a:lnTo>
                  <a:close/>
                </a:path>
                <a:path w="260984" h="288289">
                  <a:moveTo>
                    <a:pt x="210985" y="114109"/>
                  </a:moveTo>
                  <a:lnTo>
                    <a:pt x="206603" y="111569"/>
                  </a:lnTo>
                  <a:lnTo>
                    <a:pt x="208724" y="111569"/>
                  </a:lnTo>
                  <a:lnTo>
                    <a:pt x="206451" y="110299"/>
                  </a:lnTo>
                  <a:lnTo>
                    <a:pt x="203161" y="111569"/>
                  </a:lnTo>
                  <a:lnTo>
                    <a:pt x="200761" y="107759"/>
                  </a:lnTo>
                  <a:lnTo>
                    <a:pt x="199453" y="107759"/>
                  </a:lnTo>
                  <a:lnTo>
                    <a:pt x="198348" y="103949"/>
                  </a:lnTo>
                  <a:lnTo>
                    <a:pt x="198005" y="105219"/>
                  </a:lnTo>
                  <a:lnTo>
                    <a:pt x="198628" y="107759"/>
                  </a:lnTo>
                  <a:lnTo>
                    <a:pt x="196456" y="112839"/>
                  </a:lnTo>
                  <a:lnTo>
                    <a:pt x="193509" y="114109"/>
                  </a:lnTo>
                  <a:lnTo>
                    <a:pt x="188493" y="109029"/>
                  </a:lnTo>
                  <a:lnTo>
                    <a:pt x="186080" y="105219"/>
                  </a:lnTo>
                  <a:lnTo>
                    <a:pt x="192112" y="106489"/>
                  </a:lnTo>
                  <a:lnTo>
                    <a:pt x="191389" y="105219"/>
                  </a:lnTo>
                  <a:lnTo>
                    <a:pt x="190677" y="103949"/>
                  </a:lnTo>
                  <a:lnTo>
                    <a:pt x="188544" y="103949"/>
                  </a:lnTo>
                  <a:lnTo>
                    <a:pt x="188061" y="102679"/>
                  </a:lnTo>
                  <a:lnTo>
                    <a:pt x="189839" y="102679"/>
                  </a:lnTo>
                  <a:lnTo>
                    <a:pt x="190195" y="103276"/>
                  </a:lnTo>
                  <a:lnTo>
                    <a:pt x="191020" y="102806"/>
                  </a:lnTo>
                  <a:lnTo>
                    <a:pt x="190538" y="101981"/>
                  </a:lnTo>
                  <a:lnTo>
                    <a:pt x="189230" y="101638"/>
                  </a:lnTo>
                  <a:lnTo>
                    <a:pt x="189725" y="102501"/>
                  </a:lnTo>
                  <a:lnTo>
                    <a:pt x="187096" y="101409"/>
                  </a:lnTo>
                  <a:lnTo>
                    <a:pt x="185940" y="102679"/>
                  </a:lnTo>
                  <a:lnTo>
                    <a:pt x="182232" y="98869"/>
                  </a:lnTo>
                  <a:lnTo>
                    <a:pt x="185458" y="102679"/>
                  </a:lnTo>
                  <a:lnTo>
                    <a:pt x="182854" y="101409"/>
                  </a:lnTo>
                  <a:lnTo>
                    <a:pt x="183197" y="100139"/>
                  </a:lnTo>
                  <a:lnTo>
                    <a:pt x="180098" y="98869"/>
                  </a:lnTo>
                  <a:lnTo>
                    <a:pt x="180238" y="100139"/>
                  </a:lnTo>
                  <a:lnTo>
                    <a:pt x="172910" y="100139"/>
                  </a:lnTo>
                  <a:lnTo>
                    <a:pt x="173723" y="98869"/>
                  </a:lnTo>
                  <a:lnTo>
                    <a:pt x="173240" y="97599"/>
                  </a:lnTo>
                  <a:lnTo>
                    <a:pt x="168376" y="95059"/>
                  </a:lnTo>
                  <a:lnTo>
                    <a:pt x="165620" y="92519"/>
                  </a:lnTo>
                  <a:lnTo>
                    <a:pt x="160756" y="89979"/>
                  </a:lnTo>
                  <a:lnTo>
                    <a:pt x="160274" y="88709"/>
                  </a:lnTo>
                  <a:lnTo>
                    <a:pt x="159791" y="88709"/>
                  </a:lnTo>
                  <a:lnTo>
                    <a:pt x="158724" y="88709"/>
                  </a:lnTo>
                  <a:lnTo>
                    <a:pt x="158140" y="89979"/>
                  </a:lnTo>
                  <a:lnTo>
                    <a:pt x="153898" y="89979"/>
                  </a:lnTo>
                  <a:lnTo>
                    <a:pt x="148196" y="87439"/>
                  </a:lnTo>
                  <a:lnTo>
                    <a:pt x="143802" y="86169"/>
                  </a:lnTo>
                  <a:lnTo>
                    <a:pt x="146748" y="84899"/>
                  </a:lnTo>
                  <a:lnTo>
                    <a:pt x="141389" y="81089"/>
                  </a:lnTo>
                  <a:lnTo>
                    <a:pt x="139611" y="79819"/>
                  </a:lnTo>
                  <a:lnTo>
                    <a:pt x="139623" y="80772"/>
                  </a:lnTo>
                  <a:lnTo>
                    <a:pt x="140093" y="81089"/>
                  </a:lnTo>
                  <a:lnTo>
                    <a:pt x="139509" y="80772"/>
                  </a:lnTo>
                  <a:lnTo>
                    <a:pt x="139077" y="84899"/>
                  </a:lnTo>
                  <a:lnTo>
                    <a:pt x="135915" y="82359"/>
                  </a:lnTo>
                  <a:lnTo>
                    <a:pt x="132753" y="79819"/>
                  </a:lnTo>
                  <a:lnTo>
                    <a:pt x="132080" y="78651"/>
                  </a:lnTo>
                  <a:lnTo>
                    <a:pt x="132080" y="82359"/>
                  </a:lnTo>
                  <a:lnTo>
                    <a:pt x="131597" y="82359"/>
                  </a:lnTo>
                  <a:lnTo>
                    <a:pt x="130289" y="81089"/>
                  </a:lnTo>
                  <a:lnTo>
                    <a:pt x="132080" y="82359"/>
                  </a:lnTo>
                  <a:lnTo>
                    <a:pt x="132080" y="78651"/>
                  </a:lnTo>
                  <a:lnTo>
                    <a:pt x="131305" y="77279"/>
                  </a:lnTo>
                  <a:lnTo>
                    <a:pt x="134251" y="77279"/>
                  </a:lnTo>
                  <a:lnTo>
                    <a:pt x="133781" y="76009"/>
                  </a:lnTo>
                  <a:lnTo>
                    <a:pt x="136867" y="77279"/>
                  </a:lnTo>
                  <a:lnTo>
                    <a:pt x="138303" y="79819"/>
                  </a:lnTo>
                  <a:lnTo>
                    <a:pt x="139611" y="79819"/>
                  </a:lnTo>
                  <a:lnTo>
                    <a:pt x="141490" y="79819"/>
                  </a:lnTo>
                  <a:lnTo>
                    <a:pt x="140779" y="78549"/>
                  </a:lnTo>
                  <a:lnTo>
                    <a:pt x="130200" y="73469"/>
                  </a:lnTo>
                  <a:lnTo>
                    <a:pt x="129324" y="72898"/>
                  </a:lnTo>
                  <a:lnTo>
                    <a:pt x="129324" y="79819"/>
                  </a:lnTo>
                  <a:lnTo>
                    <a:pt x="128028" y="79819"/>
                  </a:lnTo>
                  <a:lnTo>
                    <a:pt x="127546" y="78549"/>
                  </a:lnTo>
                  <a:lnTo>
                    <a:pt x="128841" y="78549"/>
                  </a:lnTo>
                  <a:lnTo>
                    <a:pt x="129324" y="79819"/>
                  </a:lnTo>
                  <a:lnTo>
                    <a:pt x="129324" y="72898"/>
                  </a:lnTo>
                  <a:lnTo>
                    <a:pt x="124371" y="69659"/>
                  </a:lnTo>
                  <a:lnTo>
                    <a:pt x="121424" y="69659"/>
                  </a:lnTo>
                  <a:lnTo>
                    <a:pt x="123202" y="70929"/>
                  </a:lnTo>
                  <a:lnTo>
                    <a:pt x="124167" y="73469"/>
                  </a:lnTo>
                  <a:lnTo>
                    <a:pt x="118478" y="70929"/>
                  </a:lnTo>
                  <a:lnTo>
                    <a:pt x="120738" y="72199"/>
                  </a:lnTo>
                  <a:lnTo>
                    <a:pt x="114706" y="72199"/>
                  </a:lnTo>
                  <a:lnTo>
                    <a:pt x="112877" y="69659"/>
                  </a:lnTo>
                  <a:lnTo>
                    <a:pt x="112445" y="69659"/>
                  </a:lnTo>
                  <a:lnTo>
                    <a:pt x="111925" y="68389"/>
                  </a:lnTo>
                  <a:lnTo>
                    <a:pt x="110375" y="64579"/>
                  </a:lnTo>
                  <a:lnTo>
                    <a:pt x="107911" y="65849"/>
                  </a:lnTo>
                  <a:lnTo>
                    <a:pt x="109347" y="68389"/>
                  </a:lnTo>
                  <a:lnTo>
                    <a:pt x="106743" y="67119"/>
                  </a:lnTo>
                  <a:lnTo>
                    <a:pt x="103911" y="67970"/>
                  </a:lnTo>
                  <a:lnTo>
                    <a:pt x="107403" y="70561"/>
                  </a:lnTo>
                  <a:lnTo>
                    <a:pt x="106883" y="70408"/>
                  </a:lnTo>
                  <a:lnTo>
                    <a:pt x="107365" y="71234"/>
                  </a:lnTo>
                  <a:lnTo>
                    <a:pt x="107518" y="70637"/>
                  </a:lnTo>
                  <a:lnTo>
                    <a:pt x="108038" y="71018"/>
                  </a:lnTo>
                  <a:lnTo>
                    <a:pt x="107950" y="70700"/>
                  </a:lnTo>
                  <a:lnTo>
                    <a:pt x="108623" y="70878"/>
                  </a:lnTo>
                  <a:lnTo>
                    <a:pt x="108191" y="70751"/>
                  </a:lnTo>
                  <a:lnTo>
                    <a:pt x="107810" y="70116"/>
                  </a:lnTo>
                  <a:lnTo>
                    <a:pt x="107708" y="69659"/>
                  </a:lnTo>
                  <a:lnTo>
                    <a:pt x="108623" y="70878"/>
                  </a:lnTo>
                  <a:lnTo>
                    <a:pt x="109639" y="72199"/>
                  </a:lnTo>
                  <a:lnTo>
                    <a:pt x="110451" y="72199"/>
                  </a:lnTo>
                  <a:lnTo>
                    <a:pt x="112382" y="76009"/>
                  </a:lnTo>
                  <a:lnTo>
                    <a:pt x="111417" y="73469"/>
                  </a:lnTo>
                  <a:lnTo>
                    <a:pt x="114503" y="74739"/>
                  </a:lnTo>
                  <a:lnTo>
                    <a:pt x="115328" y="74739"/>
                  </a:lnTo>
                  <a:lnTo>
                    <a:pt x="114363" y="73469"/>
                  </a:lnTo>
                  <a:lnTo>
                    <a:pt x="116497" y="73469"/>
                  </a:lnTo>
                  <a:lnTo>
                    <a:pt x="120065" y="74739"/>
                  </a:lnTo>
                  <a:lnTo>
                    <a:pt x="122186" y="74739"/>
                  </a:lnTo>
                  <a:lnTo>
                    <a:pt x="123977" y="76009"/>
                  </a:lnTo>
                  <a:lnTo>
                    <a:pt x="121843" y="76009"/>
                  </a:lnTo>
                  <a:lnTo>
                    <a:pt x="124460" y="77279"/>
                  </a:lnTo>
                  <a:lnTo>
                    <a:pt x="124231" y="78105"/>
                  </a:lnTo>
                  <a:lnTo>
                    <a:pt x="121843" y="77101"/>
                  </a:lnTo>
                  <a:lnTo>
                    <a:pt x="121361" y="76276"/>
                  </a:lnTo>
                  <a:lnTo>
                    <a:pt x="120205" y="78066"/>
                  </a:lnTo>
                  <a:lnTo>
                    <a:pt x="119380" y="78549"/>
                  </a:lnTo>
                  <a:lnTo>
                    <a:pt x="124523" y="78854"/>
                  </a:lnTo>
                  <a:lnTo>
                    <a:pt x="127685" y="81089"/>
                  </a:lnTo>
                  <a:lnTo>
                    <a:pt x="123774" y="79819"/>
                  </a:lnTo>
                  <a:lnTo>
                    <a:pt x="126860" y="81089"/>
                  </a:lnTo>
                  <a:lnTo>
                    <a:pt x="128651" y="82359"/>
                  </a:lnTo>
                  <a:lnTo>
                    <a:pt x="130911" y="84899"/>
                  </a:lnTo>
                  <a:lnTo>
                    <a:pt x="134480" y="86169"/>
                  </a:lnTo>
                  <a:lnTo>
                    <a:pt x="135305" y="86169"/>
                  </a:lnTo>
                  <a:lnTo>
                    <a:pt x="140995" y="88709"/>
                  </a:lnTo>
                  <a:lnTo>
                    <a:pt x="145872" y="91249"/>
                  </a:lnTo>
                  <a:lnTo>
                    <a:pt x="151904" y="92519"/>
                  </a:lnTo>
                  <a:lnTo>
                    <a:pt x="156591" y="97599"/>
                  </a:lnTo>
                  <a:lnTo>
                    <a:pt x="158369" y="98869"/>
                  </a:lnTo>
                  <a:lnTo>
                    <a:pt x="160489" y="98869"/>
                  </a:lnTo>
                  <a:lnTo>
                    <a:pt x="162763" y="101409"/>
                  </a:lnTo>
                  <a:lnTo>
                    <a:pt x="162420" y="102679"/>
                  </a:lnTo>
                  <a:lnTo>
                    <a:pt x="165023" y="102679"/>
                  </a:lnTo>
                  <a:lnTo>
                    <a:pt x="168262" y="106489"/>
                  </a:lnTo>
                  <a:lnTo>
                    <a:pt x="169557" y="106489"/>
                  </a:lnTo>
                  <a:lnTo>
                    <a:pt x="170662" y="110299"/>
                  </a:lnTo>
                  <a:lnTo>
                    <a:pt x="179793" y="112839"/>
                  </a:lnTo>
                  <a:lnTo>
                    <a:pt x="182537" y="115379"/>
                  </a:lnTo>
                  <a:lnTo>
                    <a:pt x="182880" y="114109"/>
                  </a:lnTo>
                  <a:lnTo>
                    <a:pt x="185153" y="116649"/>
                  </a:lnTo>
                  <a:lnTo>
                    <a:pt x="191998" y="116649"/>
                  </a:lnTo>
                  <a:lnTo>
                    <a:pt x="195427" y="116649"/>
                  </a:lnTo>
                  <a:lnTo>
                    <a:pt x="210629" y="116649"/>
                  </a:lnTo>
                  <a:lnTo>
                    <a:pt x="209003" y="115379"/>
                  </a:lnTo>
                  <a:lnTo>
                    <a:pt x="208038" y="114109"/>
                  </a:lnTo>
                  <a:lnTo>
                    <a:pt x="210985" y="114109"/>
                  </a:lnTo>
                  <a:close/>
                </a:path>
                <a:path w="260984" h="288289">
                  <a:moveTo>
                    <a:pt x="211353" y="253809"/>
                  </a:moveTo>
                  <a:lnTo>
                    <a:pt x="211213" y="251269"/>
                  </a:lnTo>
                  <a:lnTo>
                    <a:pt x="210985" y="252082"/>
                  </a:lnTo>
                  <a:lnTo>
                    <a:pt x="211112" y="253187"/>
                  </a:lnTo>
                  <a:lnTo>
                    <a:pt x="211353" y="253809"/>
                  </a:lnTo>
                  <a:close/>
                </a:path>
                <a:path w="260984" h="288289">
                  <a:moveTo>
                    <a:pt x="212648" y="252082"/>
                  </a:moveTo>
                  <a:lnTo>
                    <a:pt x="212521" y="251269"/>
                  </a:lnTo>
                  <a:lnTo>
                    <a:pt x="212039" y="251269"/>
                  </a:lnTo>
                  <a:lnTo>
                    <a:pt x="212648" y="252082"/>
                  </a:lnTo>
                  <a:close/>
                </a:path>
                <a:path w="260984" h="288289">
                  <a:moveTo>
                    <a:pt x="213004" y="252539"/>
                  </a:moveTo>
                  <a:lnTo>
                    <a:pt x="212648" y="252082"/>
                  </a:lnTo>
                  <a:lnTo>
                    <a:pt x="212826" y="253187"/>
                  </a:lnTo>
                  <a:lnTo>
                    <a:pt x="213004" y="252539"/>
                  </a:lnTo>
                  <a:close/>
                </a:path>
                <a:path w="260984" h="288289">
                  <a:moveTo>
                    <a:pt x="213321" y="276669"/>
                  </a:moveTo>
                  <a:lnTo>
                    <a:pt x="212293" y="274129"/>
                  </a:lnTo>
                  <a:lnTo>
                    <a:pt x="212432" y="276669"/>
                  </a:lnTo>
                  <a:lnTo>
                    <a:pt x="213321" y="276669"/>
                  </a:lnTo>
                  <a:close/>
                </a:path>
                <a:path w="260984" h="288289">
                  <a:moveTo>
                    <a:pt x="213969" y="253809"/>
                  </a:moveTo>
                  <a:lnTo>
                    <a:pt x="213004" y="252539"/>
                  </a:lnTo>
                  <a:lnTo>
                    <a:pt x="213487" y="253809"/>
                  </a:lnTo>
                  <a:lnTo>
                    <a:pt x="213969" y="253809"/>
                  </a:lnTo>
                  <a:close/>
                </a:path>
                <a:path w="260984" h="288289">
                  <a:moveTo>
                    <a:pt x="214795" y="276669"/>
                  </a:moveTo>
                  <a:lnTo>
                    <a:pt x="212636" y="272859"/>
                  </a:lnTo>
                  <a:lnTo>
                    <a:pt x="212293" y="274129"/>
                  </a:lnTo>
                  <a:lnTo>
                    <a:pt x="214439" y="276669"/>
                  </a:lnTo>
                  <a:lnTo>
                    <a:pt x="214795" y="276669"/>
                  </a:lnTo>
                  <a:close/>
                </a:path>
                <a:path w="260984" h="288289">
                  <a:moveTo>
                    <a:pt x="215519" y="277939"/>
                  </a:moveTo>
                  <a:lnTo>
                    <a:pt x="215011" y="276669"/>
                  </a:lnTo>
                  <a:lnTo>
                    <a:pt x="214795" y="276669"/>
                  </a:lnTo>
                  <a:lnTo>
                    <a:pt x="215519" y="277939"/>
                  </a:lnTo>
                  <a:close/>
                </a:path>
                <a:path w="260984" h="288289">
                  <a:moveTo>
                    <a:pt x="220560" y="135699"/>
                  </a:moveTo>
                  <a:lnTo>
                    <a:pt x="219837" y="134429"/>
                  </a:lnTo>
                  <a:lnTo>
                    <a:pt x="219608" y="134429"/>
                  </a:lnTo>
                  <a:lnTo>
                    <a:pt x="220560" y="135699"/>
                  </a:lnTo>
                  <a:close/>
                </a:path>
                <a:path w="260984" h="288289">
                  <a:moveTo>
                    <a:pt x="225323" y="117919"/>
                  </a:moveTo>
                  <a:lnTo>
                    <a:pt x="224028" y="116649"/>
                  </a:lnTo>
                  <a:lnTo>
                    <a:pt x="220929" y="115379"/>
                  </a:lnTo>
                  <a:lnTo>
                    <a:pt x="225323" y="117919"/>
                  </a:lnTo>
                  <a:close/>
                </a:path>
                <a:path w="260984" h="288289">
                  <a:moveTo>
                    <a:pt x="229997" y="124104"/>
                  </a:moveTo>
                  <a:lnTo>
                    <a:pt x="229374" y="123812"/>
                  </a:lnTo>
                  <a:lnTo>
                    <a:pt x="229565" y="124002"/>
                  </a:lnTo>
                  <a:lnTo>
                    <a:pt x="229997" y="124104"/>
                  </a:lnTo>
                  <a:close/>
                </a:path>
                <a:path w="260984" h="288289">
                  <a:moveTo>
                    <a:pt x="230479" y="124929"/>
                  </a:moveTo>
                  <a:lnTo>
                    <a:pt x="230378" y="124599"/>
                  </a:lnTo>
                  <a:lnTo>
                    <a:pt x="229933" y="124383"/>
                  </a:lnTo>
                  <a:lnTo>
                    <a:pt x="230479" y="124929"/>
                  </a:lnTo>
                  <a:close/>
                </a:path>
                <a:path w="260984" h="288289">
                  <a:moveTo>
                    <a:pt x="231076" y="242379"/>
                  </a:moveTo>
                  <a:lnTo>
                    <a:pt x="230759" y="240487"/>
                  </a:lnTo>
                  <a:lnTo>
                    <a:pt x="230251" y="242379"/>
                  </a:lnTo>
                  <a:lnTo>
                    <a:pt x="231076" y="242379"/>
                  </a:lnTo>
                  <a:close/>
                </a:path>
                <a:path w="260984" h="288289">
                  <a:moveTo>
                    <a:pt x="231279" y="238569"/>
                  </a:moveTo>
                  <a:lnTo>
                    <a:pt x="230682" y="240055"/>
                  </a:lnTo>
                  <a:lnTo>
                    <a:pt x="230759" y="240487"/>
                  </a:lnTo>
                  <a:lnTo>
                    <a:pt x="231279" y="238569"/>
                  </a:lnTo>
                  <a:close/>
                </a:path>
                <a:path w="260984" h="288289">
                  <a:moveTo>
                    <a:pt x="234226" y="205549"/>
                  </a:moveTo>
                  <a:lnTo>
                    <a:pt x="233921" y="205155"/>
                  </a:lnTo>
                  <a:lnTo>
                    <a:pt x="233743" y="205549"/>
                  </a:lnTo>
                  <a:lnTo>
                    <a:pt x="234226" y="205549"/>
                  </a:lnTo>
                  <a:close/>
                </a:path>
                <a:path w="260984" h="288289">
                  <a:moveTo>
                    <a:pt x="236347" y="205549"/>
                  </a:moveTo>
                  <a:lnTo>
                    <a:pt x="236016" y="204978"/>
                  </a:lnTo>
                  <a:lnTo>
                    <a:pt x="235864" y="205549"/>
                  </a:lnTo>
                  <a:lnTo>
                    <a:pt x="236347" y="205549"/>
                  </a:lnTo>
                  <a:close/>
                </a:path>
                <a:path w="260984" h="288289">
                  <a:moveTo>
                    <a:pt x="242836" y="130619"/>
                  </a:moveTo>
                  <a:lnTo>
                    <a:pt x="242354" y="129349"/>
                  </a:lnTo>
                  <a:lnTo>
                    <a:pt x="242417" y="130238"/>
                  </a:lnTo>
                  <a:lnTo>
                    <a:pt x="242836" y="130619"/>
                  </a:lnTo>
                  <a:close/>
                </a:path>
                <a:path w="260984" h="288289">
                  <a:moveTo>
                    <a:pt x="246799" y="173799"/>
                  </a:moveTo>
                  <a:lnTo>
                    <a:pt x="246545" y="173672"/>
                  </a:lnTo>
                  <a:lnTo>
                    <a:pt x="246557" y="173799"/>
                  </a:lnTo>
                  <a:lnTo>
                    <a:pt x="246799" y="173799"/>
                  </a:lnTo>
                  <a:close/>
                </a:path>
                <a:path w="260984" h="288289">
                  <a:moveTo>
                    <a:pt x="247611" y="174231"/>
                  </a:moveTo>
                  <a:lnTo>
                    <a:pt x="247459" y="173799"/>
                  </a:lnTo>
                  <a:lnTo>
                    <a:pt x="246799" y="173799"/>
                  </a:lnTo>
                  <a:lnTo>
                    <a:pt x="247611" y="174231"/>
                  </a:lnTo>
                  <a:close/>
                </a:path>
                <a:path w="260984" h="288289">
                  <a:moveTo>
                    <a:pt x="247713" y="133159"/>
                  </a:moveTo>
                  <a:lnTo>
                    <a:pt x="247230" y="131889"/>
                  </a:lnTo>
                  <a:lnTo>
                    <a:pt x="246888" y="133159"/>
                  </a:lnTo>
                  <a:lnTo>
                    <a:pt x="247713" y="133159"/>
                  </a:lnTo>
                  <a:close/>
                </a:path>
                <a:path w="260984" h="288289">
                  <a:moveTo>
                    <a:pt x="249237" y="175069"/>
                  </a:moveTo>
                  <a:lnTo>
                    <a:pt x="247611" y="174231"/>
                  </a:lnTo>
                  <a:lnTo>
                    <a:pt x="247942" y="175069"/>
                  </a:lnTo>
                  <a:lnTo>
                    <a:pt x="246430" y="177609"/>
                  </a:lnTo>
                  <a:lnTo>
                    <a:pt x="249237" y="175069"/>
                  </a:lnTo>
                  <a:close/>
                </a:path>
                <a:path w="260984" h="288289">
                  <a:moveTo>
                    <a:pt x="250799" y="134429"/>
                  </a:moveTo>
                  <a:lnTo>
                    <a:pt x="249008" y="133159"/>
                  </a:lnTo>
                  <a:lnTo>
                    <a:pt x="250101" y="134670"/>
                  </a:lnTo>
                  <a:lnTo>
                    <a:pt x="250799" y="134429"/>
                  </a:lnTo>
                  <a:close/>
                </a:path>
                <a:path w="260984" h="288289">
                  <a:moveTo>
                    <a:pt x="251790" y="136969"/>
                  </a:moveTo>
                  <a:lnTo>
                    <a:pt x="250101" y="134670"/>
                  </a:lnTo>
                  <a:lnTo>
                    <a:pt x="247027" y="135699"/>
                  </a:lnTo>
                  <a:lnTo>
                    <a:pt x="245732" y="135699"/>
                  </a:lnTo>
                  <a:lnTo>
                    <a:pt x="246545" y="134429"/>
                  </a:lnTo>
                  <a:lnTo>
                    <a:pt x="246888" y="133159"/>
                  </a:lnTo>
                  <a:lnTo>
                    <a:pt x="242633" y="133159"/>
                  </a:lnTo>
                  <a:lnTo>
                    <a:pt x="242417" y="130238"/>
                  </a:lnTo>
                  <a:lnTo>
                    <a:pt x="241477" y="129349"/>
                  </a:lnTo>
                  <a:lnTo>
                    <a:pt x="240131" y="128079"/>
                  </a:lnTo>
                  <a:lnTo>
                    <a:pt x="238785" y="126809"/>
                  </a:lnTo>
                  <a:lnTo>
                    <a:pt x="237477" y="126809"/>
                  </a:lnTo>
                  <a:lnTo>
                    <a:pt x="233908" y="124269"/>
                  </a:lnTo>
                  <a:lnTo>
                    <a:pt x="232067" y="129349"/>
                  </a:lnTo>
                  <a:lnTo>
                    <a:pt x="228498" y="126809"/>
                  </a:lnTo>
                  <a:lnTo>
                    <a:pt x="226720" y="125539"/>
                  </a:lnTo>
                  <a:lnTo>
                    <a:pt x="228257" y="124358"/>
                  </a:lnTo>
                  <a:lnTo>
                    <a:pt x="228879" y="123875"/>
                  </a:lnTo>
                  <a:lnTo>
                    <a:pt x="229933" y="124383"/>
                  </a:lnTo>
                  <a:lnTo>
                    <a:pt x="229565" y="124002"/>
                  </a:lnTo>
                  <a:lnTo>
                    <a:pt x="228917" y="123837"/>
                  </a:lnTo>
                  <a:lnTo>
                    <a:pt x="229108" y="123685"/>
                  </a:lnTo>
                  <a:lnTo>
                    <a:pt x="229374" y="123812"/>
                  </a:lnTo>
                  <a:lnTo>
                    <a:pt x="229184" y="123634"/>
                  </a:lnTo>
                  <a:lnTo>
                    <a:pt x="229920" y="123063"/>
                  </a:lnTo>
                  <a:lnTo>
                    <a:pt x="230378" y="124599"/>
                  </a:lnTo>
                  <a:lnTo>
                    <a:pt x="231787" y="125272"/>
                  </a:lnTo>
                  <a:lnTo>
                    <a:pt x="232270" y="126098"/>
                  </a:lnTo>
                  <a:lnTo>
                    <a:pt x="232130" y="123964"/>
                  </a:lnTo>
                  <a:lnTo>
                    <a:pt x="229374" y="121158"/>
                  </a:lnTo>
                  <a:lnTo>
                    <a:pt x="229882" y="122948"/>
                  </a:lnTo>
                  <a:lnTo>
                    <a:pt x="227736" y="121729"/>
                  </a:lnTo>
                  <a:lnTo>
                    <a:pt x="226085" y="122999"/>
                  </a:lnTo>
                  <a:lnTo>
                    <a:pt x="225869" y="123037"/>
                  </a:lnTo>
                  <a:lnTo>
                    <a:pt x="225869" y="136258"/>
                  </a:lnTo>
                  <a:lnTo>
                    <a:pt x="225183" y="136080"/>
                  </a:lnTo>
                  <a:lnTo>
                    <a:pt x="225298" y="135699"/>
                  </a:lnTo>
                  <a:lnTo>
                    <a:pt x="225869" y="136258"/>
                  </a:lnTo>
                  <a:lnTo>
                    <a:pt x="225869" y="123037"/>
                  </a:lnTo>
                  <a:lnTo>
                    <a:pt x="218554" y="124269"/>
                  </a:lnTo>
                  <a:lnTo>
                    <a:pt x="213347" y="122999"/>
                  </a:lnTo>
                  <a:lnTo>
                    <a:pt x="212864" y="122999"/>
                  </a:lnTo>
                  <a:lnTo>
                    <a:pt x="208953" y="121729"/>
                  </a:lnTo>
                  <a:lnTo>
                    <a:pt x="211899" y="120459"/>
                  </a:lnTo>
                  <a:lnTo>
                    <a:pt x="221221" y="119189"/>
                  </a:lnTo>
                  <a:lnTo>
                    <a:pt x="224650" y="120459"/>
                  </a:lnTo>
                  <a:lnTo>
                    <a:pt x="222859" y="119189"/>
                  </a:lnTo>
                  <a:lnTo>
                    <a:pt x="224980" y="119189"/>
                  </a:lnTo>
                  <a:lnTo>
                    <a:pt x="221894" y="116649"/>
                  </a:lnTo>
                  <a:lnTo>
                    <a:pt x="220954" y="115430"/>
                  </a:lnTo>
                  <a:lnTo>
                    <a:pt x="218668" y="114109"/>
                  </a:lnTo>
                  <a:lnTo>
                    <a:pt x="218325" y="115379"/>
                  </a:lnTo>
                  <a:lnTo>
                    <a:pt x="212636" y="112839"/>
                  </a:lnTo>
                  <a:lnTo>
                    <a:pt x="212293" y="114109"/>
                  </a:lnTo>
                  <a:lnTo>
                    <a:pt x="220599" y="116649"/>
                  </a:lnTo>
                  <a:lnTo>
                    <a:pt x="220256" y="117919"/>
                  </a:lnTo>
                  <a:lnTo>
                    <a:pt x="213880" y="119189"/>
                  </a:lnTo>
                  <a:lnTo>
                    <a:pt x="212242" y="117919"/>
                  </a:lnTo>
                  <a:lnTo>
                    <a:pt x="196354" y="117919"/>
                  </a:lnTo>
                  <a:lnTo>
                    <a:pt x="199148" y="121729"/>
                  </a:lnTo>
                  <a:lnTo>
                    <a:pt x="200926" y="122999"/>
                  </a:lnTo>
                  <a:lnTo>
                    <a:pt x="202717" y="124269"/>
                  </a:lnTo>
                  <a:lnTo>
                    <a:pt x="201968" y="124269"/>
                  </a:lnTo>
                  <a:lnTo>
                    <a:pt x="205117" y="128079"/>
                  </a:lnTo>
                  <a:lnTo>
                    <a:pt x="212318" y="126809"/>
                  </a:lnTo>
                  <a:lnTo>
                    <a:pt x="216027" y="131889"/>
                  </a:lnTo>
                  <a:lnTo>
                    <a:pt x="217335" y="131889"/>
                  </a:lnTo>
                  <a:lnTo>
                    <a:pt x="217817" y="133159"/>
                  </a:lnTo>
                  <a:lnTo>
                    <a:pt x="219125" y="133159"/>
                  </a:lnTo>
                  <a:lnTo>
                    <a:pt x="219837" y="134429"/>
                  </a:lnTo>
                  <a:lnTo>
                    <a:pt x="222211" y="134429"/>
                  </a:lnTo>
                  <a:lnTo>
                    <a:pt x="223227" y="135166"/>
                  </a:lnTo>
                  <a:lnTo>
                    <a:pt x="223989" y="135699"/>
                  </a:lnTo>
                  <a:lnTo>
                    <a:pt x="223520" y="135636"/>
                  </a:lnTo>
                  <a:lnTo>
                    <a:pt x="223227" y="135166"/>
                  </a:lnTo>
                  <a:lnTo>
                    <a:pt x="223850" y="136220"/>
                  </a:lnTo>
                  <a:lnTo>
                    <a:pt x="223659" y="136969"/>
                  </a:lnTo>
                  <a:lnTo>
                    <a:pt x="224612" y="138239"/>
                  </a:lnTo>
                  <a:lnTo>
                    <a:pt x="224739" y="137744"/>
                  </a:lnTo>
                  <a:lnTo>
                    <a:pt x="225437" y="138925"/>
                  </a:lnTo>
                  <a:lnTo>
                    <a:pt x="226085" y="136474"/>
                  </a:lnTo>
                  <a:lnTo>
                    <a:pt x="226606" y="136969"/>
                  </a:lnTo>
                  <a:lnTo>
                    <a:pt x="227418" y="135699"/>
                  </a:lnTo>
                  <a:lnTo>
                    <a:pt x="227495" y="136969"/>
                  </a:lnTo>
                  <a:lnTo>
                    <a:pt x="231330" y="136969"/>
                  </a:lnTo>
                  <a:lnTo>
                    <a:pt x="251790" y="136969"/>
                  </a:lnTo>
                  <a:close/>
                </a:path>
                <a:path w="260984" h="288289">
                  <a:moveTo>
                    <a:pt x="256641" y="138239"/>
                  </a:moveTo>
                  <a:lnTo>
                    <a:pt x="256159" y="138239"/>
                  </a:lnTo>
                  <a:lnTo>
                    <a:pt x="256552" y="138531"/>
                  </a:lnTo>
                  <a:lnTo>
                    <a:pt x="256641" y="138239"/>
                  </a:lnTo>
                  <a:close/>
                </a:path>
                <a:path w="260984" h="288289">
                  <a:moveTo>
                    <a:pt x="257060" y="145783"/>
                  </a:moveTo>
                  <a:lnTo>
                    <a:pt x="253149" y="148082"/>
                  </a:lnTo>
                  <a:lnTo>
                    <a:pt x="252107" y="145859"/>
                  </a:lnTo>
                  <a:lnTo>
                    <a:pt x="244957" y="145859"/>
                  </a:lnTo>
                  <a:lnTo>
                    <a:pt x="243967" y="147129"/>
                  </a:lnTo>
                  <a:lnTo>
                    <a:pt x="242671" y="147129"/>
                  </a:lnTo>
                  <a:lnTo>
                    <a:pt x="243636" y="148399"/>
                  </a:lnTo>
                  <a:lnTo>
                    <a:pt x="242811" y="149669"/>
                  </a:lnTo>
                  <a:lnTo>
                    <a:pt x="243293" y="149669"/>
                  </a:lnTo>
                  <a:lnTo>
                    <a:pt x="242608" y="152209"/>
                  </a:lnTo>
                  <a:lnTo>
                    <a:pt x="241312" y="152209"/>
                  </a:lnTo>
                  <a:lnTo>
                    <a:pt x="240969" y="153479"/>
                  </a:lnTo>
                  <a:lnTo>
                    <a:pt x="241592" y="156019"/>
                  </a:lnTo>
                  <a:lnTo>
                    <a:pt x="239941" y="157289"/>
                  </a:lnTo>
                  <a:lnTo>
                    <a:pt x="237871" y="161099"/>
                  </a:lnTo>
                  <a:lnTo>
                    <a:pt x="235712" y="168719"/>
                  </a:lnTo>
                  <a:lnTo>
                    <a:pt x="233222" y="176339"/>
                  </a:lnTo>
                  <a:lnTo>
                    <a:pt x="230200" y="183959"/>
                  </a:lnTo>
                  <a:lnTo>
                    <a:pt x="233972" y="182689"/>
                  </a:lnTo>
                  <a:lnTo>
                    <a:pt x="227876" y="187769"/>
                  </a:lnTo>
                  <a:lnTo>
                    <a:pt x="229666" y="189039"/>
                  </a:lnTo>
                  <a:lnTo>
                    <a:pt x="228015" y="190309"/>
                  </a:lnTo>
                  <a:lnTo>
                    <a:pt x="227533" y="189039"/>
                  </a:lnTo>
                  <a:lnTo>
                    <a:pt x="226999" y="194119"/>
                  </a:lnTo>
                  <a:lnTo>
                    <a:pt x="224536" y="195389"/>
                  </a:lnTo>
                  <a:lnTo>
                    <a:pt x="224815" y="199199"/>
                  </a:lnTo>
                  <a:lnTo>
                    <a:pt x="223989" y="200469"/>
                  </a:lnTo>
                  <a:lnTo>
                    <a:pt x="223850" y="197929"/>
                  </a:lnTo>
                  <a:lnTo>
                    <a:pt x="223024" y="197929"/>
                  </a:lnTo>
                  <a:lnTo>
                    <a:pt x="223177" y="200469"/>
                  </a:lnTo>
                  <a:lnTo>
                    <a:pt x="222351" y="200469"/>
                  </a:lnTo>
                  <a:lnTo>
                    <a:pt x="222694" y="199199"/>
                  </a:lnTo>
                  <a:lnTo>
                    <a:pt x="222211" y="199199"/>
                  </a:lnTo>
                  <a:lnTo>
                    <a:pt x="220853" y="204279"/>
                  </a:lnTo>
                  <a:lnTo>
                    <a:pt x="223456" y="204279"/>
                  </a:lnTo>
                  <a:lnTo>
                    <a:pt x="225247" y="205549"/>
                  </a:lnTo>
                  <a:lnTo>
                    <a:pt x="223253" y="208089"/>
                  </a:lnTo>
                  <a:lnTo>
                    <a:pt x="222923" y="209359"/>
                  </a:lnTo>
                  <a:lnTo>
                    <a:pt x="223875" y="210629"/>
                  </a:lnTo>
                  <a:lnTo>
                    <a:pt x="223062" y="211899"/>
                  </a:lnTo>
                  <a:lnTo>
                    <a:pt x="221894" y="213169"/>
                  </a:lnTo>
                  <a:lnTo>
                    <a:pt x="222097" y="209359"/>
                  </a:lnTo>
                  <a:lnTo>
                    <a:pt x="221754" y="210629"/>
                  </a:lnTo>
                  <a:lnTo>
                    <a:pt x="218071" y="219519"/>
                  </a:lnTo>
                  <a:lnTo>
                    <a:pt x="219379" y="220789"/>
                  </a:lnTo>
                  <a:lnTo>
                    <a:pt x="218554" y="220789"/>
                  </a:lnTo>
                  <a:lnTo>
                    <a:pt x="218694" y="223329"/>
                  </a:lnTo>
                  <a:lnTo>
                    <a:pt x="216992" y="229679"/>
                  </a:lnTo>
                  <a:lnTo>
                    <a:pt x="218440" y="232219"/>
                  </a:lnTo>
                  <a:lnTo>
                    <a:pt x="216801" y="232219"/>
                  </a:lnTo>
                  <a:lnTo>
                    <a:pt x="216115" y="236029"/>
                  </a:lnTo>
                  <a:lnTo>
                    <a:pt x="212293" y="242379"/>
                  </a:lnTo>
                  <a:lnTo>
                    <a:pt x="215912" y="238569"/>
                  </a:lnTo>
                  <a:lnTo>
                    <a:pt x="212915" y="244919"/>
                  </a:lnTo>
                  <a:lnTo>
                    <a:pt x="220599" y="244919"/>
                  </a:lnTo>
                  <a:lnTo>
                    <a:pt x="217106" y="249999"/>
                  </a:lnTo>
                  <a:lnTo>
                    <a:pt x="216281" y="251269"/>
                  </a:lnTo>
                  <a:lnTo>
                    <a:pt x="216433" y="252539"/>
                  </a:lnTo>
                  <a:lnTo>
                    <a:pt x="217246" y="252539"/>
                  </a:lnTo>
                  <a:lnTo>
                    <a:pt x="216916" y="253809"/>
                  </a:lnTo>
                  <a:lnTo>
                    <a:pt x="213969" y="253809"/>
                  </a:lnTo>
                  <a:lnTo>
                    <a:pt x="214109" y="256349"/>
                  </a:lnTo>
                  <a:lnTo>
                    <a:pt x="213144" y="255079"/>
                  </a:lnTo>
                  <a:lnTo>
                    <a:pt x="212826" y="253187"/>
                  </a:lnTo>
                  <a:lnTo>
                    <a:pt x="212661" y="253809"/>
                  </a:lnTo>
                  <a:lnTo>
                    <a:pt x="211836" y="255079"/>
                  </a:lnTo>
                  <a:lnTo>
                    <a:pt x="211353" y="253809"/>
                  </a:lnTo>
                  <a:lnTo>
                    <a:pt x="210540" y="253809"/>
                  </a:lnTo>
                  <a:lnTo>
                    <a:pt x="207162" y="248729"/>
                  </a:lnTo>
                  <a:lnTo>
                    <a:pt x="205917" y="247535"/>
                  </a:lnTo>
                  <a:lnTo>
                    <a:pt x="206197" y="247370"/>
                  </a:lnTo>
                  <a:lnTo>
                    <a:pt x="205714" y="246545"/>
                  </a:lnTo>
                  <a:lnTo>
                    <a:pt x="204901" y="247027"/>
                  </a:lnTo>
                  <a:lnTo>
                    <a:pt x="204990" y="247192"/>
                  </a:lnTo>
                  <a:lnTo>
                    <a:pt x="203593" y="246189"/>
                  </a:lnTo>
                  <a:lnTo>
                    <a:pt x="199885" y="241109"/>
                  </a:lnTo>
                  <a:lnTo>
                    <a:pt x="197751" y="242379"/>
                  </a:lnTo>
                  <a:lnTo>
                    <a:pt x="199593" y="237299"/>
                  </a:lnTo>
                  <a:lnTo>
                    <a:pt x="187248" y="230949"/>
                  </a:lnTo>
                  <a:lnTo>
                    <a:pt x="188645" y="229679"/>
                  </a:lnTo>
                  <a:lnTo>
                    <a:pt x="190042" y="228409"/>
                  </a:lnTo>
                  <a:lnTo>
                    <a:pt x="185369" y="222059"/>
                  </a:lnTo>
                  <a:lnTo>
                    <a:pt x="182968" y="218249"/>
                  </a:lnTo>
                  <a:lnTo>
                    <a:pt x="180835" y="218249"/>
                  </a:lnTo>
                  <a:lnTo>
                    <a:pt x="179057" y="216979"/>
                  </a:lnTo>
                  <a:lnTo>
                    <a:pt x="179882" y="216979"/>
                  </a:lnTo>
                  <a:lnTo>
                    <a:pt x="176022" y="210629"/>
                  </a:lnTo>
                  <a:lnTo>
                    <a:pt x="170662" y="206819"/>
                  </a:lnTo>
                  <a:lnTo>
                    <a:pt x="171005" y="205549"/>
                  </a:lnTo>
                  <a:lnTo>
                    <a:pt x="169710" y="205549"/>
                  </a:lnTo>
                  <a:lnTo>
                    <a:pt x="166535" y="195389"/>
                  </a:lnTo>
                  <a:lnTo>
                    <a:pt x="161175" y="192849"/>
                  </a:lnTo>
                  <a:lnTo>
                    <a:pt x="162483" y="192849"/>
                  </a:lnTo>
                  <a:lnTo>
                    <a:pt x="157734" y="189039"/>
                  </a:lnTo>
                  <a:lnTo>
                    <a:pt x="156159" y="187769"/>
                  </a:lnTo>
                  <a:lnTo>
                    <a:pt x="155486" y="183959"/>
                  </a:lnTo>
                  <a:lnTo>
                    <a:pt x="154813" y="180149"/>
                  </a:lnTo>
                  <a:lnTo>
                    <a:pt x="154368" y="177609"/>
                  </a:lnTo>
                  <a:lnTo>
                    <a:pt x="154152" y="176339"/>
                  </a:lnTo>
                  <a:lnTo>
                    <a:pt x="149072" y="177609"/>
                  </a:lnTo>
                  <a:lnTo>
                    <a:pt x="145275" y="174053"/>
                  </a:lnTo>
                  <a:lnTo>
                    <a:pt x="145300" y="174231"/>
                  </a:lnTo>
                  <a:lnTo>
                    <a:pt x="149212" y="180149"/>
                  </a:lnTo>
                  <a:lnTo>
                    <a:pt x="146050" y="177609"/>
                  </a:lnTo>
                  <a:lnTo>
                    <a:pt x="142900" y="175069"/>
                  </a:lnTo>
                  <a:lnTo>
                    <a:pt x="143522" y="177609"/>
                  </a:lnTo>
                  <a:lnTo>
                    <a:pt x="141249" y="175069"/>
                  </a:lnTo>
                  <a:lnTo>
                    <a:pt x="140970" y="171259"/>
                  </a:lnTo>
                  <a:lnTo>
                    <a:pt x="142900" y="175069"/>
                  </a:lnTo>
                  <a:lnTo>
                    <a:pt x="145199" y="174078"/>
                  </a:lnTo>
                  <a:lnTo>
                    <a:pt x="145021" y="173799"/>
                  </a:lnTo>
                  <a:lnTo>
                    <a:pt x="145275" y="174053"/>
                  </a:lnTo>
                  <a:lnTo>
                    <a:pt x="145846" y="173799"/>
                  </a:lnTo>
                  <a:lnTo>
                    <a:pt x="143116" y="171259"/>
                  </a:lnTo>
                  <a:lnTo>
                    <a:pt x="139039" y="167449"/>
                  </a:lnTo>
                  <a:lnTo>
                    <a:pt x="140690" y="167449"/>
                  </a:lnTo>
                  <a:lnTo>
                    <a:pt x="136906" y="162369"/>
                  </a:lnTo>
                  <a:lnTo>
                    <a:pt x="135013" y="159829"/>
                  </a:lnTo>
                  <a:lnTo>
                    <a:pt x="130632" y="153479"/>
                  </a:lnTo>
                  <a:lnTo>
                    <a:pt x="125361" y="145859"/>
                  </a:lnTo>
                  <a:lnTo>
                    <a:pt x="124485" y="144589"/>
                  </a:lnTo>
                  <a:lnTo>
                    <a:pt x="121246" y="140779"/>
                  </a:lnTo>
                  <a:lnTo>
                    <a:pt x="119100" y="138239"/>
                  </a:lnTo>
                  <a:lnTo>
                    <a:pt x="118414" y="140779"/>
                  </a:lnTo>
                  <a:lnTo>
                    <a:pt x="116014" y="135699"/>
                  </a:lnTo>
                  <a:lnTo>
                    <a:pt x="116344" y="134429"/>
                  </a:lnTo>
                  <a:lnTo>
                    <a:pt x="118618" y="136969"/>
                  </a:lnTo>
                  <a:lnTo>
                    <a:pt x="118478" y="134429"/>
                  </a:lnTo>
                  <a:lnTo>
                    <a:pt x="117919" y="134251"/>
                  </a:lnTo>
                  <a:lnTo>
                    <a:pt x="117995" y="134429"/>
                  </a:lnTo>
                  <a:lnTo>
                    <a:pt x="117665" y="134175"/>
                  </a:lnTo>
                  <a:lnTo>
                    <a:pt x="114566" y="133159"/>
                  </a:lnTo>
                  <a:lnTo>
                    <a:pt x="113334" y="131559"/>
                  </a:lnTo>
                  <a:lnTo>
                    <a:pt x="113118" y="131889"/>
                  </a:lnTo>
                  <a:lnTo>
                    <a:pt x="111671" y="129349"/>
                  </a:lnTo>
                  <a:lnTo>
                    <a:pt x="110223" y="126809"/>
                  </a:lnTo>
                  <a:lnTo>
                    <a:pt x="111531" y="126809"/>
                  </a:lnTo>
                  <a:lnTo>
                    <a:pt x="110566" y="125539"/>
                  </a:lnTo>
                  <a:lnTo>
                    <a:pt x="108407" y="122999"/>
                  </a:lnTo>
                  <a:lnTo>
                    <a:pt x="107340" y="121729"/>
                  </a:lnTo>
                  <a:lnTo>
                    <a:pt x="107480" y="122999"/>
                  </a:lnTo>
                  <a:lnTo>
                    <a:pt x="105689" y="121729"/>
                  </a:lnTo>
                  <a:lnTo>
                    <a:pt x="104711" y="120865"/>
                  </a:lnTo>
                  <a:lnTo>
                    <a:pt x="104876" y="122999"/>
                  </a:lnTo>
                  <a:lnTo>
                    <a:pt x="104254" y="120459"/>
                  </a:lnTo>
                  <a:lnTo>
                    <a:pt x="104711" y="120865"/>
                  </a:lnTo>
                  <a:lnTo>
                    <a:pt x="104673" y="120459"/>
                  </a:lnTo>
                  <a:lnTo>
                    <a:pt x="104584" y="119189"/>
                  </a:lnTo>
                  <a:lnTo>
                    <a:pt x="103352" y="117919"/>
                  </a:lnTo>
                  <a:lnTo>
                    <a:pt x="100914" y="115379"/>
                  </a:lnTo>
                  <a:lnTo>
                    <a:pt x="98475" y="112839"/>
                  </a:lnTo>
                  <a:lnTo>
                    <a:pt x="93599" y="107759"/>
                  </a:lnTo>
                  <a:lnTo>
                    <a:pt x="92976" y="103949"/>
                  </a:lnTo>
                  <a:lnTo>
                    <a:pt x="89890" y="102679"/>
                  </a:lnTo>
                  <a:lnTo>
                    <a:pt x="88442" y="100139"/>
                  </a:lnTo>
                  <a:lnTo>
                    <a:pt x="85204" y="96329"/>
                  </a:lnTo>
                  <a:lnTo>
                    <a:pt x="85686" y="97599"/>
                  </a:lnTo>
                  <a:lnTo>
                    <a:pt x="84531" y="98869"/>
                  </a:lnTo>
                  <a:lnTo>
                    <a:pt x="82600" y="96329"/>
                  </a:lnTo>
                  <a:lnTo>
                    <a:pt x="86372" y="95059"/>
                  </a:lnTo>
                  <a:lnTo>
                    <a:pt x="80048" y="89979"/>
                  </a:lnTo>
                  <a:lnTo>
                    <a:pt x="79984" y="88709"/>
                  </a:lnTo>
                  <a:lnTo>
                    <a:pt x="76441" y="83629"/>
                  </a:lnTo>
                  <a:lnTo>
                    <a:pt x="74409" y="80733"/>
                  </a:lnTo>
                  <a:lnTo>
                    <a:pt x="74891" y="83629"/>
                  </a:lnTo>
                  <a:lnTo>
                    <a:pt x="73990" y="82638"/>
                  </a:lnTo>
                  <a:lnTo>
                    <a:pt x="74079" y="83629"/>
                  </a:lnTo>
                  <a:lnTo>
                    <a:pt x="72631" y="81089"/>
                  </a:lnTo>
                  <a:lnTo>
                    <a:pt x="73990" y="82638"/>
                  </a:lnTo>
                  <a:lnTo>
                    <a:pt x="73875" y="81089"/>
                  </a:lnTo>
                  <a:lnTo>
                    <a:pt x="73787" y="79819"/>
                  </a:lnTo>
                  <a:lnTo>
                    <a:pt x="74409" y="80733"/>
                  </a:lnTo>
                  <a:lnTo>
                    <a:pt x="74269" y="79819"/>
                  </a:lnTo>
                  <a:lnTo>
                    <a:pt x="69253" y="74739"/>
                  </a:lnTo>
                  <a:lnTo>
                    <a:pt x="66916" y="69659"/>
                  </a:lnTo>
                  <a:lnTo>
                    <a:pt x="65747" y="67119"/>
                  </a:lnTo>
                  <a:lnTo>
                    <a:pt x="64363" y="65849"/>
                  </a:lnTo>
                  <a:lnTo>
                    <a:pt x="61620" y="63309"/>
                  </a:lnTo>
                  <a:lnTo>
                    <a:pt x="60248" y="62039"/>
                  </a:lnTo>
                  <a:lnTo>
                    <a:pt x="59423" y="62039"/>
                  </a:lnTo>
                  <a:lnTo>
                    <a:pt x="59905" y="63309"/>
                  </a:lnTo>
                  <a:lnTo>
                    <a:pt x="58597" y="63309"/>
                  </a:lnTo>
                  <a:lnTo>
                    <a:pt x="57835" y="58229"/>
                  </a:lnTo>
                  <a:lnTo>
                    <a:pt x="56870" y="55689"/>
                  </a:lnTo>
                  <a:lnTo>
                    <a:pt x="54889" y="58229"/>
                  </a:lnTo>
                  <a:lnTo>
                    <a:pt x="54152" y="55689"/>
                  </a:lnTo>
                  <a:lnTo>
                    <a:pt x="53441" y="55689"/>
                  </a:lnTo>
                  <a:lnTo>
                    <a:pt x="52959" y="54419"/>
                  </a:lnTo>
                  <a:lnTo>
                    <a:pt x="44945" y="44259"/>
                  </a:lnTo>
                  <a:lnTo>
                    <a:pt x="37947" y="35369"/>
                  </a:lnTo>
                  <a:lnTo>
                    <a:pt x="30175" y="25209"/>
                  </a:lnTo>
                  <a:lnTo>
                    <a:pt x="28613" y="22733"/>
                  </a:lnTo>
                  <a:lnTo>
                    <a:pt x="31165" y="22758"/>
                  </a:lnTo>
                  <a:lnTo>
                    <a:pt x="27724" y="21323"/>
                  </a:lnTo>
                  <a:lnTo>
                    <a:pt x="24599" y="16319"/>
                  </a:lnTo>
                  <a:lnTo>
                    <a:pt x="23812" y="15049"/>
                  </a:lnTo>
                  <a:lnTo>
                    <a:pt x="23952" y="16319"/>
                  </a:lnTo>
                  <a:lnTo>
                    <a:pt x="23228" y="15049"/>
                  </a:lnTo>
                  <a:lnTo>
                    <a:pt x="22504" y="13779"/>
                  </a:lnTo>
                  <a:lnTo>
                    <a:pt x="22987" y="15049"/>
                  </a:lnTo>
                  <a:lnTo>
                    <a:pt x="20866" y="15049"/>
                  </a:lnTo>
                  <a:lnTo>
                    <a:pt x="18313" y="8699"/>
                  </a:lnTo>
                  <a:lnTo>
                    <a:pt x="16179" y="8699"/>
                  </a:lnTo>
                  <a:lnTo>
                    <a:pt x="14274" y="4889"/>
                  </a:lnTo>
                  <a:lnTo>
                    <a:pt x="14033" y="4432"/>
                  </a:lnTo>
                  <a:lnTo>
                    <a:pt x="13652" y="3657"/>
                  </a:lnTo>
                  <a:lnTo>
                    <a:pt x="12674" y="1981"/>
                  </a:lnTo>
                  <a:lnTo>
                    <a:pt x="12776" y="3619"/>
                  </a:lnTo>
                  <a:lnTo>
                    <a:pt x="11988" y="3619"/>
                  </a:lnTo>
                  <a:lnTo>
                    <a:pt x="13779" y="4889"/>
                  </a:lnTo>
                  <a:lnTo>
                    <a:pt x="9867" y="3619"/>
                  </a:lnTo>
                  <a:lnTo>
                    <a:pt x="12903" y="11239"/>
                  </a:lnTo>
                  <a:lnTo>
                    <a:pt x="10439" y="12509"/>
                  </a:lnTo>
                  <a:lnTo>
                    <a:pt x="14338" y="13779"/>
                  </a:lnTo>
                  <a:lnTo>
                    <a:pt x="13119" y="21399"/>
                  </a:lnTo>
                  <a:lnTo>
                    <a:pt x="19304" y="23939"/>
                  </a:lnTo>
                  <a:lnTo>
                    <a:pt x="19786" y="25209"/>
                  </a:lnTo>
                  <a:lnTo>
                    <a:pt x="17995" y="23939"/>
                  </a:lnTo>
                  <a:lnTo>
                    <a:pt x="17653" y="25209"/>
                  </a:lnTo>
                  <a:lnTo>
                    <a:pt x="18961" y="25209"/>
                  </a:lnTo>
                  <a:lnTo>
                    <a:pt x="20751" y="26479"/>
                  </a:lnTo>
                  <a:lnTo>
                    <a:pt x="22186" y="29019"/>
                  </a:lnTo>
                  <a:lnTo>
                    <a:pt x="28168" y="35369"/>
                  </a:lnTo>
                  <a:lnTo>
                    <a:pt x="29273" y="39179"/>
                  </a:lnTo>
                  <a:lnTo>
                    <a:pt x="34912" y="46799"/>
                  </a:lnTo>
                  <a:lnTo>
                    <a:pt x="35217" y="45669"/>
                  </a:lnTo>
                  <a:lnTo>
                    <a:pt x="33464" y="44259"/>
                  </a:lnTo>
                  <a:lnTo>
                    <a:pt x="36893" y="44259"/>
                  </a:lnTo>
                  <a:lnTo>
                    <a:pt x="36753" y="46913"/>
                  </a:lnTo>
                  <a:lnTo>
                    <a:pt x="39789" y="49339"/>
                  </a:lnTo>
                  <a:lnTo>
                    <a:pt x="38214" y="49339"/>
                  </a:lnTo>
                  <a:lnTo>
                    <a:pt x="45770" y="55689"/>
                  </a:lnTo>
                  <a:lnTo>
                    <a:pt x="45085" y="58229"/>
                  </a:lnTo>
                  <a:lnTo>
                    <a:pt x="47358" y="60769"/>
                  </a:lnTo>
                  <a:lnTo>
                    <a:pt x="47015" y="62039"/>
                  </a:lnTo>
                  <a:lnTo>
                    <a:pt x="48310" y="62039"/>
                  </a:lnTo>
                  <a:lnTo>
                    <a:pt x="49276" y="63309"/>
                  </a:lnTo>
                  <a:lnTo>
                    <a:pt x="48945" y="64579"/>
                  </a:lnTo>
                  <a:lnTo>
                    <a:pt x="47637" y="64579"/>
                  </a:lnTo>
                  <a:lnTo>
                    <a:pt x="48260" y="67119"/>
                  </a:lnTo>
                  <a:lnTo>
                    <a:pt x="51790" y="70446"/>
                  </a:lnTo>
                  <a:lnTo>
                    <a:pt x="51346" y="69659"/>
                  </a:lnTo>
                  <a:lnTo>
                    <a:pt x="64922" y="84899"/>
                  </a:lnTo>
                  <a:lnTo>
                    <a:pt x="69430" y="91249"/>
                  </a:lnTo>
                  <a:lnTo>
                    <a:pt x="69761" y="88709"/>
                  </a:lnTo>
                  <a:lnTo>
                    <a:pt x="74777" y="93789"/>
                  </a:lnTo>
                  <a:lnTo>
                    <a:pt x="72174" y="93789"/>
                  </a:lnTo>
                  <a:lnTo>
                    <a:pt x="77673" y="98869"/>
                  </a:lnTo>
                  <a:lnTo>
                    <a:pt x="78981" y="98869"/>
                  </a:lnTo>
                  <a:lnTo>
                    <a:pt x="79933" y="101409"/>
                  </a:lnTo>
                  <a:lnTo>
                    <a:pt x="82486" y="105918"/>
                  </a:lnTo>
                  <a:lnTo>
                    <a:pt x="83324" y="106756"/>
                  </a:lnTo>
                  <a:lnTo>
                    <a:pt x="87706" y="109029"/>
                  </a:lnTo>
                  <a:lnTo>
                    <a:pt x="87363" y="110299"/>
                  </a:lnTo>
                  <a:lnTo>
                    <a:pt x="89966" y="110299"/>
                  </a:lnTo>
                  <a:lnTo>
                    <a:pt x="91414" y="112839"/>
                  </a:lnTo>
                  <a:lnTo>
                    <a:pt x="89154" y="111569"/>
                  </a:lnTo>
                  <a:lnTo>
                    <a:pt x="92036" y="115379"/>
                  </a:lnTo>
                  <a:lnTo>
                    <a:pt x="88468" y="114109"/>
                  </a:lnTo>
                  <a:lnTo>
                    <a:pt x="91503" y="120459"/>
                  </a:lnTo>
                  <a:lnTo>
                    <a:pt x="95034" y="120459"/>
                  </a:lnTo>
                  <a:lnTo>
                    <a:pt x="93967" y="119189"/>
                  </a:lnTo>
                  <a:lnTo>
                    <a:pt x="95745" y="120459"/>
                  </a:lnTo>
                  <a:lnTo>
                    <a:pt x="95669" y="119189"/>
                  </a:lnTo>
                  <a:lnTo>
                    <a:pt x="95605" y="117919"/>
                  </a:lnTo>
                  <a:lnTo>
                    <a:pt x="99656" y="121729"/>
                  </a:lnTo>
                  <a:lnTo>
                    <a:pt x="101587" y="124269"/>
                  </a:lnTo>
                  <a:lnTo>
                    <a:pt x="100571" y="128079"/>
                  </a:lnTo>
                  <a:lnTo>
                    <a:pt x="104279" y="133159"/>
                  </a:lnTo>
                  <a:lnTo>
                    <a:pt x="104762" y="134429"/>
                  </a:lnTo>
                  <a:lnTo>
                    <a:pt x="107365" y="134429"/>
                  </a:lnTo>
                  <a:lnTo>
                    <a:pt x="107988" y="136969"/>
                  </a:lnTo>
                  <a:lnTo>
                    <a:pt x="110121" y="136969"/>
                  </a:lnTo>
                  <a:lnTo>
                    <a:pt x="110020" y="138747"/>
                  </a:lnTo>
                  <a:lnTo>
                    <a:pt x="112382" y="139509"/>
                  </a:lnTo>
                  <a:lnTo>
                    <a:pt x="108673" y="134429"/>
                  </a:lnTo>
                  <a:lnTo>
                    <a:pt x="110934" y="136969"/>
                  </a:lnTo>
                  <a:lnTo>
                    <a:pt x="114846" y="138239"/>
                  </a:lnTo>
                  <a:lnTo>
                    <a:pt x="117259" y="142049"/>
                  </a:lnTo>
                  <a:lnTo>
                    <a:pt x="116433" y="142049"/>
                  </a:lnTo>
                  <a:lnTo>
                    <a:pt x="116573" y="144589"/>
                  </a:lnTo>
                  <a:lnTo>
                    <a:pt x="114935" y="145859"/>
                  </a:lnTo>
                  <a:lnTo>
                    <a:pt x="114198" y="144056"/>
                  </a:lnTo>
                  <a:lnTo>
                    <a:pt x="113766" y="147129"/>
                  </a:lnTo>
                  <a:lnTo>
                    <a:pt x="118160" y="149669"/>
                  </a:lnTo>
                  <a:lnTo>
                    <a:pt x="117335" y="149669"/>
                  </a:lnTo>
                  <a:lnTo>
                    <a:pt x="117817" y="150939"/>
                  </a:lnTo>
                  <a:lnTo>
                    <a:pt x="119126" y="150939"/>
                  </a:lnTo>
                  <a:lnTo>
                    <a:pt x="119507" y="151980"/>
                  </a:lnTo>
                  <a:lnTo>
                    <a:pt x="120091" y="152209"/>
                  </a:lnTo>
                  <a:lnTo>
                    <a:pt x="120243" y="155181"/>
                  </a:lnTo>
                  <a:lnTo>
                    <a:pt x="122504" y="157289"/>
                  </a:lnTo>
                  <a:lnTo>
                    <a:pt x="121869" y="153479"/>
                  </a:lnTo>
                  <a:lnTo>
                    <a:pt x="128193" y="158559"/>
                  </a:lnTo>
                  <a:lnTo>
                    <a:pt x="121818" y="159829"/>
                  </a:lnTo>
                  <a:lnTo>
                    <a:pt x="128282" y="166179"/>
                  </a:lnTo>
                  <a:lnTo>
                    <a:pt x="125869" y="162369"/>
                  </a:lnTo>
                  <a:lnTo>
                    <a:pt x="127660" y="163639"/>
                  </a:lnTo>
                  <a:lnTo>
                    <a:pt x="129578" y="167449"/>
                  </a:lnTo>
                  <a:lnTo>
                    <a:pt x="131368" y="167449"/>
                  </a:lnTo>
                  <a:lnTo>
                    <a:pt x="131508" y="169989"/>
                  </a:lnTo>
                  <a:lnTo>
                    <a:pt x="133629" y="169989"/>
                  </a:lnTo>
                  <a:lnTo>
                    <a:pt x="135902" y="172529"/>
                  </a:lnTo>
                  <a:lnTo>
                    <a:pt x="135077" y="172529"/>
                  </a:lnTo>
                  <a:lnTo>
                    <a:pt x="138455" y="178879"/>
                  </a:lnTo>
                  <a:lnTo>
                    <a:pt x="138023" y="171259"/>
                  </a:lnTo>
                  <a:lnTo>
                    <a:pt x="141401" y="177609"/>
                  </a:lnTo>
                  <a:lnTo>
                    <a:pt x="138785" y="176339"/>
                  </a:lnTo>
                  <a:lnTo>
                    <a:pt x="141058" y="178879"/>
                  </a:lnTo>
                  <a:lnTo>
                    <a:pt x="139407" y="180149"/>
                  </a:lnTo>
                  <a:lnTo>
                    <a:pt x="142506" y="181419"/>
                  </a:lnTo>
                  <a:lnTo>
                    <a:pt x="144907" y="185229"/>
                  </a:lnTo>
                  <a:lnTo>
                    <a:pt x="145249" y="183959"/>
                  </a:lnTo>
                  <a:lnTo>
                    <a:pt x="147370" y="183959"/>
                  </a:lnTo>
                  <a:lnTo>
                    <a:pt x="148818" y="186499"/>
                  </a:lnTo>
                  <a:lnTo>
                    <a:pt x="148920" y="188353"/>
                  </a:lnTo>
                  <a:lnTo>
                    <a:pt x="149440" y="189039"/>
                  </a:lnTo>
                  <a:lnTo>
                    <a:pt x="148958" y="189039"/>
                  </a:lnTo>
                  <a:lnTo>
                    <a:pt x="146837" y="189039"/>
                  </a:lnTo>
                  <a:lnTo>
                    <a:pt x="146697" y="186499"/>
                  </a:lnTo>
                  <a:lnTo>
                    <a:pt x="145389" y="186499"/>
                  </a:lnTo>
                  <a:lnTo>
                    <a:pt x="145529" y="189039"/>
                  </a:lnTo>
                  <a:lnTo>
                    <a:pt x="149110" y="190309"/>
                  </a:lnTo>
                  <a:lnTo>
                    <a:pt x="149212" y="190588"/>
                  </a:lnTo>
                  <a:lnTo>
                    <a:pt x="153974" y="192849"/>
                  </a:lnTo>
                  <a:lnTo>
                    <a:pt x="154457" y="194119"/>
                  </a:lnTo>
                  <a:lnTo>
                    <a:pt x="153644" y="194119"/>
                  </a:lnTo>
                  <a:lnTo>
                    <a:pt x="154940" y="195389"/>
                  </a:lnTo>
                  <a:lnTo>
                    <a:pt x="155905" y="196659"/>
                  </a:lnTo>
                  <a:lnTo>
                    <a:pt x="154647" y="197637"/>
                  </a:lnTo>
                  <a:lnTo>
                    <a:pt x="156527" y="199199"/>
                  </a:lnTo>
                  <a:lnTo>
                    <a:pt x="157149" y="203009"/>
                  </a:lnTo>
                  <a:lnTo>
                    <a:pt x="158597" y="205549"/>
                  </a:lnTo>
                  <a:lnTo>
                    <a:pt x="163474" y="208089"/>
                  </a:lnTo>
                  <a:lnTo>
                    <a:pt x="165874" y="211899"/>
                  </a:lnTo>
                  <a:lnTo>
                    <a:pt x="167182" y="211899"/>
                  </a:lnTo>
                  <a:lnTo>
                    <a:pt x="171513" y="219519"/>
                  </a:lnTo>
                  <a:lnTo>
                    <a:pt x="175564" y="223329"/>
                  </a:lnTo>
                  <a:lnTo>
                    <a:pt x="175374" y="225869"/>
                  </a:lnTo>
                  <a:lnTo>
                    <a:pt x="178117" y="228409"/>
                  </a:lnTo>
                  <a:lnTo>
                    <a:pt x="175082" y="222059"/>
                  </a:lnTo>
                  <a:lnTo>
                    <a:pt x="179616" y="225869"/>
                  </a:lnTo>
                  <a:lnTo>
                    <a:pt x="182854" y="229679"/>
                  </a:lnTo>
                  <a:lnTo>
                    <a:pt x="179768" y="228409"/>
                  </a:lnTo>
                  <a:lnTo>
                    <a:pt x="179908" y="229679"/>
                  </a:lnTo>
                  <a:lnTo>
                    <a:pt x="181686" y="230949"/>
                  </a:lnTo>
                  <a:lnTo>
                    <a:pt x="186080" y="233489"/>
                  </a:lnTo>
                  <a:lnTo>
                    <a:pt x="187185" y="237299"/>
                  </a:lnTo>
                  <a:lnTo>
                    <a:pt x="181152" y="236029"/>
                  </a:lnTo>
                  <a:lnTo>
                    <a:pt x="180187" y="234759"/>
                  </a:lnTo>
                  <a:lnTo>
                    <a:pt x="178879" y="233489"/>
                  </a:lnTo>
                  <a:lnTo>
                    <a:pt x="183502" y="246189"/>
                  </a:lnTo>
                  <a:lnTo>
                    <a:pt x="186309" y="242379"/>
                  </a:lnTo>
                  <a:lnTo>
                    <a:pt x="186791" y="243649"/>
                  </a:lnTo>
                  <a:lnTo>
                    <a:pt x="187896" y="247459"/>
                  </a:lnTo>
                  <a:lnTo>
                    <a:pt x="190703" y="244919"/>
                  </a:lnTo>
                  <a:lnTo>
                    <a:pt x="194551" y="251269"/>
                  </a:lnTo>
                  <a:lnTo>
                    <a:pt x="193255" y="251269"/>
                  </a:lnTo>
                  <a:lnTo>
                    <a:pt x="196824" y="253809"/>
                  </a:lnTo>
                  <a:lnTo>
                    <a:pt x="197307" y="253809"/>
                  </a:lnTo>
                  <a:lnTo>
                    <a:pt x="196761" y="254635"/>
                  </a:lnTo>
                  <a:lnTo>
                    <a:pt x="201980" y="260159"/>
                  </a:lnTo>
                  <a:lnTo>
                    <a:pt x="203276" y="260159"/>
                  </a:lnTo>
                  <a:lnTo>
                    <a:pt x="205549" y="262699"/>
                  </a:lnTo>
                  <a:lnTo>
                    <a:pt x="206857" y="262699"/>
                  </a:lnTo>
                  <a:lnTo>
                    <a:pt x="207962" y="264668"/>
                  </a:lnTo>
                  <a:lnTo>
                    <a:pt x="209600" y="265239"/>
                  </a:lnTo>
                  <a:lnTo>
                    <a:pt x="210223" y="269049"/>
                  </a:lnTo>
                  <a:lnTo>
                    <a:pt x="207962" y="266509"/>
                  </a:lnTo>
                  <a:lnTo>
                    <a:pt x="206032" y="263969"/>
                  </a:lnTo>
                  <a:lnTo>
                    <a:pt x="207137" y="267779"/>
                  </a:lnTo>
                  <a:lnTo>
                    <a:pt x="207619" y="267779"/>
                  </a:lnTo>
                  <a:lnTo>
                    <a:pt x="211188" y="270319"/>
                  </a:lnTo>
                  <a:lnTo>
                    <a:pt x="212496" y="270319"/>
                  </a:lnTo>
                  <a:lnTo>
                    <a:pt x="215011" y="276669"/>
                  </a:lnTo>
                  <a:lnTo>
                    <a:pt x="215519" y="277939"/>
                  </a:lnTo>
                  <a:lnTo>
                    <a:pt x="214439" y="276669"/>
                  </a:lnTo>
                  <a:lnTo>
                    <a:pt x="213321" y="276669"/>
                  </a:lnTo>
                  <a:lnTo>
                    <a:pt x="214363" y="279209"/>
                  </a:lnTo>
                  <a:lnTo>
                    <a:pt x="217106" y="281749"/>
                  </a:lnTo>
                  <a:lnTo>
                    <a:pt x="220484" y="288099"/>
                  </a:lnTo>
                  <a:lnTo>
                    <a:pt x="220814" y="286829"/>
                  </a:lnTo>
                  <a:lnTo>
                    <a:pt x="217932" y="281749"/>
                  </a:lnTo>
                  <a:lnTo>
                    <a:pt x="216408" y="277939"/>
                  </a:lnTo>
                  <a:lnTo>
                    <a:pt x="214896" y="274129"/>
                  </a:lnTo>
                  <a:lnTo>
                    <a:pt x="217170" y="276669"/>
                  </a:lnTo>
                  <a:lnTo>
                    <a:pt x="219087" y="280479"/>
                  </a:lnTo>
                  <a:lnTo>
                    <a:pt x="219773" y="277939"/>
                  </a:lnTo>
                  <a:lnTo>
                    <a:pt x="219633" y="275399"/>
                  </a:lnTo>
                  <a:lnTo>
                    <a:pt x="220256" y="277939"/>
                  </a:lnTo>
                  <a:lnTo>
                    <a:pt x="220929" y="275399"/>
                  </a:lnTo>
                  <a:lnTo>
                    <a:pt x="221272" y="274129"/>
                  </a:lnTo>
                  <a:lnTo>
                    <a:pt x="222288" y="270319"/>
                  </a:lnTo>
                  <a:lnTo>
                    <a:pt x="222923" y="272859"/>
                  </a:lnTo>
                  <a:lnTo>
                    <a:pt x="223939" y="269049"/>
                  </a:lnTo>
                  <a:lnTo>
                    <a:pt x="224282" y="267779"/>
                  </a:lnTo>
                  <a:lnTo>
                    <a:pt x="222973" y="267779"/>
                  </a:lnTo>
                  <a:lnTo>
                    <a:pt x="223177" y="263969"/>
                  </a:lnTo>
                  <a:lnTo>
                    <a:pt x="224193" y="260159"/>
                  </a:lnTo>
                  <a:lnTo>
                    <a:pt x="227139" y="260159"/>
                  </a:lnTo>
                  <a:lnTo>
                    <a:pt x="227469" y="258889"/>
                  </a:lnTo>
                  <a:lnTo>
                    <a:pt x="227812" y="257619"/>
                  </a:lnTo>
                  <a:lnTo>
                    <a:pt x="225348" y="258889"/>
                  </a:lnTo>
                  <a:lnTo>
                    <a:pt x="226021" y="256349"/>
                  </a:lnTo>
                  <a:lnTo>
                    <a:pt x="227050" y="252539"/>
                  </a:lnTo>
                  <a:lnTo>
                    <a:pt x="228219" y="249999"/>
                  </a:lnTo>
                  <a:lnTo>
                    <a:pt x="229235" y="246189"/>
                  </a:lnTo>
                  <a:lnTo>
                    <a:pt x="229095" y="244919"/>
                  </a:lnTo>
                  <a:lnTo>
                    <a:pt x="229768" y="242379"/>
                  </a:lnTo>
                  <a:lnTo>
                    <a:pt x="230682" y="240055"/>
                  </a:lnTo>
                  <a:lnTo>
                    <a:pt x="230454" y="238569"/>
                  </a:lnTo>
                  <a:lnTo>
                    <a:pt x="231279" y="238569"/>
                  </a:lnTo>
                  <a:lnTo>
                    <a:pt x="231140" y="236029"/>
                  </a:lnTo>
                  <a:lnTo>
                    <a:pt x="229971" y="238569"/>
                  </a:lnTo>
                  <a:lnTo>
                    <a:pt x="230174" y="234759"/>
                  </a:lnTo>
                  <a:lnTo>
                    <a:pt x="228384" y="233489"/>
                  </a:lnTo>
                  <a:lnTo>
                    <a:pt x="234480" y="229679"/>
                  </a:lnTo>
                  <a:lnTo>
                    <a:pt x="233375" y="225869"/>
                  </a:lnTo>
                  <a:lnTo>
                    <a:pt x="234200" y="224599"/>
                  </a:lnTo>
                  <a:lnTo>
                    <a:pt x="233857" y="225869"/>
                  </a:lnTo>
                  <a:lnTo>
                    <a:pt x="234670" y="225869"/>
                  </a:lnTo>
                  <a:lnTo>
                    <a:pt x="234683" y="224599"/>
                  </a:lnTo>
                  <a:lnTo>
                    <a:pt x="234734" y="219519"/>
                  </a:lnTo>
                  <a:lnTo>
                    <a:pt x="235216" y="220789"/>
                  </a:lnTo>
                  <a:lnTo>
                    <a:pt x="235026" y="219519"/>
                  </a:lnTo>
                  <a:lnTo>
                    <a:pt x="234454" y="215709"/>
                  </a:lnTo>
                  <a:lnTo>
                    <a:pt x="235229" y="214439"/>
                  </a:lnTo>
                  <a:lnTo>
                    <a:pt x="236778" y="211899"/>
                  </a:lnTo>
                  <a:lnTo>
                    <a:pt x="234784" y="214439"/>
                  </a:lnTo>
                  <a:lnTo>
                    <a:pt x="234683" y="213169"/>
                  </a:lnTo>
                  <a:lnTo>
                    <a:pt x="234505" y="210629"/>
                  </a:lnTo>
                  <a:lnTo>
                    <a:pt x="234289" y="209359"/>
                  </a:lnTo>
                  <a:lnTo>
                    <a:pt x="233883" y="206819"/>
                  </a:lnTo>
                  <a:lnTo>
                    <a:pt x="232664" y="207772"/>
                  </a:lnTo>
                  <a:lnTo>
                    <a:pt x="232575" y="207606"/>
                  </a:lnTo>
                  <a:lnTo>
                    <a:pt x="232498" y="207899"/>
                  </a:lnTo>
                  <a:lnTo>
                    <a:pt x="232244" y="208089"/>
                  </a:lnTo>
                  <a:lnTo>
                    <a:pt x="231902" y="209359"/>
                  </a:lnTo>
                  <a:lnTo>
                    <a:pt x="232435" y="204279"/>
                  </a:lnTo>
                  <a:lnTo>
                    <a:pt x="233260" y="204279"/>
                  </a:lnTo>
                  <a:lnTo>
                    <a:pt x="233921" y="205155"/>
                  </a:lnTo>
                  <a:lnTo>
                    <a:pt x="234899" y="203009"/>
                  </a:lnTo>
                  <a:lnTo>
                    <a:pt x="236016" y="204978"/>
                  </a:lnTo>
                  <a:lnTo>
                    <a:pt x="236207" y="204279"/>
                  </a:lnTo>
                  <a:lnTo>
                    <a:pt x="237032" y="203009"/>
                  </a:lnTo>
                  <a:lnTo>
                    <a:pt x="237515" y="204279"/>
                  </a:lnTo>
                  <a:lnTo>
                    <a:pt x="236689" y="204279"/>
                  </a:lnTo>
                  <a:lnTo>
                    <a:pt x="236347" y="205549"/>
                  </a:lnTo>
                  <a:lnTo>
                    <a:pt x="234708" y="206819"/>
                  </a:lnTo>
                  <a:lnTo>
                    <a:pt x="236143" y="209359"/>
                  </a:lnTo>
                  <a:lnTo>
                    <a:pt x="236969" y="209359"/>
                  </a:lnTo>
                  <a:lnTo>
                    <a:pt x="237655" y="206819"/>
                  </a:lnTo>
                  <a:lnTo>
                    <a:pt x="239776" y="205549"/>
                  </a:lnTo>
                  <a:lnTo>
                    <a:pt x="239293" y="205549"/>
                  </a:lnTo>
                  <a:lnTo>
                    <a:pt x="240487" y="203009"/>
                  </a:lnTo>
                  <a:lnTo>
                    <a:pt x="241693" y="200469"/>
                  </a:lnTo>
                  <a:lnTo>
                    <a:pt x="242303" y="199199"/>
                  </a:lnTo>
                  <a:lnTo>
                    <a:pt x="241528" y="194119"/>
                  </a:lnTo>
                  <a:lnTo>
                    <a:pt x="240334" y="190309"/>
                  </a:lnTo>
                  <a:lnTo>
                    <a:pt x="239941" y="189039"/>
                  </a:lnTo>
                  <a:lnTo>
                    <a:pt x="241160" y="182689"/>
                  </a:lnTo>
                  <a:lnTo>
                    <a:pt x="242125" y="183959"/>
                  </a:lnTo>
                  <a:lnTo>
                    <a:pt x="242951" y="182689"/>
                  </a:lnTo>
                  <a:lnTo>
                    <a:pt x="244259" y="183959"/>
                  </a:lnTo>
                  <a:lnTo>
                    <a:pt x="241795" y="185229"/>
                  </a:lnTo>
                  <a:lnTo>
                    <a:pt x="243370" y="189039"/>
                  </a:lnTo>
                  <a:lnTo>
                    <a:pt x="241871" y="192849"/>
                  </a:lnTo>
                  <a:lnTo>
                    <a:pt x="243039" y="190309"/>
                  </a:lnTo>
                  <a:lnTo>
                    <a:pt x="243522" y="191579"/>
                  </a:lnTo>
                  <a:lnTo>
                    <a:pt x="243598" y="190309"/>
                  </a:lnTo>
                  <a:lnTo>
                    <a:pt x="243916" y="185229"/>
                  </a:lnTo>
                  <a:lnTo>
                    <a:pt x="245211" y="185229"/>
                  </a:lnTo>
                  <a:lnTo>
                    <a:pt x="245554" y="183959"/>
                  </a:lnTo>
                  <a:lnTo>
                    <a:pt x="246722" y="182689"/>
                  </a:lnTo>
                  <a:lnTo>
                    <a:pt x="243776" y="182689"/>
                  </a:lnTo>
                  <a:lnTo>
                    <a:pt x="246773" y="176339"/>
                  </a:lnTo>
                  <a:lnTo>
                    <a:pt x="246253" y="174231"/>
                  </a:lnTo>
                  <a:lnTo>
                    <a:pt x="246240" y="174053"/>
                  </a:lnTo>
                  <a:lnTo>
                    <a:pt x="246634" y="175069"/>
                  </a:lnTo>
                  <a:lnTo>
                    <a:pt x="246557" y="173799"/>
                  </a:lnTo>
                  <a:lnTo>
                    <a:pt x="246227" y="173799"/>
                  </a:lnTo>
                  <a:lnTo>
                    <a:pt x="246227" y="173507"/>
                  </a:lnTo>
                  <a:lnTo>
                    <a:pt x="244373" y="172529"/>
                  </a:lnTo>
                  <a:lnTo>
                    <a:pt x="247167" y="169989"/>
                  </a:lnTo>
                  <a:lnTo>
                    <a:pt x="246227" y="173507"/>
                  </a:lnTo>
                  <a:lnTo>
                    <a:pt x="246545" y="173672"/>
                  </a:lnTo>
                  <a:lnTo>
                    <a:pt x="246494" y="172529"/>
                  </a:lnTo>
                  <a:lnTo>
                    <a:pt x="247408" y="169989"/>
                  </a:lnTo>
                  <a:lnTo>
                    <a:pt x="248335" y="167449"/>
                  </a:lnTo>
                  <a:lnTo>
                    <a:pt x="248805" y="168719"/>
                  </a:lnTo>
                  <a:lnTo>
                    <a:pt x="249148" y="167449"/>
                  </a:lnTo>
                  <a:lnTo>
                    <a:pt x="249834" y="164909"/>
                  </a:lnTo>
                  <a:lnTo>
                    <a:pt x="253199" y="154025"/>
                  </a:lnTo>
                  <a:lnTo>
                    <a:pt x="251587" y="152209"/>
                  </a:lnTo>
                  <a:lnTo>
                    <a:pt x="253377" y="153479"/>
                  </a:lnTo>
                  <a:lnTo>
                    <a:pt x="253199" y="154025"/>
                  </a:lnTo>
                  <a:lnTo>
                    <a:pt x="253860" y="154749"/>
                  </a:lnTo>
                  <a:lnTo>
                    <a:pt x="254685" y="154749"/>
                  </a:lnTo>
                  <a:lnTo>
                    <a:pt x="254063" y="150939"/>
                  </a:lnTo>
                  <a:lnTo>
                    <a:pt x="253580" y="150939"/>
                  </a:lnTo>
                  <a:lnTo>
                    <a:pt x="253911" y="149669"/>
                  </a:lnTo>
                  <a:lnTo>
                    <a:pt x="253238" y="148285"/>
                  </a:lnTo>
                  <a:lnTo>
                    <a:pt x="254254" y="148539"/>
                  </a:lnTo>
                  <a:lnTo>
                    <a:pt x="256184" y="151815"/>
                  </a:lnTo>
                  <a:lnTo>
                    <a:pt x="255562" y="148869"/>
                  </a:lnTo>
                  <a:lnTo>
                    <a:pt x="255905" y="147574"/>
                  </a:lnTo>
                  <a:lnTo>
                    <a:pt x="257060" y="145783"/>
                  </a:lnTo>
                  <a:close/>
                </a:path>
                <a:path w="260984" h="288289">
                  <a:moveTo>
                    <a:pt x="260540" y="139509"/>
                  </a:moveTo>
                  <a:lnTo>
                    <a:pt x="257937" y="139509"/>
                  </a:lnTo>
                  <a:lnTo>
                    <a:pt x="256552" y="138531"/>
                  </a:lnTo>
                  <a:lnTo>
                    <a:pt x="255955" y="140779"/>
                  </a:lnTo>
                  <a:lnTo>
                    <a:pt x="254177" y="140779"/>
                  </a:lnTo>
                  <a:lnTo>
                    <a:pt x="252882" y="138239"/>
                  </a:lnTo>
                  <a:lnTo>
                    <a:pt x="252247" y="136969"/>
                  </a:lnTo>
                  <a:lnTo>
                    <a:pt x="252730" y="138239"/>
                  </a:lnTo>
                  <a:lnTo>
                    <a:pt x="231635" y="138239"/>
                  </a:lnTo>
                  <a:lnTo>
                    <a:pt x="231952" y="139509"/>
                  </a:lnTo>
                  <a:lnTo>
                    <a:pt x="233603" y="139509"/>
                  </a:lnTo>
                  <a:lnTo>
                    <a:pt x="239433" y="143319"/>
                  </a:lnTo>
                  <a:lnTo>
                    <a:pt x="240271" y="142405"/>
                  </a:lnTo>
                  <a:lnTo>
                    <a:pt x="239776" y="142049"/>
                  </a:lnTo>
                  <a:lnTo>
                    <a:pt x="240601" y="142049"/>
                  </a:lnTo>
                  <a:lnTo>
                    <a:pt x="240271" y="142405"/>
                  </a:lnTo>
                  <a:lnTo>
                    <a:pt x="241566" y="143319"/>
                  </a:lnTo>
                  <a:lnTo>
                    <a:pt x="242862" y="143319"/>
                  </a:lnTo>
                  <a:lnTo>
                    <a:pt x="242049" y="144589"/>
                  </a:lnTo>
                  <a:lnTo>
                    <a:pt x="242519" y="144589"/>
                  </a:lnTo>
                  <a:lnTo>
                    <a:pt x="245960" y="144589"/>
                  </a:lnTo>
                  <a:lnTo>
                    <a:pt x="251510" y="144589"/>
                  </a:lnTo>
                  <a:lnTo>
                    <a:pt x="257263" y="142049"/>
                  </a:lnTo>
                  <a:lnTo>
                    <a:pt x="259384" y="142049"/>
                  </a:lnTo>
                  <a:lnTo>
                    <a:pt x="259956" y="140779"/>
                  </a:lnTo>
                  <a:lnTo>
                    <a:pt x="260540" y="1395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873949" y="4826012"/>
              <a:ext cx="213360" cy="283210"/>
            </a:xfrm>
            <a:custGeom>
              <a:avLst/>
              <a:gdLst/>
              <a:ahLst/>
              <a:cxnLst/>
              <a:rect l="l" t="t" r="r" b="b"/>
              <a:pathLst>
                <a:path w="213359" h="283210">
                  <a:moveTo>
                    <a:pt x="2120" y="0"/>
                  </a:moveTo>
                  <a:lnTo>
                    <a:pt x="0" y="139"/>
                  </a:lnTo>
                  <a:lnTo>
                    <a:pt x="965" y="1778"/>
                  </a:lnTo>
                  <a:lnTo>
                    <a:pt x="2120" y="0"/>
                  </a:lnTo>
                  <a:close/>
                </a:path>
                <a:path w="213359" h="283210">
                  <a:moveTo>
                    <a:pt x="164630" y="228244"/>
                  </a:moveTo>
                  <a:lnTo>
                    <a:pt x="163461" y="230022"/>
                  </a:lnTo>
                  <a:lnTo>
                    <a:pt x="163944" y="230847"/>
                  </a:lnTo>
                  <a:lnTo>
                    <a:pt x="164630" y="228244"/>
                  </a:lnTo>
                  <a:close/>
                </a:path>
                <a:path w="213359" h="283210">
                  <a:moveTo>
                    <a:pt x="166217" y="232829"/>
                  </a:moveTo>
                  <a:lnTo>
                    <a:pt x="165735" y="232003"/>
                  </a:lnTo>
                  <a:lnTo>
                    <a:pt x="163944" y="230847"/>
                  </a:lnTo>
                  <a:lnTo>
                    <a:pt x="166217" y="232829"/>
                  </a:lnTo>
                  <a:close/>
                </a:path>
                <a:path w="213359" h="283210">
                  <a:moveTo>
                    <a:pt x="212940" y="280517"/>
                  </a:moveTo>
                  <a:lnTo>
                    <a:pt x="212458" y="279692"/>
                  </a:lnTo>
                  <a:lnTo>
                    <a:pt x="211632" y="280174"/>
                  </a:lnTo>
                  <a:lnTo>
                    <a:pt x="210959" y="282790"/>
                  </a:lnTo>
                  <a:lnTo>
                    <a:pt x="212940" y="2805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3391852" y="3535679"/>
            <a:ext cx="245745" cy="222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48185" y="5042014"/>
            <a:ext cx="1570456" cy="4076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90472" y="4287011"/>
            <a:ext cx="1676400" cy="847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653016" y="3029711"/>
            <a:ext cx="1028700" cy="8854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95500" y="2005583"/>
            <a:ext cx="752856" cy="5532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03066" y="1569719"/>
            <a:ext cx="1340726" cy="14037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48155" y="3008388"/>
            <a:ext cx="886688" cy="10590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4682909" y="3660825"/>
            <a:ext cx="2606040" cy="188595"/>
            <a:chOff x="4682909" y="3660825"/>
            <a:chExt cx="2606040" cy="188595"/>
          </a:xfrm>
        </p:grpSpPr>
        <p:sp>
          <p:nvSpPr>
            <p:cNvPr id="28" name="object 28"/>
            <p:cNvSpPr/>
            <p:nvPr/>
          </p:nvSpPr>
          <p:spPr>
            <a:xfrm>
              <a:off x="4699305" y="3660825"/>
              <a:ext cx="2589530" cy="188595"/>
            </a:xfrm>
            <a:custGeom>
              <a:avLst/>
              <a:gdLst/>
              <a:ahLst/>
              <a:cxnLst/>
              <a:rect l="l" t="t" r="r" b="b"/>
              <a:pathLst>
                <a:path w="2589529" h="188595">
                  <a:moveTo>
                    <a:pt x="46710" y="145097"/>
                  </a:moveTo>
                  <a:lnTo>
                    <a:pt x="45542" y="144780"/>
                  </a:lnTo>
                  <a:lnTo>
                    <a:pt x="42875" y="145300"/>
                  </a:lnTo>
                  <a:lnTo>
                    <a:pt x="41452" y="145770"/>
                  </a:lnTo>
                  <a:lnTo>
                    <a:pt x="44043" y="145630"/>
                  </a:lnTo>
                  <a:lnTo>
                    <a:pt x="46710" y="145097"/>
                  </a:lnTo>
                  <a:close/>
                </a:path>
                <a:path w="2589529" h="188595">
                  <a:moveTo>
                    <a:pt x="77101" y="183222"/>
                  </a:moveTo>
                  <a:lnTo>
                    <a:pt x="71970" y="185966"/>
                  </a:lnTo>
                  <a:lnTo>
                    <a:pt x="73990" y="187236"/>
                  </a:lnTo>
                  <a:lnTo>
                    <a:pt x="77101" y="183222"/>
                  </a:lnTo>
                  <a:close/>
                </a:path>
                <a:path w="2589529" h="188595">
                  <a:moveTo>
                    <a:pt x="79108" y="182156"/>
                  </a:moveTo>
                  <a:lnTo>
                    <a:pt x="78371" y="181965"/>
                  </a:lnTo>
                  <a:lnTo>
                    <a:pt x="77939" y="182156"/>
                  </a:lnTo>
                  <a:lnTo>
                    <a:pt x="77101" y="183222"/>
                  </a:lnTo>
                  <a:lnTo>
                    <a:pt x="79108" y="182156"/>
                  </a:lnTo>
                  <a:close/>
                </a:path>
                <a:path w="2589529" h="188595">
                  <a:moveTo>
                    <a:pt x="180987" y="173266"/>
                  </a:moveTo>
                  <a:lnTo>
                    <a:pt x="180517" y="170726"/>
                  </a:lnTo>
                  <a:lnTo>
                    <a:pt x="175463" y="170726"/>
                  </a:lnTo>
                  <a:lnTo>
                    <a:pt x="177482" y="173266"/>
                  </a:lnTo>
                  <a:lnTo>
                    <a:pt x="180987" y="173266"/>
                  </a:lnTo>
                  <a:close/>
                </a:path>
                <a:path w="2589529" h="188595">
                  <a:moveTo>
                    <a:pt x="697763" y="118656"/>
                  </a:moveTo>
                  <a:lnTo>
                    <a:pt x="689698" y="118656"/>
                  </a:lnTo>
                  <a:lnTo>
                    <a:pt x="693610" y="119926"/>
                  </a:lnTo>
                  <a:lnTo>
                    <a:pt x="697763" y="118656"/>
                  </a:lnTo>
                  <a:close/>
                </a:path>
                <a:path w="2589529" h="188595">
                  <a:moveTo>
                    <a:pt x="825182" y="97066"/>
                  </a:moveTo>
                  <a:lnTo>
                    <a:pt x="808774" y="97066"/>
                  </a:lnTo>
                  <a:lnTo>
                    <a:pt x="806056" y="100876"/>
                  </a:lnTo>
                  <a:lnTo>
                    <a:pt x="803592" y="104686"/>
                  </a:lnTo>
                  <a:lnTo>
                    <a:pt x="796048" y="99606"/>
                  </a:lnTo>
                  <a:lnTo>
                    <a:pt x="795401" y="102146"/>
                  </a:lnTo>
                  <a:lnTo>
                    <a:pt x="792416" y="104686"/>
                  </a:lnTo>
                  <a:lnTo>
                    <a:pt x="792086" y="105956"/>
                  </a:lnTo>
                  <a:lnTo>
                    <a:pt x="798499" y="107226"/>
                  </a:lnTo>
                  <a:lnTo>
                    <a:pt x="812114" y="104686"/>
                  </a:lnTo>
                  <a:lnTo>
                    <a:pt x="817765" y="103416"/>
                  </a:lnTo>
                  <a:lnTo>
                    <a:pt x="811593" y="103416"/>
                  </a:lnTo>
                  <a:lnTo>
                    <a:pt x="825182" y="97066"/>
                  </a:lnTo>
                  <a:close/>
                </a:path>
                <a:path w="2589529" h="188595">
                  <a:moveTo>
                    <a:pt x="845477" y="103416"/>
                  </a:moveTo>
                  <a:lnTo>
                    <a:pt x="845400" y="103085"/>
                  </a:lnTo>
                  <a:lnTo>
                    <a:pt x="835990" y="105956"/>
                  </a:lnTo>
                  <a:lnTo>
                    <a:pt x="845477" y="103416"/>
                  </a:lnTo>
                  <a:close/>
                </a:path>
                <a:path w="2589529" h="188595">
                  <a:moveTo>
                    <a:pt x="909307" y="96672"/>
                  </a:moveTo>
                  <a:lnTo>
                    <a:pt x="908138" y="96342"/>
                  </a:lnTo>
                  <a:lnTo>
                    <a:pt x="907821" y="97523"/>
                  </a:lnTo>
                  <a:lnTo>
                    <a:pt x="909307" y="96672"/>
                  </a:lnTo>
                  <a:close/>
                </a:path>
                <a:path w="2589529" h="188595">
                  <a:moveTo>
                    <a:pt x="912710" y="102641"/>
                  </a:moveTo>
                  <a:lnTo>
                    <a:pt x="908342" y="100177"/>
                  </a:lnTo>
                  <a:lnTo>
                    <a:pt x="908989" y="97840"/>
                  </a:lnTo>
                  <a:lnTo>
                    <a:pt x="903541" y="103898"/>
                  </a:lnTo>
                  <a:lnTo>
                    <a:pt x="912710" y="102641"/>
                  </a:lnTo>
                  <a:close/>
                </a:path>
                <a:path w="2589529" h="188595">
                  <a:moveTo>
                    <a:pt x="1092720" y="80403"/>
                  </a:moveTo>
                  <a:lnTo>
                    <a:pt x="1091539" y="80086"/>
                  </a:lnTo>
                  <a:lnTo>
                    <a:pt x="1088555" y="81775"/>
                  </a:lnTo>
                  <a:lnTo>
                    <a:pt x="1092720" y="80403"/>
                  </a:lnTo>
                  <a:close/>
                </a:path>
                <a:path w="2589529" h="188595">
                  <a:moveTo>
                    <a:pt x="1104366" y="24396"/>
                  </a:moveTo>
                  <a:lnTo>
                    <a:pt x="1103198" y="24066"/>
                  </a:lnTo>
                  <a:lnTo>
                    <a:pt x="1100531" y="24599"/>
                  </a:lnTo>
                  <a:lnTo>
                    <a:pt x="1098715" y="26619"/>
                  </a:lnTo>
                  <a:lnTo>
                    <a:pt x="1099566" y="28105"/>
                  </a:lnTo>
                  <a:lnTo>
                    <a:pt x="1102550" y="26416"/>
                  </a:lnTo>
                  <a:lnTo>
                    <a:pt x="1104366" y="24396"/>
                  </a:lnTo>
                  <a:close/>
                </a:path>
                <a:path w="2589529" h="188595">
                  <a:moveTo>
                    <a:pt x="1110513" y="78841"/>
                  </a:moveTo>
                  <a:lnTo>
                    <a:pt x="1106563" y="79286"/>
                  </a:lnTo>
                  <a:lnTo>
                    <a:pt x="1110081" y="80556"/>
                  </a:lnTo>
                  <a:lnTo>
                    <a:pt x="1110513" y="78841"/>
                  </a:lnTo>
                  <a:close/>
                </a:path>
                <a:path w="2589529" h="188595">
                  <a:moveTo>
                    <a:pt x="1146009" y="69126"/>
                  </a:moveTo>
                  <a:lnTo>
                    <a:pt x="1138339" y="69126"/>
                  </a:lnTo>
                  <a:lnTo>
                    <a:pt x="1140358" y="71666"/>
                  </a:lnTo>
                  <a:lnTo>
                    <a:pt x="1146009" y="69126"/>
                  </a:lnTo>
                  <a:close/>
                </a:path>
                <a:path w="2589529" h="188595">
                  <a:moveTo>
                    <a:pt x="1147191" y="69126"/>
                  </a:moveTo>
                  <a:lnTo>
                    <a:pt x="1146390" y="68961"/>
                  </a:lnTo>
                  <a:lnTo>
                    <a:pt x="1146009" y="69126"/>
                  </a:lnTo>
                  <a:lnTo>
                    <a:pt x="1147191" y="69126"/>
                  </a:lnTo>
                  <a:close/>
                </a:path>
                <a:path w="2589529" h="188595">
                  <a:moveTo>
                    <a:pt x="1292631" y="70764"/>
                  </a:moveTo>
                  <a:lnTo>
                    <a:pt x="1285049" y="71666"/>
                  </a:lnTo>
                  <a:lnTo>
                    <a:pt x="1288237" y="74206"/>
                  </a:lnTo>
                  <a:lnTo>
                    <a:pt x="1292631" y="70764"/>
                  </a:lnTo>
                  <a:close/>
                </a:path>
                <a:path w="2589529" h="188595">
                  <a:moveTo>
                    <a:pt x="1295704" y="70396"/>
                  </a:moveTo>
                  <a:lnTo>
                    <a:pt x="1293774" y="69875"/>
                  </a:lnTo>
                  <a:lnTo>
                    <a:pt x="1292631" y="70764"/>
                  </a:lnTo>
                  <a:lnTo>
                    <a:pt x="1295704" y="70396"/>
                  </a:lnTo>
                  <a:close/>
                </a:path>
                <a:path w="2589529" h="188595">
                  <a:moveTo>
                    <a:pt x="1399400" y="60299"/>
                  </a:moveTo>
                  <a:lnTo>
                    <a:pt x="1397698" y="57302"/>
                  </a:lnTo>
                  <a:lnTo>
                    <a:pt x="1397063" y="59651"/>
                  </a:lnTo>
                  <a:lnTo>
                    <a:pt x="1399400" y="60299"/>
                  </a:lnTo>
                  <a:close/>
                </a:path>
                <a:path w="2589529" h="188595">
                  <a:moveTo>
                    <a:pt x="1503172" y="66586"/>
                  </a:moveTo>
                  <a:lnTo>
                    <a:pt x="1499590" y="66586"/>
                  </a:lnTo>
                  <a:lnTo>
                    <a:pt x="1502943" y="67856"/>
                  </a:lnTo>
                  <a:lnTo>
                    <a:pt x="1503172" y="66586"/>
                  </a:lnTo>
                  <a:close/>
                </a:path>
                <a:path w="2589529" h="188595">
                  <a:moveTo>
                    <a:pt x="1526006" y="63817"/>
                  </a:moveTo>
                  <a:lnTo>
                    <a:pt x="1516913" y="62776"/>
                  </a:lnTo>
                  <a:lnTo>
                    <a:pt x="1525587" y="64046"/>
                  </a:lnTo>
                  <a:lnTo>
                    <a:pt x="1526006" y="63817"/>
                  </a:lnTo>
                  <a:close/>
                </a:path>
                <a:path w="2589529" h="188595">
                  <a:moveTo>
                    <a:pt x="1529067" y="62039"/>
                  </a:moveTo>
                  <a:lnTo>
                    <a:pt x="1526006" y="63817"/>
                  </a:lnTo>
                  <a:lnTo>
                    <a:pt x="1528102" y="64046"/>
                  </a:lnTo>
                  <a:lnTo>
                    <a:pt x="1529067" y="62039"/>
                  </a:lnTo>
                  <a:close/>
                </a:path>
                <a:path w="2589529" h="188595">
                  <a:moveTo>
                    <a:pt x="1619275" y="62242"/>
                  </a:moveTo>
                  <a:lnTo>
                    <a:pt x="1617383" y="64046"/>
                  </a:lnTo>
                  <a:lnTo>
                    <a:pt x="1619199" y="62776"/>
                  </a:lnTo>
                  <a:lnTo>
                    <a:pt x="1619275" y="62242"/>
                  </a:lnTo>
                  <a:close/>
                </a:path>
                <a:path w="2589529" h="188595">
                  <a:moveTo>
                    <a:pt x="1753044" y="11544"/>
                  </a:moveTo>
                  <a:lnTo>
                    <a:pt x="1751025" y="9728"/>
                  </a:lnTo>
                  <a:lnTo>
                    <a:pt x="1750377" y="9766"/>
                  </a:lnTo>
                  <a:lnTo>
                    <a:pt x="1753044" y="11544"/>
                  </a:lnTo>
                  <a:close/>
                </a:path>
                <a:path w="2589529" h="188595">
                  <a:moveTo>
                    <a:pt x="1759267" y="13931"/>
                  </a:moveTo>
                  <a:lnTo>
                    <a:pt x="1757730" y="11976"/>
                  </a:lnTo>
                  <a:lnTo>
                    <a:pt x="1755381" y="11976"/>
                  </a:lnTo>
                  <a:lnTo>
                    <a:pt x="1757400" y="13246"/>
                  </a:lnTo>
                  <a:lnTo>
                    <a:pt x="1759267" y="13931"/>
                  </a:lnTo>
                  <a:close/>
                </a:path>
                <a:path w="2589529" h="188595">
                  <a:moveTo>
                    <a:pt x="1760918" y="14516"/>
                  </a:moveTo>
                  <a:lnTo>
                    <a:pt x="1759267" y="13931"/>
                  </a:lnTo>
                  <a:lnTo>
                    <a:pt x="1759750" y="14516"/>
                  </a:lnTo>
                  <a:lnTo>
                    <a:pt x="1760918" y="14516"/>
                  </a:lnTo>
                  <a:close/>
                </a:path>
                <a:path w="2589529" h="188595">
                  <a:moveTo>
                    <a:pt x="1839214" y="18326"/>
                  </a:moveTo>
                  <a:lnTo>
                    <a:pt x="1832190" y="15786"/>
                  </a:lnTo>
                  <a:lnTo>
                    <a:pt x="1832013" y="16040"/>
                  </a:lnTo>
                  <a:lnTo>
                    <a:pt x="1839214" y="18326"/>
                  </a:lnTo>
                  <a:close/>
                </a:path>
                <a:path w="2589529" h="188595">
                  <a:moveTo>
                    <a:pt x="1899754" y="50698"/>
                  </a:moveTo>
                  <a:lnTo>
                    <a:pt x="1899145" y="39179"/>
                  </a:lnTo>
                  <a:lnTo>
                    <a:pt x="1897100" y="51219"/>
                  </a:lnTo>
                  <a:lnTo>
                    <a:pt x="1899754" y="50698"/>
                  </a:lnTo>
                  <a:close/>
                </a:path>
                <a:path w="2589529" h="188595">
                  <a:moveTo>
                    <a:pt x="1913661" y="73418"/>
                  </a:moveTo>
                  <a:lnTo>
                    <a:pt x="1910143" y="72453"/>
                  </a:lnTo>
                  <a:lnTo>
                    <a:pt x="1909279" y="70954"/>
                  </a:lnTo>
                  <a:lnTo>
                    <a:pt x="1908124" y="70637"/>
                  </a:lnTo>
                  <a:lnTo>
                    <a:pt x="1908975" y="72136"/>
                  </a:lnTo>
                  <a:lnTo>
                    <a:pt x="1913661" y="73418"/>
                  </a:lnTo>
                  <a:close/>
                </a:path>
                <a:path w="2589529" h="188595">
                  <a:moveTo>
                    <a:pt x="2037689" y="25679"/>
                  </a:moveTo>
                  <a:lnTo>
                    <a:pt x="2026627" y="20116"/>
                  </a:lnTo>
                  <a:lnTo>
                    <a:pt x="2020646" y="23507"/>
                  </a:lnTo>
                  <a:lnTo>
                    <a:pt x="2022995" y="24155"/>
                  </a:lnTo>
                  <a:lnTo>
                    <a:pt x="2023846" y="25641"/>
                  </a:lnTo>
                  <a:lnTo>
                    <a:pt x="2027682" y="25450"/>
                  </a:lnTo>
                  <a:lnTo>
                    <a:pt x="2033003" y="24396"/>
                  </a:lnTo>
                  <a:lnTo>
                    <a:pt x="2037689" y="25679"/>
                  </a:lnTo>
                  <a:close/>
                </a:path>
                <a:path w="2589529" h="188595">
                  <a:moveTo>
                    <a:pt x="2041105" y="68287"/>
                  </a:moveTo>
                  <a:lnTo>
                    <a:pt x="2037791" y="70396"/>
                  </a:lnTo>
                  <a:lnTo>
                    <a:pt x="2040978" y="68592"/>
                  </a:lnTo>
                  <a:lnTo>
                    <a:pt x="2041105" y="68287"/>
                  </a:lnTo>
                  <a:close/>
                </a:path>
                <a:path w="2589529" h="188595">
                  <a:moveTo>
                    <a:pt x="2041969" y="67729"/>
                  </a:moveTo>
                  <a:lnTo>
                    <a:pt x="2041410" y="67500"/>
                  </a:lnTo>
                  <a:lnTo>
                    <a:pt x="2041105" y="68287"/>
                  </a:lnTo>
                  <a:lnTo>
                    <a:pt x="2041969" y="67729"/>
                  </a:lnTo>
                  <a:close/>
                </a:path>
                <a:path w="2589529" h="188595">
                  <a:moveTo>
                    <a:pt x="2048383" y="66586"/>
                  </a:moveTo>
                  <a:lnTo>
                    <a:pt x="2043760" y="66586"/>
                  </a:lnTo>
                  <a:lnTo>
                    <a:pt x="2041969" y="67729"/>
                  </a:lnTo>
                  <a:lnTo>
                    <a:pt x="2042274" y="67856"/>
                  </a:lnTo>
                  <a:lnTo>
                    <a:pt x="2040978" y="68592"/>
                  </a:lnTo>
                  <a:lnTo>
                    <a:pt x="2040775" y="69126"/>
                  </a:lnTo>
                  <a:lnTo>
                    <a:pt x="2048383" y="66586"/>
                  </a:lnTo>
                  <a:close/>
                </a:path>
                <a:path w="2589529" h="188595">
                  <a:moveTo>
                    <a:pt x="2068474" y="69126"/>
                  </a:moveTo>
                  <a:lnTo>
                    <a:pt x="2064651" y="65316"/>
                  </a:lnTo>
                  <a:lnTo>
                    <a:pt x="2057146" y="65316"/>
                  </a:lnTo>
                  <a:lnTo>
                    <a:pt x="2048383" y="66586"/>
                  </a:lnTo>
                  <a:lnTo>
                    <a:pt x="2048776" y="66586"/>
                  </a:lnTo>
                  <a:lnTo>
                    <a:pt x="2051138" y="70396"/>
                  </a:lnTo>
                  <a:lnTo>
                    <a:pt x="2046820" y="71666"/>
                  </a:lnTo>
                  <a:lnTo>
                    <a:pt x="2042172" y="72936"/>
                  </a:lnTo>
                  <a:lnTo>
                    <a:pt x="2043531" y="76746"/>
                  </a:lnTo>
                  <a:lnTo>
                    <a:pt x="2046630" y="74206"/>
                  </a:lnTo>
                  <a:lnTo>
                    <a:pt x="2052916" y="71666"/>
                  </a:lnTo>
                  <a:lnTo>
                    <a:pt x="2068474" y="69126"/>
                  </a:lnTo>
                  <a:close/>
                </a:path>
                <a:path w="2589529" h="188595">
                  <a:moveTo>
                    <a:pt x="2073198" y="56883"/>
                  </a:moveTo>
                  <a:lnTo>
                    <a:pt x="2071497" y="53898"/>
                  </a:lnTo>
                  <a:lnTo>
                    <a:pt x="2059990" y="54508"/>
                  </a:lnTo>
                  <a:lnTo>
                    <a:pt x="2058174" y="56527"/>
                  </a:lnTo>
                  <a:lnTo>
                    <a:pt x="2061692" y="57492"/>
                  </a:lnTo>
                  <a:lnTo>
                    <a:pt x="2066696" y="57607"/>
                  </a:lnTo>
                  <a:lnTo>
                    <a:pt x="2068195" y="56769"/>
                  </a:lnTo>
                  <a:lnTo>
                    <a:pt x="2073198" y="56883"/>
                  </a:lnTo>
                  <a:close/>
                </a:path>
                <a:path w="2589529" h="188595">
                  <a:moveTo>
                    <a:pt x="2081885" y="75653"/>
                  </a:moveTo>
                  <a:lnTo>
                    <a:pt x="2071344" y="72758"/>
                  </a:lnTo>
                  <a:lnTo>
                    <a:pt x="2068068" y="74269"/>
                  </a:lnTo>
                  <a:lnTo>
                    <a:pt x="2063750" y="75717"/>
                  </a:lnTo>
                  <a:lnTo>
                    <a:pt x="2062530" y="77063"/>
                  </a:lnTo>
                  <a:lnTo>
                    <a:pt x="2068563" y="78282"/>
                  </a:lnTo>
                  <a:lnTo>
                    <a:pt x="2069211" y="75946"/>
                  </a:lnTo>
                  <a:lnTo>
                    <a:pt x="2081885" y="75653"/>
                  </a:lnTo>
                  <a:close/>
                </a:path>
                <a:path w="2589529" h="188595">
                  <a:moveTo>
                    <a:pt x="2104910" y="74434"/>
                  </a:moveTo>
                  <a:lnTo>
                    <a:pt x="2101710" y="72301"/>
                  </a:lnTo>
                  <a:lnTo>
                    <a:pt x="2102040" y="71120"/>
                  </a:lnTo>
                  <a:lnTo>
                    <a:pt x="2100021" y="69303"/>
                  </a:lnTo>
                  <a:lnTo>
                    <a:pt x="2099246" y="76657"/>
                  </a:lnTo>
                  <a:lnTo>
                    <a:pt x="2104910" y="74434"/>
                  </a:lnTo>
                  <a:close/>
                </a:path>
                <a:path w="2589529" h="188595">
                  <a:moveTo>
                    <a:pt x="2111006" y="64998"/>
                  </a:moveTo>
                  <a:lnTo>
                    <a:pt x="2104288" y="62776"/>
                  </a:lnTo>
                  <a:lnTo>
                    <a:pt x="2108657" y="65316"/>
                  </a:lnTo>
                  <a:lnTo>
                    <a:pt x="2111006" y="64998"/>
                  </a:lnTo>
                  <a:close/>
                </a:path>
                <a:path w="2589529" h="188595">
                  <a:moveTo>
                    <a:pt x="2169071" y="34251"/>
                  </a:moveTo>
                  <a:lnTo>
                    <a:pt x="2168931" y="34112"/>
                  </a:lnTo>
                  <a:lnTo>
                    <a:pt x="2168931" y="34290"/>
                  </a:lnTo>
                  <a:lnTo>
                    <a:pt x="2169071" y="34251"/>
                  </a:lnTo>
                  <a:close/>
                </a:path>
                <a:path w="2589529" h="188595">
                  <a:moveTo>
                    <a:pt x="2170950" y="35928"/>
                  </a:moveTo>
                  <a:lnTo>
                    <a:pt x="2169630" y="34048"/>
                  </a:lnTo>
                  <a:lnTo>
                    <a:pt x="2169071" y="34251"/>
                  </a:lnTo>
                  <a:lnTo>
                    <a:pt x="2170950" y="35928"/>
                  </a:lnTo>
                  <a:close/>
                </a:path>
                <a:path w="2589529" h="188595">
                  <a:moveTo>
                    <a:pt x="2180640" y="37338"/>
                  </a:moveTo>
                  <a:lnTo>
                    <a:pt x="2178304" y="36690"/>
                  </a:lnTo>
                  <a:lnTo>
                    <a:pt x="2175637" y="37223"/>
                  </a:lnTo>
                  <a:lnTo>
                    <a:pt x="2177973" y="37858"/>
                  </a:lnTo>
                  <a:lnTo>
                    <a:pt x="2180640" y="37338"/>
                  </a:lnTo>
                  <a:close/>
                </a:path>
                <a:path w="2589529" h="188595">
                  <a:moveTo>
                    <a:pt x="2185657" y="37452"/>
                  </a:moveTo>
                  <a:lnTo>
                    <a:pt x="2182139" y="36487"/>
                  </a:lnTo>
                  <a:lnTo>
                    <a:pt x="2180640" y="37338"/>
                  </a:lnTo>
                  <a:lnTo>
                    <a:pt x="2182990" y="37985"/>
                  </a:lnTo>
                  <a:lnTo>
                    <a:pt x="2181822" y="37655"/>
                  </a:lnTo>
                  <a:lnTo>
                    <a:pt x="2185657" y="37452"/>
                  </a:lnTo>
                  <a:close/>
                </a:path>
                <a:path w="2589529" h="188595">
                  <a:moveTo>
                    <a:pt x="2191829" y="37896"/>
                  </a:moveTo>
                  <a:lnTo>
                    <a:pt x="2190661" y="37579"/>
                  </a:lnTo>
                  <a:lnTo>
                    <a:pt x="2186825" y="37782"/>
                  </a:lnTo>
                  <a:lnTo>
                    <a:pt x="2190343" y="38747"/>
                  </a:lnTo>
                  <a:lnTo>
                    <a:pt x="2191829" y="37896"/>
                  </a:lnTo>
                  <a:close/>
                </a:path>
                <a:path w="2589529" h="188595">
                  <a:moveTo>
                    <a:pt x="2195271" y="42316"/>
                  </a:moveTo>
                  <a:lnTo>
                    <a:pt x="2194382" y="41186"/>
                  </a:lnTo>
                  <a:lnTo>
                    <a:pt x="2193201" y="41186"/>
                  </a:lnTo>
                  <a:lnTo>
                    <a:pt x="2195271" y="42316"/>
                  </a:lnTo>
                  <a:close/>
                </a:path>
                <a:path w="2589529" h="188595">
                  <a:moveTo>
                    <a:pt x="2198789" y="67538"/>
                  </a:moveTo>
                  <a:lnTo>
                    <a:pt x="2192604" y="67094"/>
                  </a:lnTo>
                  <a:lnTo>
                    <a:pt x="2185581" y="65151"/>
                  </a:lnTo>
                  <a:lnTo>
                    <a:pt x="2185263" y="66332"/>
                  </a:lnTo>
                  <a:lnTo>
                    <a:pt x="2195804" y="69227"/>
                  </a:lnTo>
                  <a:lnTo>
                    <a:pt x="2196122" y="68059"/>
                  </a:lnTo>
                  <a:lnTo>
                    <a:pt x="2197290" y="68376"/>
                  </a:lnTo>
                  <a:lnTo>
                    <a:pt x="2198789" y="67538"/>
                  </a:lnTo>
                  <a:close/>
                </a:path>
                <a:path w="2589529" h="188595">
                  <a:moveTo>
                    <a:pt x="2200719" y="60502"/>
                  </a:moveTo>
                  <a:lnTo>
                    <a:pt x="2199551" y="60185"/>
                  </a:lnTo>
                  <a:lnTo>
                    <a:pt x="2198903" y="62522"/>
                  </a:lnTo>
                  <a:lnTo>
                    <a:pt x="2199233" y="61353"/>
                  </a:lnTo>
                  <a:lnTo>
                    <a:pt x="2200719" y="60502"/>
                  </a:lnTo>
                  <a:close/>
                </a:path>
                <a:path w="2589529" h="188595">
                  <a:moveTo>
                    <a:pt x="2207628" y="67449"/>
                  </a:moveTo>
                  <a:lnTo>
                    <a:pt x="2206460" y="67132"/>
                  </a:lnTo>
                  <a:lnTo>
                    <a:pt x="2201456" y="67005"/>
                  </a:lnTo>
                  <a:lnTo>
                    <a:pt x="2198789" y="67538"/>
                  </a:lnTo>
                  <a:lnTo>
                    <a:pt x="2202307" y="68503"/>
                  </a:lnTo>
                  <a:lnTo>
                    <a:pt x="2207628" y="67449"/>
                  </a:lnTo>
                  <a:close/>
                </a:path>
                <a:path w="2589529" h="188595">
                  <a:moveTo>
                    <a:pt x="2219401" y="65062"/>
                  </a:moveTo>
                  <a:lnTo>
                    <a:pt x="2218931" y="62776"/>
                  </a:lnTo>
                  <a:lnTo>
                    <a:pt x="2211057" y="58966"/>
                  </a:lnTo>
                  <a:lnTo>
                    <a:pt x="2206574" y="61506"/>
                  </a:lnTo>
                  <a:lnTo>
                    <a:pt x="2212390" y="61506"/>
                  </a:lnTo>
                  <a:lnTo>
                    <a:pt x="2219401" y="65062"/>
                  </a:lnTo>
                  <a:close/>
                </a:path>
                <a:path w="2589529" h="188595">
                  <a:moveTo>
                    <a:pt x="2226233" y="41071"/>
                  </a:moveTo>
                  <a:lnTo>
                    <a:pt x="2225217" y="40170"/>
                  </a:lnTo>
                  <a:lnTo>
                    <a:pt x="2222728" y="40119"/>
                  </a:lnTo>
                  <a:lnTo>
                    <a:pt x="2223566" y="41605"/>
                  </a:lnTo>
                  <a:lnTo>
                    <a:pt x="2225586" y="43421"/>
                  </a:lnTo>
                  <a:lnTo>
                    <a:pt x="2226233" y="41071"/>
                  </a:lnTo>
                  <a:close/>
                </a:path>
                <a:path w="2589529" h="188595">
                  <a:moveTo>
                    <a:pt x="2227732" y="40220"/>
                  </a:moveTo>
                  <a:lnTo>
                    <a:pt x="2224214" y="39255"/>
                  </a:lnTo>
                  <a:lnTo>
                    <a:pt x="2225217" y="40170"/>
                  </a:lnTo>
                  <a:lnTo>
                    <a:pt x="2227732" y="40220"/>
                  </a:lnTo>
                  <a:close/>
                </a:path>
                <a:path w="2589529" h="188595">
                  <a:moveTo>
                    <a:pt x="2237765" y="77012"/>
                  </a:moveTo>
                  <a:lnTo>
                    <a:pt x="2235860" y="70180"/>
                  </a:lnTo>
                  <a:lnTo>
                    <a:pt x="2231898" y="75399"/>
                  </a:lnTo>
                  <a:lnTo>
                    <a:pt x="2237765" y="77012"/>
                  </a:lnTo>
                  <a:close/>
                </a:path>
                <a:path w="2589529" h="188595">
                  <a:moveTo>
                    <a:pt x="2248255" y="57213"/>
                  </a:moveTo>
                  <a:lnTo>
                    <a:pt x="2241423" y="59118"/>
                  </a:lnTo>
                  <a:lnTo>
                    <a:pt x="2233752" y="59524"/>
                  </a:lnTo>
                  <a:lnTo>
                    <a:pt x="2233638" y="64528"/>
                  </a:lnTo>
                  <a:lnTo>
                    <a:pt x="2246642" y="63068"/>
                  </a:lnTo>
                  <a:lnTo>
                    <a:pt x="2245461" y="62750"/>
                  </a:lnTo>
                  <a:lnTo>
                    <a:pt x="2248255" y="57213"/>
                  </a:lnTo>
                  <a:close/>
                </a:path>
                <a:path w="2589529" h="188595">
                  <a:moveTo>
                    <a:pt x="2252815" y="63512"/>
                  </a:moveTo>
                  <a:lnTo>
                    <a:pt x="2248979" y="63715"/>
                  </a:lnTo>
                  <a:lnTo>
                    <a:pt x="2251316" y="64363"/>
                  </a:lnTo>
                  <a:lnTo>
                    <a:pt x="2252815" y="63512"/>
                  </a:lnTo>
                  <a:close/>
                </a:path>
                <a:path w="2589529" h="188595">
                  <a:moveTo>
                    <a:pt x="2255799" y="61823"/>
                  </a:moveTo>
                  <a:lnTo>
                    <a:pt x="2252815" y="63512"/>
                  </a:lnTo>
                  <a:lnTo>
                    <a:pt x="2255164" y="64160"/>
                  </a:lnTo>
                  <a:lnTo>
                    <a:pt x="2255799" y="61823"/>
                  </a:lnTo>
                  <a:close/>
                </a:path>
                <a:path w="2589529" h="188595">
                  <a:moveTo>
                    <a:pt x="2260409" y="53886"/>
                  </a:moveTo>
                  <a:lnTo>
                    <a:pt x="2258072" y="50076"/>
                  </a:lnTo>
                  <a:lnTo>
                    <a:pt x="2256548" y="50076"/>
                  </a:lnTo>
                  <a:lnTo>
                    <a:pt x="2254415" y="48806"/>
                  </a:lnTo>
                  <a:lnTo>
                    <a:pt x="2250300" y="44996"/>
                  </a:lnTo>
                  <a:lnTo>
                    <a:pt x="2248433" y="48806"/>
                  </a:lnTo>
                  <a:lnTo>
                    <a:pt x="2238565" y="48806"/>
                  </a:lnTo>
                  <a:lnTo>
                    <a:pt x="2229586" y="47536"/>
                  </a:lnTo>
                  <a:lnTo>
                    <a:pt x="2230361" y="52616"/>
                  </a:lnTo>
                  <a:lnTo>
                    <a:pt x="2228862" y="51346"/>
                  </a:lnTo>
                  <a:lnTo>
                    <a:pt x="2224405" y="47536"/>
                  </a:lnTo>
                  <a:lnTo>
                    <a:pt x="2218550" y="43726"/>
                  </a:lnTo>
                  <a:lnTo>
                    <a:pt x="2212136" y="42456"/>
                  </a:lnTo>
                  <a:lnTo>
                    <a:pt x="2210219" y="41186"/>
                  </a:lnTo>
                  <a:lnTo>
                    <a:pt x="2204504" y="37376"/>
                  </a:lnTo>
                  <a:lnTo>
                    <a:pt x="2205037" y="39916"/>
                  </a:lnTo>
                  <a:lnTo>
                    <a:pt x="2208225" y="41186"/>
                  </a:lnTo>
                  <a:lnTo>
                    <a:pt x="2197366" y="39916"/>
                  </a:lnTo>
                  <a:lnTo>
                    <a:pt x="2197036" y="41186"/>
                  </a:lnTo>
                  <a:lnTo>
                    <a:pt x="2195550" y="42456"/>
                  </a:lnTo>
                  <a:lnTo>
                    <a:pt x="2195271" y="42316"/>
                  </a:lnTo>
                  <a:lnTo>
                    <a:pt x="2196401" y="43726"/>
                  </a:lnTo>
                  <a:lnTo>
                    <a:pt x="2198738" y="43726"/>
                  </a:lnTo>
                  <a:lnTo>
                    <a:pt x="2199589" y="46266"/>
                  </a:lnTo>
                  <a:lnTo>
                    <a:pt x="2193861" y="48806"/>
                  </a:lnTo>
                  <a:lnTo>
                    <a:pt x="2185822" y="48806"/>
                  </a:lnTo>
                  <a:lnTo>
                    <a:pt x="2177631" y="50076"/>
                  </a:lnTo>
                  <a:lnTo>
                    <a:pt x="2171446" y="51346"/>
                  </a:lnTo>
                  <a:lnTo>
                    <a:pt x="2165591" y="50076"/>
                  </a:lnTo>
                  <a:lnTo>
                    <a:pt x="2174760" y="48806"/>
                  </a:lnTo>
                  <a:lnTo>
                    <a:pt x="2171560" y="46266"/>
                  </a:lnTo>
                  <a:lnTo>
                    <a:pt x="2162924" y="51346"/>
                  </a:lnTo>
                  <a:lnTo>
                    <a:pt x="2160714" y="47536"/>
                  </a:lnTo>
                  <a:lnTo>
                    <a:pt x="2156942" y="43726"/>
                  </a:lnTo>
                  <a:lnTo>
                    <a:pt x="2156371" y="41186"/>
                  </a:lnTo>
                  <a:lnTo>
                    <a:pt x="2156079" y="39916"/>
                  </a:lnTo>
                  <a:lnTo>
                    <a:pt x="2161019" y="38963"/>
                  </a:lnTo>
                  <a:lnTo>
                    <a:pt x="2166150" y="39649"/>
                  </a:lnTo>
                  <a:lnTo>
                    <a:pt x="2169337" y="41783"/>
                  </a:lnTo>
                  <a:lnTo>
                    <a:pt x="2168931" y="34290"/>
                  </a:lnTo>
                  <a:lnTo>
                    <a:pt x="2163838" y="36017"/>
                  </a:lnTo>
                  <a:lnTo>
                    <a:pt x="2161146" y="38252"/>
                  </a:lnTo>
                  <a:lnTo>
                    <a:pt x="2148789" y="34963"/>
                  </a:lnTo>
                  <a:lnTo>
                    <a:pt x="2148789" y="38646"/>
                  </a:lnTo>
                  <a:lnTo>
                    <a:pt x="2148459" y="38646"/>
                  </a:lnTo>
                  <a:lnTo>
                    <a:pt x="2146973" y="39916"/>
                  </a:lnTo>
                  <a:lnTo>
                    <a:pt x="2142807" y="41186"/>
                  </a:lnTo>
                  <a:lnTo>
                    <a:pt x="2138769" y="37376"/>
                  </a:lnTo>
                  <a:lnTo>
                    <a:pt x="2143455" y="38646"/>
                  </a:lnTo>
                  <a:lnTo>
                    <a:pt x="2146122" y="38646"/>
                  </a:lnTo>
                  <a:lnTo>
                    <a:pt x="2147620" y="37376"/>
                  </a:lnTo>
                  <a:lnTo>
                    <a:pt x="2148789" y="38646"/>
                  </a:lnTo>
                  <a:lnTo>
                    <a:pt x="2148789" y="34963"/>
                  </a:lnTo>
                  <a:lnTo>
                    <a:pt x="2143569" y="33566"/>
                  </a:lnTo>
                  <a:lnTo>
                    <a:pt x="2135695" y="31026"/>
                  </a:lnTo>
                  <a:lnTo>
                    <a:pt x="2130996" y="29756"/>
                  </a:lnTo>
                  <a:lnTo>
                    <a:pt x="2126323" y="28486"/>
                  </a:lnTo>
                  <a:lnTo>
                    <a:pt x="2119503" y="29756"/>
                  </a:lnTo>
                  <a:lnTo>
                    <a:pt x="2113648" y="28486"/>
                  </a:lnTo>
                  <a:lnTo>
                    <a:pt x="2103196" y="34836"/>
                  </a:lnTo>
                  <a:lnTo>
                    <a:pt x="2107171" y="32296"/>
                  </a:lnTo>
                  <a:lnTo>
                    <a:pt x="2109165" y="31026"/>
                  </a:lnTo>
                  <a:lnTo>
                    <a:pt x="2102662" y="31026"/>
                  </a:lnTo>
                  <a:lnTo>
                    <a:pt x="2094992" y="32296"/>
                  </a:lnTo>
                  <a:lnTo>
                    <a:pt x="2088489" y="32296"/>
                  </a:lnTo>
                  <a:lnTo>
                    <a:pt x="2088819" y="31026"/>
                  </a:lnTo>
                  <a:lnTo>
                    <a:pt x="2073592" y="31026"/>
                  </a:lnTo>
                  <a:lnTo>
                    <a:pt x="2057692" y="32296"/>
                  </a:lnTo>
                  <a:lnTo>
                    <a:pt x="2050503" y="31737"/>
                  </a:lnTo>
                  <a:lnTo>
                    <a:pt x="2051748" y="29552"/>
                  </a:lnTo>
                  <a:lnTo>
                    <a:pt x="2046211" y="26771"/>
                  </a:lnTo>
                  <a:lnTo>
                    <a:pt x="2041525" y="25476"/>
                  </a:lnTo>
                  <a:lnTo>
                    <a:pt x="2037689" y="25679"/>
                  </a:lnTo>
                  <a:lnTo>
                    <a:pt x="2044395" y="28790"/>
                  </a:lnTo>
                  <a:lnTo>
                    <a:pt x="2046935" y="31457"/>
                  </a:lnTo>
                  <a:lnTo>
                    <a:pt x="2041410" y="31026"/>
                  </a:lnTo>
                  <a:lnTo>
                    <a:pt x="2033206" y="28486"/>
                  </a:lnTo>
                  <a:lnTo>
                    <a:pt x="2025015" y="25946"/>
                  </a:lnTo>
                  <a:lnTo>
                    <a:pt x="2007412" y="25946"/>
                  </a:lnTo>
                  <a:lnTo>
                    <a:pt x="1999970" y="24676"/>
                  </a:lnTo>
                  <a:lnTo>
                    <a:pt x="1997430" y="20866"/>
                  </a:lnTo>
                  <a:lnTo>
                    <a:pt x="1989467" y="19596"/>
                  </a:lnTo>
                  <a:lnTo>
                    <a:pt x="1980603" y="18326"/>
                  </a:lnTo>
                  <a:lnTo>
                    <a:pt x="1972729" y="17056"/>
                  </a:lnTo>
                  <a:lnTo>
                    <a:pt x="1967712" y="18326"/>
                  </a:lnTo>
                  <a:lnTo>
                    <a:pt x="1957108" y="11976"/>
                  </a:lnTo>
                  <a:lnTo>
                    <a:pt x="1941296" y="10706"/>
                  </a:lnTo>
                  <a:lnTo>
                    <a:pt x="1910727" y="10706"/>
                  </a:lnTo>
                  <a:lnTo>
                    <a:pt x="1910283" y="17056"/>
                  </a:lnTo>
                  <a:lnTo>
                    <a:pt x="1902167" y="15786"/>
                  </a:lnTo>
                  <a:lnTo>
                    <a:pt x="1894141" y="17056"/>
                  </a:lnTo>
                  <a:lnTo>
                    <a:pt x="1885556" y="17056"/>
                  </a:lnTo>
                  <a:lnTo>
                    <a:pt x="1875764" y="18326"/>
                  </a:lnTo>
                  <a:lnTo>
                    <a:pt x="1876806" y="23406"/>
                  </a:lnTo>
                  <a:lnTo>
                    <a:pt x="1867408" y="24676"/>
                  </a:lnTo>
                  <a:lnTo>
                    <a:pt x="1856105" y="22136"/>
                  </a:lnTo>
                  <a:lnTo>
                    <a:pt x="1849818" y="20866"/>
                  </a:lnTo>
                  <a:lnTo>
                    <a:pt x="1843544" y="19596"/>
                  </a:lnTo>
                  <a:lnTo>
                    <a:pt x="1830374" y="18326"/>
                  </a:lnTo>
                  <a:lnTo>
                    <a:pt x="1832013" y="16040"/>
                  </a:lnTo>
                  <a:lnTo>
                    <a:pt x="1823300" y="13246"/>
                  </a:lnTo>
                  <a:lnTo>
                    <a:pt x="1790052" y="18326"/>
                  </a:lnTo>
                  <a:lnTo>
                    <a:pt x="1782241" y="17056"/>
                  </a:lnTo>
                  <a:lnTo>
                    <a:pt x="1774444" y="15786"/>
                  </a:lnTo>
                  <a:lnTo>
                    <a:pt x="1770291" y="17056"/>
                  </a:lnTo>
                  <a:lnTo>
                    <a:pt x="1766443" y="17056"/>
                  </a:lnTo>
                  <a:lnTo>
                    <a:pt x="1764842" y="15786"/>
                  </a:lnTo>
                  <a:lnTo>
                    <a:pt x="1763255" y="14516"/>
                  </a:lnTo>
                  <a:lnTo>
                    <a:pt x="1764423" y="15786"/>
                  </a:lnTo>
                  <a:lnTo>
                    <a:pt x="1759750" y="14516"/>
                  </a:lnTo>
                  <a:lnTo>
                    <a:pt x="1752066" y="14516"/>
                  </a:lnTo>
                  <a:lnTo>
                    <a:pt x="1746415" y="17056"/>
                  </a:lnTo>
                  <a:lnTo>
                    <a:pt x="1744192" y="10706"/>
                  </a:lnTo>
                  <a:lnTo>
                    <a:pt x="1743214" y="10706"/>
                  </a:lnTo>
                  <a:lnTo>
                    <a:pt x="1747189" y="9931"/>
                  </a:lnTo>
                  <a:lnTo>
                    <a:pt x="1750377" y="9766"/>
                  </a:lnTo>
                  <a:lnTo>
                    <a:pt x="1746656" y="7264"/>
                  </a:lnTo>
                  <a:lnTo>
                    <a:pt x="1738579" y="0"/>
                  </a:lnTo>
                  <a:lnTo>
                    <a:pt x="1739633" y="5321"/>
                  </a:lnTo>
                  <a:lnTo>
                    <a:pt x="1741462" y="9994"/>
                  </a:lnTo>
                  <a:lnTo>
                    <a:pt x="1737487" y="8166"/>
                  </a:lnTo>
                  <a:lnTo>
                    <a:pt x="1738541" y="13246"/>
                  </a:lnTo>
                  <a:lnTo>
                    <a:pt x="1741093" y="18326"/>
                  </a:lnTo>
                  <a:lnTo>
                    <a:pt x="1738426" y="18326"/>
                  </a:lnTo>
                  <a:lnTo>
                    <a:pt x="1733943" y="20866"/>
                  </a:lnTo>
                  <a:lnTo>
                    <a:pt x="1730057" y="17056"/>
                  </a:lnTo>
                  <a:lnTo>
                    <a:pt x="1718564" y="17056"/>
                  </a:lnTo>
                  <a:lnTo>
                    <a:pt x="1713191" y="13246"/>
                  </a:lnTo>
                  <a:lnTo>
                    <a:pt x="1707159" y="17056"/>
                  </a:lnTo>
                  <a:lnTo>
                    <a:pt x="1697482" y="18326"/>
                  </a:lnTo>
                  <a:lnTo>
                    <a:pt x="1687842" y="22136"/>
                  </a:lnTo>
                  <a:lnTo>
                    <a:pt x="1681937" y="27216"/>
                  </a:lnTo>
                  <a:lnTo>
                    <a:pt x="1682254" y="25946"/>
                  </a:lnTo>
                  <a:lnTo>
                    <a:pt x="1679917" y="24676"/>
                  </a:lnTo>
                  <a:lnTo>
                    <a:pt x="1683753" y="24676"/>
                  </a:lnTo>
                  <a:lnTo>
                    <a:pt x="1677898" y="23406"/>
                  </a:lnTo>
                  <a:lnTo>
                    <a:pt x="1671713" y="22136"/>
                  </a:lnTo>
                  <a:lnTo>
                    <a:pt x="1666062" y="24676"/>
                  </a:lnTo>
                  <a:lnTo>
                    <a:pt x="1662988" y="17056"/>
                  </a:lnTo>
                  <a:lnTo>
                    <a:pt x="1648904" y="27216"/>
                  </a:lnTo>
                  <a:lnTo>
                    <a:pt x="1646377" y="25946"/>
                  </a:lnTo>
                  <a:lnTo>
                    <a:pt x="1641348" y="23406"/>
                  </a:lnTo>
                  <a:lnTo>
                    <a:pt x="1636991" y="20866"/>
                  </a:lnTo>
                  <a:lnTo>
                    <a:pt x="1646275" y="14516"/>
                  </a:lnTo>
                  <a:lnTo>
                    <a:pt x="1635099" y="18326"/>
                  </a:lnTo>
                  <a:lnTo>
                    <a:pt x="1628775" y="19596"/>
                  </a:lnTo>
                  <a:lnTo>
                    <a:pt x="1623174" y="22136"/>
                  </a:lnTo>
                  <a:lnTo>
                    <a:pt x="1614170" y="25946"/>
                  </a:lnTo>
                  <a:lnTo>
                    <a:pt x="1615465" y="20866"/>
                  </a:lnTo>
                  <a:lnTo>
                    <a:pt x="1609293" y="20866"/>
                  </a:lnTo>
                  <a:lnTo>
                    <a:pt x="1599679" y="28486"/>
                  </a:lnTo>
                  <a:lnTo>
                    <a:pt x="1598739" y="27216"/>
                  </a:lnTo>
                  <a:lnTo>
                    <a:pt x="1596885" y="24676"/>
                  </a:lnTo>
                  <a:lnTo>
                    <a:pt x="1595958" y="23406"/>
                  </a:lnTo>
                  <a:lnTo>
                    <a:pt x="1579702" y="19596"/>
                  </a:lnTo>
                  <a:lnTo>
                    <a:pt x="1553895" y="18326"/>
                  </a:lnTo>
                  <a:lnTo>
                    <a:pt x="1524279" y="17056"/>
                  </a:lnTo>
                  <a:lnTo>
                    <a:pt x="1496580" y="13246"/>
                  </a:lnTo>
                  <a:lnTo>
                    <a:pt x="1496631" y="18326"/>
                  </a:lnTo>
                  <a:lnTo>
                    <a:pt x="1490624" y="17056"/>
                  </a:lnTo>
                  <a:lnTo>
                    <a:pt x="1483144" y="14516"/>
                  </a:lnTo>
                  <a:lnTo>
                    <a:pt x="1478775" y="18326"/>
                  </a:lnTo>
                  <a:lnTo>
                    <a:pt x="1477073" y="15786"/>
                  </a:lnTo>
                  <a:lnTo>
                    <a:pt x="1471549" y="13246"/>
                  </a:lnTo>
                  <a:lnTo>
                    <a:pt x="1474368" y="11976"/>
                  </a:lnTo>
                  <a:lnTo>
                    <a:pt x="1477200" y="10706"/>
                  </a:lnTo>
                  <a:lnTo>
                    <a:pt x="1465516" y="11976"/>
                  </a:lnTo>
                  <a:lnTo>
                    <a:pt x="1456004" y="10706"/>
                  </a:lnTo>
                  <a:lnTo>
                    <a:pt x="1447634" y="10706"/>
                  </a:lnTo>
                  <a:lnTo>
                    <a:pt x="1439367" y="15786"/>
                  </a:lnTo>
                  <a:lnTo>
                    <a:pt x="1437665" y="11976"/>
                  </a:lnTo>
                  <a:lnTo>
                    <a:pt x="1443316" y="9436"/>
                  </a:lnTo>
                  <a:lnTo>
                    <a:pt x="1441297" y="8166"/>
                  </a:lnTo>
                  <a:lnTo>
                    <a:pt x="1435328" y="11976"/>
                  </a:lnTo>
                  <a:lnTo>
                    <a:pt x="1433626" y="8166"/>
                  </a:lnTo>
                  <a:lnTo>
                    <a:pt x="1431607" y="6896"/>
                  </a:lnTo>
                  <a:lnTo>
                    <a:pt x="1435760" y="5626"/>
                  </a:lnTo>
                  <a:lnTo>
                    <a:pt x="1438757" y="4356"/>
                  </a:lnTo>
                  <a:lnTo>
                    <a:pt x="1428229" y="5626"/>
                  </a:lnTo>
                  <a:lnTo>
                    <a:pt x="1428191" y="51346"/>
                  </a:lnTo>
                  <a:lnTo>
                    <a:pt x="1426375" y="52616"/>
                  </a:lnTo>
                  <a:lnTo>
                    <a:pt x="1421688" y="51346"/>
                  </a:lnTo>
                  <a:lnTo>
                    <a:pt x="1418501" y="50076"/>
                  </a:lnTo>
                  <a:lnTo>
                    <a:pt x="1421168" y="48806"/>
                  </a:lnTo>
                  <a:lnTo>
                    <a:pt x="1428191" y="51346"/>
                  </a:lnTo>
                  <a:lnTo>
                    <a:pt x="1428191" y="5664"/>
                  </a:lnTo>
                  <a:lnTo>
                    <a:pt x="1422234" y="10706"/>
                  </a:lnTo>
                  <a:lnTo>
                    <a:pt x="1419288" y="17056"/>
                  </a:lnTo>
                  <a:lnTo>
                    <a:pt x="1417929" y="24676"/>
                  </a:lnTo>
                  <a:lnTo>
                    <a:pt x="1409204" y="19596"/>
                  </a:lnTo>
                  <a:lnTo>
                    <a:pt x="1403870" y="20866"/>
                  </a:lnTo>
                  <a:lnTo>
                    <a:pt x="1398092" y="27216"/>
                  </a:lnTo>
                  <a:lnTo>
                    <a:pt x="1395234" y="24676"/>
                  </a:lnTo>
                  <a:lnTo>
                    <a:pt x="1392466" y="23406"/>
                  </a:lnTo>
                  <a:lnTo>
                    <a:pt x="1389697" y="22136"/>
                  </a:lnTo>
                  <a:lnTo>
                    <a:pt x="1400352" y="19596"/>
                  </a:lnTo>
                  <a:lnTo>
                    <a:pt x="1391805" y="18326"/>
                  </a:lnTo>
                  <a:lnTo>
                    <a:pt x="1378940" y="18326"/>
                  </a:lnTo>
                  <a:lnTo>
                    <a:pt x="1367028" y="19596"/>
                  </a:lnTo>
                  <a:lnTo>
                    <a:pt x="1361351" y="23406"/>
                  </a:lnTo>
                  <a:lnTo>
                    <a:pt x="1359331" y="22136"/>
                  </a:lnTo>
                  <a:lnTo>
                    <a:pt x="1352511" y="24676"/>
                  </a:lnTo>
                  <a:lnTo>
                    <a:pt x="1330401" y="24676"/>
                  </a:lnTo>
                  <a:lnTo>
                    <a:pt x="1321816" y="25946"/>
                  </a:lnTo>
                  <a:lnTo>
                    <a:pt x="1325333" y="27216"/>
                  </a:lnTo>
                  <a:lnTo>
                    <a:pt x="1321257" y="31026"/>
                  </a:lnTo>
                  <a:lnTo>
                    <a:pt x="1302842" y="31026"/>
                  </a:lnTo>
                  <a:lnTo>
                    <a:pt x="1303159" y="29756"/>
                  </a:lnTo>
                  <a:lnTo>
                    <a:pt x="1296606" y="28486"/>
                  </a:lnTo>
                  <a:lnTo>
                    <a:pt x="1290053" y="27216"/>
                  </a:lnTo>
                  <a:lnTo>
                    <a:pt x="1284808" y="28486"/>
                  </a:lnTo>
                  <a:lnTo>
                    <a:pt x="1279842" y="28486"/>
                  </a:lnTo>
                  <a:lnTo>
                    <a:pt x="1267587" y="25946"/>
                  </a:lnTo>
                  <a:lnTo>
                    <a:pt x="1269809" y="31026"/>
                  </a:lnTo>
                  <a:lnTo>
                    <a:pt x="1265237" y="36106"/>
                  </a:lnTo>
                  <a:lnTo>
                    <a:pt x="1256157" y="33566"/>
                  </a:lnTo>
                  <a:lnTo>
                    <a:pt x="1244841" y="29756"/>
                  </a:lnTo>
                  <a:lnTo>
                    <a:pt x="1233589" y="29756"/>
                  </a:lnTo>
                  <a:lnTo>
                    <a:pt x="1239126" y="33566"/>
                  </a:lnTo>
                  <a:lnTo>
                    <a:pt x="1232230" y="32296"/>
                  </a:lnTo>
                  <a:lnTo>
                    <a:pt x="1228864" y="29756"/>
                  </a:lnTo>
                  <a:lnTo>
                    <a:pt x="1220444" y="23406"/>
                  </a:lnTo>
                  <a:lnTo>
                    <a:pt x="1215402" y="19596"/>
                  </a:lnTo>
                  <a:lnTo>
                    <a:pt x="1208582" y="15786"/>
                  </a:lnTo>
                  <a:lnTo>
                    <a:pt x="1206246" y="15786"/>
                  </a:lnTo>
                  <a:lnTo>
                    <a:pt x="1211567" y="14516"/>
                  </a:lnTo>
                  <a:lnTo>
                    <a:pt x="1213065" y="13246"/>
                  </a:lnTo>
                  <a:lnTo>
                    <a:pt x="1203706" y="11976"/>
                  </a:lnTo>
                  <a:lnTo>
                    <a:pt x="1202182" y="14516"/>
                  </a:lnTo>
                  <a:lnTo>
                    <a:pt x="1201623" y="19596"/>
                  </a:lnTo>
                  <a:lnTo>
                    <a:pt x="1195146" y="23406"/>
                  </a:lnTo>
                  <a:lnTo>
                    <a:pt x="1193698" y="22136"/>
                  </a:lnTo>
                  <a:lnTo>
                    <a:pt x="1192276" y="20866"/>
                  </a:lnTo>
                  <a:lnTo>
                    <a:pt x="1198041" y="13246"/>
                  </a:lnTo>
                  <a:lnTo>
                    <a:pt x="1180896" y="13246"/>
                  </a:lnTo>
                  <a:lnTo>
                    <a:pt x="1176578" y="15176"/>
                  </a:lnTo>
                  <a:lnTo>
                    <a:pt x="1176578" y="72936"/>
                  </a:lnTo>
                  <a:lnTo>
                    <a:pt x="1167625" y="78016"/>
                  </a:lnTo>
                  <a:lnTo>
                    <a:pt x="1164755" y="74206"/>
                  </a:lnTo>
                  <a:lnTo>
                    <a:pt x="1167866" y="67856"/>
                  </a:lnTo>
                  <a:lnTo>
                    <a:pt x="1171905" y="71666"/>
                  </a:lnTo>
                  <a:lnTo>
                    <a:pt x="1176578" y="72936"/>
                  </a:lnTo>
                  <a:lnTo>
                    <a:pt x="1176578" y="15176"/>
                  </a:lnTo>
                  <a:lnTo>
                    <a:pt x="1169517" y="18326"/>
                  </a:lnTo>
                  <a:lnTo>
                    <a:pt x="1156436" y="22136"/>
                  </a:lnTo>
                  <a:lnTo>
                    <a:pt x="1144219" y="20866"/>
                  </a:lnTo>
                  <a:lnTo>
                    <a:pt x="1147089" y="24676"/>
                  </a:lnTo>
                  <a:lnTo>
                    <a:pt x="1151445" y="27216"/>
                  </a:lnTo>
                  <a:lnTo>
                    <a:pt x="1144308" y="29756"/>
                  </a:lnTo>
                  <a:lnTo>
                    <a:pt x="1134973" y="28486"/>
                  </a:lnTo>
                  <a:lnTo>
                    <a:pt x="1124077" y="25946"/>
                  </a:lnTo>
                  <a:lnTo>
                    <a:pt x="1113193" y="25946"/>
                  </a:lnTo>
                  <a:lnTo>
                    <a:pt x="1103922" y="29756"/>
                  </a:lnTo>
                  <a:lnTo>
                    <a:pt x="1102753" y="29756"/>
                  </a:lnTo>
                  <a:lnTo>
                    <a:pt x="1101902" y="28486"/>
                  </a:lnTo>
                  <a:lnTo>
                    <a:pt x="1094092" y="29756"/>
                  </a:lnTo>
                  <a:lnTo>
                    <a:pt x="1084656" y="33566"/>
                  </a:lnTo>
                  <a:lnTo>
                    <a:pt x="1075804" y="36106"/>
                  </a:lnTo>
                  <a:lnTo>
                    <a:pt x="1069809" y="39916"/>
                  </a:lnTo>
                  <a:lnTo>
                    <a:pt x="1058189" y="32296"/>
                  </a:lnTo>
                  <a:lnTo>
                    <a:pt x="1040726" y="36106"/>
                  </a:lnTo>
                  <a:lnTo>
                    <a:pt x="1024648" y="39916"/>
                  </a:lnTo>
                  <a:lnTo>
                    <a:pt x="1020165" y="36106"/>
                  </a:lnTo>
                  <a:lnTo>
                    <a:pt x="1017181" y="33566"/>
                  </a:lnTo>
                  <a:lnTo>
                    <a:pt x="991184" y="36106"/>
                  </a:lnTo>
                  <a:lnTo>
                    <a:pt x="991831" y="34836"/>
                  </a:lnTo>
                  <a:lnTo>
                    <a:pt x="981214" y="34836"/>
                  </a:lnTo>
                  <a:lnTo>
                    <a:pt x="973582" y="37376"/>
                  </a:lnTo>
                  <a:lnTo>
                    <a:pt x="968082" y="41186"/>
                  </a:lnTo>
                  <a:lnTo>
                    <a:pt x="963891" y="43726"/>
                  </a:lnTo>
                  <a:lnTo>
                    <a:pt x="960374" y="43726"/>
                  </a:lnTo>
                  <a:lnTo>
                    <a:pt x="962190" y="41186"/>
                  </a:lnTo>
                  <a:lnTo>
                    <a:pt x="962507" y="39916"/>
                  </a:lnTo>
                  <a:lnTo>
                    <a:pt x="937120" y="39916"/>
                  </a:lnTo>
                  <a:lnTo>
                    <a:pt x="927747" y="43726"/>
                  </a:lnTo>
                  <a:lnTo>
                    <a:pt x="915720" y="50076"/>
                  </a:lnTo>
                  <a:lnTo>
                    <a:pt x="914831" y="47536"/>
                  </a:lnTo>
                  <a:lnTo>
                    <a:pt x="913930" y="44996"/>
                  </a:lnTo>
                  <a:lnTo>
                    <a:pt x="913498" y="43726"/>
                  </a:lnTo>
                  <a:lnTo>
                    <a:pt x="905510" y="44996"/>
                  </a:lnTo>
                  <a:lnTo>
                    <a:pt x="890930" y="43726"/>
                  </a:lnTo>
                  <a:lnTo>
                    <a:pt x="872947" y="42456"/>
                  </a:lnTo>
                  <a:lnTo>
                    <a:pt x="854773" y="47536"/>
                  </a:lnTo>
                  <a:lnTo>
                    <a:pt x="855091" y="46266"/>
                  </a:lnTo>
                  <a:lnTo>
                    <a:pt x="855421" y="44996"/>
                  </a:lnTo>
                  <a:lnTo>
                    <a:pt x="856919" y="43726"/>
                  </a:lnTo>
                  <a:lnTo>
                    <a:pt x="835482" y="46266"/>
                  </a:lnTo>
                  <a:lnTo>
                    <a:pt x="813473" y="43726"/>
                  </a:lnTo>
                  <a:lnTo>
                    <a:pt x="794766" y="44996"/>
                  </a:lnTo>
                  <a:lnTo>
                    <a:pt x="783272" y="55156"/>
                  </a:lnTo>
                  <a:lnTo>
                    <a:pt x="766305" y="61506"/>
                  </a:lnTo>
                  <a:lnTo>
                    <a:pt x="775614" y="62776"/>
                  </a:lnTo>
                  <a:lnTo>
                    <a:pt x="774687" y="66586"/>
                  </a:lnTo>
                  <a:lnTo>
                    <a:pt x="771271" y="70396"/>
                  </a:lnTo>
                  <a:lnTo>
                    <a:pt x="773099" y="74206"/>
                  </a:lnTo>
                  <a:lnTo>
                    <a:pt x="765492" y="74206"/>
                  </a:lnTo>
                  <a:lnTo>
                    <a:pt x="758837" y="71666"/>
                  </a:lnTo>
                  <a:lnTo>
                    <a:pt x="755942" y="69126"/>
                  </a:lnTo>
                  <a:lnTo>
                    <a:pt x="759688" y="67856"/>
                  </a:lnTo>
                  <a:lnTo>
                    <a:pt x="762025" y="67856"/>
                  </a:lnTo>
                  <a:lnTo>
                    <a:pt x="758913" y="62776"/>
                  </a:lnTo>
                  <a:lnTo>
                    <a:pt x="748906" y="61506"/>
                  </a:lnTo>
                  <a:lnTo>
                    <a:pt x="738212" y="61506"/>
                  </a:lnTo>
                  <a:lnTo>
                    <a:pt x="733069" y="58966"/>
                  </a:lnTo>
                  <a:lnTo>
                    <a:pt x="699439" y="61506"/>
                  </a:lnTo>
                  <a:lnTo>
                    <a:pt x="602653" y="65316"/>
                  </a:lnTo>
                  <a:lnTo>
                    <a:pt x="608063" y="72936"/>
                  </a:lnTo>
                  <a:lnTo>
                    <a:pt x="593890" y="74206"/>
                  </a:lnTo>
                  <a:lnTo>
                    <a:pt x="589203" y="72936"/>
                  </a:lnTo>
                  <a:lnTo>
                    <a:pt x="588149" y="67856"/>
                  </a:lnTo>
                  <a:lnTo>
                    <a:pt x="598487" y="66586"/>
                  </a:lnTo>
                  <a:lnTo>
                    <a:pt x="592112" y="62776"/>
                  </a:lnTo>
                  <a:lnTo>
                    <a:pt x="581533" y="74206"/>
                  </a:lnTo>
                  <a:lnTo>
                    <a:pt x="581202" y="75476"/>
                  </a:lnTo>
                  <a:lnTo>
                    <a:pt x="573214" y="72936"/>
                  </a:lnTo>
                  <a:lnTo>
                    <a:pt x="575843" y="69126"/>
                  </a:lnTo>
                  <a:lnTo>
                    <a:pt x="581304" y="65316"/>
                  </a:lnTo>
                  <a:lnTo>
                    <a:pt x="581774" y="64046"/>
                  </a:lnTo>
                  <a:lnTo>
                    <a:pt x="573773" y="65316"/>
                  </a:lnTo>
                  <a:lnTo>
                    <a:pt x="576122" y="66586"/>
                  </a:lnTo>
                  <a:lnTo>
                    <a:pt x="569823" y="70396"/>
                  </a:lnTo>
                  <a:lnTo>
                    <a:pt x="570026" y="74206"/>
                  </a:lnTo>
                  <a:lnTo>
                    <a:pt x="557022" y="75476"/>
                  </a:lnTo>
                  <a:lnTo>
                    <a:pt x="548500" y="74206"/>
                  </a:lnTo>
                  <a:lnTo>
                    <a:pt x="541350" y="78016"/>
                  </a:lnTo>
                  <a:lnTo>
                    <a:pt x="544982" y="74206"/>
                  </a:lnTo>
                  <a:lnTo>
                    <a:pt x="548500" y="74206"/>
                  </a:lnTo>
                  <a:lnTo>
                    <a:pt x="550913" y="71666"/>
                  </a:lnTo>
                  <a:lnTo>
                    <a:pt x="552132" y="70396"/>
                  </a:lnTo>
                  <a:lnTo>
                    <a:pt x="549465" y="71666"/>
                  </a:lnTo>
                  <a:lnTo>
                    <a:pt x="548297" y="70396"/>
                  </a:lnTo>
                  <a:lnTo>
                    <a:pt x="544461" y="71666"/>
                  </a:lnTo>
                  <a:lnTo>
                    <a:pt x="526453" y="72936"/>
                  </a:lnTo>
                  <a:lnTo>
                    <a:pt x="534847" y="78016"/>
                  </a:lnTo>
                  <a:lnTo>
                    <a:pt x="529209" y="80556"/>
                  </a:lnTo>
                  <a:lnTo>
                    <a:pt x="524827" y="81826"/>
                  </a:lnTo>
                  <a:lnTo>
                    <a:pt x="523633" y="83096"/>
                  </a:lnTo>
                  <a:lnTo>
                    <a:pt x="527583" y="86906"/>
                  </a:lnTo>
                  <a:lnTo>
                    <a:pt x="510921" y="83096"/>
                  </a:lnTo>
                  <a:lnTo>
                    <a:pt x="486918" y="84366"/>
                  </a:lnTo>
                  <a:lnTo>
                    <a:pt x="463943" y="86906"/>
                  </a:lnTo>
                  <a:lnTo>
                    <a:pt x="450342" y="88176"/>
                  </a:lnTo>
                  <a:lnTo>
                    <a:pt x="442087" y="91986"/>
                  </a:lnTo>
                  <a:lnTo>
                    <a:pt x="433374" y="94526"/>
                  </a:lnTo>
                  <a:lnTo>
                    <a:pt x="424040" y="95796"/>
                  </a:lnTo>
                  <a:lnTo>
                    <a:pt x="413880" y="97066"/>
                  </a:lnTo>
                  <a:lnTo>
                    <a:pt x="417385" y="98336"/>
                  </a:lnTo>
                  <a:lnTo>
                    <a:pt x="420458" y="104686"/>
                  </a:lnTo>
                  <a:lnTo>
                    <a:pt x="408952" y="105956"/>
                  </a:lnTo>
                  <a:lnTo>
                    <a:pt x="406107" y="97066"/>
                  </a:lnTo>
                  <a:lnTo>
                    <a:pt x="396938" y="95796"/>
                  </a:lnTo>
                  <a:lnTo>
                    <a:pt x="385318" y="95796"/>
                  </a:lnTo>
                  <a:lnTo>
                    <a:pt x="375107" y="90716"/>
                  </a:lnTo>
                  <a:lnTo>
                    <a:pt x="374129" y="95796"/>
                  </a:lnTo>
                  <a:lnTo>
                    <a:pt x="363702" y="98336"/>
                  </a:lnTo>
                  <a:lnTo>
                    <a:pt x="354088" y="102146"/>
                  </a:lnTo>
                  <a:lnTo>
                    <a:pt x="355574" y="107226"/>
                  </a:lnTo>
                  <a:lnTo>
                    <a:pt x="351053" y="105956"/>
                  </a:lnTo>
                  <a:lnTo>
                    <a:pt x="350304" y="104686"/>
                  </a:lnTo>
                  <a:lnTo>
                    <a:pt x="349948" y="100876"/>
                  </a:lnTo>
                  <a:lnTo>
                    <a:pt x="346646" y="98336"/>
                  </a:lnTo>
                  <a:lnTo>
                    <a:pt x="328295" y="103416"/>
                  </a:lnTo>
                  <a:lnTo>
                    <a:pt x="286588" y="105956"/>
                  </a:lnTo>
                  <a:lnTo>
                    <a:pt x="264477" y="108496"/>
                  </a:lnTo>
                  <a:lnTo>
                    <a:pt x="263829" y="111036"/>
                  </a:lnTo>
                  <a:lnTo>
                    <a:pt x="269367" y="113576"/>
                  </a:lnTo>
                  <a:lnTo>
                    <a:pt x="263385" y="117386"/>
                  </a:lnTo>
                  <a:lnTo>
                    <a:pt x="246786" y="108496"/>
                  </a:lnTo>
                  <a:lnTo>
                    <a:pt x="243649" y="112306"/>
                  </a:lnTo>
                  <a:lnTo>
                    <a:pt x="241363" y="114846"/>
                  </a:lnTo>
                  <a:lnTo>
                    <a:pt x="237832" y="117386"/>
                  </a:lnTo>
                  <a:lnTo>
                    <a:pt x="231000" y="116116"/>
                  </a:lnTo>
                  <a:lnTo>
                    <a:pt x="235038" y="119926"/>
                  </a:lnTo>
                  <a:lnTo>
                    <a:pt x="232054" y="121196"/>
                  </a:lnTo>
                  <a:lnTo>
                    <a:pt x="188125" y="125006"/>
                  </a:lnTo>
                  <a:lnTo>
                    <a:pt x="99974" y="140246"/>
                  </a:lnTo>
                  <a:lnTo>
                    <a:pt x="54508" y="138976"/>
                  </a:lnTo>
                  <a:lnTo>
                    <a:pt x="62699" y="141516"/>
                  </a:lnTo>
                  <a:lnTo>
                    <a:pt x="58547" y="142786"/>
                  </a:lnTo>
                  <a:lnTo>
                    <a:pt x="51714" y="144056"/>
                  </a:lnTo>
                  <a:lnTo>
                    <a:pt x="55549" y="144056"/>
                  </a:lnTo>
                  <a:lnTo>
                    <a:pt x="52768" y="150406"/>
                  </a:lnTo>
                  <a:lnTo>
                    <a:pt x="53301" y="152946"/>
                  </a:lnTo>
                  <a:lnTo>
                    <a:pt x="27736" y="149136"/>
                  </a:lnTo>
                  <a:lnTo>
                    <a:pt x="21958" y="154216"/>
                  </a:lnTo>
                  <a:lnTo>
                    <a:pt x="12865" y="156756"/>
                  </a:lnTo>
                  <a:lnTo>
                    <a:pt x="4254" y="158026"/>
                  </a:lnTo>
                  <a:lnTo>
                    <a:pt x="0" y="163106"/>
                  </a:lnTo>
                  <a:lnTo>
                    <a:pt x="7150" y="160566"/>
                  </a:lnTo>
                  <a:lnTo>
                    <a:pt x="6604" y="166916"/>
                  </a:lnTo>
                  <a:lnTo>
                    <a:pt x="13182" y="174536"/>
                  </a:lnTo>
                  <a:lnTo>
                    <a:pt x="21348" y="180886"/>
                  </a:lnTo>
                  <a:lnTo>
                    <a:pt x="25615" y="188506"/>
                  </a:lnTo>
                  <a:lnTo>
                    <a:pt x="35077" y="184696"/>
                  </a:lnTo>
                  <a:lnTo>
                    <a:pt x="47650" y="187236"/>
                  </a:lnTo>
                  <a:lnTo>
                    <a:pt x="61404" y="187236"/>
                  </a:lnTo>
                  <a:lnTo>
                    <a:pt x="66611" y="184696"/>
                  </a:lnTo>
                  <a:lnTo>
                    <a:pt x="74422" y="180886"/>
                  </a:lnTo>
                  <a:lnTo>
                    <a:pt x="78371" y="181965"/>
                  </a:lnTo>
                  <a:lnTo>
                    <a:pt x="80759" y="180886"/>
                  </a:lnTo>
                  <a:lnTo>
                    <a:pt x="83591" y="179616"/>
                  </a:lnTo>
                  <a:lnTo>
                    <a:pt x="94780" y="180886"/>
                  </a:lnTo>
                  <a:lnTo>
                    <a:pt x="94462" y="182156"/>
                  </a:lnTo>
                  <a:lnTo>
                    <a:pt x="107594" y="179616"/>
                  </a:lnTo>
                  <a:lnTo>
                    <a:pt x="114173" y="178346"/>
                  </a:lnTo>
                  <a:lnTo>
                    <a:pt x="131457" y="177076"/>
                  </a:lnTo>
                  <a:lnTo>
                    <a:pt x="149504" y="177076"/>
                  </a:lnTo>
                  <a:lnTo>
                    <a:pt x="171500" y="175806"/>
                  </a:lnTo>
                  <a:lnTo>
                    <a:pt x="167779" y="171996"/>
                  </a:lnTo>
                  <a:lnTo>
                    <a:pt x="175463" y="170726"/>
                  </a:lnTo>
                  <a:lnTo>
                    <a:pt x="167017" y="170726"/>
                  </a:lnTo>
                  <a:lnTo>
                    <a:pt x="166738" y="165646"/>
                  </a:lnTo>
                  <a:lnTo>
                    <a:pt x="179603" y="169456"/>
                  </a:lnTo>
                  <a:lnTo>
                    <a:pt x="197573" y="166916"/>
                  </a:lnTo>
                  <a:lnTo>
                    <a:pt x="214972" y="165646"/>
                  </a:lnTo>
                  <a:lnTo>
                    <a:pt x="226174" y="169456"/>
                  </a:lnTo>
                  <a:lnTo>
                    <a:pt x="230632" y="168186"/>
                  </a:lnTo>
                  <a:lnTo>
                    <a:pt x="229806" y="165646"/>
                  </a:lnTo>
                  <a:lnTo>
                    <a:pt x="228968" y="163106"/>
                  </a:lnTo>
                  <a:lnTo>
                    <a:pt x="233438" y="161836"/>
                  </a:lnTo>
                  <a:lnTo>
                    <a:pt x="236308" y="165646"/>
                  </a:lnTo>
                  <a:lnTo>
                    <a:pt x="238150" y="161836"/>
                  </a:lnTo>
                  <a:lnTo>
                    <a:pt x="238772" y="160566"/>
                  </a:lnTo>
                  <a:lnTo>
                    <a:pt x="246443" y="160566"/>
                  </a:lnTo>
                  <a:lnTo>
                    <a:pt x="250482" y="164376"/>
                  </a:lnTo>
                  <a:lnTo>
                    <a:pt x="251002" y="166916"/>
                  </a:lnTo>
                  <a:lnTo>
                    <a:pt x="249834" y="166916"/>
                  </a:lnTo>
                  <a:lnTo>
                    <a:pt x="245681" y="168186"/>
                  </a:lnTo>
                  <a:lnTo>
                    <a:pt x="244182" y="168186"/>
                  </a:lnTo>
                  <a:lnTo>
                    <a:pt x="252844" y="169456"/>
                  </a:lnTo>
                  <a:lnTo>
                    <a:pt x="261899" y="166916"/>
                  </a:lnTo>
                  <a:lnTo>
                    <a:pt x="269633" y="164376"/>
                  </a:lnTo>
                  <a:lnTo>
                    <a:pt x="263156" y="164376"/>
                  </a:lnTo>
                  <a:lnTo>
                    <a:pt x="280898" y="160566"/>
                  </a:lnTo>
                  <a:lnTo>
                    <a:pt x="286816" y="159296"/>
                  </a:lnTo>
                  <a:lnTo>
                    <a:pt x="311797" y="155486"/>
                  </a:lnTo>
                  <a:lnTo>
                    <a:pt x="324167" y="152946"/>
                  </a:lnTo>
                  <a:lnTo>
                    <a:pt x="336524" y="150406"/>
                  </a:lnTo>
                  <a:lnTo>
                    <a:pt x="359422" y="144056"/>
                  </a:lnTo>
                  <a:lnTo>
                    <a:pt x="356235" y="141516"/>
                  </a:lnTo>
                  <a:lnTo>
                    <a:pt x="360464" y="140246"/>
                  </a:lnTo>
                  <a:lnTo>
                    <a:pt x="368947" y="137706"/>
                  </a:lnTo>
                  <a:lnTo>
                    <a:pt x="377012" y="137706"/>
                  </a:lnTo>
                  <a:lnTo>
                    <a:pt x="385394" y="138976"/>
                  </a:lnTo>
                  <a:lnTo>
                    <a:pt x="392226" y="137706"/>
                  </a:lnTo>
                  <a:lnTo>
                    <a:pt x="399072" y="136436"/>
                  </a:lnTo>
                  <a:lnTo>
                    <a:pt x="398754" y="137706"/>
                  </a:lnTo>
                  <a:lnTo>
                    <a:pt x="400354" y="136436"/>
                  </a:lnTo>
                  <a:lnTo>
                    <a:pt x="403555" y="133896"/>
                  </a:lnTo>
                  <a:lnTo>
                    <a:pt x="416877" y="131356"/>
                  </a:lnTo>
                  <a:lnTo>
                    <a:pt x="416204" y="133896"/>
                  </a:lnTo>
                  <a:lnTo>
                    <a:pt x="419976" y="136436"/>
                  </a:lnTo>
                  <a:lnTo>
                    <a:pt x="423481" y="137706"/>
                  </a:lnTo>
                  <a:lnTo>
                    <a:pt x="421970" y="140246"/>
                  </a:lnTo>
                  <a:lnTo>
                    <a:pt x="434047" y="136436"/>
                  </a:lnTo>
                  <a:lnTo>
                    <a:pt x="438543" y="132626"/>
                  </a:lnTo>
                  <a:lnTo>
                    <a:pt x="439940" y="131356"/>
                  </a:lnTo>
                  <a:lnTo>
                    <a:pt x="441337" y="130086"/>
                  </a:lnTo>
                  <a:lnTo>
                    <a:pt x="448335" y="122466"/>
                  </a:lnTo>
                  <a:lnTo>
                    <a:pt x="452374" y="126276"/>
                  </a:lnTo>
                  <a:lnTo>
                    <a:pt x="456222" y="122466"/>
                  </a:lnTo>
                  <a:lnTo>
                    <a:pt x="457504" y="121196"/>
                  </a:lnTo>
                  <a:lnTo>
                    <a:pt x="458139" y="118656"/>
                  </a:lnTo>
                  <a:lnTo>
                    <a:pt x="469976" y="117386"/>
                  </a:lnTo>
                  <a:lnTo>
                    <a:pt x="466839" y="119926"/>
                  </a:lnTo>
                  <a:lnTo>
                    <a:pt x="469061" y="122466"/>
                  </a:lnTo>
                  <a:lnTo>
                    <a:pt x="471220" y="126276"/>
                  </a:lnTo>
                  <a:lnTo>
                    <a:pt x="467918" y="128816"/>
                  </a:lnTo>
                  <a:lnTo>
                    <a:pt x="485571" y="130086"/>
                  </a:lnTo>
                  <a:lnTo>
                    <a:pt x="498792" y="126276"/>
                  </a:lnTo>
                  <a:lnTo>
                    <a:pt x="509346" y="123736"/>
                  </a:lnTo>
                  <a:lnTo>
                    <a:pt x="518960" y="127546"/>
                  </a:lnTo>
                  <a:lnTo>
                    <a:pt x="519404" y="123736"/>
                  </a:lnTo>
                  <a:lnTo>
                    <a:pt x="519709" y="121196"/>
                  </a:lnTo>
                  <a:lnTo>
                    <a:pt x="512025" y="119926"/>
                  </a:lnTo>
                  <a:lnTo>
                    <a:pt x="503567" y="121196"/>
                  </a:lnTo>
                  <a:lnTo>
                    <a:pt x="502043" y="119926"/>
                  </a:lnTo>
                  <a:lnTo>
                    <a:pt x="500748" y="117386"/>
                  </a:lnTo>
                  <a:lnTo>
                    <a:pt x="505028" y="113576"/>
                  </a:lnTo>
                  <a:lnTo>
                    <a:pt x="511987" y="111036"/>
                  </a:lnTo>
                  <a:lnTo>
                    <a:pt x="518795" y="109766"/>
                  </a:lnTo>
                  <a:lnTo>
                    <a:pt x="524878" y="111036"/>
                  </a:lnTo>
                  <a:lnTo>
                    <a:pt x="532371" y="116116"/>
                  </a:lnTo>
                  <a:lnTo>
                    <a:pt x="542353" y="119926"/>
                  </a:lnTo>
                  <a:lnTo>
                    <a:pt x="555942" y="121196"/>
                  </a:lnTo>
                  <a:lnTo>
                    <a:pt x="554456" y="121196"/>
                  </a:lnTo>
                  <a:lnTo>
                    <a:pt x="551789" y="122466"/>
                  </a:lnTo>
                  <a:lnTo>
                    <a:pt x="557631" y="122466"/>
                  </a:lnTo>
                  <a:lnTo>
                    <a:pt x="563283" y="121196"/>
                  </a:lnTo>
                  <a:lnTo>
                    <a:pt x="569302" y="118656"/>
                  </a:lnTo>
                  <a:lnTo>
                    <a:pt x="576300" y="119926"/>
                  </a:lnTo>
                  <a:lnTo>
                    <a:pt x="577621" y="118656"/>
                  </a:lnTo>
                  <a:lnTo>
                    <a:pt x="580263" y="116116"/>
                  </a:lnTo>
                  <a:lnTo>
                    <a:pt x="584504" y="116116"/>
                  </a:lnTo>
                  <a:lnTo>
                    <a:pt x="586193" y="114846"/>
                  </a:lnTo>
                  <a:lnTo>
                    <a:pt x="587870" y="113576"/>
                  </a:lnTo>
                  <a:lnTo>
                    <a:pt x="589216" y="109766"/>
                  </a:lnTo>
                  <a:lnTo>
                    <a:pt x="570242" y="114846"/>
                  </a:lnTo>
                  <a:lnTo>
                    <a:pt x="578205" y="111036"/>
                  </a:lnTo>
                  <a:lnTo>
                    <a:pt x="580237" y="109766"/>
                  </a:lnTo>
                  <a:lnTo>
                    <a:pt x="584314" y="107226"/>
                  </a:lnTo>
                  <a:lnTo>
                    <a:pt x="586359" y="105956"/>
                  </a:lnTo>
                  <a:lnTo>
                    <a:pt x="595807" y="102146"/>
                  </a:lnTo>
                  <a:lnTo>
                    <a:pt x="607669" y="102146"/>
                  </a:lnTo>
                  <a:lnTo>
                    <a:pt x="607021" y="104686"/>
                  </a:lnTo>
                  <a:lnTo>
                    <a:pt x="598055" y="109766"/>
                  </a:lnTo>
                  <a:lnTo>
                    <a:pt x="603592" y="112306"/>
                  </a:lnTo>
                  <a:lnTo>
                    <a:pt x="607872" y="105956"/>
                  </a:lnTo>
                  <a:lnTo>
                    <a:pt x="613410" y="108496"/>
                  </a:lnTo>
                  <a:lnTo>
                    <a:pt x="609561" y="113576"/>
                  </a:lnTo>
                  <a:lnTo>
                    <a:pt x="600519" y="116116"/>
                  </a:lnTo>
                  <a:lnTo>
                    <a:pt x="589432" y="118656"/>
                  </a:lnTo>
                  <a:lnTo>
                    <a:pt x="579488" y="122466"/>
                  </a:lnTo>
                  <a:lnTo>
                    <a:pt x="585571" y="122466"/>
                  </a:lnTo>
                  <a:lnTo>
                    <a:pt x="592023" y="119926"/>
                  </a:lnTo>
                  <a:lnTo>
                    <a:pt x="596163" y="119926"/>
                  </a:lnTo>
                  <a:lnTo>
                    <a:pt x="595363" y="123736"/>
                  </a:lnTo>
                  <a:lnTo>
                    <a:pt x="599046" y="119926"/>
                  </a:lnTo>
                  <a:lnTo>
                    <a:pt x="601497" y="117386"/>
                  </a:lnTo>
                  <a:lnTo>
                    <a:pt x="609638" y="117386"/>
                  </a:lnTo>
                  <a:lnTo>
                    <a:pt x="619023" y="116116"/>
                  </a:lnTo>
                  <a:lnTo>
                    <a:pt x="628954" y="112306"/>
                  </a:lnTo>
                  <a:lnTo>
                    <a:pt x="628510" y="118656"/>
                  </a:lnTo>
                  <a:lnTo>
                    <a:pt x="630008" y="117386"/>
                  </a:lnTo>
                  <a:lnTo>
                    <a:pt x="634809" y="113576"/>
                  </a:lnTo>
                  <a:lnTo>
                    <a:pt x="638644" y="113576"/>
                  </a:lnTo>
                  <a:lnTo>
                    <a:pt x="631380" y="121196"/>
                  </a:lnTo>
                  <a:lnTo>
                    <a:pt x="639660" y="118656"/>
                  </a:lnTo>
                  <a:lnTo>
                    <a:pt x="656488" y="121196"/>
                  </a:lnTo>
                  <a:lnTo>
                    <a:pt x="664413" y="121196"/>
                  </a:lnTo>
                  <a:lnTo>
                    <a:pt x="653503" y="119926"/>
                  </a:lnTo>
                  <a:lnTo>
                    <a:pt x="652475" y="118656"/>
                  </a:lnTo>
                  <a:lnTo>
                    <a:pt x="651459" y="117386"/>
                  </a:lnTo>
                  <a:lnTo>
                    <a:pt x="651827" y="113576"/>
                  </a:lnTo>
                  <a:lnTo>
                    <a:pt x="649973" y="112306"/>
                  </a:lnTo>
                  <a:lnTo>
                    <a:pt x="648131" y="111036"/>
                  </a:lnTo>
                  <a:lnTo>
                    <a:pt x="663168" y="108496"/>
                  </a:lnTo>
                  <a:lnTo>
                    <a:pt x="671423" y="113576"/>
                  </a:lnTo>
                  <a:lnTo>
                    <a:pt x="680440" y="118656"/>
                  </a:lnTo>
                  <a:lnTo>
                    <a:pt x="689698" y="118656"/>
                  </a:lnTo>
                  <a:lnTo>
                    <a:pt x="681901" y="116116"/>
                  </a:lnTo>
                  <a:lnTo>
                    <a:pt x="687870" y="113576"/>
                  </a:lnTo>
                  <a:lnTo>
                    <a:pt x="694042" y="113576"/>
                  </a:lnTo>
                  <a:lnTo>
                    <a:pt x="702564" y="114846"/>
                  </a:lnTo>
                  <a:lnTo>
                    <a:pt x="706602" y="118656"/>
                  </a:lnTo>
                  <a:lnTo>
                    <a:pt x="715060" y="116116"/>
                  </a:lnTo>
                  <a:lnTo>
                    <a:pt x="713854" y="113576"/>
                  </a:lnTo>
                  <a:lnTo>
                    <a:pt x="710336" y="111036"/>
                  </a:lnTo>
                  <a:lnTo>
                    <a:pt x="711860" y="108496"/>
                  </a:lnTo>
                  <a:lnTo>
                    <a:pt x="717080" y="109766"/>
                  </a:lnTo>
                  <a:lnTo>
                    <a:pt x="721131" y="108496"/>
                  </a:lnTo>
                  <a:lnTo>
                    <a:pt x="724014" y="105956"/>
                  </a:lnTo>
                  <a:lnTo>
                    <a:pt x="725449" y="104686"/>
                  </a:lnTo>
                  <a:lnTo>
                    <a:pt x="729462" y="102146"/>
                  </a:lnTo>
                  <a:lnTo>
                    <a:pt x="731481" y="100876"/>
                  </a:lnTo>
                  <a:lnTo>
                    <a:pt x="732523" y="105956"/>
                  </a:lnTo>
                  <a:lnTo>
                    <a:pt x="744029" y="105956"/>
                  </a:lnTo>
                  <a:lnTo>
                    <a:pt x="746899" y="100876"/>
                  </a:lnTo>
                  <a:lnTo>
                    <a:pt x="749274" y="97066"/>
                  </a:lnTo>
                  <a:lnTo>
                    <a:pt x="759294" y="95796"/>
                  </a:lnTo>
                  <a:lnTo>
                    <a:pt x="750531" y="104686"/>
                  </a:lnTo>
                  <a:lnTo>
                    <a:pt x="761517" y="102146"/>
                  </a:lnTo>
                  <a:lnTo>
                    <a:pt x="759587" y="108496"/>
                  </a:lnTo>
                  <a:lnTo>
                    <a:pt x="767092" y="105956"/>
                  </a:lnTo>
                  <a:lnTo>
                    <a:pt x="779475" y="103416"/>
                  </a:lnTo>
                  <a:lnTo>
                    <a:pt x="787400" y="103416"/>
                  </a:lnTo>
                  <a:lnTo>
                    <a:pt x="785964" y="102146"/>
                  </a:lnTo>
                  <a:lnTo>
                    <a:pt x="784542" y="100876"/>
                  </a:lnTo>
                  <a:lnTo>
                    <a:pt x="786828" y="95796"/>
                  </a:lnTo>
                  <a:lnTo>
                    <a:pt x="787971" y="93256"/>
                  </a:lnTo>
                  <a:lnTo>
                    <a:pt x="798309" y="91986"/>
                  </a:lnTo>
                  <a:lnTo>
                    <a:pt x="801243" y="94526"/>
                  </a:lnTo>
                  <a:lnTo>
                    <a:pt x="801192" y="95796"/>
                  </a:lnTo>
                  <a:lnTo>
                    <a:pt x="809688" y="95796"/>
                  </a:lnTo>
                  <a:lnTo>
                    <a:pt x="827900" y="95796"/>
                  </a:lnTo>
                  <a:lnTo>
                    <a:pt x="833348" y="93256"/>
                  </a:lnTo>
                  <a:lnTo>
                    <a:pt x="836549" y="94526"/>
                  </a:lnTo>
                  <a:lnTo>
                    <a:pt x="834732" y="97066"/>
                  </a:lnTo>
                  <a:lnTo>
                    <a:pt x="831735" y="98336"/>
                  </a:lnTo>
                  <a:lnTo>
                    <a:pt x="835901" y="97066"/>
                  </a:lnTo>
                  <a:lnTo>
                    <a:pt x="839216" y="94526"/>
                  </a:lnTo>
                  <a:lnTo>
                    <a:pt x="845705" y="93256"/>
                  </a:lnTo>
                  <a:lnTo>
                    <a:pt x="844423" y="98336"/>
                  </a:lnTo>
                  <a:lnTo>
                    <a:pt x="845400" y="103085"/>
                  </a:lnTo>
                  <a:lnTo>
                    <a:pt x="856780" y="99606"/>
                  </a:lnTo>
                  <a:lnTo>
                    <a:pt x="858799" y="100876"/>
                  </a:lnTo>
                  <a:lnTo>
                    <a:pt x="868172" y="103416"/>
                  </a:lnTo>
                  <a:lnTo>
                    <a:pt x="865174" y="104686"/>
                  </a:lnTo>
                  <a:lnTo>
                    <a:pt x="874725" y="104686"/>
                  </a:lnTo>
                  <a:lnTo>
                    <a:pt x="885215" y="100876"/>
                  </a:lnTo>
                  <a:lnTo>
                    <a:pt x="888949" y="99606"/>
                  </a:lnTo>
                  <a:lnTo>
                    <a:pt x="896416" y="97066"/>
                  </a:lnTo>
                  <a:lnTo>
                    <a:pt x="908138" y="95796"/>
                  </a:lnTo>
                  <a:lnTo>
                    <a:pt x="908469" y="94526"/>
                  </a:lnTo>
                  <a:lnTo>
                    <a:pt x="909955" y="93256"/>
                  </a:lnTo>
                  <a:lnTo>
                    <a:pt x="913790" y="93256"/>
                  </a:lnTo>
                  <a:lnTo>
                    <a:pt x="935367" y="95796"/>
                  </a:lnTo>
                  <a:lnTo>
                    <a:pt x="946467" y="94526"/>
                  </a:lnTo>
                  <a:lnTo>
                    <a:pt x="950531" y="93256"/>
                  </a:lnTo>
                  <a:lnTo>
                    <a:pt x="954595" y="91986"/>
                  </a:lnTo>
                  <a:lnTo>
                    <a:pt x="958659" y="90716"/>
                  </a:lnTo>
                  <a:lnTo>
                    <a:pt x="969073" y="98336"/>
                  </a:lnTo>
                  <a:lnTo>
                    <a:pt x="972896" y="95796"/>
                  </a:lnTo>
                  <a:lnTo>
                    <a:pt x="969924" y="91986"/>
                  </a:lnTo>
                  <a:lnTo>
                    <a:pt x="969429" y="90716"/>
                  </a:lnTo>
                  <a:lnTo>
                    <a:pt x="968451" y="88176"/>
                  </a:lnTo>
                  <a:lnTo>
                    <a:pt x="971219" y="86906"/>
                  </a:lnTo>
                  <a:lnTo>
                    <a:pt x="976782" y="84366"/>
                  </a:lnTo>
                  <a:lnTo>
                    <a:pt x="984694" y="84366"/>
                  </a:lnTo>
                  <a:lnTo>
                    <a:pt x="986955" y="86906"/>
                  </a:lnTo>
                  <a:lnTo>
                    <a:pt x="987323" y="90716"/>
                  </a:lnTo>
                  <a:lnTo>
                    <a:pt x="989545" y="93256"/>
                  </a:lnTo>
                  <a:lnTo>
                    <a:pt x="996099" y="89446"/>
                  </a:lnTo>
                  <a:lnTo>
                    <a:pt x="1004354" y="84366"/>
                  </a:lnTo>
                  <a:lnTo>
                    <a:pt x="1013942" y="83096"/>
                  </a:lnTo>
                  <a:lnTo>
                    <a:pt x="1024509" y="84366"/>
                  </a:lnTo>
                  <a:lnTo>
                    <a:pt x="1020356" y="86906"/>
                  </a:lnTo>
                  <a:lnTo>
                    <a:pt x="1015669" y="85636"/>
                  </a:lnTo>
                  <a:lnTo>
                    <a:pt x="1011516" y="86906"/>
                  </a:lnTo>
                  <a:lnTo>
                    <a:pt x="1022896" y="90716"/>
                  </a:lnTo>
                  <a:lnTo>
                    <a:pt x="1014133" y="95796"/>
                  </a:lnTo>
                  <a:lnTo>
                    <a:pt x="1007948" y="98336"/>
                  </a:lnTo>
                  <a:lnTo>
                    <a:pt x="1006144" y="99606"/>
                  </a:lnTo>
                  <a:lnTo>
                    <a:pt x="1010513" y="103416"/>
                  </a:lnTo>
                  <a:lnTo>
                    <a:pt x="1017498" y="95796"/>
                  </a:lnTo>
                  <a:lnTo>
                    <a:pt x="1047038" y="90716"/>
                  </a:lnTo>
                  <a:lnTo>
                    <a:pt x="1050531" y="86906"/>
                  </a:lnTo>
                  <a:lnTo>
                    <a:pt x="1054036" y="83096"/>
                  </a:lnTo>
                  <a:lnTo>
                    <a:pt x="1059522" y="85763"/>
                  </a:lnTo>
                  <a:lnTo>
                    <a:pt x="1059561" y="85636"/>
                  </a:lnTo>
                  <a:lnTo>
                    <a:pt x="1061910" y="86906"/>
                  </a:lnTo>
                  <a:lnTo>
                    <a:pt x="1059522" y="85763"/>
                  </a:lnTo>
                  <a:lnTo>
                    <a:pt x="1059243" y="86906"/>
                  </a:lnTo>
                  <a:lnTo>
                    <a:pt x="1057744" y="88176"/>
                  </a:lnTo>
                  <a:lnTo>
                    <a:pt x="1065695" y="88176"/>
                  </a:lnTo>
                  <a:lnTo>
                    <a:pt x="1067257" y="86906"/>
                  </a:lnTo>
                  <a:lnTo>
                    <a:pt x="1068819" y="85636"/>
                  </a:lnTo>
                  <a:lnTo>
                    <a:pt x="1070394" y="84366"/>
                  </a:lnTo>
                  <a:lnTo>
                    <a:pt x="1071740" y="83096"/>
                  </a:lnTo>
                  <a:lnTo>
                    <a:pt x="1075817" y="79286"/>
                  </a:lnTo>
                  <a:lnTo>
                    <a:pt x="1080909" y="78016"/>
                  </a:lnTo>
                  <a:lnTo>
                    <a:pt x="1086015" y="76746"/>
                  </a:lnTo>
                  <a:lnTo>
                    <a:pt x="1092187" y="76746"/>
                  </a:lnTo>
                  <a:lnTo>
                    <a:pt x="1096556" y="79286"/>
                  </a:lnTo>
                  <a:lnTo>
                    <a:pt x="1093241" y="81826"/>
                  </a:lnTo>
                  <a:lnTo>
                    <a:pt x="1107211" y="78016"/>
                  </a:lnTo>
                  <a:lnTo>
                    <a:pt x="1111046" y="76746"/>
                  </a:lnTo>
                  <a:lnTo>
                    <a:pt x="1110513" y="78841"/>
                  </a:lnTo>
                  <a:lnTo>
                    <a:pt x="1127264" y="76923"/>
                  </a:lnTo>
                  <a:lnTo>
                    <a:pt x="1126070" y="78244"/>
                  </a:lnTo>
                  <a:lnTo>
                    <a:pt x="1124902" y="77927"/>
                  </a:lnTo>
                  <a:lnTo>
                    <a:pt x="1127239" y="78574"/>
                  </a:lnTo>
                  <a:lnTo>
                    <a:pt x="1127709" y="76873"/>
                  </a:lnTo>
                  <a:lnTo>
                    <a:pt x="1128737" y="76746"/>
                  </a:lnTo>
                  <a:lnTo>
                    <a:pt x="1130376" y="75476"/>
                  </a:lnTo>
                  <a:lnTo>
                    <a:pt x="1132039" y="74206"/>
                  </a:lnTo>
                  <a:lnTo>
                    <a:pt x="1138339" y="69126"/>
                  </a:lnTo>
                  <a:lnTo>
                    <a:pt x="1141336" y="67856"/>
                  </a:lnTo>
                  <a:lnTo>
                    <a:pt x="1146390" y="68961"/>
                  </a:lnTo>
                  <a:lnTo>
                    <a:pt x="1148842" y="67856"/>
                  </a:lnTo>
                  <a:lnTo>
                    <a:pt x="1151674" y="66586"/>
                  </a:lnTo>
                  <a:lnTo>
                    <a:pt x="1156881" y="70396"/>
                  </a:lnTo>
                  <a:lnTo>
                    <a:pt x="1146746" y="75476"/>
                  </a:lnTo>
                  <a:lnTo>
                    <a:pt x="1139075" y="76746"/>
                  </a:lnTo>
                  <a:lnTo>
                    <a:pt x="1146098" y="81826"/>
                  </a:lnTo>
                  <a:lnTo>
                    <a:pt x="1151674" y="80556"/>
                  </a:lnTo>
                  <a:lnTo>
                    <a:pt x="1159548" y="78016"/>
                  </a:lnTo>
                  <a:lnTo>
                    <a:pt x="1173480" y="79286"/>
                  </a:lnTo>
                  <a:lnTo>
                    <a:pt x="1162494" y="83096"/>
                  </a:lnTo>
                  <a:lnTo>
                    <a:pt x="1168488" y="86906"/>
                  </a:lnTo>
                  <a:lnTo>
                    <a:pt x="1175156" y="89446"/>
                  </a:lnTo>
                  <a:lnTo>
                    <a:pt x="1182941" y="90716"/>
                  </a:lnTo>
                  <a:lnTo>
                    <a:pt x="1192301" y="93256"/>
                  </a:lnTo>
                  <a:lnTo>
                    <a:pt x="1187145" y="89446"/>
                  </a:lnTo>
                  <a:lnTo>
                    <a:pt x="1179537" y="84366"/>
                  </a:lnTo>
                  <a:lnTo>
                    <a:pt x="1174800" y="79286"/>
                  </a:lnTo>
                  <a:lnTo>
                    <a:pt x="1178280" y="75476"/>
                  </a:lnTo>
                  <a:lnTo>
                    <a:pt x="1181798" y="76746"/>
                  </a:lnTo>
                  <a:lnTo>
                    <a:pt x="1186802" y="76746"/>
                  </a:lnTo>
                  <a:lnTo>
                    <a:pt x="1190371" y="75476"/>
                  </a:lnTo>
                  <a:lnTo>
                    <a:pt x="1193952" y="74206"/>
                  </a:lnTo>
                  <a:lnTo>
                    <a:pt x="1194676" y="80556"/>
                  </a:lnTo>
                  <a:lnTo>
                    <a:pt x="1201508" y="78016"/>
                  </a:lnTo>
                  <a:lnTo>
                    <a:pt x="1209497" y="76746"/>
                  </a:lnTo>
                  <a:lnTo>
                    <a:pt x="1208735" y="84366"/>
                  </a:lnTo>
                  <a:lnTo>
                    <a:pt x="1218222" y="81826"/>
                  </a:lnTo>
                  <a:lnTo>
                    <a:pt x="1216850" y="78016"/>
                  </a:lnTo>
                  <a:lnTo>
                    <a:pt x="1218831" y="76746"/>
                  </a:lnTo>
                  <a:lnTo>
                    <a:pt x="1222819" y="74206"/>
                  </a:lnTo>
                  <a:lnTo>
                    <a:pt x="1232839" y="74206"/>
                  </a:lnTo>
                  <a:lnTo>
                    <a:pt x="1235062" y="80556"/>
                  </a:lnTo>
                  <a:lnTo>
                    <a:pt x="1238453" y="85636"/>
                  </a:lnTo>
                  <a:lnTo>
                    <a:pt x="1243825" y="84366"/>
                  </a:lnTo>
                  <a:lnTo>
                    <a:pt x="1241323" y="80556"/>
                  </a:lnTo>
                  <a:lnTo>
                    <a:pt x="1239443" y="76746"/>
                  </a:lnTo>
                  <a:lnTo>
                    <a:pt x="1246682" y="74206"/>
                  </a:lnTo>
                  <a:lnTo>
                    <a:pt x="1256601" y="75476"/>
                  </a:lnTo>
                  <a:lnTo>
                    <a:pt x="1265656" y="74206"/>
                  </a:lnTo>
                  <a:lnTo>
                    <a:pt x="1275143" y="71666"/>
                  </a:lnTo>
                  <a:lnTo>
                    <a:pt x="1286344" y="67856"/>
                  </a:lnTo>
                  <a:lnTo>
                    <a:pt x="1293774" y="69875"/>
                  </a:lnTo>
                  <a:lnTo>
                    <a:pt x="1296352" y="67856"/>
                  </a:lnTo>
                  <a:lnTo>
                    <a:pt x="1298702" y="67856"/>
                  </a:lnTo>
                  <a:lnTo>
                    <a:pt x="1298054" y="70396"/>
                  </a:lnTo>
                  <a:lnTo>
                    <a:pt x="1301343" y="67856"/>
                  </a:lnTo>
                  <a:lnTo>
                    <a:pt x="1301915" y="66586"/>
                  </a:lnTo>
                  <a:lnTo>
                    <a:pt x="1302473" y="65316"/>
                  </a:lnTo>
                  <a:lnTo>
                    <a:pt x="1304328" y="62776"/>
                  </a:lnTo>
                  <a:lnTo>
                    <a:pt x="1309801" y="60236"/>
                  </a:lnTo>
                  <a:lnTo>
                    <a:pt x="1314602" y="58966"/>
                  </a:lnTo>
                  <a:lnTo>
                    <a:pt x="1324051" y="61506"/>
                  </a:lnTo>
                  <a:lnTo>
                    <a:pt x="1335722" y="64046"/>
                  </a:lnTo>
                  <a:lnTo>
                    <a:pt x="1347190" y="61506"/>
                  </a:lnTo>
                  <a:lnTo>
                    <a:pt x="1350378" y="64046"/>
                  </a:lnTo>
                  <a:lnTo>
                    <a:pt x="1345895" y="66586"/>
                  </a:lnTo>
                  <a:lnTo>
                    <a:pt x="1346428" y="69126"/>
                  </a:lnTo>
                  <a:lnTo>
                    <a:pt x="1371638" y="58966"/>
                  </a:lnTo>
                  <a:lnTo>
                    <a:pt x="1378000" y="55156"/>
                  </a:lnTo>
                  <a:lnTo>
                    <a:pt x="1390840" y="59918"/>
                  </a:lnTo>
                  <a:lnTo>
                    <a:pt x="1391729" y="60706"/>
                  </a:lnTo>
                  <a:lnTo>
                    <a:pt x="1398752" y="62636"/>
                  </a:lnTo>
                  <a:lnTo>
                    <a:pt x="1391208" y="59512"/>
                  </a:lnTo>
                  <a:lnTo>
                    <a:pt x="1388097" y="55156"/>
                  </a:lnTo>
                  <a:lnTo>
                    <a:pt x="1390650" y="51346"/>
                  </a:lnTo>
                  <a:lnTo>
                    <a:pt x="1392301" y="50076"/>
                  </a:lnTo>
                  <a:lnTo>
                    <a:pt x="1397241" y="46266"/>
                  </a:lnTo>
                  <a:lnTo>
                    <a:pt x="1401483" y="43726"/>
                  </a:lnTo>
                  <a:lnTo>
                    <a:pt x="1404454" y="41960"/>
                  </a:lnTo>
                  <a:lnTo>
                    <a:pt x="1404239" y="42722"/>
                  </a:lnTo>
                  <a:lnTo>
                    <a:pt x="1405407" y="43053"/>
                  </a:lnTo>
                  <a:lnTo>
                    <a:pt x="1409039" y="39014"/>
                  </a:lnTo>
                  <a:lnTo>
                    <a:pt x="1409369" y="37846"/>
                  </a:lnTo>
                  <a:lnTo>
                    <a:pt x="1404785" y="40449"/>
                  </a:lnTo>
                  <a:lnTo>
                    <a:pt x="1404137" y="39916"/>
                  </a:lnTo>
                  <a:lnTo>
                    <a:pt x="1402549" y="38646"/>
                  </a:lnTo>
                  <a:lnTo>
                    <a:pt x="1399679" y="36106"/>
                  </a:lnTo>
                  <a:lnTo>
                    <a:pt x="1397330" y="34836"/>
                  </a:lnTo>
                  <a:lnTo>
                    <a:pt x="1414818" y="31026"/>
                  </a:lnTo>
                  <a:lnTo>
                    <a:pt x="1416837" y="33566"/>
                  </a:lnTo>
                  <a:lnTo>
                    <a:pt x="1415021" y="34836"/>
                  </a:lnTo>
                  <a:lnTo>
                    <a:pt x="1412875" y="38646"/>
                  </a:lnTo>
                  <a:lnTo>
                    <a:pt x="1415872" y="36106"/>
                  </a:lnTo>
                  <a:lnTo>
                    <a:pt x="1422577" y="39916"/>
                  </a:lnTo>
                  <a:lnTo>
                    <a:pt x="1418945" y="43726"/>
                  </a:lnTo>
                  <a:lnTo>
                    <a:pt x="1414983" y="48806"/>
                  </a:lnTo>
                  <a:lnTo>
                    <a:pt x="1408607" y="44996"/>
                  </a:lnTo>
                  <a:lnTo>
                    <a:pt x="1400695" y="55156"/>
                  </a:lnTo>
                  <a:lnTo>
                    <a:pt x="1400898" y="58966"/>
                  </a:lnTo>
                  <a:lnTo>
                    <a:pt x="1403883" y="57696"/>
                  </a:lnTo>
                  <a:lnTo>
                    <a:pt x="1406550" y="56426"/>
                  </a:lnTo>
                  <a:lnTo>
                    <a:pt x="1405051" y="57696"/>
                  </a:lnTo>
                  <a:lnTo>
                    <a:pt x="1404734" y="58966"/>
                  </a:lnTo>
                  <a:lnTo>
                    <a:pt x="1406423" y="61506"/>
                  </a:lnTo>
                  <a:lnTo>
                    <a:pt x="1408252" y="58966"/>
                  </a:lnTo>
                  <a:lnTo>
                    <a:pt x="1411554" y="56426"/>
                  </a:lnTo>
                  <a:lnTo>
                    <a:pt x="1415478" y="65316"/>
                  </a:lnTo>
                  <a:lnTo>
                    <a:pt x="1416443" y="61506"/>
                  </a:lnTo>
                  <a:lnTo>
                    <a:pt x="1440192" y="66586"/>
                  </a:lnTo>
                  <a:lnTo>
                    <a:pt x="1449959" y="61506"/>
                  </a:lnTo>
                  <a:lnTo>
                    <a:pt x="1452397" y="60236"/>
                  </a:lnTo>
                  <a:lnTo>
                    <a:pt x="1458810" y="56426"/>
                  </a:lnTo>
                  <a:lnTo>
                    <a:pt x="1465224" y="52616"/>
                  </a:lnTo>
                  <a:lnTo>
                    <a:pt x="1479905" y="46266"/>
                  </a:lnTo>
                  <a:lnTo>
                    <a:pt x="1497685" y="41186"/>
                  </a:lnTo>
                  <a:lnTo>
                    <a:pt x="1490738" y="48806"/>
                  </a:lnTo>
                  <a:lnTo>
                    <a:pt x="1495945" y="52616"/>
                  </a:lnTo>
                  <a:lnTo>
                    <a:pt x="1496352" y="60236"/>
                  </a:lnTo>
                  <a:lnTo>
                    <a:pt x="1490256" y="56426"/>
                  </a:lnTo>
                  <a:lnTo>
                    <a:pt x="1482280" y="58966"/>
                  </a:lnTo>
                  <a:lnTo>
                    <a:pt x="1472984" y="61506"/>
                  </a:lnTo>
                  <a:lnTo>
                    <a:pt x="1463001" y="61506"/>
                  </a:lnTo>
                  <a:lnTo>
                    <a:pt x="1470355" y="62776"/>
                  </a:lnTo>
                  <a:lnTo>
                    <a:pt x="1468208" y="66586"/>
                  </a:lnTo>
                  <a:lnTo>
                    <a:pt x="1466392" y="67856"/>
                  </a:lnTo>
                  <a:lnTo>
                    <a:pt x="1491030" y="61506"/>
                  </a:lnTo>
                  <a:lnTo>
                    <a:pt x="1490687" y="65316"/>
                  </a:lnTo>
                  <a:lnTo>
                    <a:pt x="1496237" y="65316"/>
                  </a:lnTo>
                  <a:lnTo>
                    <a:pt x="1503400" y="65316"/>
                  </a:lnTo>
                  <a:lnTo>
                    <a:pt x="1504099" y="61506"/>
                  </a:lnTo>
                  <a:lnTo>
                    <a:pt x="1507756" y="60236"/>
                  </a:lnTo>
                  <a:lnTo>
                    <a:pt x="1511414" y="58966"/>
                  </a:lnTo>
                  <a:lnTo>
                    <a:pt x="1521345" y="57696"/>
                  </a:lnTo>
                  <a:lnTo>
                    <a:pt x="1530362" y="55156"/>
                  </a:lnTo>
                  <a:lnTo>
                    <a:pt x="1530565" y="58966"/>
                  </a:lnTo>
                  <a:lnTo>
                    <a:pt x="1529067" y="62039"/>
                  </a:lnTo>
                  <a:lnTo>
                    <a:pt x="1532191" y="60236"/>
                  </a:lnTo>
                  <a:lnTo>
                    <a:pt x="1538846" y="55156"/>
                  </a:lnTo>
                  <a:lnTo>
                    <a:pt x="1547723" y="56426"/>
                  </a:lnTo>
                  <a:lnTo>
                    <a:pt x="1542719" y="56426"/>
                  </a:lnTo>
                  <a:lnTo>
                    <a:pt x="1542389" y="57696"/>
                  </a:lnTo>
                  <a:lnTo>
                    <a:pt x="1549107" y="56426"/>
                  </a:lnTo>
                  <a:lnTo>
                    <a:pt x="1556562" y="56426"/>
                  </a:lnTo>
                  <a:lnTo>
                    <a:pt x="1561769" y="57696"/>
                  </a:lnTo>
                  <a:lnTo>
                    <a:pt x="1561769" y="60236"/>
                  </a:lnTo>
                  <a:lnTo>
                    <a:pt x="1559115" y="60236"/>
                  </a:lnTo>
                  <a:lnTo>
                    <a:pt x="1576717" y="61506"/>
                  </a:lnTo>
                  <a:lnTo>
                    <a:pt x="1596478" y="60236"/>
                  </a:lnTo>
                  <a:lnTo>
                    <a:pt x="1613077" y="56426"/>
                  </a:lnTo>
                  <a:lnTo>
                    <a:pt x="1614716" y="55156"/>
                  </a:lnTo>
                  <a:lnTo>
                    <a:pt x="1621256" y="50076"/>
                  </a:lnTo>
                  <a:lnTo>
                    <a:pt x="1620926" y="51346"/>
                  </a:lnTo>
                  <a:lnTo>
                    <a:pt x="1619275" y="62242"/>
                  </a:lnTo>
                  <a:lnTo>
                    <a:pt x="1631988" y="50076"/>
                  </a:lnTo>
                  <a:lnTo>
                    <a:pt x="1632242" y="49834"/>
                  </a:lnTo>
                  <a:lnTo>
                    <a:pt x="1621739" y="67360"/>
                  </a:lnTo>
                  <a:lnTo>
                    <a:pt x="1628686" y="60452"/>
                  </a:lnTo>
                  <a:lnTo>
                    <a:pt x="1638058" y="63030"/>
                  </a:lnTo>
                  <a:lnTo>
                    <a:pt x="1633601" y="48539"/>
                  </a:lnTo>
                  <a:lnTo>
                    <a:pt x="1641297" y="41186"/>
                  </a:lnTo>
                  <a:lnTo>
                    <a:pt x="1646605" y="36106"/>
                  </a:lnTo>
                  <a:lnTo>
                    <a:pt x="1653260" y="29756"/>
                  </a:lnTo>
                  <a:lnTo>
                    <a:pt x="1652765" y="37376"/>
                  </a:lnTo>
                  <a:lnTo>
                    <a:pt x="1652841" y="39916"/>
                  </a:lnTo>
                  <a:lnTo>
                    <a:pt x="1653870" y="48806"/>
                  </a:lnTo>
                  <a:lnTo>
                    <a:pt x="1652701" y="58966"/>
                  </a:lnTo>
                  <a:lnTo>
                    <a:pt x="1645081" y="64046"/>
                  </a:lnTo>
                  <a:lnTo>
                    <a:pt x="1655622" y="67856"/>
                  </a:lnTo>
                  <a:lnTo>
                    <a:pt x="1665109" y="65316"/>
                  </a:lnTo>
                  <a:lnTo>
                    <a:pt x="1661604" y="64046"/>
                  </a:lnTo>
                  <a:lnTo>
                    <a:pt x="1657477" y="51346"/>
                  </a:lnTo>
                  <a:lnTo>
                    <a:pt x="1661312" y="51346"/>
                  </a:lnTo>
                  <a:lnTo>
                    <a:pt x="1668081" y="56426"/>
                  </a:lnTo>
                  <a:lnTo>
                    <a:pt x="1671955" y="58966"/>
                  </a:lnTo>
                  <a:lnTo>
                    <a:pt x="1676158" y="61506"/>
                  </a:lnTo>
                  <a:lnTo>
                    <a:pt x="1683969" y="65316"/>
                  </a:lnTo>
                  <a:lnTo>
                    <a:pt x="1679613" y="62776"/>
                  </a:lnTo>
                  <a:lnTo>
                    <a:pt x="1683727" y="51346"/>
                  </a:lnTo>
                  <a:lnTo>
                    <a:pt x="1684655" y="48806"/>
                  </a:lnTo>
                  <a:lnTo>
                    <a:pt x="1691995" y="50076"/>
                  </a:lnTo>
                  <a:lnTo>
                    <a:pt x="1690179" y="51346"/>
                  </a:lnTo>
                  <a:lnTo>
                    <a:pt x="1691970" y="62776"/>
                  </a:lnTo>
                  <a:lnTo>
                    <a:pt x="1688973" y="65316"/>
                  </a:lnTo>
                  <a:lnTo>
                    <a:pt x="1703641" y="54470"/>
                  </a:lnTo>
                  <a:lnTo>
                    <a:pt x="1703387" y="53886"/>
                  </a:lnTo>
                  <a:lnTo>
                    <a:pt x="1707870" y="51346"/>
                  </a:lnTo>
                  <a:lnTo>
                    <a:pt x="1703641" y="54470"/>
                  </a:lnTo>
                  <a:lnTo>
                    <a:pt x="1707311" y="62776"/>
                  </a:lnTo>
                  <a:lnTo>
                    <a:pt x="1711020" y="67856"/>
                  </a:lnTo>
                  <a:lnTo>
                    <a:pt x="1712912" y="66586"/>
                  </a:lnTo>
                  <a:lnTo>
                    <a:pt x="1732546" y="66586"/>
                  </a:lnTo>
                  <a:lnTo>
                    <a:pt x="1724672" y="64046"/>
                  </a:lnTo>
                  <a:lnTo>
                    <a:pt x="1737182" y="61506"/>
                  </a:lnTo>
                  <a:lnTo>
                    <a:pt x="1751203" y="51346"/>
                  </a:lnTo>
                  <a:lnTo>
                    <a:pt x="1754708" y="48806"/>
                  </a:lnTo>
                  <a:lnTo>
                    <a:pt x="1767230" y="46266"/>
                  </a:lnTo>
                  <a:lnTo>
                    <a:pt x="1765363" y="50076"/>
                  </a:lnTo>
                  <a:lnTo>
                    <a:pt x="1764182" y="56426"/>
                  </a:lnTo>
                  <a:lnTo>
                    <a:pt x="1765439" y="61506"/>
                  </a:lnTo>
                  <a:lnTo>
                    <a:pt x="1770913" y="65316"/>
                  </a:lnTo>
                  <a:lnTo>
                    <a:pt x="1777212" y="56426"/>
                  </a:lnTo>
                  <a:lnTo>
                    <a:pt x="1785810" y="46266"/>
                  </a:lnTo>
                  <a:lnTo>
                    <a:pt x="1786890" y="44996"/>
                  </a:lnTo>
                  <a:lnTo>
                    <a:pt x="1799031" y="34836"/>
                  </a:lnTo>
                  <a:lnTo>
                    <a:pt x="1808187" y="29756"/>
                  </a:lnTo>
                  <a:lnTo>
                    <a:pt x="1810473" y="28486"/>
                  </a:lnTo>
                  <a:lnTo>
                    <a:pt x="1812759" y="27216"/>
                  </a:lnTo>
                  <a:lnTo>
                    <a:pt x="1816481" y="32296"/>
                  </a:lnTo>
                  <a:lnTo>
                    <a:pt x="1831301" y="28486"/>
                  </a:lnTo>
                  <a:lnTo>
                    <a:pt x="1821751" y="38646"/>
                  </a:lnTo>
                  <a:lnTo>
                    <a:pt x="1808594" y="48806"/>
                  </a:lnTo>
                  <a:lnTo>
                    <a:pt x="1794624" y="60236"/>
                  </a:lnTo>
                  <a:lnTo>
                    <a:pt x="1782622" y="67856"/>
                  </a:lnTo>
                  <a:lnTo>
                    <a:pt x="1790496" y="71666"/>
                  </a:lnTo>
                  <a:lnTo>
                    <a:pt x="1785162" y="72936"/>
                  </a:lnTo>
                  <a:lnTo>
                    <a:pt x="1796351" y="72936"/>
                  </a:lnTo>
                  <a:lnTo>
                    <a:pt x="1800390" y="76746"/>
                  </a:lnTo>
                  <a:lnTo>
                    <a:pt x="1789734" y="79286"/>
                  </a:lnTo>
                  <a:lnTo>
                    <a:pt x="1785899" y="79286"/>
                  </a:lnTo>
                  <a:lnTo>
                    <a:pt x="1812632" y="83096"/>
                  </a:lnTo>
                  <a:lnTo>
                    <a:pt x="1815249" y="78016"/>
                  </a:lnTo>
                  <a:lnTo>
                    <a:pt x="1822500" y="75476"/>
                  </a:lnTo>
                  <a:lnTo>
                    <a:pt x="1829904" y="71666"/>
                  </a:lnTo>
                  <a:lnTo>
                    <a:pt x="1833016" y="67856"/>
                  </a:lnTo>
                  <a:lnTo>
                    <a:pt x="1803374" y="75476"/>
                  </a:lnTo>
                  <a:lnTo>
                    <a:pt x="1805927" y="67856"/>
                  </a:lnTo>
                  <a:lnTo>
                    <a:pt x="1814461" y="61506"/>
                  </a:lnTo>
                  <a:lnTo>
                    <a:pt x="1826704" y="56426"/>
                  </a:lnTo>
                  <a:lnTo>
                    <a:pt x="1840407" y="55156"/>
                  </a:lnTo>
                  <a:lnTo>
                    <a:pt x="1845602" y="58966"/>
                  </a:lnTo>
                  <a:lnTo>
                    <a:pt x="1836534" y="69126"/>
                  </a:lnTo>
                  <a:lnTo>
                    <a:pt x="1837055" y="71666"/>
                  </a:lnTo>
                  <a:lnTo>
                    <a:pt x="1840357" y="69126"/>
                  </a:lnTo>
                  <a:lnTo>
                    <a:pt x="1856028" y="66586"/>
                  </a:lnTo>
                  <a:lnTo>
                    <a:pt x="1858048" y="69126"/>
                  </a:lnTo>
                  <a:lnTo>
                    <a:pt x="1849412" y="72936"/>
                  </a:lnTo>
                  <a:lnTo>
                    <a:pt x="1856854" y="72936"/>
                  </a:lnTo>
                  <a:lnTo>
                    <a:pt x="1863915" y="70396"/>
                  </a:lnTo>
                  <a:lnTo>
                    <a:pt x="1871408" y="67856"/>
                  </a:lnTo>
                  <a:lnTo>
                    <a:pt x="1880095" y="71666"/>
                  </a:lnTo>
                  <a:lnTo>
                    <a:pt x="1884781" y="72936"/>
                  </a:lnTo>
                  <a:lnTo>
                    <a:pt x="1893392" y="81826"/>
                  </a:lnTo>
                  <a:lnTo>
                    <a:pt x="1893506" y="76746"/>
                  </a:lnTo>
                  <a:lnTo>
                    <a:pt x="1889874" y="67856"/>
                  </a:lnTo>
                  <a:lnTo>
                    <a:pt x="1889353" y="66586"/>
                  </a:lnTo>
                  <a:lnTo>
                    <a:pt x="1888058" y="55156"/>
                  </a:lnTo>
                  <a:lnTo>
                    <a:pt x="1888007" y="52616"/>
                  </a:lnTo>
                  <a:lnTo>
                    <a:pt x="1888947" y="39916"/>
                  </a:lnTo>
                  <a:lnTo>
                    <a:pt x="1892236" y="31026"/>
                  </a:lnTo>
                  <a:lnTo>
                    <a:pt x="1896503" y="33566"/>
                  </a:lnTo>
                  <a:lnTo>
                    <a:pt x="1905101" y="37376"/>
                  </a:lnTo>
                  <a:lnTo>
                    <a:pt x="1914398" y="42456"/>
                  </a:lnTo>
                  <a:lnTo>
                    <a:pt x="1920760" y="47536"/>
                  </a:lnTo>
                  <a:lnTo>
                    <a:pt x="1921713" y="52616"/>
                  </a:lnTo>
                  <a:lnTo>
                    <a:pt x="1917839" y="58966"/>
                  </a:lnTo>
                  <a:lnTo>
                    <a:pt x="1913813" y="65316"/>
                  </a:lnTo>
                  <a:lnTo>
                    <a:pt x="1914296" y="70396"/>
                  </a:lnTo>
                  <a:lnTo>
                    <a:pt x="1914944" y="67856"/>
                  </a:lnTo>
                  <a:lnTo>
                    <a:pt x="1920925" y="65316"/>
                  </a:lnTo>
                  <a:lnTo>
                    <a:pt x="1925281" y="66586"/>
                  </a:lnTo>
                  <a:lnTo>
                    <a:pt x="1918995" y="71666"/>
                  </a:lnTo>
                  <a:lnTo>
                    <a:pt x="1929333" y="70396"/>
                  </a:lnTo>
                  <a:lnTo>
                    <a:pt x="1933295" y="67856"/>
                  </a:lnTo>
                  <a:lnTo>
                    <a:pt x="1940750" y="67856"/>
                  </a:lnTo>
                  <a:lnTo>
                    <a:pt x="1934781" y="65316"/>
                  </a:lnTo>
                  <a:lnTo>
                    <a:pt x="1945424" y="62776"/>
                  </a:lnTo>
                  <a:lnTo>
                    <a:pt x="1945309" y="67856"/>
                  </a:lnTo>
                  <a:lnTo>
                    <a:pt x="1956828" y="66586"/>
                  </a:lnTo>
                  <a:lnTo>
                    <a:pt x="1978507" y="47536"/>
                  </a:lnTo>
                  <a:lnTo>
                    <a:pt x="1977859" y="50076"/>
                  </a:lnTo>
                  <a:lnTo>
                    <a:pt x="1979549" y="52616"/>
                  </a:lnTo>
                  <a:lnTo>
                    <a:pt x="1980730" y="53886"/>
                  </a:lnTo>
                  <a:lnTo>
                    <a:pt x="1994649" y="55156"/>
                  </a:lnTo>
                  <a:lnTo>
                    <a:pt x="2017928" y="60236"/>
                  </a:lnTo>
                  <a:lnTo>
                    <a:pt x="2031199" y="62776"/>
                  </a:lnTo>
                  <a:lnTo>
                    <a:pt x="2033219" y="64046"/>
                  </a:lnTo>
                  <a:lnTo>
                    <a:pt x="2041410" y="67500"/>
                  </a:lnTo>
                  <a:lnTo>
                    <a:pt x="2077275" y="46266"/>
                  </a:lnTo>
                  <a:lnTo>
                    <a:pt x="2085492" y="46266"/>
                  </a:lnTo>
                  <a:lnTo>
                    <a:pt x="2087372" y="48806"/>
                  </a:lnTo>
                  <a:lnTo>
                    <a:pt x="2086597" y="51346"/>
                  </a:lnTo>
                  <a:lnTo>
                    <a:pt x="2086851" y="52616"/>
                  </a:lnTo>
                  <a:lnTo>
                    <a:pt x="2104199" y="52616"/>
                  </a:lnTo>
                  <a:lnTo>
                    <a:pt x="2114766" y="47536"/>
                  </a:lnTo>
                  <a:lnTo>
                    <a:pt x="2117966" y="46266"/>
                  </a:lnTo>
                  <a:lnTo>
                    <a:pt x="2124379" y="43726"/>
                  </a:lnTo>
                  <a:lnTo>
                    <a:pt x="2138857" y="46266"/>
                  </a:lnTo>
                  <a:lnTo>
                    <a:pt x="2142642" y="51346"/>
                  </a:lnTo>
                  <a:lnTo>
                    <a:pt x="2142147" y="56426"/>
                  </a:lnTo>
                  <a:lnTo>
                    <a:pt x="2140343" y="60236"/>
                  </a:lnTo>
                  <a:lnTo>
                    <a:pt x="2140191" y="64046"/>
                  </a:lnTo>
                  <a:lnTo>
                    <a:pt x="2131504" y="64046"/>
                  </a:lnTo>
                  <a:lnTo>
                    <a:pt x="2124405" y="61506"/>
                  </a:lnTo>
                  <a:lnTo>
                    <a:pt x="2118106" y="58966"/>
                  </a:lnTo>
                  <a:lnTo>
                    <a:pt x="2111768" y="57696"/>
                  </a:lnTo>
                  <a:lnTo>
                    <a:pt x="2121979" y="61506"/>
                  </a:lnTo>
                  <a:lnTo>
                    <a:pt x="2117826" y="64046"/>
                  </a:lnTo>
                  <a:lnTo>
                    <a:pt x="2111006" y="64998"/>
                  </a:lnTo>
                  <a:lnTo>
                    <a:pt x="2115858" y="66586"/>
                  </a:lnTo>
                  <a:lnTo>
                    <a:pt x="2135187" y="69126"/>
                  </a:lnTo>
                  <a:lnTo>
                    <a:pt x="2157323" y="71666"/>
                  </a:lnTo>
                  <a:lnTo>
                    <a:pt x="2177351" y="76746"/>
                  </a:lnTo>
                  <a:lnTo>
                    <a:pt x="2181504" y="74206"/>
                  </a:lnTo>
                  <a:lnTo>
                    <a:pt x="2189505" y="72936"/>
                  </a:lnTo>
                  <a:lnTo>
                    <a:pt x="2186813" y="70396"/>
                  </a:lnTo>
                  <a:lnTo>
                    <a:pt x="2185466" y="69126"/>
                  </a:lnTo>
                  <a:lnTo>
                    <a:pt x="2177796" y="70396"/>
                  </a:lnTo>
                  <a:lnTo>
                    <a:pt x="2177326" y="66586"/>
                  </a:lnTo>
                  <a:lnTo>
                    <a:pt x="2182558" y="64046"/>
                  </a:lnTo>
                  <a:lnTo>
                    <a:pt x="2185174" y="62776"/>
                  </a:lnTo>
                  <a:lnTo>
                    <a:pt x="2183041" y="60236"/>
                  </a:lnTo>
                  <a:lnTo>
                    <a:pt x="2191207" y="57696"/>
                  </a:lnTo>
                  <a:lnTo>
                    <a:pt x="2208631" y="55156"/>
                  </a:lnTo>
                  <a:lnTo>
                    <a:pt x="2217890" y="56426"/>
                  </a:lnTo>
                  <a:lnTo>
                    <a:pt x="2219401" y="65062"/>
                  </a:lnTo>
                  <a:lnTo>
                    <a:pt x="2219922" y="65316"/>
                  </a:lnTo>
                  <a:lnTo>
                    <a:pt x="2227757" y="67856"/>
                  </a:lnTo>
                  <a:lnTo>
                    <a:pt x="2234488" y="65316"/>
                  </a:lnTo>
                  <a:lnTo>
                    <a:pt x="2224913" y="58966"/>
                  </a:lnTo>
                  <a:lnTo>
                    <a:pt x="2233295" y="56426"/>
                  </a:lnTo>
                  <a:lnTo>
                    <a:pt x="2237778" y="55156"/>
                  </a:lnTo>
                  <a:lnTo>
                    <a:pt x="2242248" y="53886"/>
                  </a:lnTo>
                  <a:lnTo>
                    <a:pt x="2251405" y="52616"/>
                  </a:lnTo>
                  <a:lnTo>
                    <a:pt x="2260409" y="53886"/>
                  </a:lnTo>
                  <a:close/>
                </a:path>
                <a:path w="2589529" h="188595">
                  <a:moveTo>
                    <a:pt x="2266823" y="44691"/>
                  </a:moveTo>
                  <a:lnTo>
                    <a:pt x="2260003" y="46596"/>
                  </a:lnTo>
                  <a:lnTo>
                    <a:pt x="2264359" y="49060"/>
                  </a:lnTo>
                  <a:lnTo>
                    <a:pt x="2266823" y="44691"/>
                  </a:lnTo>
                  <a:close/>
                </a:path>
                <a:path w="2589529" h="188595">
                  <a:moveTo>
                    <a:pt x="2288108" y="54330"/>
                  </a:moveTo>
                  <a:lnTo>
                    <a:pt x="2286939" y="54013"/>
                  </a:lnTo>
                  <a:lnTo>
                    <a:pt x="2287778" y="55511"/>
                  </a:lnTo>
                  <a:lnTo>
                    <a:pt x="2288108" y="54330"/>
                  </a:lnTo>
                  <a:close/>
                </a:path>
                <a:path w="2589529" h="188595">
                  <a:moveTo>
                    <a:pt x="2289187" y="45808"/>
                  </a:moveTo>
                  <a:lnTo>
                    <a:pt x="2278418" y="52920"/>
                  </a:lnTo>
                  <a:lnTo>
                    <a:pt x="2285238" y="51028"/>
                  </a:lnTo>
                  <a:lnTo>
                    <a:pt x="2289187" y="45808"/>
                  </a:lnTo>
                  <a:close/>
                </a:path>
                <a:path w="2589529" h="188595">
                  <a:moveTo>
                    <a:pt x="2294674" y="72212"/>
                  </a:moveTo>
                  <a:lnTo>
                    <a:pt x="2292413" y="63601"/>
                  </a:lnTo>
                  <a:lnTo>
                    <a:pt x="2287778" y="55511"/>
                  </a:lnTo>
                  <a:lnTo>
                    <a:pt x="2286812" y="59016"/>
                  </a:lnTo>
                  <a:lnTo>
                    <a:pt x="2277326" y="61442"/>
                  </a:lnTo>
                  <a:lnTo>
                    <a:pt x="2281758" y="64223"/>
                  </a:lnTo>
                  <a:lnTo>
                    <a:pt x="2287968" y="67373"/>
                  </a:lnTo>
                  <a:lnTo>
                    <a:pt x="2291816" y="70586"/>
                  </a:lnTo>
                  <a:lnTo>
                    <a:pt x="2289124" y="73520"/>
                  </a:lnTo>
                  <a:lnTo>
                    <a:pt x="2276119" y="74980"/>
                  </a:lnTo>
                  <a:lnTo>
                    <a:pt x="2278583" y="70612"/>
                  </a:lnTo>
                  <a:lnTo>
                    <a:pt x="2273046" y="67830"/>
                  </a:lnTo>
                  <a:lnTo>
                    <a:pt x="2272334" y="71678"/>
                  </a:lnTo>
                  <a:lnTo>
                    <a:pt x="2259901" y="78219"/>
                  </a:lnTo>
                  <a:lnTo>
                    <a:pt x="2257348" y="83667"/>
                  </a:lnTo>
                  <a:lnTo>
                    <a:pt x="2269172" y="81876"/>
                  </a:lnTo>
                  <a:lnTo>
                    <a:pt x="2263851" y="82931"/>
                  </a:lnTo>
                  <a:lnTo>
                    <a:pt x="2267039" y="85077"/>
                  </a:lnTo>
                  <a:lnTo>
                    <a:pt x="2269807" y="82003"/>
                  </a:lnTo>
                  <a:lnTo>
                    <a:pt x="2275294" y="80264"/>
                  </a:lnTo>
                  <a:lnTo>
                    <a:pt x="2282101" y="80543"/>
                  </a:lnTo>
                  <a:lnTo>
                    <a:pt x="2288883" y="83527"/>
                  </a:lnTo>
                  <a:lnTo>
                    <a:pt x="2293747" y="79489"/>
                  </a:lnTo>
                  <a:lnTo>
                    <a:pt x="2294674" y="72212"/>
                  </a:lnTo>
                  <a:close/>
                </a:path>
                <a:path w="2589529" h="188595">
                  <a:moveTo>
                    <a:pt x="2307450" y="57150"/>
                  </a:moveTo>
                  <a:lnTo>
                    <a:pt x="2305151" y="56515"/>
                  </a:lnTo>
                  <a:lnTo>
                    <a:pt x="2301951" y="54368"/>
                  </a:lnTo>
                  <a:lnTo>
                    <a:pt x="2297061" y="49250"/>
                  </a:lnTo>
                  <a:lnTo>
                    <a:pt x="2290241" y="51142"/>
                  </a:lnTo>
                  <a:lnTo>
                    <a:pt x="2288756" y="51993"/>
                  </a:lnTo>
                  <a:lnTo>
                    <a:pt x="2288108" y="54330"/>
                  </a:lnTo>
                  <a:lnTo>
                    <a:pt x="2307450" y="57150"/>
                  </a:lnTo>
                  <a:close/>
                </a:path>
                <a:path w="2589529" h="188595">
                  <a:moveTo>
                    <a:pt x="2309761" y="85496"/>
                  </a:moveTo>
                  <a:lnTo>
                    <a:pt x="2309241" y="82829"/>
                  </a:lnTo>
                  <a:lnTo>
                    <a:pt x="2304224" y="82715"/>
                  </a:lnTo>
                  <a:lnTo>
                    <a:pt x="2300071" y="84086"/>
                  </a:lnTo>
                  <a:lnTo>
                    <a:pt x="2305926" y="85699"/>
                  </a:lnTo>
                  <a:lnTo>
                    <a:pt x="2307425" y="84861"/>
                  </a:lnTo>
                  <a:lnTo>
                    <a:pt x="2308263" y="86347"/>
                  </a:lnTo>
                  <a:lnTo>
                    <a:pt x="2309761" y="85496"/>
                  </a:lnTo>
                  <a:close/>
                </a:path>
                <a:path w="2589529" h="188595">
                  <a:moveTo>
                    <a:pt x="2309838" y="57797"/>
                  </a:moveTo>
                  <a:lnTo>
                    <a:pt x="2307475" y="57162"/>
                  </a:lnTo>
                  <a:lnTo>
                    <a:pt x="2305989" y="58000"/>
                  </a:lnTo>
                  <a:lnTo>
                    <a:pt x="2309838" y="57797"/>
                  </a:lnTo>
                  <a:close/>
                </a:path>
                <a:path w="2589529" h="188595">
                  <a:moveTo>
                    <a:pt x="2330183" y="57099"/>
                  </a:moveTo>
                  <a:lnTo>
                    <a:pt x="2328494" y="56984"/>
                  </a:lnTo>
                  <a:lnTo>
                    <a:pt x="2328164" y="55283"/>
                  </a:lnTo>
                  <a:lnTo>
                    <a:pt x="2324125" y="51650"/>
                  </a:lnTo>
                  <a:lnTo>
                    <a:pt x="2322309" y="53670"/>
                  </a:lnTo>
                  <a:lnTo>
                    <a:pt x="2324328" y="55486"/>
                  </a:lnTo>
                  <a:lnTo>
                    <a:pt x="2326665" y="56134"/>
                  </a:lnTo>
                  <a:lnTo>
                    <a:pt x="2327529" y="56921"/>
                  </a:lnTo>
                  <a:lnTo>
                    <a:pt x="2324011" y="56667"/>
                  </a:lnTo>
                  <a:lnTo>
                    <a:pt x="2317508" y="57391"/>
                  </a:lnTo>
                  <a:lnTo>
                    <a:pt x="2311323" y="56946"/>
                  </a:lnTo>
                  <a:lnTo>
                    <a:pt x="2314511" y="59093"/>
                  </a:lnTo>
                  <a:lnTo>
                    <a:pt x="2319528" y="59207"/>
                  </a:lnTo>
                  <a:lnTo>
                    <a:pt x="2329218" y="60617"/>
                  </a:lnTo>
                  <a:lnTo>
                    <a:pt x="2323363" y="59004"/>
                  </a:lnTo>
                  <a:lnTo>
                    <a:pt x="2328367" y="59131"/>
                  </a:lnTo>
                  <a:lnTo>
                    <a:pt x="2328583" y="59004"/>
                  </a:lnTo>
                  <a:lnTo>
                    <a:pt x="2329865" y="58280"/>
                  </a:lnTo>
                  <a:lnTo>
                    <a:pt x="2330094" y="57391"/>
                  </a:lnTo>
                  <a:lnTo>
                    <a:pt x="2330183" y="57099"/>
                  </a:lnTo>
                  <a:close/>
                </a:path>
                <a:path w="2589529" h="188595">
                  <a:moveTo>
                    <a:pt x="2332520" y="57746"/>
                  </a:moveTo>
                  <a:lnTo>
                    <a:pt x="2331351" y="57429"/>
                  </a:lnTo>
                  <a:lnTo>
                    <a:pt x="2332355" y="58343"/>
                  </a:lnTo>
                  <a:lnTo>
                    <a:pt x="2332520" y="57746"/>
                  </a:lnTo>
                  <a:close/>
                </a:path>
                <a:path w="2589529" h="188595">
                  <a:moveTo>
                    <a:pt x="2337295" y="67881"/>
                  </a:moveTo>
                  <a:lnTo>
                    <a:pt x="2329472" y="66725"/>
                  </a:lnTo>
                  <a:lnTo>
                    <a:pt x="2330221" y="65824"/>
                  </a:lnTo>
                  <a:lnTo>
                    <a:pt x="2330564" y="65405"/>
                  </a:lnTo>
                  <a:lnTo>
                    <a:pt x="2333002" y="63525"/>
                  </a:lnTo>
                  <a:lnTo>
                    <a:pt x="2329218" y="60617"/>
                  </a:lnTo>
                  <a:lnTo>
                    <a:pt x="2325255" y="65824"/>
                  </a:lnTo>
                  <a:lnTo>
                    <a:pt x="2315248" y="65595"/>
                  </a:lnTo>
                  <a:lnTo>
                    <a:pt x="2320988" y="72212"/>
                  </a:lnTo>
                  <a:lnTo>
                    <a:pt x="2333015" y="74269"/>
                  </a:lnTo>
                  <a:lnTo>
                    <a:pt x="2329294" y="69456"/>
                  </a:lnTo>
                  <a:lnTo>
                    <a:pt x="2337295" y="67881"/>
                  </a:lnTo>
                  <a:close/>
                </a:path>
                <a:path w="2589529" h="188595">
                  <a:moveTo>
                    <a:pt x="2337625" y="60413"/>
                  </a:moveTo>
                  <a:lnTo>
                    <a:pt x="2333371" y="59245"/>
                  </a:lnTo>
                  <a:lnTo>
                    <a:pt x="2333015" y="58928"/>
                  </a:lnTo>
                  <a:lnTo>
                    <a:pt x="2332355" y="58343"/>
                  </a:lnTo>
                  <a:lnTo>
                    <a:pt x="2332202" y="58928"/>
                  </a:lnTo>
                  <a:lnTo>
                    <a:pt x="2331034" y="58597"/>
                  </a:lnTo>
                  <a:lnTo>
                    <a:pt x="2329535" y="59448"/>
                  </a:lnTo>
                  <a:lnTo>
                    <a:pt x="2329269" y="60413"/>
                  </a:lnTo>
                  <a:lnTo>
                    <a:pt x="2333053" y="60413"/>
                  </a:lnTo>
                  <a:lnTo>
                    <a:pt x="2337625" y="60413"/>
                  </a:lnTo>
                  <a:close/>
                </a:path>
                <a:path w="2589529" h="188595">
                  <a:moveTo>
                    <a:pt x="2340406" y="61175"/>
                  </a:moveTo>
                  <a:lnTo>
                    <a:pt x="2338362" y="60617"/>
                  </a:lnTo>
                  <a:lnTo>
                    <a:pt x="2333790" y="60617"/>
                  </a:lnTo>
                  <a:lnTo>
                    <a:pt x="2336558" y="61379"/>
                  </a:lnTo>
                  <a:lnTo>
                    <a:pt x="2340394" y="61188"/>
                  </a:lnTo>
                  <a:close/>
                </a:path>
                <a:path w="2589529" h="188595">
                  <a:moveTo>
                    <a:pt x="2345969" y="50114"/>
                  </a:moveTo>
                  <a:lnTo>
                    <a:pt x="2340635" y="51168"/>
                  </a:lnTo>
                  <a:lnTo>
                    <a:pt x="2337651" y="52857"/>
                  </a:lnTo>
                  <a:lnTo>
                    <a:pt x="2342985" y="51816"/>
                  </a:lnTo>
                  <a:lnTo>
                    <a:pt x="2345969" y="50114"/>
                  </a:lnTo>
                  <a:close/>
                </a:path>
                <a:path w="2589529" h="188595">
                  <a:moveTo>
                    <a:pt x="2360434" y="61658"/>
                  </a:moveTo>
                  <a:lnTo>
                    <a:pt x="2354580" y="60045"/>
                  </a:lnTo>
                  <a:lnTo>
                    <a:pt x="2350414" y="61417"/>
                  </a:lnTo>
                  <a:lnTo>
                    <a:pt x="2340394" y="61188"/>
                  </a:lnTo>
                  <a:lnTo>
                    <a:pt x="2355621" y="65379"/>
                  </a:lnTo>
                  <a:lnTo>
                    <a:pt x="2355304" y="66548"/>
                  </a:lnTo>
                  <a:lnTo>
                    <a:pt x="2356802" y="65697"/>
                  </a:lnTo>
                  <a:lnTo>
                    <a:pt x="2357437" y="63347"/>
                  </a:lnTo>
                  <a:lnTo>
                    <a:pt x="2360434" y="61658"/>
                  </a:lnTo>
                  <a:close/>
                </a:path>
                <a:path w="2589529" h="188595">
                  <a:moveTo>
                    <a:pt x="2365641" y="65608"/>
                  </a:moveTo>
                  <a:lnTo>
                    <a:pt x="2362974" y="66141"/>
                  </a:lnTo>
                  <a:lnTo>
                    <a:pt x="2359456" y="65163"/>
                  </a:lnTo>
                  <a:lnTo>
                    <a:pt x="2356802" y="65697"/>
                  </a:lnTo>
                  <a:lnTo>
                    <a:pt x="2361476" y="66992"/>
                  </a:lnTo>
                  <a:lnTo>
                    <a:pt x="2364143" y="66459"/>
                  </a:lnTo>
                  <a:lnTo>
                    <a:pt x="2364702" y="66141"/>
                  </a:lnTo>
                  <a:lnTo>
                    <a:pt x="2365641" y="65608"/>
                  </a:lnTo>
                  <a:close/>
                </a:path>
                <a:path w="2589529" h="188595">
                  <a:moveTo>
                    <a:pt x="2369185" y="52730"/>
                  </a:moveTo>
                  <a:lnTo>
                    <a:pt x="2360142" y="48971"/>
                  </a:lnTo>
                  <a:lnTo>
                    <a:pt x="2364625" y="46431"/>
                  </a:lnTo>
                  <a:lnTo>
                    <a:pt x="2358440" y="45986"/>
                  </a:lnTo>
                  <a:lnTo>
                    <a:pt x="2347137" y="50431"/>
                  </a:lnTo>
                  <a:lnTo>
                    <a:pt x="2352471" y="49390"/>
                  </a:lnTo>
                  <a:lnTo>
                    <a:pt x="2357158" y="50673"/>
                  </a:lnTo>
                  <a:lnTo>
                    <a:pt x="2364714" y="55270"/>
                  </a:lnTo>
                  <a:lnTo>
                    <a:pt x="2369185" y="52730"/>
                  </a:lnTo>
                  <a:close/>
                </a:path>
                <a:path w="2589529" h="188595">
                  <a:moveTo>
                    <a:pt x="2370620" y="79578"/>
                  </a:moveTo>
                  <a:lnTo>
                    <a:pt x="2354097" y="80073"/>
                  </a:lnTo>
                  <a:lnTo>
                    <a:pt x="2361323" y="85839"/>
                  </a:lnTo>
                  <a:lnTo>
                    <a:pt x="2360803" y="83185"/>
                  </a:lnTo>
                  <a:lnTo>
                    <a:pt x="2370493" y="84594"/>
                  </a:lnTo>
                  <a:lnTo>
                    <a:pt x="2368791" y="81597"/>
                  </a:lnTo>
                  <a:lnTo>
                    <a:pt x="2370620" y="79578"/>
                  </a:lnTo>
                  <a:close/>
                </a:path>
                <a:path w="2589529" h="188595">
                  <a:moveTo>
                    <a:pt x="2374481" y="65532"/>
                  </a:moveTo>
                  <a:lnTo>
                    <a:pt x="2374023" y="65405"/>
                  </a:lnTo>
                  <a:lnTo>
                    <a:pt x="2373312" y="65201"/>
                  </a:lnTo>
                  <a:lnTo>
                    <a:pt x="2372461" y="63715"/>
                  </a:lnTo>
                  <a:lnTo>
                    <a:pt x="2369794" y="64236"/>
                  </a:lnTo>
                  <a:lnTo>
                    <a:pt x="2366810" y="65938"/>
                  </a:lnTo>
                  <a:lnTo>
                    <a:pt x="2369477" y="65405"/>
                  </a:lnTo>
                  <a:lnTo>
                    <a:pt x="2371814" y="66052"/>
                  </a:lnTo>
                  <a:lnTo>
                    <a:pt x="2374481" y="65532"/>
                  </a:lnTo>
                  <a:close/>
                </a:path>
                <a:path w="2589529" h="188595">
                  <a:moveTo>
                    <a:pt x="2393899" y="54495"/>
                  </a:moveTo>
                  <a:lnTo>
                    <a:pt x="2383764" y="59270"/>
                  </a:lnTo>
                  <a:lnTo>
                    <a:pt x="2387930" y="57886"/>
                  </a:lnTo>
                  <a:lnTo>
                    <a:pt x="2393899" y="54495"/>
                  </a:lnTo>
                  <a:close/>
                </a:path>
                <a:path w="2589529" h="188595">
                  <a:moveTo>
                    <a:pt x="2401214" y="69113"/>
                  </a:moveTo>
                  <a:lnTo>
                    <a:pt x="2400363" y="67614"/>
                  </a:lnTo>
                  <a:lnTo>
                    <a:pt x="2399842" y="64947"/>
                  </a:lnTo>
                  <a:lnTo>
                    <a:pt x="2394305" y="62166"/>
                  </a:lnTo>
                  <a:lnTo>
                    <a:pt x="2397709" y="68148"/>
                  </a:lnTo>
                  <a:lnTo>
                    <a:pt x="2397379" y="69316"/>
                  </a:lnTo>
                  <a:lnTo>
                    <a:pt x="2398877" y="68465"/>
                  </a:lnTo>
                  <a:lnTo>
                    <a:pt x="2401214" y="69113"/>
                  </a:lnTo>
                  <a:close/>
                </a:path>
                <a:path w="2589529" h="188595">
                  <a:moveTo>
                    <a:pt x="2405456" y="76581"/>
                  </a:moveTo>
                  <a:lnTo>
                    <a:pt x="2401951" y="75615"/>
                  </a:lnTo>
                  <a:lnTo>
                    <a:pt x="2400135" y="77635"/>
                  </a:lnTo>
                  <a:lnTo>
                    <a:pt x="2405456" y="76581"/>
                  </a:lnTo>
                  <a:close/>
                </a:path>
                <a:path w="2589529" h="188595">
                  <a:moveTo>
                    <a:pt x="2406993" y="84391"/>
                  </a:moveTo>
                  <a:lnTo>
                    <a:pt x="2406510" y="81915"/>
                  </a:lnTo>
                  <a:lnTo>
                    <a:pt x="2405024" y="82765"/>
                  </a:lnTo>
                  <a:lnTo>
                    <a:pt x="2406993" y="84391"/>
                  </a:lnTo>
                  <a:close/>
                </a:path>
                <a:path w="2589529" h="188595">
                  <a:moveTo>
                    <a:pt x="2415159" y="77990"/>
                  </a:moveTo>
                  <a:lnTo>
                    <a:pt x="2413457" y="75006"/>
                  </a:lnTo>
                  <a:lnTo>
                    <a:pt x="2405456" y="76581"/>
                  </a:lnTo>
                  <a:lnTo>
                    <a:pt x="2414828" y="79159"/>
                  </a:lnTo>
                  <a:lnTo>
                    <a:pt x="2415159" y="77990"/>
                  </a:lnTo>
                  <a:close/>
                </a:path>
                <a:path w="2589529" h="188595">
                  <a:moveTo>
                    <a:pt x="2420213" y="100799"/>
                  </a:moveTo>
                  <a:lnTo>
                    <a:pt x="2419362" y="99314"/>
                  </a:lnTo>
                  <a:lnTo>
                    <a:pt x="2417864" y="100152"/>
                  </a:lnTo>
                  <a:lnTo>
                    <a:pt x="2420213" y="100799"/>
                  </a:lnTo>
                  <a:close/>
                </a:path>
                <a:path w="2589529" h="188595">
                  <a:moveTo>
                    <a:pt x="2425128" y="66878"/>
                  </a:moveTo>
                  <a:lnTo>
                    <a:pt x="2423706" y="65239"/>
                  </a:lnTo>
                  <a:lnTo>
                    <a:pt x="2423388" y="66395"/>
                  </a:lnTo>
                  <a:lnTo>
                    <a:pt x="2425128" y="66878"/>
                  </a:lnTo>
                  <a:close/>
                </a:path>
                <a:path w="2589529" h="188595">
                  <a:moveTo>
                    <a:pt x="2426462" y="73545"/>
                  </a:moveTo>
                  <a:lnTo>
                    <a:pt x="2425928" y="70878"/>
                  </a:lnTo>
                  <a:lnTo>
                    <a:pt x="2416441" y="73304"/>
                  </a:lnTo>
                  <a:lnTo>
                    <a:pt x="2424963" y="74396"/>
                  </a:lnTo>
                  <a:lnTo>
                    <a:pt x="2426462" y="73545"/>
                  </a:lnTo>
                  <a:close/>
                </a:path>
                <a:path w="2589529" h="188595">
                  <a:moveTo>
                    <a:pt x="2430348" y="96037"/>
                  </a:moveTo>
                  <a:lnTo>
                    <a:pt x="2424417" y="93459"/>
                  </a:lnTo>
                  <a:lnTo>
                    <a:pt x="2422474" y="92608"/>
                  </a:lnTo>
                  <a:lnTo>
                    <a:pt x="2420975" y="93459"/>
                  </a:lnTo>
                  <a:lnTo>
                    <a:pt x="2420696" y="93332"/>
                  </a:lnTo>
                  <a:lnTo>
                    <a:pt x="2414270" y="90347"/>
                  </a:lnTo>
                  <a:lnTo>
                    <a:pt x="2406993" y="84391"/>
                  </a:lnTo>
                  <a:lnTo>
                    <a:pt x="2407564" y="87236"/>
                  </a:lnTo>
                  <a:lnTo>
                    <a:pt x="2408936" y="91401"/>
                  </a:lnTo>
                  <a:lnTo>
                    <a:pt x="2412657" y="96202"/>
                  </a:lnTo>
                  <a:lnTo>
                    <a:pt x="2414155" y="95351"/>
                  </a:lnTo>
                  <a:lnTo>
                    <a:pt x="2415971" y="93332"/>
                  </a:lnTo>
                  <a:lnTo>
                    <a:pt x="2420658" y="94627"/>
                  </a:lnTo>
                  <a:lnTo>
                    <a:pt x="2423845" y="96761"/>
                  </a:lnTo>
                  <a:lnTo>
                    <a:pt x="2420010" y="96964"/>
                  </a:lnTo>
                  <a:lnTo>
                    <a:pt x="2420861" y="98463"/>
                  </a:lnTo>
                  <a:lnTo>
                    <a:pt x="2423515" y="97929"/>
                  </a:lnTo>
                  <a:lnTo>
                    <a:pt x="2430348" y="96037"/>
                  </a:lnTo>
                  <a:close/>
                </a:path>
                <a:path w="2589529" h="188595">
                  <a:moveTo>
                    <a:pt x="2433599" y="70472"/>
                  </a:moveTo>
                  <a:lnTo>
                    <a:pt x="2429243" y="68008"/>
                  </a:lnTo>
                  <a:lnTo>
                    <a:pt x="2425128" y="66878"/>
                  </a:lnTo>
                  <a:lnTo>
                    <a:pt x="2426576" y="68541"/>
                  </a:lnTo>
                  <a:lnTo>
                    <a:pt x="2427109" y="71196"/>
                  </a:lnTo>
                  <a:lnTo>
                    <a:pt x="2433599" y="70472"/>
                  </a:lnTo>
                  <a:close/>
                </a:path>
                <a:path w="2589529" h="188595">
                  <a:moveTo>
                    <a:pt x="2439543" y="80924"/>
                  </a:moveTo>
                  <a:lnTo>
                    <a:pt x="2434577" y="82575"/>
                  </a:lnTo>
                  <a:lnTo>
                    <a:pt x="2429916" y="84416"/>
                  </a:lnTo>
                  <a:lnTo>
                    <a:pt x="2428163" y="86842"/>
                  </a:lnTo>
                  <a:lnTo>
                    <a:pt x="2431961" y="90182"/>
                  </a:lnTo>
                  <a:lnTo>
                    <a:pt x="2436444" y="87630"/>
                  </a:lnTo>
                  <a:lnTo>
                    <a:pt x="2430907" y="84848"/>
                  </a:lnTo>
                  <a:lnTo>
                    <a:pt x="2439543" y="80924"/>
                  </a:lnTo>
                  <a:close/>
                </a:path>
                <a:path w="2589529" h="188595">
                  <a:moveTo>
                    <a:pt x="2472258" y="81114"/>
                  </a:moveTo>
                  <a:lnTo>
                    <a:pt x="2470239" y="79298"/>
                  </a:lnTo>
                  <a:lnTo>
                    <a:pt x="2469057" y="78981"/>
                  </a:lnTo>
                  <a:lnTo>
                    <a:pt x="2467241" y="81000"/>
                  </a:lnTo>
                  <a:lnTo>
                    <a:pt x="2472258" y="81114"/>
                  </a:lnTo>
                  <a:close/>
                </a:path>
                <a:path w="2589529" h="188595">
                  <a:moveTo>
                    <a:pt x="2481415" y="79857"/>
                  </a:moveTo>
                  <a:lnTo>
                    <a:pt x="2472258" y="81114"/>
                  </a:lnTo>
                  <a:lnTo>
                    <a:pt x="2473096" y="82613"/>
                  </a:lnTo>
                  <a:lnTo>
                    <a:pt x="2472461" y="84950"/>
                  </a:lnTo>
                  <a:lnTo>
                    <a:pt x="2476093" y="80911"/>
                  </a:lnTo>
                  <a:lnTo>
                    <a:pt x="2481415" y="79857"/>
                  </a:lnTo>
                  <a:close/>
                </a:path>
                <a:path w="2589529" h="188595">
                  <a:moveTo>
                    <a:pt x="2485047" y="75819"/>
                  </a:moveTo>
                  <a:lnTo>
                    <a:pt x="2483027" y="74002"/>
                  </a:lnTo>
                  <a:lnTo>
                    <a:pt x="2476004" y="72072"/>
                  </a:lnTo>
                  <a:lnTo>
                    <a:pt x="2478989" y="70370"/>
                  </a:lnTo>
                  <a:lnTo>
                    <a:pt x="2470150" y="70459"/>
                  </a:lnTo>
                  <a:lnTo>
                    <a:pt x="2471001" y="71945"/>
                  </a:lnTo>
                  <a:lnTo>
                    <a:pt x="2475890" y="77076"/>
                  </a:lnTo>
                  <a:lnTo>
                    <a:pt x="2485047" y="75819"/>
                  </a:lnTo>
                  <a:close/>
                </a:path>
                <a:path w="2589529" h="188595">
                  <a:moveTo>
                    <a:pt x="2498598" y="86652"/>
                  </a:moveTo>
                  <a:lnTo>
                    <a:pt x="2495029" y="84264"/>
                  </a:lnTo>
                  <a:lnTo>
                    <a:pt x="2485783" y="82321"/>
                  </a:lnTo>
                  <a:lnTo>
                    <a:pt x="2490139" y="84785"/>
                  </a:lnTo>
                  <a:lnTo>
                    <a:pt x="2495677" y="87566"/>
                  </a:lnTo>
                  <a:lnTo>
                    <a:pt x="2486507" y="88823"/>
                  </a:lnTo>
                  <a:lnTo>
                    <a:pt x="2495943" y="88493"/>
                  </a:lnTo>
                  <a:lnTo>
                    <a:pt x="2498598" y="86652"/>
                  </a:lnTo>
                  <a:close/>
                </a:path>
                <a:path w="2589529" h="188595">
                  <a:moveTo>
                    <a:pt x="2511463" y="80581"/>
                  </a:moveTo>
                  <a:lnTo>
                    <a:pt x="2501239" y="76504"/>
                  </a:lnTo>
                  <a:lnTo>
                    <a:pt x="2504605" y="79527"/>
                  </a:lnTo>
                  <a:lnTo>
                    <a:pt x="2504109" y="79806"/>
                  </a:lnTo>
                  <a:lnTo>
                    <a:pt x="2499423" y="78524"/>
                  </a:lnTo>
                  <a:lnTo>
                    <a:pt x="2498991" y="80530"/>
                  </a:lnTo>
                  <a:lnTo>
                    <a:pt x="2497823" y="80924"/>
                  </a:lnTo>
                  <a:lnTo>
                    <a:pt x="2499207" y="80594"/>
                  </a:lnTo>
                  <a:lnTo>
                    <a:pt x="2506459" y="80454"/>
                  </a:lnTo>
                  <a:lnTo>
                    <a:pt x="2505278" y="80137"/>
                  </a:lnTo>
                  <a:lnTo>
                    <a:pt x="2511463" y="80581"/>
                  </a:lnTo>
                  <a:close/>
                </a:path>
                <a:path w="2589529" h="188595">
                  <a:moveTo>
                    <a:pt x="2532227" y="113919"/>
                  </a:moveTo>
                  <a:lnTo>
                    <a:pt x="2524074" y="107988"/>
                  </a:lnTo>
                  <a:lnTo>
                    <a:pt x="2523109" y="111506"/>
                  </a:lnTo>
                  <a:lnTo>
                    <a:pt x="2528316" y="115455"/>
                  </a:lnTo>
                  <a:lnTo>
                    <a:pt x="2532227" y="113919"/>
                  </a:lnTo>
                  <a:close/>
                </a:path>
                <a:path w="2589529" h="188595">
                  <a:moveTo>
                    <a:pt x="2533967" y="113233"/>
                  </a:moveTo>
                  <a:lnTo>
                    <a:pt x="2532227" y="113919"/>
                  </a:lnTo>
                  <a:lnTo>
                    <a:pt x="2532469" y="114084"/>
                  </a:lnTo>
                  <a:lnTo>
                    <a:pt x="2533967" y="113233"/>
                  </a:lnTo>
                  <a:close/>
                </a:path>
                <a:path w="2589529" h="188595">
                  <a:moveTo>
                    <a:pt x="2568295" y="107569"/>
                  </a:moveTo>
                  <a:lnTo>
                    <a:pt x="2557703" y="106349"/>
                  </a:lnTo>
                  <a:lnTo>
                    <a:pt x="2546591" y="105689"/>
                  </a:lnTo>
                  <a:lnTo>
                    <a:pt x="2536279" y="104787"/>
                  </a:lnTo>
                  <a:lnTo>
                    <a:pt x="2528024" y="102781"/>
                  </a:lnTo>
                  <a:lnTo>
                    <a:pt x="2533142" y="107365"/>
                  </a:lnTo>
                  <a:lnTo>
                    <a:pt x="2541638" y="108267"/>
                  </a:lnTo>
                  <a:lnTo>
                    <a:pt x="2551303" y="108305"/>
                  </a:lnTo>
                  <a:lnTo>
                    <a:pt x="2559977" y="110312"/>
                  </a:lnTo>
                  <a:lnTo>
                    <a:pt x="2561666" y="113309"/>
                  </a:lnTo>
                  <a:lnTo>
                    <a:pt x="2568295" y="107569"/>
                  </a:lnTo>
                  <a:close/>
                </a:path>
                <a:path w="2589529" h="188595">
                  <a:moveTo>
                    <a:pt x="2589365" y="113372"/>
                  </a:moveTo>
                  <a:lnTo>
                    <a:pt x="2579878" y="115798"/>
                  </a:lnTo>
                  <a:lnTo>
                    <a:pt x="2588730" y="115722"/>
                  </a:lnTo>
                  <a:lnTo>
                    <a:pt x="2589365" y="1133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682909" y="3700005"/>
              <a:ext cx="1916430" cy="120650"/>
            </a:xfrm>
            <a:custGeom>
              <a:avLst/>
              <a:gdLst/>
              <a:ahLst/>
              <a:cxnLst/>
              <a:rect l="l" t="t" r="r" b="b"/>
              <a:pathLst>
                <a:path w="1916429" h="120650">
                  <a:moveTo>
                    <a:pt x="6502" y="119303"/>
                  </a:moveTo>
                  <a:lnTo>
                    <a:pt x="3429" y="112166"/>
                  </a:lnTo>
                  <a:lnTo>
                    <a:pt x="0" y="120040"/>
                  </a:lnTo>
                  <a:lnTo>
                    <a:pt x="1485" y="119189"/>
                  </a:lnTo>
                  <a:lnTo>
                    <a:pt x="5651" y="117817"/>
                  </a:lnTo>
                  <a:lnTo>
                    <a:pt x="6502" y="119303"/>
                  </a:lnTo>
                  <a:close/>
                </a:path>
                <a:path w="1916429" h="120650">
                  <a:moveTo>
                    <a:pt x="22402" y="107315"/>
                  </a:moveTo>
                  <a:lnTo>
                    <a:pt x="12712" y="105905"/>
                  </a:lnTo>
                  <a:lnTo>
                    <a:pt x="19418" y="109004"/>
                  </a:lnTo>
                  <a:lnTo>
                    <a:pt x="22402" y="107315"/>
                  </a:lnTo>
                  <a:close/>
                </a:path>
                <a:path w="1916429" h="120650">
                  <a:moveTo>
                    <a:pt x="1002703" y="64439"/>
                  </a:moveTo>
                  <a:lnTo>
                    <a:pt x="996772" y="55638"/>
                  </a:lnTo>
                  <a:lnTo>
                    <a:pt x="998029" y="64808"/>
                  </a:lnTo>
                  <a:lnTo>
                    <a:pt x="1001864" y="64604"/>
                  </a:lnTo>
                  <a:lnTo>
                    <a:pt x="1002703" y="64439"/>
                  </a:lnTo>
                  <a:close/>
                </a:path>
                <a:path w="1916429" h="120650">
                  <a:moveTo>
                    <a:pt x="1011034" y="63347"/>
                  </a:moveTo>
                  <a:lnTo>
                    <a:pt x="1007198" y="63550"/>
                  </a:lnTo>
                  <a:lnTo>
                    <a:pt x="1002703" y="64439"/>
                  </a:lnTo>
                  <a:lnTo>
                    <a:pt x="1003046" y="64935"/>
                  </a:lnTo>
                  <a:lnTo>
                    <a:pt x="1011034" y="63347"/>
                  </a:lnTo>
                  <a:close/>
                </a:path>
                <a:path w="1916429" h="120650">
                  <a:moveTo>
                    <a:pt x="1100670" y="48983"/>
                  </a:moveTo>
                  <a:lnTo>
                    <a:pt x="1096111" y="42684"/>
                  </a:lnTo>
                  <a:lnTo>
                    <a:pt x="1098003" y="49504"/>
                  </a:lnTo>
                  <a:lnTo>
                    <a:pt x="1100670" y="48983"/>
                  </a:lnTo>
                  <a:close/>
                </a:path>
                <a:path w="1916429" h="120650">
                  <a:moveTo>
                    <a:pt x="1219796" y="46507"/>
                  </a:moveTo>
                  <a:lnTo>
                    <a:pt x="1217777" y="44691"/>
                  </a:lnTo>
                  <a:lnTo>
                    <a:pt x="1216609" y="44373"/>
                  </a:lnTo>
                  <a:lnTo>
                    <a:pt x="1211605" y="44259"/>
                  </a:lnTo>
                  <a:lnTo>
                    <a:pt x="1219149" y="48856"/>
                  </a:lnTo>
                  <a:lnTo>
                    <a:pt x="1219796" y="46507"/>
                  </a:lnTo>
                  <a:close/>
                </a:path>
                <a:path w="1916429" h="120650">
                  <a:moveTo>
                    <a:pt x="1776641" y="28524"/>
                  </a:moveTo>
                  <a:lnTo>
                    <a:pt x="1763115" y="27317"/>
                  </a:lnTo>
                  <a:lnTo>
                    <a:pt x="1766100" y="25628"/>
                  </a:lnTo>
                  <a:lnTo>
                    <a:pt x="1757781" y="28371"/>
                  </a:lnTo>
                  <a:lnTo>
                    <a:pt x="1754593" y="26238"/>
                  </a:lnTo>
                  <a:lnTo>
                    <a:pt x="1757349" y="34556"/>
                  </a:lnTo>
                  <a:lnTo>
                    <a:pt x="1764004" y="35039"/>
                  </a:lnTo>
                  <a:lnTo>
                    <a:pt x="1767509" y="30441"/>
                  </a:lnTo>
                  <a:lnTo>
                    <a:pt x="1773339" y="31394"/>
                  </a:lnTo>
                  <a:lnTo>
                    <a:pt x="1776641" y="28524"/>
                  </a:lnTo>
                  <a:close/>
                </a:path>
                <a:path w="1916429" h="120650">
                  <a:moveTo>
                    <a:pt x="1916150" y="11518"/>
                  </a:moveTo>
                  <a:lnTo>
                    <a:pt x="1915541" y="0"/>
                  </a:lnTo>
                  <a:lnTo>
                    <a:pt x="1913496" y="12039"/>
                  </a:lnTo>
                  <a:lnTo>
                    <a:pt x="1916150" y="115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/>
          <p:nvPr/>
        </p:nvSpPr>
        <p:spPr>
          <a:xfrm>
            <a:off x="8292020" y="4703826"/>
            <a:ext cx="855802" cy="7354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386316" y="4229100"/>
            <a:ext cx="876300" cy="8854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29711" y="5756147"/>
            <a:ext cx="7588517" cy="11012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479" y="358457"/>
            <a:ext cx="6529070" cy="1191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z="1800" spc="-65" b="1">
                <a:solidFill>
                  <a:srgbClr val="FFD966"/>
                </a:solidFill>
                <a:latin typeface="Arial"/>
                <a:cs typeface="Arial"/>
              </a:rPr>
              <a:t>Question </a:t>
            </a:r>
            <a:r>
              <a:rPr dirty="0" sz="1800" spc="75" b="1">
                <a:solidFill>
                  <a:srgbClr val="FFD966"/>
                </a:solidFill>
                <a:latin typeface="Arial"/>
                <a:cs typeface="Arial"/>
              </a:rPr>
              <a:t>1.2 </a:t>
            </a:r>
            <a:r>
              <a:rPr dirty="0" sz="1800" spc="310" b="1">
                <a:solidFill>
                  <a:srgbClr val="FFD966"/>
                </a:solidFill>
                <a:latin typeface="Arial"/>
                <a:cs typeface="Arial"/>
              </a:rPr>
              <a:t>-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Display data for </a:t>
            </a:r>
            <a:r>
              <a:rPr dirty="0" sz="1800">
                <a:solidFill>
                  <a:srgbClr val="FFD966"/>
                </a:solidFill>
                <a:latin typeface="Comic Sans MS"/>
                <a:cs typeface="Comic Sans MS"/>
              </a:rPr>
              <a:t>the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match with “game” </a:t>
            </a:r>
            <a:r>
              <a:rPr dirty="0" sz="1800">
                <a:solidFill>
                  <a:srgbClr val="FFD966"/>
                </a:solidFill>
                <a:latin typeface="Comic Sans MS"/>
                <a:cs typeface="Comic Sans MS"/>
              </a:rPr>
              <a:t>=</a:t>
            </a:r>
            <a:r>
              <a:rPr dirty="0" sz="1800" spc="-90">
                <a:solidFill>
                  <a:srgbClr val="FFD966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FFD966"/>
                </a:solidFill>
                <a:latin typeface="Comic Sans MS"/>
                <a:cs typeface="Comic Sans MS"/>
              </a:rPr>
              <a:t>“3”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800" spc="-350" b="1">
                <a:solidFill>
                  <a:srgbClr val="FFD966"/>
                </a:solidFill>
                <a:latin typeface="Arial"/>
                <a:cs typeface="Arial"/>
              </a:rPr>
              <a:t>Command</a:t>
            </a:r>
            <a:r>
              <a:rPr dirty="0" sz="1800" spc="-34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</a:t>
            </a:r>
            <a:r>
              <a:rPr dirty="0" sz="1800" spc="39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35">
                <a:solidFill>
                  <a:srgbClr val="FFD966"/>
                </a:solidFill>
                <a:latin typeface="Arial"/>
                <a:cs typeface="Arial"/>
              </a:rPr>
              <a:t>AmongUS_Assigmnent&gt;</a:t>
            </a:r>
            <a:r>
              <a:rPr dirty="0" sz="1800" spc="6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105">
                <a:solidFill>
                  <a:srgbClr val="FFD966"/>
                </a:solidFill>
                <a:latin typeface="Arial"/>
                <a:cs typeface="Arial"/>
              </a:rPr>
              <a:t>db.amgus.find({"game":"3"}).pretty()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7365"/>
            <a:chOff x="761" y="761"/>
            <a:chExt cx="12190730" cy="6857365"/>
          </a:xfrm>
        </p:grpSpPr>
        <p:sp>
          <p:nvSpPr>
            <p:cNvPr id="4" name="object 4"/>
            <p:cNvSpPr/>
            <p:nvPr/>
          </p:nvSpPr>
          <p:spPr>
            <a:xfrm>
              <a:off x="632460" y="1780032"/>
              <a:ext cx="10602468" cy="50779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127" y="358457"/>
            <a:ext cx="10504170" cy="1851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 b="1">
                <a:solidFill>
                  <a:srgbClr val="FFD966"/>
                </a:solidFill>
                <a:latin typeface="Arial"/>
                <a:cs typeface="Arial"/>
              </a:rPr>
              <a:t>Question </a:t>
            </a:r>
            <a:r>
              <a:rPr dirty="0" sz="1800" spc="-95" b="1">
                <a:solidFill>
                  <a:srgbClr val="FFD966"/>
                </a:solidFill>
                <a:latin typeface="Arial"/>
                <a:cs typeface="Arial"/>
              </a:rPr>
              <a:t>2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Explore Data </a:t>
            </a:r>
            <a:r>
              <a:rPr dirty="0" sz="1800">
                <a:solidFill>
                  <a:srgbClr val="FFD966"/>
                </a:solidFill>
                <a:latin typeface="Comic Sans MS"/>
                <a:cs typeface="Comic Sans MS"/>
              </a:rPr>
              <a:t>-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create </a:t>
            </a:r>
            <a:r>
              <a:rPr dirty="0" sz="1800">
                <a:solidFill>
                  <a:srgbClr val="FFD966"/>
                </a:solidFill>
                <a:latin typeface="Comic Sans MS"/>
                <a:cs typeface="Comic Sans MS"/>
              </a:rPr>
              <a:t>a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new collection with only </a:t>
            </a:r>
            <a:r>
              <a:rPr dirty="0" sz="1800">
                <a:solidFill>
                  <a:srgbClr val="FFD966"/>
                </a:solidFill>
                <a:latin typeface="Comic Sans MS"/>
                <a:cs typeface="Comic Sans MS"/>
              </a:rPr>
              <a:t>the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document relating </a:t>
            </a:r>
            <a:r>
              <a:rPr dirty="0" sz="1800">
                <a:solidFill>
                  <a:srgbClr val="FFD966"/>
                </a:solidFill>
                <a:latin typeface="Comic Sans MS"/>
                <a:cs typeface="Comic Sans MS"/>
              </a:rPr>
              <a:t>to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game</a:t>
            </a:r>
            <a:r>
              <a:rPr dirty="0" sz="1800" spc="-155">
                <a:solidFill>
                  <a:srgbClr val="FFD966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FFD966"/>
                </a:solidFill>
                <a:latin typeface="Comic Sans MS"/>
                <a:cs typeface="Comic Sans MS"/>
              </a:rPr>
              <a:t>3.</a:t>
            </a:r>
            <a:endParaRPr sz="1800">
              <a:latin typeface="Comic Sans MS"/>
              <a:cs typeface="Comic Sans MS"/>
            </a:endParaRPr>
          </a:p>
          <a:p>
            <a:pPr marL="89535">
              <a:lnSpc>
                <a:spcPct val="100000"/>
              </a:lnSpc>
              <a:spcBef>
                <a:spcPts val="1410"/>
              </a:spcBef>
            </a:pPr>
            <a:r>
              <a:rPr dirty="0" sz="1800" spc="-350" b="1">
                <a:solidFill>
                  <a:srgbClr val="FFD966"/>
                </a:solidFill>
                <a:latin typeface="Arial"/>
                <a:cs typeface="Arial"/>
              </a:rPr>
              <a:t>Command</a:t>
            </a:r>
            <a:r>
              <a:rPr dirty="0" sz="1800" spc="-34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</a:t>
            </a:r>
            <a:r>
              <a:rPr dirty="0" sz="1800" spc="39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89535" marR="5080">
              <a:lnSpc>
                <a:spcPct val="100000"/>
              </a:lnSpc>
            </a:pPr>
            <a:r>
              <a:rPr dirty="0" sz="1800" spc="-135">
                <a:solidFill>
                  <a:srgbClr val="FFD966"/>
                </a:solidFill>
                <a:latin typeface="Arial"/>
                <a:cs typeface="Arial"/>
              </a:rPr>
              <a:t>AmongUS_Assigmnent&gt; </a:t>
            </a:r>
            <a:r>
              <a:rPr dirty="0" sz="1800" spc="15">
                <a:solidFill>
                  <a:srgbClr val="FFD966"/>
                </a:solidFill>
                <a:latin typeface="Arial"/>
                <a:cs typeface="Arial"/>
              </a:rPr>
              <a:t>db.amgus.aggregate([ </a:t>
            </a:r>
            <a:r>
              <a:rPr dirty="0" sz="1800" spc="295">
                <a:solidFill>
                  <a:srgbClr val="FFD966"/>
                </a:solidFill>
                <a:latin typeface="Arial"/>
                <a:cs typeface="Arial"/>
              </a:rPr>
              <a:t>{ </a:t>
            </a:r>
            <a:r>
              <a:rPr dirty="0" sz="1800" spc="-15">
                <a:solidFill>
                  <a:srgbClr val="FFD966"/>
                </a:solidFill>
                <a:latin typeface="Arial"/>
                <a:cs typeface="Arial"/>
              </a:rPr>
              <a:t>$match: </a:t>
            </a:r>
            <a:r>
              <a:rPr dirty="0" sz="1800" spc="295">
                <a:solidFill>
                  <a:srgbClr val="FFD966"/>
                </a:solidFill>
                <a:latin typeface="Arial"/>
                <a:cs typeface="Arial"/>
              </a:rPr>
              <a:t>{ </a:t>
            </a:r>
            <a:r>
              <a:rPr dirty="0" sz="1800" spc="40">
                <a:solidFill>
                  <a:srgbClr val="FFD966"/>
                </a:solidFill>
                <a:latin typeface="Arial"/>
                <a:cs typeface="Arial"/>
              </a:rPr>
              <a:t>"game":"3" </a:t>
            </a:r>
            <a:r>
              <a:rPr dirty="0" sz="1800" spc="295">
                <a:solidFill>
                  <a:srgbClr val="FFD966"/>
                </a:solidFill>
                <a:latin typeface="Arial"/>
                <a:cs typeface="Arial"/>
              </a:rPr>
              <a:t>} </a:t>
            </a:r>
            <a:r>
              <a:rPr dirty="0" sz="1800" spc="345">
                <a:solidFill>
                  <a:srgbClr val="FFD966"/>
                </a:solidFill>
                <a:latin typeface="Arial"/>
                <a:cs typeface="Arial"/>
              </a:rPr>
              <a:t>}, </a:t>
            </a:r>
            <a:r>
              <a:rPr dirty="0" sz="1800" spc="295">
                <a:solidFill>
                  <a:srgbClr val="FFD966"/>
                </a:solidFill>
                <a:latin typeface="Arial"/>
                <a:cs typeface="Arial"/>
              </a:rPr>
              <a:t>{ </a:t>
            </a:r>
            <a:r>
              <a:rPr dirty="0" sz="1800" spc="95">
                <a:solidFill>
                  <a:srgbClr val="FFD966"/>
                </a:solidFill>
                <a:latin typeface="Arial"/>
                <a:cs typeface="Arial"/>
              </a:rPr>
              <a:t>$out: </a:t>
            </a:r>
            <a:r>
              <a:rPr dirty="0" sz="1800" spc="-190">
                <a:solidFill>
                  <a:srgbClr val="FFD966"/>
                </a:solidFill>
                <a:latin typeface="Arial"/>
                <a:cs typeface="Arial"/>
              </a:rPr>
              <a:t>"NewGame" </a:t>
            </a:r>
            <a:r>
              <a:rPr dirty="0" sz="1800" spc="295">
                <a:solidFill>
                  <a:srgbClr val="FFD966"/>
                </a:solidFill>
                <a:latin typeface="Arial"/>
                <a:cs typeface="Arial"/>
              </a:rPr>
              <a:t>} </a:t>
            </a:r>
            <a:r>
              <a:rPr dirty="0" sz="1800" spc="350">
                <a:solidFill>
                  <a:srgbClr val="FFD966"/>
                </a:solidFill>
                <a:latin typeface="Arial"/>
                <a:cs typeface="Arial"/>
              </a:rPr>
              <a:t>])  </a:t>
            </a:r>
            <a:r>
              <a:rPr dirty="0" sz="1800" spc="-135">
                <a:solidFill>
                  <a:srgbClr val="FFD966"/>
                </a:solidFill>
                <a:latin typeface="Arial"/>
                <a:cs typeface="Arial"/>
              </a:rPr>
              <a:t>AmongUS_Assigmnent&gt; </a:t>
            </a:r>
            <a:r>
              <a:rPr dirty="0" sz="1800" spc="-155">
                <a:solidFill>
                  <a:srgbClr val="FFD966"/>
                </a:solidFill>
                <a:latin typeface="Arial"/>
                <a:cs typeface="Arial"/>
              </a:rPr>
              <a:t>show</a:t>
            </a:r>
            <a:r>
              <a:rPr dirty="0" sz="1800" spc="-145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135">
                <a:solidFill>
                  <a:srgbClr val="FFD966"/>
                </a:solidFill>
                <a:latin typeface="Arial"/>
                <a:cs typeface="Arial"/>
              </a:rPr>
              <a:t>collections</a:t>
            </a:r>
            <a:endParaRPr sz="1800">
              <a:latin typeface="Arial"/>
              <a:cs typeface="Arial"/>
            </a:endParaRPr>
          </a:p>
          <a:p>
            <a:pPr marL="89535" marR="9834880">
              <a:lnSpc>
                <a:spcPct val="100000"/>
              </a:lnSpc>
            </a:pPr>
            <a:r>
              <a:rPr dirty="0" sz="1800" spc="-330">
                <a:solidFill>
                  <a:srgbClr val="FFD966"/>
                </a:solidFill>
                <a:latin typeface="Arial"/>
                <a:cs typeface="Arial"/>
              </a:rPr>
              <a:t>Game  </a:t>
            </a:r>
            <a:r>
              <a:rPr dirty="0" sz="1800" spc="-505">
                <a:solidFill>
                  <a:srgbClr val="FFD966"/>
                </a:solidFill>
                <a:latin typeface="Arial"/>
                <a:cs typeface="Arial"/>
              </a:rPr>
              <a:t>G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a</a:t>
            </a:r>
            <a:r>
              <a:rPr dirty="0" sz="1800" spc="-600">
                <a:solidFill>
                  <a:srgbClr val="FFD966"/>
                </a:solidFill>
                <a:latin typeface="Arial"/>
                <a:cs typeface="Arial"/>
              </a:rPr>
              <a:t>m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e3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7365"/>
            <a:chOff x="761" y="761"/>
            <a:chExt cx="12190730" cy="6857365"/>
          </a:xfrm>
        </p:grpSpPr>
        <p:sp>
          <p:nvSpPr>
            <p:cNvPr id="4" name="object 4"/>
            <p:cNvSpPr/>
            <p:nvPr/>
          </p:nvSpPr>
          <p:spPr>
            <a:xfrm>
              <a:off x="1345692" y="2215895"/>
              <a:ext cx="9918192" cy="4642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127" y="358457"/>
            <a:ext cx="11112500" cy="10236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 b="1">
                <a:solidFill>
                  <a:srgbClr val="FFD966"/>
                </a:solidFill>
                <a:latin typeface="Arial"/>
                <a:cs typeface="Arial"/>
              </a:rPr>
              <a:t>Question </a:t>
            </a:r>
            <a:r>
              <a:rPr dirty="0" sz="1800" spc="75" b="1">
                <a:solidFill>
                  <a:srgbClr val="FFD966"/>
                </a:solidFill>
                <a:latin typeface="Arial"/>
                <a:cs typeface="Arial"/>
              </a:rPr>
              <a:t>2.1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Display </a:t>
            </a:r>
            <a:r>
              <a:rPr dirty="0" sz="1800">
                <a:solidFill>
                  <a:srgbClr val="FFD966"/>
                </a:solidFill>
                <a:latin typeface="Comic Sans MS"/>
                <a:cs typeface="Comic Sans MS"/>
              </a:rPr>
              <a:t>the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Game Feed data for </a:t>
            </a:r>
            <a:r>
              <a:rPr dirty="0" sz="1800">
                <a:solidFill>
                  <a:srgbClr val="FFD966"/>
                </a:solidFill>
                <a:latin typeface="Comic Sans MS"/>
                <a:cs typeface="Comic Sans MS"/>
              </a:rPr>
              <a:t>the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game </a:t>
            </a:r>
            <a:r>
              <a:rPr dirty="0" sz="1800">
                <a:solidFill>
                  <a:srgbClr val="FFD966"/>
                </a:solidFill>
                <a:latin typeface="Comic Sans MS"/>
                <a:cs typeface="Comic Sans MS"/>
              </a:rPr>
              <a:t>in the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new</a:t>
            </a:r>
            <a:r>
              <a:rPr dirty="0" sz="1800" spc="-50">
                <a:solidFill>
                  <a:srgbClr val="FFD966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collection.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dirty="0" sz="1800" spc="-350" b="1">
                <a:solidFill>
                  <a:srgbClr val="FFD966"/>
                </a:solidFill>
                <a:latin typeface="Arial"/>
                <a:cs typeface="Arial"/>
              </a:rPr>
              <a:t>Command</a:t>
            </a:r>
            <a:r>
              <a:rPr dirty="0" sz="1800" spc="-34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</a:t>
            </a:r>
            <a:r>
              <a:rPr dirty="0" sz="1800" spc="39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35">
                <a:solidFill>
                  <a:srgbClr val="FFD966"/>
                </a:solidFill>
                <a:latin typeface="Arial"/>
                <a:cs typeface="Arial"/>
              </a:rPr>
              <a:t>AmongUS_Assigmnent&gt; </a:t>
            </a:r>
            <a:r>
              <a:rPr dirty="0" sz="1800" spc="-30">
                <a:solidFill>
                  <a:srgbClr val="FFD966"/>
                </a:solidFill>
                <a:latin typeface="Arial"/>
                <a:cs typeface="Arial"/>
              </a:rPr>
              <a:t>db.NewGame.aggregate([{ </a:t>
            </a:r>
            <a:r>
              <a:rPr dirty="0" sz="1800" spc="-5">
                <a:solidFill>
                  <a:srgbClr val="FFD966"/>
                </a:solidFill>
                <a:latin typeface="Arial"/>
                <a:cs typeface="Arial"/>
              </a:rPr>
              <a:t>$unwind: </a:t>
            </a:r>
            <a:r>
              <a:rPr dirty="0" sz="1800" spc="-75">
                <a:solidFill>
                  <a:srgbClr val="FFD966"/>
                </a:solidFill>
                <a:latin typeface="Arial"/>
                <a:cs typeface="Arial"/>
              </a:rPr>
              <a:t>'$Game_Feed' </a:t>
            </a:r>
            <a:r>
              <a:rPr dirty="0" sz="1800" spc="180">
                <a:solidFill>
                  <a:srgbClr val="FFD966"/>
                </a:solidFill>
                <a:latin typeface="Arial"/>
                <a:cs typeface="Arial"/>
              </a:rPr>
              <a:t>},{$project:</a:t>
            </a:r>
            <a:r>
              <a:rPr dirty="0" sz="1800" spc="20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60">
                <a:solidFill>
                  <a:srgbClr val="FFD966"/>
                </a:solidFill>
                <a:latin typeface="Arial"/>
                <a:cs typeface="Arial"/>
              </a:rPr>
              <a:t>{'Game_Feed':1}}])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7365"/>
            <a:chOff x="761" y="761"/>
            <a:chExt cx="12190730" cy="6857365"/>
          </a:xfrm>
        </p:grpSpPr>
        <p:sp>
          <p:nvSpPr>
            <p:cNvPr id="4" name="object 4"/>
            <p:cNvSpPr/>
            <p:nvPr/>
          </p:nvSpPr>
          <p:spPr>
            <a:xfrm>
              <a:off x="637031" y="1545336"/>
              <a:ext cx="11317224" cy="5312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127" y="344804"/>
            <a:ext cx="531812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 b="1">
                <a:solidFill>
                  <a:srgbClr val="FFD966"/>
                </a:solidFill>
                <a:latin typeface="Arial"/>
                <a:cs typeface="Arial"/>
              </a:rPr>
              <a:t>Question </a:t>
            </a:r>
            <a:r>
              <a:rPr dirty="0" spc="75" b="1">
                <a:solidFill>
                  <a:srgbClr val="FFD966"/>
                </a:solidFill>
                <a:latin typeface="Arial"/>
                <a:cs typeface="Arial"/>
              </a:rPr>
              <a:t>2.2 </a:t>
            </a:r>
            <a:r>
              <a:rPr dirty="0" spc="805" b="1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pc="-5">
                <a:solidFill>
                  <a:srgbClr val="FFD966"/>
                </a:solidFill>
              </a:rPr>
              <a:t>Display </a:t>
            </a:r>
            <a:r>
              <a:rPr dirty="0">
                <a:solidFill>
                  <a:srgbClr val="FFD966"/>
                </a:solidFill>
              </a:rPr>
              <a:t>the </a:t>
            </a:r>
            <a:r>
              <a:rPr dirty="0" spc="-5">
                <a:solidFill>
                  <a:srgbClr val="FFD966"/>
                </a:solidFill>
              </a:rPr>
              <a:t>last event </a:t>
            </a:r>
            <a:r>
              <a:rPr dirty="0">
                <a:solidFill>
                  <a:srgbClr val="FFD966"/>
                </a:solidFill>
              </a:rPr>
              <a:t>in </a:t>
            </a:r>
            <a:r>
              <a:rPr dirty="0" spc="-5">
                <a:solidFill>
                  <a:srgbClr val="FFD966"/>
                </a:solidFill>
              </a:rPr>
              <a:t>game</a:t>
            </a:r>
            <a:r>
              <a:rPr dirty="0" spc="-70">
                <a:solidFill>
                  <a:srgbClr val="FFD966"/>
                </a:solidFill>
              </a:rPr>
              <a:t> </a:t>
            </a:r>
            <a:r>
              <a:rPr dirty="0">
                <a:solidFill>
                  <a:srgbClr val="FFD966"/>
                </a:solidFill>
              </a:rPr>
              <a:t>3.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43" y="1076134"/>
            <a:ext cx="98552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0" b="1">
                <a:solidFill>
                  <a:srgbClr val="FFD966"/>
                </a:solidFill>
                <a:latin typeface="Arial"/>
                <a:cs typeface="Arial"/>
              </a:rPr>
              <a:t>Command</a:t>
            </a:r>
            <a:r>
              <a:rPr dirty="0" sz="1800" spc="-34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</a:t>
            </a:r>
            <a:r>
              <a:rPr dirty="0" sz="1800" spc="39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30">
                <a:solidFill>
                  <a:srgbClr val="FFD966"/>
                </a:solidFill>
                <a:latin typeface="Arial"/>
                <a:cs typeface="Arial"/>
              </a:rPr>
              <a:t>db.NewGame.aggregate([{ </a:t>
            </a:r>
            <a:r>
              <a:rPr dirty="0" sz="1800" spc="-5">
                <a:solidFill>
                  <a:srgbClr val="FFD966"/>
                </a:solidFill>
                <a:latin typeface="Arial"/>
                <a:cs typeface="Arial"/>
              </a:rPr>
              <a:t>$unwind: </a:t>
            </a:r>
            <a:r>
              <a:rPr dirty="0" sz="1800" spc="-75">
                <a:solidFill>
                  <a:srgbClr val="FFD966"/>
                </a:solidFill>
                <a:latin typeface="Arial"/>
                <a:cs typeface="Arial"/>
              </a:rPr>
              <a:t>'$Game_Feed' </a:t>
            </a:r>
            <a:r>
              <a:rPr dirty="0" sz="1800" spc="180">
                <a:solidFill>
                  <a:srgbClr val="FFD966"/>
                </a:solidFill>
                <a:latin typeface="Arial"/>
                <a:cs typeface="Arial"/>
              </a:rPr>
              <a:t>},{$project: </a:t>
            </a:r>
            <a:r>
              <a:rPr dirty="0" sz="1800" spc="60">
                <a:solidFill>
                  <a:srgbClr val="FFD966"/>
                </a:solidFill>
                <a:latin typeface="Arial"/>
                <a:cs typeface="Arial"/>
              </a:rPr>
              <a:t>{'Game_Feed':1}},{</a:t>
            </a:r>
            <a:r>
              <a:rPr dirty="0" sz="1800" spc="60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FFD966"/>
                </a:solidFill>
                <a:latin typeface="Arial"/>
                <a:cs typeface="Arial"/>
              </a:rPr>
              <a:t>$match: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295">
                <a:solidFill>
                  <a:srgbClr val="FFD966"/>
                </a:solidFill>
                <a:latin typeface="Arial"/>
                <a:cs typeface="Arial"/>
              </a:rPr>
              <a:t>{ </a:t>
            </a:r>
            <a:r>
              <a:rPr dirty="0" sz="1800" spc="-10">
                <a:solidFill>
                  <a:srgbClr val="FFD966"/>
                </a:solidFill>
                <a:latin typeface="Arial"/>
                <a:cs typeface="Arial"/>
              </a:rPr>
              <a:t>'Game_Feed.Event': 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10</a:t>
            </a:r>
            <a:r>
              <a:rPr dirty="0" sz="1800" spc="3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320">
                <a:solidFill>
                  <a:srgbClr val="FFD966"/>
                </a:solidFill>
                <a:latin typeface="Arial"/>
                <a:cs typeface="Arial"/>
              </a:rPr>
              <a:t>}}])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5" name="object 5"/>
            <p:cNvSpPr/>
            <p:nvPr/>
          </p:nvSpPr>
          <p:spPr>
            <a:xfrm>
              <a:off x="350520" y="2296667"/>
              <a:ext cx="11667744" cy="43373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127" y="358457"/>
            <a:ext cx="10083800" cy="1542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 b="1">
                <a:solidFill>
                  <a:srgbClr val="FFD966"/>
                </a:solidFill>
                <a:latin typeface="Arial"/>
                <a:cs typeface="Arial"/>
              </a:rPr>
              <a:t>Question </a:t>
            </a:r>
            <a:r>
              <a:rPr dirty="0" sz="1800" spc="75" b="1">
                <a:solidFill>
                  <a:srgbClr val="FFD966"/>
                </a:solidFill>
                <a:latin typeface="Arial"/>
                <a:cs typeface="Arial"/>
              </a:rPr>
              <a:t>2.3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Who won game </a:t>
            </a:r>
            <a:r>
              <a:rPr dirty="0" sz="1800">
                <a:solidFill>
                  <a:srgbClr val="FFD966"/>
                </a:solidFill>
                <a:latin typeface="Comic Sans MS"/>
                <a:cs typeface="Comic Sans MS"/>
              </a:rPr>
              <a:t>3,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imposters or</a:t>
            </a:r>
            <a:r>
              <a:rPr dirty="0" sz="1800" spc="-20">
                <a:solidFill>
                  <a:srgbClr val="FFD966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crew?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dirty="0" sz="1800" spc="-350" b="1">
                <a:solidFill>
                  <a:srgbClr val="FFD966"/>
                </a:solidFill>
                <a:latin typeface="Arial"/>
                <a:cs typeface="Arial"/>
              </a:rPr>
              <a:t>Command</a:t>
            </a:r>
            <a:r>
              <a:rPr dirty="0" sz="1800" spc="-34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</a:t>
            </a:r>
            <a:r>
              <a:rPr dirty="0" sz="1800" spc="39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395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FFD966"/>
                </a:solidFill>
                <a:latin typeface="Arial"/>
                <a:cs typeface="Arial"/>
              </a:rPr>
              <a:t>db.NewGame.aggregate([{ </a:t>
            </a:r>
            <a:r>
              <a:rPr dirty="0" sz="1800" spc="-5">
                <a:solidFill>
                  <a:srgbClr val="FFD966"/>
                </a:solidFill>
                <a:latin typeface="Arial"/>
                <a:cs typeface="Arial"/>
              </a:rPr>
              <a:t>$unwind: </a:t>
            </a:r>
            <a:r>
              <a:rPr dirty="0" sz="1800" spc="-75">
                <a:solidFill>
                  <a:srgbClr val="FFD966"/>
                </a:solidFill>
                <a:latin typeface="Arial"/>
                <a:cs typeface="Arial"/>
              </a:rPr>
              <a:t>'$Game_Feed' </a:t>
            </a:r>
            <a:r>
              <a:rPr dirty="0" sz="1800" spc="180">
                <a:solidFill>
                  <a:srgbClr val="FFD966"/>
                </a:solidFill>
                <a:latin typeface="Arial"/>
                <a:cs typeface="Arial"/>
              </a:rPr>
              <a:t>},{$project: </a:t>
            </a:r>
            <a:r>
              <a:rPr dirty="0" sz="1800" spc="-125">
                <a:solidFill>
                  <a:srgbClr val="FFD966"/>
                </a:solidFill>
                <a:latin typeface="Arial"/>
                <a:cs typeface="Arial"/>
              </a:rPr>
              <a:t>{'Game_Feed.Game</a:t>
            </a:r>
            <a:r>
              <a:rPr dirty="0" sz="1800" spc="-45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150">
                <a:solidFill>
                  <a:srgbClr val="FFD966"/>
                </a:solidFill>
                <a:latin typeface="Arial"/>
                <a:cs typeface="Arial"/>
              </a:rPr>
              <a:t>Feed':1}}])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375"/>
              </a:spcBef>
            </a:pPr>
            <a:r>
              <a:rPr dirty="0" sz="1800" spc="-175" b="1">
                <a:solidFill>
                  <a:srgbClr val="FFD966"/>
                </a:solidFill>
                <a:latin typeface="Arial"/>
                <a:cs typeface="Arial"/>
              </a:rPr>
              <a:t>Answer </a:t>
            </a:r>
            <a:r>
              <a:rPr dirty="0" sz="1800" spc="310" b="1">
                <a:solidFill>
                  <a:srgbClr val="FFD966"/>
                </a:solidFill>
                <a:latin typeface="Arial"/>
                <a:cs typeface="Arial"/>
              </a:rPr>
              <a:t>- </a:t>
            </a:r>
            <a:r>
              <a:rPr dirty="0" sz="1800" spc="-155">
                <a:solidFill>
                  <a:srgbClr val="FFD966"/>
                </a:solidFill>
                <a:latin typeface="Arial"/>
                <a:cs typeface="Arial"/>
              </a:rPr>
              <a:t>Crew </a:t>
            </a:r>
            <a:r>
              <a:rPr dirty="0" sz="1800" spc="-5">
                <a:solidFill>
                  <a:srgbClr val="FFD966"/>
                </a:solidFill>
                <a:latin typeface="Arial"/>
                <a:cs typeface="Arial"/>
              </a:rPr>
              <a:t>wins </a:t>
            </a:r>
            <a:r>
              <a:rPr dirty="0" sz="1800" spc="-55">
                <a:solidFill>
                  <a:srgbClr val="FFD966"/>
                </a:solidFill>
                <a:latin typeface="Arial"/>
                <a:cs typeface="Arial"/>
              </a:rPr>
              <a:t>by</a:t>
            </a:r>
            <a:r>
              <a:rPr dirty="0" sz="1800" spc="204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95">
                <a:solidFill>
                  <a:srgbClr val="FFD966"/>
                </a:solidFill>
                <a:latin typeface="Arial"/>
                <a:cs typeface="Arial"/>
              </a:rPr>
              <a:t>voting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4" name="object 4"/>
            <p:cNvSpPr/>
            <p:nvPr/>
          </p:nvSpPr>
          <p:spPr>
            <a:xfrm>
              <a:off x="716280" y="1886711"/>
              <a:ext cx="11122152" cy="46939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479" y="358457"/>
            <a:ext cx="10312400" cy="1811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sz="1800" spc="-65" b="1">
                <a:solidFill>
                  <a:srgbClr val="FFD966"/>
                </a:solidFill>
                <a:latin typeface="Arial"/>
                <a:cs typeface="Arial"/>
              </a:rPr>
              <a:t>Question </a:t>
            </a:r>
            <a:r>
              <a:rPr dirty="0" sz="1800" spc="75" b="1">
                <a:solidFill>
                  <a:srgbClr val="FFD966"/>
                </a:solidFill>
                <a:latin typeface="Arial"/>
                <a:cs typeface="Arial"/>
              </a:rPr>
              <a:t>2.4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Who picked </a:t>
            </a:r>
            <a:r>
              <a:rPr dirty="0" sz="1800">
                <a:solidFill>
                  <a:srgbClr val="FFD966"/>
                </a:solidFill>
                <a:latin typeface="Comic Sans MS"/>
                <a:cs typeface="Comic Sans MS"/>
              </a:rPr>
              <a:t>the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black color </a:t>
            </a:r>
            <a:r>
              <a:rPr dirty="0" sz="1800">
                <a:solidFill>
                  <a:srgbClr val="FFD966"/>
                </a:solidFill>
                <a:latin typeface="Comic Sans MS"/>
                <a:cs typeface="Comic Sans MS"/>
              </a:rPr>
              <a:t>in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game </a:t>
            </a:r>
            <a:r>
              <a:rPr dirty="0" sz="1800">
                <a:solidFill>
                  <a:srgbClr val="FFD966"/>
                </a:solidFill>
                <a:latin typeface="Comic Sans MS"/>
                <a:cs typeface="Comic Sans MS"/>
              </a:rPr>
              <a:t>3?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Was that player crew or</a:t>
            </a:r>
            <a:r>
              <a:rPr dirty="0" sz="1800" spc="35">
                <a:solidFill>
                  <a:srgbClr val="FFD966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imposter?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350" b="1">
                <a:solidFill>
                  <a:srgbClr val="FFD966"/>
                </a:solidFill>
                <a:latin typeface="Arial"/>
                <a:cs typeface="Arial"/>
              </a:rPr>
              <a:t>Command</a:t>
            </a:r>
            <a:r>
              <a:rPr dirty="0" sz="1800" spc="-34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</a:t>
            </a:r>
            <a:r>
              <a:rPr dirty="0" sz="1800" spc="39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30">
                <a:solidFill>
                  <a:srgbClr val="FFD966"/>
                </a:solidFill>
                <a:latin typeface="Arial"/>
                <a:cs typeface="Arial"/>
              </a:rPr>
              <a:t>db.NewGame.aggregate([{ </a:t>
            </a:r>
            <a:r>
              <a:rPr dirty="0" sz="1800" spc="-5">
                <a:solidFill>
                  <a:srgbClr val="FFD966"/>
                </a:solidFill>
                <a:latin typeface="Arial"/>
                <a:cs typeface="Arial"/>
              </a:rPr>
              <a:t>$unwind: </a:t>
            </a:r>
            <a:r>
              <a:rPr dirty="0" sz="1800" spc="105">
                <a:solidFill>
                  <a:srgbClr val="FFD966"/>
                </a:solidFill>
                <a:latin typeface="Arial"/>
                <a:cs typeface="Arial"/>
              </a:rPr>
              <a:t>'$player_data' </a:t>
            </a:r>
            <a:r>
              <a:rPr dirty="0" sz="1800" spc="180">
                <a:solidFill>
                  <a:srgbClr val="FFD966"/>
                </a:solidFill>
                <a:latin typeface="Arial"/>
                <a:cs typeface="Arial"/>
              </a:rPr>
              <a:t>},{$project: </a:t>
            </a:r>
            <a:r>
              <a:rPr dirty="0" sz="1800" spc="175">
                <a:solidFill>
                  <a:srgbClr val="FFD966"/>
                </a:solidFill>
                <a:latin typeface="Arial"/>
                <a:cs typeface="Arial"/>
              </a:rPr>
              <a:t>{'player_data':1}},{</a:t>
            </a:r>
            <a:r>
              <a:rPr dirty="0" sz="1800" spc="245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FFD966"/>
                </a:solidFill>
                <a:latin typeface="Arial"/>
                <a:cs typeface="Arial"/>
              </a:rPr>
              <a:t>$match: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295">
                <a:solidFill>
                  <a:srgbClr val="FFD966"/>
                </a:solidFill>
                <a:latin typeface="Arial"/>
                <a:cs typeface="Arial"/>
              </a:rPr>
              <a:t>{ </a:t>
            </a:r>
            <a:r>
              <a:rPr dirty="0" sz="1800" spc="130">
                <a:solidFill>
                  <a:srgbClr val="FFD966"/>
                </a:solidFill>
                <a:latin typeface="Arial"/>
                <a:cs typeface="Arial"/>
              </a:rPr>
              <a:t>'player_data.Color': </a:t>
            </a:r>
            <a:r>
              <a:rPr dirty="0" sz="1800" spc="170">
                <a:solidFill>
                  <a:srgbClr val="FFD966"/>
                </a:solidFill>
                <a:latin typeface="Arial"/>
                <a:cs typeface="Arial"/>
              </a:rPr>
              <a:t>'Black'</a:t>
            </a:r>
            <a:r>
              <a:rPr dirty="0" sz="1800" spc="14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320">
                <a:solidFill>
                  <a:srgbClr val="FFD966"/>
                </a:solidFill>
                <a:latin typeface="Arial"/>
                <a:cs typeface="Arial"/>
              </a:rPr>
              <a:t>}}])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800" spc="-175" b="1">
                <a:solidFill>
                  <a:srgbClr val="FFD966"/>
                </a:solidFill>
                <a:latin typeface="Arial"/>
                <a:cs typeface="Arial"/>
              </a:rPr>
              <a:t>Answer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800" spc="20">
                <a:solidFill>
                  <a:srgbClr val="FFD966"/>
                </a:solidFill>
                <a:latin typeface="Arial"/>
                <a:cs typeface="Arial"/>
              </a:rPr>
              <a:t>Impostor </a:t>
            </a:r>
            <a:r>
              <a:rPr dirty="0" sz="1800" spc="-55">
                <a:solidFill>
                  <a:srgbClr val="FFD966"/>
                </a:solidFill>
                <a:latin typeface="Arial"/>
                <a:cs typeface="Arial"/>
              </a:rPr>
              <a:t>Keaton </a:t>
            </a:r>
            <a:r>
              <a:rPr dirty="0" sz="1800" spc="30">
                <a:solidFill>
                  <a:srgbClr val="FFD966"/>
                </a:solidFill>
                <a:latin typeface="Arial"/>
                <a:cs typeface="Arial"/>
              </a:rPr>
              <a:t>picked </a:t>
            </a:r>
            <a:r>
              <a:rPr dirty="0" sz="1800" spc="55">
                <a:solidFill>
                  <a:srgbClr val="FFD966"/>
                </a:solidFill>
                <a:latin typeface="Arial"/>
                <a:cs typeface="Arial"/>
              </a:rPr>
              <a:t>black</a:t>
            </a:r>
            <a:r>
              <a:rPr dirty="0" sz="1800" spc="135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114">
                <a:solidFill>
                  <a:srgbClr val="FFD966"/>
                </a:solidFill>
                <a:latin typeface="Arial"/>
                <a:cs typeface="Arial"/>
              </a:rPr>
              <a:t>color</a:t>
            </a:r>
            <a:r>
              <a:rPr dirty="0" sz="1800" spc="509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4" name="object 4"/>
            <p:cNvSpPr/>
            <p:nvPr/>
          </p:nvSpPr>
          <p:spPr>
            <a:xfrm>
              <a:off x="387096" y="2851404"/>
              <a:ext cx="11554968" cy="13853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127" y="358457"/>
            <a:ext cx="9361170" cy="19170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 b="1">
                <a:solidFill>
                  <a:srgbClr val="FFD966"/>
                </a:solidFill>
                <a:latin typeface="Arial"/>
                <a:cs typeface="Arial"/>
              </a:rPr>
              <a:t>Question </a:t>
            </a:r>
            <a:r>
              <a:rPr dirty="0" sz="1800" spc="75" b="1">
                <a:solidFill>
                  <a:srgbClr val="FFD966"/>
                </a:solidFill>
                <a:latin typeface="Arial"/>
                <a:cs typeface="Arial"/>
              </a:rPr>
              <a:t>2.5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How many voting events happened </a:t>
            </a:r>
            <a:r>
              <a:rPr dirty="0" sz="1800">
                <a:solidFill>
                  <a:srgbClr val="FFD966"/>
                </a:solidFill>
                <a:latin typeface="Comic Sans MS"/>
                <a:cs typeface="Comic Sans MS"/>
              </a:rPr>
              <a:t>in </a:t>
            </a:r>
            <a:r>
              <a:rPr dirty="0" sz="1800" spc="-5">
                <a:solidFill>
                  <a:srgbClr val="FFD966"/>
                </a:solidFill>
                <a:latin typeface="Comic Sans MS"/>
                <a:cs typeface="Comic Sans MS"/>
              </a:rPr>
              <a:t>game</a:t>
            </a:r>
            <a:r>
              <a:rPr dirty="0" sz="1800" spc="-25">
                <a:solidFill>
                  <a:srgbClr val="FFD966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FFD966"/>
                </a:solidFill>
                <a:latin typeface="Comic Sans MS"/>
                <a:cs typeface="Comic Sans MS"/>
              </a:rPr>
              <a:t>3?</a:t>
            </a:r>
            <a:endParaRPr sz="1800">
              <a:latin typeface="Comic Sans MS"/>
              <a:cs typeface="Comic Sans MS"/>
            </a:endParaRPr>
          </a:p>
          <a:p>
            <a:pPr marL="89535">
              <a:lnSpc>
                <a:spcPct val="100000"/>
              </a:lnSpc>
              <a:spcBef>
                <a:spcPts val="1520"/>
              </a:spcBef>
            </a:pPr>
            <a:r>
              <a:rPr dirty="0" sz="1800" spc="-350" b="1">
                <a:solidFill>
                  <a:srgbClr val="FFD966"/>
                </a:solidFill>
                <a:latin typeface="Arial"/>
                <a:cs typeface="Arial"/>
              </a:rPr>
              <a:t>Command</a:t>
            </a:r>
            <a:r>
              <a:rPr dirty="0" sz="1800" spc="-34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</a:t>
            </a:r>
            <a:r>
              <a:rPr dirty="0" sz="1800" spc="395" b="1">
                <a:solidFill>
                  <a:srgbClr val="FFD966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</a:pPr>
            <a:r>
              <a:rPr dirty="0" sz="1800" spc="-135">
                <a:solidFill>
                  <a:srgbClr val="FFD966"/>
                </a:solidFill>
                <a:latin typeface="Arial"/>
                <a:cs typeface="Arial"/>
              </a:rPr>
              <a:t>AmongUS_Assigmnent&gt; </a:t>
            </a:r>
            <a:r>
              <a:rPr dirty="0" sz="1800" spc="-30">
                <a:solidFill>
                  <a:srgbClr val="FFD966"/>
                </a:solidFill>
                <a:latin typeface="Arial"/>
                <a:cs typeface="Arial"/>
              </a:rPr>
              <a:t>db.NewGame.aggregate([{ </a:t>
            </a:r>
            <a:r>
              <a:rPr dirty="0" sz="1800" spc="-5">
                <a:solidFill>
                  <a:srgbClr val="FFD966"/>
                </a:solidFill>
                <a:latin typeface="Arial"/>
                <a:cs typeface="Arial"/>
              </a:rPr>
              <a:t>$unwind: </a:t>
            </a:r>
            <a:r>
              <a:rPr dirty="0" sz="1800" spc="110">
                <a:solidFill>
                  <a:srgbClr val="FFD966"/>
                </a:solidFill>
                <a:latin typeface="Arial"/>
                <a:cs typeface="Arial"/>
              </a:rPr>
              <a:t>'$voting_data'</a:t>
            </a:r>
            <a:r>
              <a:rPr dirty="0" sz="1800" spc="16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180">
                <a:solidFill>
                  <a:srgbClr val="FFD966"/>
                </a:solidFill>
                <a:latin typeface="Arial"/>
                <a:cs typeface="Arial"/>
              </a:rPr>
              <a:t>},{$project: </a:t>
            </a:r>
            <a:endParaRPr sz="18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</a:pPr>
            <a:r>
              <a:rPr dirty="0" sz="1800" spc="100">
                <a:solidFill>
                  <a:srgbClr val="FFD966"/>
                </a:solidFill>
                <a:latin typeface="Arial"/>
                <a:cs typeface="Arial"/>
              </a:rPr>
              <a:t>{'voting_data.Vote_Event':1}},{$group:</a:t>
            </a:r>
            <a:r>
              <a:rPr dirty="0" sz="1800" spc="400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145">
                <a:solidFill>
                  <a:srgbClr val="FFD966"/>
                </a:solidFill>
                <a:latin typeface="Arial"/>
                <a:cs typeface="Arial"/>
              </a:rPr>
              <a:t>{_id:null,count:{$sum:1}}}])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Arial"/>
              <a:cs typeface="Arial"/>
            </a:endParaRPr>
          </a:p>
          <a:p>
            <a:pPr marL="146050">
              <a:lnSpc>
                <a:spcPct val="100000"/>
              </a:lnSpc>
            </a:pPr>
            <a:r>
              <a:rPr dirty="0" sz="1800" spc="-175" b="1">
                <a:solidFill>
                  <a:srgbClr val="FFD966"/>
                </a:solidFill>
                <a:latin typeface="Arial"/>
                <a:cs typeface="Arial"/>
              </a:rPr>
              <a:t>Answer </a:t>
            </a:r>
            <a:r>
              <a:rPr dirty="0" sz="1800" spc="805" b="1">
                <a:solidFill>
                  <a:srgbClr val="FFD966"/>
                </a:solidFill>
                <a:latin typeface="Arial"/>
                <a:cs typeface="Arial"/>
              </a:rPr>
              <a:t>– 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24 </a:t>
            </a:r>
            <a:r>
              <a:rPr dirty="0" sz="1800" spc="95">
                <a:solidFill>
                  <a:srgbClr val="FFD966"/>
                </a:solidFill>
                <a:latin typeface="Arial"/>
                <a:cs typeface="Arial"/>
              </a:rPr>
              <a:t>voting </a:t>
            </a:r>
            <a:r>
              <a:rPr dirty="0" sz="1800" spc="15">
                <a:solidFill>
                  <a:srgbClr val="FFD966"/>
                </a:solidFill>
                <a:latin typeface="Arial"/>
                <a:cs typeface="Arial"/>
              </a:rPr>
              <a:t>event </a:t>
            </a:r>
            <a:r>
              <a:rPr dirty="0" sz="1800" spc="20">
                <a:solidFill>
                  <a:srgbClr val="FFD966"/>
                </a:solidFill>
                <a:latin typeface="Arial"/>
                <a:cs typeface="Arial"/>
              </a:rPr>
              <a:t>occurred </a:t>
            </a:r>
            <a:r>
              <a:rPr dirty="0" sz="1800" spc="195">
                <a:solidFill>
                  <a:srgbClr val="FFD966"/>
                </a:solidFill>
                <a:latin typeface="Arial"/>
                <a:cs typeface="Arial"/>
              </a:rPr>
              <a:t>in </a:t>
            </a:r>
            <a:r>
              <a:rPr dirty="0" sz="1800" spc="-330">
                <a:solidFill>
                  <a:srgbClr val="FFD966"/>
                </a:solidFill>
                <a:latin typeface="Arial"/>
                <a:cs typeface="Arial"/>
              </a:rPr>
              <a:t>Game</a:t>
            </a:r>
            <a:r>
              <a:rPr dirty="0" sz="1800" spc="-229">
                <a:solidFill>
                  <a:srgbClr val="FFD966"/>
                </a:solidFill>
                <a:latin typeface="Arial"/>
                <a:cs typeface="Arial"/>
              </a:rPr>
              <a:t> </a:t>
            </a:r>
            <a:r>
              <a:rPr dirty="0" sz="1800" spc="-105">
                <a:solidFill>
                  <a:srgbClr val="FFD966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4" name="object 4"/>
            <p:cNvSpPr/>
            <p:nvPr/>
          </p:nvSpPr>
          <p:spPr>
            <a:xfrm>
              <a:off x="277368" y="2855976"/>
              <a:ext cx="11442192" cy="1002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2023-10-05T07:52:07Z</dcterms:created>
  <dcterms:modified xsi:type="dcterms:W3CDTF">2023-10-05T07:52:07Z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2023-10-03T00:00:00Z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2023-10-05T00:00:00Z</vt:filetime>
  </property>
  <property fmtid="{D5CDD505-2E9C-101B-9397-08002B2CF9AE}" pid="5" name="MSIP_Label_2ae551e3-0043-40f0-9a67-12d995049d50_Enabled">
    <vt:lpwstr>True</vt:lpwstr>
  </property>
  <property fmtid="{D5CDD505-2E9C-101B-9397-08002B2CF9AE}" pid="6" name="MSIP_Label_2ae551e3-0043-40f0-9a67-12d995049d50_SiteId">
    <vt:lpwstr>97984c2b-a229-4609-8185-ae84947bc3fc</vt:lpwstr>
  </property>
  <property fmtid="{D5CDD505-2E9C-101B-9397-08002B2CF9AE}" pid="7" name="MSIP_Label_2ae551e3-0043-40f0-9a67-12d995049d50_SetDate">
    <vt:lpwstr>2024-04-08T13:14:28Z</vt:lpwstr>
  </property>
  <property fmtid="{D5CDD505-2E9C-101B-9397-08002B2CF9AE}" pid="8" name="MSIP_Label_2ae551e3-0043-40f0-9a67-12d995049d50_Name">
    <vt:lpwstr>Brillio Confidential</vt:lpwstr>
  </property>
  <property fmtid="{D5CDD505-2E9C-101B-9397-08002B2CF9AE}" pid="9" name="MSIP_Label_2ae551e3-0043-40f0-9a67-12d995049d50_ActionId">
    <vt:lpwstr>c76c0879-70b6-44e4-b153-03ab9fbe0607</vt:lpwstr>
  </property>
  <property fmtid="{D5CDD505-2E9C-101B-9397-08002B2CF9AE}" pid="10" name="MSIP_Label_2ae551e3-0043-40f0-9a67-12d995049d50_Removed">
    <vt:lpwstr>False</vt:lpwstr>
  </property>
  <property fmtid="{D5CDD505-2E9C-101B-9397-08002B2CF9AE}" pid="11" name="MSIP_Label_2ae551e3-0043-40f0-9a67-12d995049d50_Extended_MSFT_Method">
    <vt:lpwstr>Standard</vt:lpwstr>
  </property>
  <property fmtid="{D5CDD505-2E9C-101B-9397-08002B2CF9AE}" pid="12" name="Sensitivity">
    <vt:lpwstr>Brillio Confidential</vt:lpwstr>
  </property>
</Properties>
</file>