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28/12/2021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28/12/2021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4"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2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8"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2"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6"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0"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12/28/2021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6"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72"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naveen-k-624766218" TargetMode="External"/><Relationship Id="rId3" Type="http://schemas.openxmlformats.org/officeDocument/2006/relationships/hyperlink" Target="mailto:MEDICHARLA-SRI.RAM-MANIKANTA@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Kok2SSwRgqioPFCIosVPynC41Vabv253/view?usp=sharing" TargetMode="External"/><Relationship Id="rId5" Type="http://schemas.openxmlformats.org/officeDocument/2006/relationships/image" Target="../media/image14.png"/><Relationship Id="rId10" Type="http://schemas.openxmlformats.org/officeDocument/2006/relationships/image" Target="../media/image17.jpg"/><Relationship Id="rId4" Type="http://schemas.openxmlformats.org/officeDocument/2006/relationships/hyperlink" Target="https://github.com/naveenk77/naveenk77-case-study-ShoppingCart.git"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9295622"/>
              </p:ext>
            </p:extLst>
          </p:nvPr>
        </p:nvGraphicFramePr>
        <p:xfrm>
          <a:off x="9229514" y="1185944"/>
          <a:ext cx="3038686" cy="4910051"/>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507938">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8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433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Rest template</a:t>
                      </a:r>
                      <a:endParaRPr lang="en-US" sz="700" dirty="0">
                        <a:solidFill>
                          <a:schemeClr val="tx1"/>
                        </a:solidFill>
                      </a:endParaRPr>
                    </a:p>
                  </a:txBody>
                  <a:tcPr/>
                </a:tc>
                <a:extLst>
                  <a:ext uri="{0D108BD9-81ED-4DB2-BD59-A6C34878D82A}">
                    <a16:rowId xmlns:a16="http://schemas.microsoft.com/office/drawing/2014/main" val="3229840877"/>
                  </a:ext>
                </a:extLst>
              </a:tr>
              <a:tr h="662244">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51916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50793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7248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2298680090"/>
                  </a:ext>
                </a:extLst>
              </a:tr>
              <a:tr h="50793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txBody>
                  <a:tcPr/>
                </a:tc>
                <a:extLst>
                  <a:ext uri="{0D108BD9-81ED-4DB2-BD59-A6C34878D82A}">
                    <a16:rowId xmlns:a16="http://schemas.microsoft.com/office/drawing/2014/main" val="9512774"/>
                  </a:ext>
                </a:extLst>
              </a:tr>
              <a:tr h="29760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50793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185987"/>
          </a:xfrm>
        </p:spPr>
        <p:txBody>
          <a:bodyPr/>
          <a:lstStyle/>
          <a:p>
            <a:pPr eaLnBrk="1" hangingPunct="1">
              <a:lnSpc>
                <a:spcPct val="114000"/>
              </a:lnSpc>
            </a:pPr>
            <a:r>
              <a:rPr lang="en-US" altLang="en-US" b="1" dirty="0"/>
              <a:t>E-Commerce Shopping Cart Application</a:t>
            </a:r>
          </a:p>
          <a:p>
            <a:pPr eaLnBrk="1" hangingPunct="1">
              <a:lnSpc>
                <a:spcPct val="114000"/>
              </a:lnSpc>
            </a:pPr>
            <a:r>
              <a:rPr lang="en-IN" altLang="en-US" dirty="0"/>
              <a:t>Completed end to end case study of Shopping Cart Application along with JWT authentication, Swagger .</a:t>
            </a:r>
            <a:r>
              <a:rPr lang="en-US" altLang="en-US" dirty="0"/>
              <a:t> Material-UI and Angular Bootstrap used for user interface.</a:t>
            </a:r>
            <a:endParaRPr lang="en-US" altLang="nl-NL" b="1"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63662"/>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57670" y="1564493"/>
            <a:ext cx="4008438" cy="415851"/>
          </a:xfrm>
        </p:spPr>
        <p:txBody>
          <a:bodyPr/>
          <a:lstStyle/>
          <a:p>
            <a:pPr eaLnBrk="1" hangingPunct="1"/>
            <a:r>
              <a:rPr lang="nl-NL" altLang="nl-NL" dirty="0">
                <a:hlinkClick r:id="rId3"/>
              </a:rPr>
              <a:t>KONDA.NAVEEN@CAPGEMINI.COM</a:t>
            </a:r>
            <a:endParaRPr lang="nl-NL" altLang="nl-NL" dirty="0"/>
          </a:p>
          <a:p>
            <a:pPr eaLnBrk="1" hangingPunct="1"/>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+91 9182251155</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88430"/>
            <a:ext cx="4057650" cy="2493170"/>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 resilience 4J, load balancing.</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reactive forms, angular routing, Tailwind CSS.</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Mockito</a:t>
            </a:r>
            <a:r>
              <a:rPr lang="en-US" dirty="0"/>
              <a:t> including </a:t>
            </a:r>
            <a:r>
              <a:rPr lang="en-US" b="1" dirty="0"/>
              <a:t>code quality compliance using Sonar cube</a:t>
            </a:r>
          </a:p>
          <a:p>
            <a:pPr marL="171450" indent="-171450">
              <a:buFont typeface="Arial" panose="020B0604020202020204" pitchFamily="34" charset="0"/>
              <a:buChar char="•"/>
            </a:pPr>
            <a:r>
              <a:rPr lang="en-US" dirty="0"/>
              <a:t>Development experience in creating docker images and pushing to </a:t>
            </a:r>
            <a:r>
              <a:rPr lang="en-US" b="1" dirty="0"/>
              <a:t>Docker Hub</a:t>
            </a:r>
            <a:r>
              <a:rPr lang="en-US" dirty="0"/>
              <a:t> with </a:t>
            </a:r>
            <a:r>
              <a:rPr lang="en-US" b="1" dirty="0"/>
              <a:t>containerized</a:t>
            </a:r>
            <a:r>
              <a:rPr lang="en-US" dirty="0"/>
              <a:t> applications using </a:t>
            </a:r>
            <a:r>
              <a:rPr lang="en-US" b="1" dirty="0"/>
              <a:t>Docker SWARM</a:t>
            </a:r>
          </a:p>
          <a:p>
            <a:pPr marL="171450" indent="-171450">
              <a:buFont typeface="Arial" panose="020B0604020202020204" pitchFamily="34" charset="0"/>
              <a:buChar char="•"/>
            </a:pPr>
            <a:r>
              <a:rPr lang="en-US" dirty="0"/>
              <a:t>In-depth understanding of </a:t>
            </a:r>
            <a:r>
              <a:rPr lang="en-US" b="1" dirty="0"/>
              <a:t>deploying spring boot</a:t>
            </a:r>
            <a:r>
              <a:rPr lang="en-US" dirty="0"/>
              <a:t> applications in </a:t>
            </a:r>
            <a:r>
              <a:rPr lang="en-US" b="1" dirty="0"/>
              <a:t>AWS Cloud</a:t>
            </a:r>
            <a:r>
              <a:rPr lang="en-US" dirty="0"/>
              <a:t> environment</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187771"/>
            <a:ext cx="6223000" cy="306387"/>
          </a:xfrm>
        </p:spPr>
        <p:txBody>
          <a:bodyPr/>
          <a:lstStyle/>
          <a:p>
            <a:r>
              <a:rPr lang="en-IN" altLang="en-US" dirty="0"/>
              <a:t>KONDA NAVEEN</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8"/>
            <a:extLst>
              <a:ext uri="{FF2B5EF4-FFF2-40B4-BE49-F238E27FC236}">
                <a16:creationId xmlns:a16="http://schemas.microsoft.com/office/drawing/2014/main" id="{89622B52-B834-40D0-9BA5-24EF14F2A6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72400" y="1996679"/>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26413" y="196785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242029" y="547041"/>
            <a:ext cx="2681500"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Bachelor of Technology</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APPLICATIONS (</a:t>
            </a:r>
            <a:r>
              <a:rPr lang="en-US" altLang="nl-NL" sz="1000" dirty="0" err="1">
                <a:solidFill>
                  <a:prstClr val="black"/>
                </a:solidFill>
                <a:latin typeface="Verdana" panose="020B0604030504040204" pitchFamily="34" charset="0"/>
              </a:rPr>
              <a:t>B.tech</a:t>
            </a:r>
            <a:r>
              <a:rPr lang="en-US" altLang="nl-NL" sz="1000" dirty="0">
                <a:solidFill>
                  <a:prstClr val="black"/>
                </a:solidFill>
                <a:latin typeface="Verdana" panose="020B0604030504040204" pitchFamily="34" charset="0"/>
              </a:rPr>
              <a:t>)</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2017- 2021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646331"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2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0" name="Picture Placeholder 9" descr="A portrait of a child&#10;&#10;Description automatically generated with medium confidence">
            <a:extLst>
              <a:ext uri="{FF2B5EF4-FFF2-40B4-BE49-F238E27FC236}">
                <a16:creationId xmlns:a16="http://schemas.microsoft.com/office/drawing/2014/main" id="{46C9D3FD-AC16-4E35-914B-20EE8DFAB7C7}"/>
              </a:ext>
            </a:extLst>
          </p:cNvPr>
          <p:cNvPicPr>
            <a:picLocks noGrp="1" noChangeAspect="1"/>
          </p:cNvPicPr>
          <p:nvPr>
            <p:ph type="pic" sz="quarter" idx="46"/>
          </p:nvPr>
        </p:nvPicPr>
        <p:blipFill rotWithShape="1">
          <a:blip r:embed="rId10">
            <a:extLst>
              <a:ext uri="{28A0092B-C50C-407E-A947-70E740481C1C}">
                <a14:useLocalDpi xmlns:a14="http://schemas.microsoft.com/office/drawing/2010/main" val="0"/>
              </a:ext>
            </a:extLst>
          </a:blip>
          <a:srcRect l="10561" t="10594" r="9311" b="10594"/>
          <a:stretch/>
        </p:blipFill>
        <p:spPr>
          <a:xfrm>
            <a:off x="552135" y="289593"/>
            <a:ext cx="1461343" cy="1707085"/>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25289c4b-8fd1-4155-b56f-82d6fa13afd3"/>
    <ds:schemaRef ds:uri="http://purl.org/dc/terms/"/>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2167</TotalTime>
  <Words>337</Words>
  <Application>Microsoft Office PowerPoint</Application>
  <PresentationFormat>Widescreen</PresentationFormat>
  <Paragraphs>57</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Naveen, Konda</cp:lastModifiedBy>
  <cp:revision>109</cp:revision>
  <dcterms:created xsi:type="dcterms:W3CDTF">2020-09-22T06:24:34Z</dcterms:created>
  <dcterms:modified xsi:type="dcterms:W3CDTF">2021-12-28T08:40:07Z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