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B8D830-F524-4FDD-A8FD-6AA3C0C92A4C}" v="1" dt="2023-08-21T20:32:13.980"/>
    <p1510:client id="{CEA0D785-2885-49B3-972D-6AB6BFA73821}" v="5" dt="2023-08-21T21:53:24.76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BF9"/>
          </a:solidFill>
        </a:fill>
      </a:tcStyle>
    </a:wholeTbl>
    <a:band2H>
      <a:tcTxStyle/>
      <a:tcStyle>
        <a:tcBdr/>
        <a:fill>
          <a:solidFill>
            <a:srgbClr val="E8EEFC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5D1"/>
          </a:solidFill>
        </a:fill>
      </a:tcStyle>
    </a:wholeTbl>
    <a:band2H>
      <a:tcTxStyle/>
      <a:tcStyle>
        <a:tcBdr/>
        <a:fill>
          <a:solidFill>
            <a:srgbClr val="FCEBEA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F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CCA"/>
          </a:solidFill>
        </a:fill>
      </a:tcStyle>
    </a:wholeTbl>
    <a:band2H>
      <a:tcTxStyle/>
      <a:tcStyle>
        <a:tcBdr/>
        <a:fill>
          <a:solidFill>
            <a:srgbClr val="FFEEE7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Annen" userId="d07a86dcd2295993" providerId="Windows Live" clId="Web-{CEA0D785-2885-49B3-972D-6AB6BFA73821}"/>
    <pc:docChg chg="addSld modSld">
      <pc:chgData name="Oscar Annen" userId="d07a86dcd2295993" providerId="Windows Live" clId="Web-{CEA0D785-2885-49B3-972D-6AB6BFA73821}" dt="2023-08-21T21:53:24.764" v="3" actId="20577"/>
      <pc:docMkLst>
        <pc:docMk/>
      </pc:docMkLst>
      <pc:sldChg chg="modSp new">
        <pc:chgData name="Oscar Annen" userId="d07a86dcd2295993" providerId="Windows Live" clId="Web-{CEA0D785-2885-49B3-972D-6AB6BFA73821}" dt="2023-08-21T21:53:24.764" v="3" actId="20577"/>
        <pc:sldMkLst>
          <pc:docMk/>
          <pc:sldMk cId="1478023678" sldId="256"/>
        </pc:sldMkLst>
        <pc:spChg chg="mod">
          <ac:chgData name="Oscar Annen" userId="d07a86dcd2295993" providerId="Windows Live" clId="Web-{CEA0D785-2885-49B3-972D-6AB6BFA73821}" dt="2023-08-21T21:53:20.701" v="2" actId="20577"/>
          <ac:spMkLst>
            <pc:docMk/>
            <pc:sldMk cId="1478023678" sldId="256"/>
            <ac:spMk id="2" creationId="{286A3ACB-9066-5FDD-4CA4-1454159AB51A}"/>
          </ac:spMkLst>
        </pc:spChg>
        <pc:spChg chg="mod">
          <ac:chgData name="Oscar Annen" userId="d07a86dcd2295993" providerId="Windows Live" clId="Web-{CEA0D785-2885-49B3-972D-6AB6BFA73821}" dt="2023-08-21T21:53:24.764" v="3" actId="20577"/>
          <ac:spMkLst>
            <pc:docMk/>
            <pc:sldMk cId="1478023678" sldId="256"/>
            <ac:spMk id="3" creationId="{9C5129A8-A038-DF75-63EE-0D12E6A5E3B6}"/>
          </ac:spMkLst>
        </pc:spChg>
      </pc:sldChg>
    </pc:docChg>
  </pc:docChgLst>
  <pc:docChgLst>
    <pc:chgData name="Oscar Annen" userId="d07a86dcd2295993" providerId="Windows Live" clId="Web-{85B8D830-F524-4FDD-A8FD-6AA3C0C92A4C}"/>
    <pc:docChg chg="delSld">
      <pc:chgData name="Oscar Annen" userId="d07a86dcd2295993" providerId="Windows Live" clId="Web-{85B8D830-F524-4FDD-A8FD-6AA3C0C92A4C}" dt="2023-08-21T20:32:13.980" v="0"/>
      <pc:docMkLst>
        <pc:docMk/>
      </pc:docMkLst>
      <pc:sldChg chg="del">
        <pc:chgData name="Oscar Annen" userId="d07a86dcd2295993" providerId="Windows Live" clId="Web-{85B8D830-F524-4FDD-A8FD-6AA3C0C92A4C}" dt="2023-08-21T20:32:13.980" v="0"/>
        <pc:sldMkLst>
          <pc:docMk/>
          <pc:sldMk cId="0" sldId="256"/>
        </pc:sldMkLst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>
            <a:off x="4000500" y="1087403"/>
            <a:ext cx="8191500" cy="5770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8" y="0"/>
                </a:moveTo>
                <a:cubicBezTo>
                  <a:pt x="16139" y="0"/>
                  <a:pt x="19020" y="1571"/>
                  <a:pt x="21267" y="4187"/>
                </a:cubicBezTo>
                <a:lnTo>
                  <a:pt x="21600" y="4594"/>
                </a:lnTo>
                <a:lnTo>
                  <a:pt x="21600" y="21600"/>
                </a:lnTo>
                <a:lnTo>
                  <a:pt x="210" y="21600"/>
                </a:lnTo>
                <a:lnTo>
                  <a:pt x="150" y="21127"/>
                </a:lnTo>
                <a:cubicBezTo>
                  <a:pt x="51" y="20216"/>
                  <a:pt x="0" y="19284"/>
                  <a:pt x="0" y="18335"/>
                </a:cubicBezTo>
                <a:cubicBezTo>
                  <a:pt x="0" y="8209"/>
                  <a:pt x="5820" y="0"/>
                  <a:pt x="12998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" name="Straight Connector 11"/>
          <p:cNvSpPr/>
          <p:nvPr/>
        </p:nvSpPr>
        <p:spPr>
          <a:xfrm flipH="1">
            <a:off x="406240" y="183933"/>
            <a:ext cx="1" cy="1597709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Freeform: Shape 13"/>
          <p:cNvSpPr/>
          <p:nvPr/>
        </p:nvSpPr>
        <p:spPr>
          <a:xfrm>
            <a:off x="5292347" y="1"/>
            <a:ext cx="2279743" cy="1267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14" y="0"/>
                </a:lnTo>
                <a:lnTo>
                  <a:pt x="1314" y="18370"/>
                </a:lnTo>
                <a:lnTo>
                  <a:pt x="18975" y="0"/>
                </a:lnTo>
                <a:lnTo>
                  <a:pt x="21600" y="0"/>
                </a:lnTo>
                <a:lnTo>
                  <a:pt x="986" y="21442"/>
                </a:lnTo>
                <a:cubicBezTo>
                  <a:pt x="886" y="21545"/>
                  <a:pt x="772" y="21600"/>
                  <a:pt x="657" y="21600"/>
                </a:cubicBezTo>
                <a:cubicBezTo>
                  <a:pt x="294" y="21600"/>
                  <a:pt x="0" y="21071"/>
                  <a:pt x="0" y="2041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" name="Freeform: Shape 15"/>
          <p:cNvSpPr/>
          <p:nvPr/>
        </p:nvSpPr>
        <p:spPr>
          <a:xfrm>
            <a:off x="10208694" y="1"/>
            <a:ext cx="1135067" cy="477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" name="Oval 17"/>
          <p:cNvSpPr/>
          <p:nvPr/>
        </p:nvSpPr>
        <p:spPr>
          <a:xfrm>
            <a:off x="1569043" y="514897"/>
            <a:ext cx="2393353" cy="232842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" name="Freeform: Shape 19"/>
          <p:cNvSpPr/>
          <p:nvPr/>
        </p:nvSpPr>
        <p:spPr>
          <a:xfrm flipH="1">
            <a:off x="0" y="2949739"/>
            <a:ext cx="1186452" cy="177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7" y="0"/>
                </a:moveTo>
                <a:lnTo>
                  <a:pt x="21600" y="0"/>
                </a:lnTo>
                <a:lnTo>
                  <a:pt x="21600" y="1510"/>
                </a:lnTo>
                <a:lnTo>
                  <a:pt x="2254" y="1510"/>
                </a:lnTo>
                <a:lnTo>
                  <a:pt x="2254" y="20090"/>
                </a:lnTo>
                <a:lnTo>
                  <a:pt x="21600" y="20090"/>
                </a:lnTo>
                <a:lnTo>
                  <a:pt x="21600" y="21600"/>
                </a:lnTo>
                <a:lnTo>
                  <a:pt x="1127" y="21600"/>
                </a:lnTo>
                <a:cubicBezTo>
                  <a:pt x="505" y="21600"/>
                  <a:pt x="0" y="21262"/>
                  <a:pt x="0" y="20845"/>
                </a:cubicBezTo>
                <a:lnTo>
                  <a:pt x="0" y="755"/>
                </a:lnTo>
                <a:cubicBezTo>
                  <a:pt x="0" y="338"/>
                  <a:pt x="505" y="0"/>
                  <a:pt x="1127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" name="Arc 21"/>
          <p:cNvSpPr/>
          <p:nvPr/>
        </p:nvSpPr>
        <p:spPr>
          <a:xfrm rot="16200000">
            <a:off x="1539682" y="4203427"/>
            <a:ext cx="2041718" cy="2041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5093208" y="2743200"/>
            <a:ext cx="6592825" cy="2386584"/>
          </a:xfrm>
          <a:prstGeom prst="rect">
            <a:avLst/>
          </a:prstGeom>
        </p:spPr>
        <p:txBody>
          <a:bodyPr anchor="b"/>
          <a:lstStyle>
            <a:lvl1pPr algn="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93208" y="5221223"/>
            <a:ext cx="6592825" cy="996697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329184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453128" y="1681163"/>
            <a:ext cx="329184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9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065007" y="1681163"/>
            <a:ext cx="329184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icture Placeholder 19"/>
          <p:cNvSpPr>
            <a:spLocks noGrp="1"/>
          </p:cNvSpPr>
          <p:nvPr>
            <p:ph type="pic" sz="half" idx="21"/>
          </p:nvPr>
        </p:nvSpPr>
        <p:spPr>
          <a:xfrm>
            <a:off x="7901258" y="2727729"/>
            <a:ext cx="4290741" cy="41302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6261608" y="-1"/>
            <a:ext cx="3519313" cy="30079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8" name="Oval 9"/>
          <p:cNvSpPr/>
          <p:nvPr/>
        </p:nvSpPr>
        <p:spPr>
          <a:xfrm>
            <a:off x="10420569" y="1364732"/>
            <a:ext cx="947489" cy="921786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29" name="Arc 11"/>
          <p:cNvSpPr/>
          <p:nvPr/>
        </p:nvSpPr>
        <p:spPr>
          <a:xfrm rot="4759070" flipV="1">
            <a:off x="5896042" y="1918749"/>
            <a:ext cx="1820521" cy="1157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254" y="0"/>
                  <a:pt x="17673" y="8419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41247" y="365759"/>
            <a:ext cx="5120642" cy="132588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1247" y="1828800"/>
            <a:ext cx="5093210" cy="435254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228600" indent="-228600">
              <a:buFontTx/>
              <a:defRPr sz="2400"/>
            </a:lvl2pPr>
            <a:lvl3pPr marL="502919" indent="-274319">
              <a:buFontTx/>
              <a:defRPr sz="2400"/>
            </a:lvl3pPr>
            <a:lvl4pPr marL="762000" indent="-304800">
              <a:buFontTx/>
              <a:defRPr sz="2400"/>
            </a:lvl4pPr>
            <a:lvl5pPr marL="2133600" indent="-304800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val 9"/>
          <p:cNvSpPr/>
          <p:nvPr/>
        </p:nvSpPr>
        <p:spPr>
          <a:xfrm>
            <a:off x="707392" y="847599"/>
            <a:ext cx="4619940" cy="46199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0" name="Freeform: Shape 11"/>
          <p:cNvSpPr/>
          <p:nvPr/>
        </p:nvSpPr>
        <p:spPr>
          <a:xfrm flipH="1">
            <a:off x="530529" y="-1"/>
            <a:ext cx="1155142" cy="591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" y="0"/>
                </a:moveTo>
                <a:lnTo>
                  <a:pt x="21575" y="0"/>
                </a:lnTo>
                <a:lnTo>
                  <a:pt x="21600" y="491"/>
                </a:lnTo>
                <a:cubicBezTo>
                  <a:pt x="21600" y="12149"/>
                  <a:pt x="16765" y="21600"/>
                  <a:pt x="10800" y="21600"/>
                </a:cubicBezTo>
                <a:cubicBezTo>
                  <a:pt x="4835" y="21600"/>
                  <a:pt x="0" y="12149"/>
                  <a:pt x="0" y="49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1" name="Freeform: Shape 13"/>
          <p:cNvSpPr/>
          <p:nvPr/>
        </p:nvSpPr>
        <p:spPr>
          <a:xfrm flipH="1">
            <a:off x="3961510" y="-1"/>
            <a:ext cx="1737402" cy="959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39" y="0"/>
                </a:lnTo>
                <a:lnTo>
                  <a:pt x="1539" y="17790"/>
                </a:lnTo>
                <a:lnTo>
                  <a:pt x="18525" y="0"/>
                </a:lnTo>
                <a:lnTo>
                  <a:pt x="21600" y="0"/>
                </a:lnTo>
                <a:lnTo>
                  <a:pt x="1155" y="21413"/>
                </a:lnTo>
                <a:cubicBezTo>
                  <a:pt x="1038" y="21536"/>
                  <a:pt x="905" y="21600"/>
                  <a:pt x="770" y="21600"/>
                </a:cubicBezTo>
                <a:cubicBezTo>
                  <a:pt x="345" y="21600"/>
                  <a:pt x="0" y="20976"/>
                  <a:pt x="0" y="2020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2" name="Freeform: Shape 15"/>
          <p:cNvSpPr/>
          <p:nvPr/>
        </p:nvSpPr>
        <p:spPr>
          <a:xfrm flipH="1">
            <a:off x="0" y="2936831"/>
            <a:ext cx="159742" cy="552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19181" y="21221"/>
                </a:lnTo>
                <a:cubicBezTo>
                  <a:pt x="7608" y="18962"/>
                  <a:pt x="0" y="15138"/>
                  <a:pt x="0" y="10800"/>
                </a:cubicBezTo>
                <a:cubicBezTo>
                  <a:pt x="0" y="6462"/>
                  <a:pt x="7608" y="2638"/>
                  <a:pt x="19181" y="379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3" name="Freeform: Shape 17"/>
          <p:cNvSpPr/>
          <p:nvPr/>
        </p:nvSpPr>
        <p:spPr>
          <a:xfrm flipH="1">
            <a:off x="0" y="5835648"/>
            <a:ext cx="1548181" cy="1022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4" y="0"/>
                </a:moveTo>
                <a:lnTo>
                  <a:pt x="21600" y="0"/>
                </a:lnTo>
                <a:lnTo>
                  <a:pt x="21600" y="2616"/>
                </a:lnTo>
                <a:lnTo>
                  <a:pt x="1728" y="2616"/>
                </a:lnTo>
                <a:lnTo>
                  <a:pt x="1728" y="21600"/>
                </a:lnTo>
                <a:lnTo>
                  <a:pt x="0" y="21600"/>
                </a:lnTo>
                <a:lnTo>
                  <a:pt x="0" y="1308"/>
                </a:lnTo>
                <a:cubicBezTo>
                  <a:pt x="0" y="586"/>
                  <a:pt x="387" y="0"/>
                  <a:pt x="864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4" name="Freeform: Shape 19"/>
          <p:cNvSpPr/>
          <p:nvPr/>
        </p:nvSpPr>
        <p:spPr>
          <a:xfrm flipH="1">
            <a:off x="3405056" y="5717904"/>
            <a:ext cx="1771610" cy="114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593" extrusionOk="0">
                <a:moveTo>
                  <a:pt x="18992" y="14452"/>
                </a:moveTo>
                <a:cubicBezTo>
                  <a:pt x="19281" y="14400"/>
                  <a:pt x="19575" y="14607"/>
                  <a:pt x="19737" y="15016"/>
                </a:cubicBezTo>
                <a:cubicBezTo>
                  <a:pt x="20142" y="16100"/>
                  <a:pt x="20502" y="17222"/>
                  <a:pt x="20816" y="18374"/>
                </a:cubicBezTo>
                <a:lnTo>
                  <a:pt x="21544" y="21593"/>
                </a:lnTo>
                <a:lnTo>
                  <a:pt x="19910" y="21593"/>
                </a:lnTo>
                <a:lnTo>
                  <a:pt x="19394" y="19313"/>
                </a:lnTo>
                <a:cubicBezTo>
                  <a:pt x="19105" y="18253"/>
                  <a:pt x="18774" y="17221"/>
                  <a:pt x="18402" y="16224"/>
                </a:cubicBezTo>
                <a:cubicBezTo>
                  <a:pt x="18197" y="15641"/>
                  <a:pt x="18335" y="14910"/>
                  <a:pt x="18709" y="14591"/>
                </a:cubicBezTo>
                <a:cubicBezTo>
                  <a:pt x="18799" y="14515"/>
                  <a:pt x="18895" y="14469"/>
                  <a:pt x="18992" y="14452"/>
                </a:cubicBezTo>
                <a:close/>
                <a:moveTo>
                  <a:pt x="11351" y="3055"/>
                </a:moveTo>
                <a:cubicBezTo>
                  <a:pt x="11452" y="3065"/>
                  <a:pt x="11552" y="3107"/>
                  <a:pt x="11647" y="3181"/>
                </a:cubicBezTo>
                <a:cubicBezTo>
                  <a:pt x="13087" y="4305"/>
                  <a:pt x="14432" y="5702"/>
                  <a:pt x="15651" y="7341"/>
                </a:cubicBezTo>
                <a:cubicBezTo>
                  <a:pt x="15974" y="7774"/>
                  <a:pt x="16010" y="8532"/>
                  <a:pt x="15733" y="9036"/>
                </a:cubicBezTo>
                <a:cubicBezTo>
                  <a:pt x="15586" y="9302"/>
                  <a:pt x="15371" y="9455"/>
                  <a:pt x="15146" y="9454"/>
                </a:cubicBezTo>
                <a:lnTo>
                  <a:pt x="15142" y="9454"/>
                </a:lnTo>
                <a:cubicBezTo>
                  <a:pt x="14957" y="9457"/>
                  <a:pt x="14778" y="9355"/>
                  <a:pt x="14637" y="9169"/>
                </a:cubicBezTo>
                <a:cubicBezTo>
                  <a:pt x="13515" y="7657"/>
                  <a:pt x="12278" y="6368"/>
                  <a:pt x="10952" y="5332"/>
                </a:cubicBezTo>
                <a:cubicBezTo>
                  <a:pt x="10571" y="5033"/>
                  <a:pt x="10418" y="4309"/>
                  <a:pt x="10610" y="3715"/>
                </a:cubicBezTo>
                <a:cubicBezTo>
                  <a:pt x="10753" y="3270"/>
                  <a:pt x="11051" y="3024"/>
                  <a:pt x="11351" y="3055"/>
                </a:cubicBezTo>
                <a:close/>
                <a:moveTo>
                  <a:pt x="3116" y="1"/>
                </a:moveTo>
                <a:cubicBezTo>
                  <a:pt x="3920" y="8"/>
                  <a:pt x="4723" y="93"/>
                  <a:pt x="5521" y="255"/>
                </a:cubicBezTo>
                <a:cubicBezTo>
                  <a:pt x="5944" y="336"/>
                  <a:pt x="6245" y="936"/>
                  <a:pt x="6193" y="1594"/>
                </a:cubicBezTo>
                <a:cubicBezTo>
                  <a:pt x="6145" y="2200"/>
                  <a:pt x="5813" y="2653"/>
                  <a:pt x="5421" y="2649"/>
                </a:cubicBezTo>
                <a:cubicBezTo>
                  <a:pt x="5387" y="2650"/>
                  <a:pt x="5353" y="2647"/>
                  <a:pt x="5320" y="2640"/>
                </a:cubicBezTo>
                <a:cubicBezTo>
                  <a:pt x="3850" y="2341"/>
                  <a:pt x="2362" y="2327"/>
                  <a:pt x="890" y="2599"/>
                </a:cubicBezTo>
                <a:cubicBezTo>
                  <a:pt x="468" y="2700"/>
                  <a:pt x="74" y="2249"/>
                  <a:pt x="9" y="1592"/>
                </a:cubicBezTo>
                <a:cubicBezTo>
                  <a:pt x="-56" y="936"/>
                  <a:pt x="233" y="321"/>
                  <a:pt x="655" y="220"/>
                </a:cubicBezTo>
                <a:cubicBezTo>
                  <a:pt x="673" y="216"/>
                  <a:pt x="691" y="212"/>
                  <a:pt x="709" y="210"/>
                </a:cubicBezTo>
                <a:cubicBezTo>
                  <a:pt x="1509" y="63"/>
                  <a:pt x="2313" y="-7"/>
                  <a:pt x="3116" y="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5" name="Freeform: Shape 21"/>
          <p:cNvSpPr/>
          <p:nvPr/>
        </p:nvSpPr>
        <p:spPr>
          <a:xfrm flipH="1">
            <a:off x="4132972" y="6258755"/>
            <a:ext cx="1565941" cy="599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5420" y="0"/>
                  <a:pt x="19384" y="7141"/>
                  <a:pt x="21077" y="17319"/>
                </a:cubicBezTo>
                <a:lnTo>
                  <a:pt x="21600" y="21600"/>
                </a:lnTo>
                <a:lnTo>
                  <a:pt x="0" y="21600"/>
                </a:lnTo>
                <a:lnTo>
                  <a:pt x="523" y="17319"/>
                </a:lnTo>
                <a:cubicBezTo>
                  <a:pt x="2216" y="7141"/>
                  <a:pt x="6180" y="0"/>
                  <a:pt x="1080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6" name="Title Text"/>
          <p:cNvSpPr txBox="1">
            <a:spLocks noGrp="1"/>
          </p:cNvSpPr>
          <p:nvPr>
            <p:ph type="title"/>
          </p:nvPr>
        </p:nvSpPr>
        <p:spPr>
          <a:xfrm>
            <a:off x="1389888" y="1234439"/>
            <a:ext cx="3236977" cy="406908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3193" y="6404292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65976" y="2551176"/>
            <a:ext cx="4709160" cy="175564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304800" indent="-304800">
              <a:buFontTx/>
              <a:defRPr sz="2400"/>
            </a:lvl2pPr>
            <a:lvl3pPr marL="533400" indent="-304800">
              <a:buFontTx/>
              <a:defRPr sz="2400"/>
            </a:lvl3pPr>
            <a:lvl4pPr marL="1676400" indent="-304800">
              <a:buFontTx/>
              <a:defRPr sz="2400"/>
            </a:lvl4pPr>
            <a:lvl5pPr marL="2133600" indent="-304800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7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81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9"/>
          <p:cNvSpPr/>
          <p:nvPr/>
        </p:nvSpPr>
        <p:spPr>
          <a:xfrm>
            <a:off x="489188" y="1119030"/>
            <a:ext cx="4619940" cy="46199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" name="Arc 11"/>
          <p:cNvSpPr/>
          <p:nvPr/>
        </p:nvSpPr>
        <p:spPr>
          <a:xfrm rot="19809111">
            <a:off x="9735982" y="660555"/>
            <a:ext cx="1659892" cy="2234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9" h="20833" extrusionOk="0">
                <a:moveTo>
                  <a:pt x="0" y="88"/>
                </a:moveTo>
                <a:lnTo>
                  <a:pt x="0" y="88"/>
                </a:lnTo>
                <a:cubicBezTo>
                  <a:pt x="10507" y="-767"/>
                  <a:pt x="19976" y="4739"/>
                  <a:pt x="21150" y="12385"/>
                </a:cubicBezTo>
                <a:cubicBezTo>
                  <a:pt x="21600" y="15315"/>
                  <a:pt x="20762" y="18272"/>
                  <a:pt x="18756" y="20833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1" name="Oval 13"/>
          <p:cNvSpPr/>
          <p:nvPr/>
        </p:nvSpPr>
        <p:spPr>
          <a:xfrm>
            <a:off x="910048" y="4780991"/>
            <a:ext cx="546101" cy="5461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1170432" y="1399032"/>
            <a:ext cx="3236977" cy="406908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88152" y="1527047"/>
            <a:ext cx="5111497" cy="393192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266700">
              <a:buFontTx/>
            </a:lvl2pPr>
            <a:lvl3pPr marL="548639">
              <a:buFontTx/>
            </a:lvl3pPr>
            <a:lvl4pPr marL="0" indent="1371600">
              <a:buSzTx/>
              <a:buFontTx/>
              <a:buNone/>
            </a:lvl4pPr>
            <a:lvl5pPr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7200479" y="1150210"/>
            <a:ext cx="2207046" cy="220417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8444631" y="2579683"/>
            <a:ext cx="3096808" cy="30968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539495" y="365124"/>
            <a:ext cx="5806442" cy="132588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9495" y="1825625"/>
            <a:ext cx="5806442" cy="43525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SzTx/>
              <a:buFontTx/>
              <a:buNone/>
              <a:defRPr sz="2400"/>
            </a:lvl1pPr>
            <a:lvl2pPr marL="274319" indent="-274319">
              <a:lnSpc>
                <a:spcPct val="110000"/>
              </a:lnSpc>
              <a:buFontTx/>
              <a:defRPr sz="2400"/>
            </a:lvl2pPr>
            <a:lvl3pPr marL="533400" indent="-304800">
              <a:lnSpc>
                <a:spcPct val="110000"/>
              </a:lnSpc>
              <a:buFontTx/>
              <a:defRPr sz="2400"/>
            </a:lvl3pPr>
            <a:lvl4pPr marL="800100" indent="-342900">
              <a:lnSpc>
                <a:spcPct val="110000"/>
              </a:lnSpc>
              <a:buFontTx/>
              <a:defRPr sz="2400"/>
            </a:lvl4pPr>
            <a:lvl5pPr marL="2133600" indent="-304800">
              <a:lnSpc>
                <a:spcPct val="110000"/>
              </a:lnSpc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Oval 9"/>
          <p:cNvSpPr/>
          <p:nvPr/>
        </p:nvSpPr>
        <p:spPr>
          <a:xfrm>
            <a:off x="10249620" y="1555067"/>
            <a:ext cx="819305" cy="79707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7" name="Rectangle 11"/>
          <p:cNvSpPr/>
          <p:nvPr/>
        </p:nvSpPr>
        <p:spPr>
          <a:xfrm>
            <a:off x="7590088" y="4034392"/>
            <a:ext cx="876705" cy="876705"/>
          </a:xfrm>
          <a:prstGeom prst="rect">
            <a:avLst/>
          </a:prstGeom>
          <a:ln w="127000">
            <a:solidFill>
              <a:schemeClr val="accent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6"/>
          <p:cNvSpPr/>
          <p:nvPr/>
        </p:nvSpPr>
        <p:spPr>
          <a:xfrm>
            <a:off x="2815928" y="148928"/>
            <a:ext cx="6560144" cy="6560144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5" name="Arc 7"/>
          <p:cNvSpPr/>
          <p:nvPr/>
        </p:nvSpPr>
        <p:spPr>
          <a:xfrm rot="9222429" flipV="1">
            <a:off x="1900746" y="906095"/>
            <a:ext cx="3085935" cy="1961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254" y="0"/>
                  <a:pt x="17672" y="8419"/>
                  <a:pt x="21600" y="21600"/>
                </a:cubicBezTo>
              </a:path>
            </a:pathLst>
          </a:custGeom>
          <a:ln w="127000" cap="rnd">
            <a:solidFill>
              <a:schemeClr val="accent4">
                <a:alpha val="95000"/>
              </a:schemeClr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6" name="Oval 13"/>
          <p:cNvSpPr/>
          <p:nvPr/>
        </p:nvSpPr>
        <p:spPr>
          <a:xfrm>
            <a:off x="8165417" y="5241988"/>
            <a:ext cx="759405" cy="73880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3319271" y="1380744"/>
            <a:ext cx="5559553" cy="2514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19271" y="4078223"/>
            <a:ext cx="5559553" cy="153619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539495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idx="1"/>
          </p:nvPr>
        </p:nvSpPr>
        <p:spPr>
          <a:xfrm>
            <a:off x="1179575" y="1911095"/>
            <a:ext cx="9829801" cy="38597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Freeform: Shape 6"/>
          <p:cNvSpPr/>
          <p:nvPr/>
        </p:nvSpPr>
        <p:spPr>
          <a:xfrm>
            <a:off x="10494433" y="2"/>
            <a:ext cx="849329" cy="3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0" name="Freeform: Shape 7"/>
          <p:cNvSpPr/>
          <p:nvPr/>
        </p:nvSpPr>
        <p:spPr>
          <a:xfrm flipH="1">
            <a:off x="123535" y="5717904"/>
            <a:ext cx="1771611" cy="114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593" extrusionOk="0">
                <a:moveTo>
                  <a:pt x="18992" y="14452"/>
                </a:moveTo>
                <a:cubicBezTo>
                  <a:pt x="19281" y="14400"/>
                  <a:pt x="19575" y="14607"/>
                  <a:pt x="19737" y="15016"/>
                </a:cubicBezTo>
                <a:cubicBezTo>
                  <a:pt x="20142" y="16100"/>
                  <a:pt x="20502" y="17222"/>
                  <a:pt x="20816" y="18374"/>
                </a:cubicBezTo>
                <a:lnTo>
                  <a:pt x="21544" y="21593"/>
                </a:lnTo>
                <a:lnTo>
                  <a:pt x="19910" y="21593"/>
                </a:lnTo>
                <a:lnTo>
                  <a:pt x="19394" y="19313"/>
                </a:lnTo>
                <a:cubicBezTo>
                  <a:pt x="19105" y="18253"/>
                  <a:pt x="18774" y="17221"/>
                  <a:pt x="18402" y="16224"/>
                </a:cubicBezTo>
                <a:cubicBezTo>
                  <a:pt x="18197" y="15641"/>
                  <a:pt x="18335" y="14910"/>
                  <a:pt x="18709" y="14591"/>
                </a:cubicBezTo>
                <a:cubicBezTo>
                  <a:pt x="18799" y="14515"/>
                  <a:pt x="18895" y="14469"/>
                  <a:pt x="18992" y="14452"/>
                </a:cubicBezTo>
                <a:close/>
                <a:moveTo>
                  <a:pt x="11351" y="3055"/>
                </a:moveTo>
                <a:cubicBezTo>
                  <a:pt x="11452" y="3065"/>
                  <a:pt x="11552" y="3107"/>
                  <a:pt x="11647" y="3181"/>
                </a:cubicBezTo>
                <a:cubicBezTo>
                  <a:pt x="13087" y="4305"/>
                  <a:pt x="14432" y="5702"/>
                  <a:pt x="15651" y="7341"/>
                </a:cubicBezTo>
                <a:cubicBezTo>
                  <a:pt x="15974" y="7774"/>
                  <a:pt x="16010" y="8532"/>
                  <a:pt x="15733" y="9036"/>
                </a:cubicBezTo>
                <a:cubicBezTo>
                  <a:pt x="15586" y="9302"/>
                  <a:pt x="15371" y="9455"/>
                  <a:pt x="15146" y="9454"/>
                </a:cubicBezTo>
                <a:lnTo>
                  <a:pt x="15142" y="9454"/>
                </a:lnTo>
                <a:cubicBezTo>
                  <a:pt x="14957" y="9457"/>
                  <a:pt x="14778" y="9355"/>
                  <a:pt x="14637" y="9169"/>
                </a:cubicBezTo>
                <a:cubicBezTo>
                  <a:pt x="13515" y="7657"/>
                  <a:pt x="12278" y="6368"/>
                  <a:pt x="10952" y="5332"/>
                </a:cubicBezTo>
                <a:cubicBezTo>
                  <a:pt x="10571" y="5033"/>
                  <a:pt x="10418" y="4309"/>
                  <a:pt x="10610" y="3715"/>
                </a:cubicBezTo>
                <a:cubicBezTo>
                  <a:pt x="10753" y="3270"/>
                  <a:pt x="11051" y="3024"/>
                  <a:pt x="11351" y="3055"/>
                </a:cubicBezTo>
                <a:close/>
                <a:moveTo>
                  <a:pt x="3116" y="1"/>
                </a:moveTo>
                <a:cubicBezTo>
                  <a:pt x="3920" y="8"/>
                  <a:pt x="4723" y="93"/>
                  <a:pt x="5521" y="255"/>
                </a:cubicBezTo>
                <a:cubicBezTo>
                  <a:pt x="5944" y="336"/>
                  <a:pt x="6245" y="936"/>
                  <a:pt x="6193" y="1594"/>
                </a:cubicBezTo>
                <a:cubicBezTo>
                  <a:pt x="6145" y="2200"/>
                  <a:pt x="5813" y="2653"/>
                  <a:pt x="5421" y="2649"/>
                </a:cubicBezTo>
                <a:cubicBezTo>
                  <a:pt x="5387" y="2650"/>
                  <a:pt x="5353" y="2647"/>
                  <a:pt x="5320" y="2640"/>
                </a:cubicBezTo>
                <a:cubicBezTo>
                  <a:pt x="3850" y="2341"/>
                  <a:pt x="2362" y="2327"/>
                  <a:pt x="890" y="2599"/>
                </a:cubicBezTo>
                <a:cubicBezTo>
                  <a:pt x="468" y="2700"/>
                  <a:pt x="74" y="2249"/>
                  <a:pt x="9" y="1592"/>
                </a:cubicBezTo>
                <a:cubicBezTo>
                  <a:pt x="-56" y="936"/>
                  <a:pt x="233" y="321"/>
                  <a:pt x="655" y="220"/>
                </a:cubicBezTo>
                <a:cubicBezTo>
                  <a:pt x="673" y="216"/>
                  <a:pt x="691" y="212"/>
                  <a:pt x="709" y="210"/>
                </a:cubicBezTo>
                <a:cubicBezTo>
                  <a:pt x="1509" y="63"/>
                  <a:pt x="2313" y="-7"/>
                  <a:pt x="3116" y="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11095"/>
            <a:ext cx="10515600" cy="38597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slide with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icture Placeholder 5"/>
          <p:cNvSpPr>
            <a:spLocks noGrp="1"/>
          </p:cNvSpPr>
          <p:nvPr>
            <p:ph type="pic" idx="21"/>
          </p:nvPr>
        </p:nvSpPr>
        <p:spPr>
          <a:xfrm>
            <a:off x="0" y="1"/>
            <a:ext cx="12192000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prstGeom prst="rect">
            <a:avLst/>
          </a:prstGeom>
          <a:solidFill>
            <a:srgbClr val="FFFFFF">
              <a:alpha val="95000"/>
            </a:srgbClr>
          </a:solidFill>
        </p:spPr>
        <p:txBody>
          <a:bodyPr anchor="b"/>
          <a:lstStyle>
            <a:lvl1pPr algn="ctr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75303" y="4379976"/>
            <a:ext cx="5038345" cy="71323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Freeform: Shape 4"/>
          <p:cNvSpPr/>
          <p:nvPr/>
        </p:nvSpPr>
        <p:spPr>
          <a:xfrm rot="16200000">
            <a:off x="-388933" y="4841194"/>
            <a:ext cx="1737401" cy="959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39" y="0"/>
                </a:lnTo>
                <a:lnTo>
                  <a:pt x="1539" y="17790"/>
                </a:lnTo>
                <a:lnTo>
                  <a:pt x="18525" y="0"/>
                </a:lnTo>
                <a:lnTo>
                  <a:pt x="21600" y="0"/>
                </a:lnTo>
                <a:lnTo>
                  <a:pt x="1155" y="21413"/>
                </a:lnTo>
                <a:cubicBezTo>
                  <a:pt x="1038" y="21536"/>
                  <a:pt x="905" y="21600"/>
                  <a:pt x="770" y="21600"/>
                </a:cubicBezTo>
                <a:cubicBezTo>
                  <a:pt x="345" y="21600"/>
                  <a:pt x="0" y="20976"/>
                  <a:pt x="0" y="2020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" name="Freeform: Shape 5"/>
          <p:cNvSpPr/>
          <p:nvPr/>
        </p:nvSpPr>
        <p:spPr>
          <a:xfrm>
            <a:off x="10494433" y="2"/>
            <a:ext cx="849329" cy="3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3ACB-9066-5FDD-4CA4-1454159AB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b">
            <a:normAutofit/>
          </a:bodyPr>
          <a:lstStyle/>
          <a:p>
            <a:r>
              <a:t>Email Security and Anti-phishing Measures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129A8-A038-DF75-63EE-0D12E6A5E3B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 lIns="45719" tIns="45720" rIns="45719" bIns="45720" anchor="t">
            <a:normAutofit/>
          </a:bodyPr>
          <a:lstStyle/>
          <a:p/>
        </p:txBody>
      </p:sp>
    </p:spTree>
    <p:extLst>
      <p:ext uri="{BB962C8B-B14F-4D97-AF65-F5344CB8AC3E}">
        <p14:creationId xmlns:p14="http://schemas.microsoft.com/office/powerpoint/2010/main" val="147802367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/>
        <p:txBody>
          <a:bodyPr/>
          <a:lstStyle/>
          <a:p>
            <a:pPr/>
            <a:r>
              <a:t>A list of references used in the presentation.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/>
        <p:txBody>
          <a:bodyPr/>
          <a:lstStyle/>
          <a:p>
            <a:pPr/>
            <a:r>
              <a:t>Exploring the critical role of email as a communication tool and its vulnerability to cyberattacks, particularly phishing.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Email 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/>
        <p:txBody>
          <a:bodyPr/>
          <a:lstStyle/>
          <a:p>
            <a:pPr/>
            <a:r>
              <a:t>Definition and importance of email security. Benefits of implementing robust email security measures.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Phishing Attacks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/>
        <p:txBody>
          <a:bodyPr/>
          <a:lstStyle/>
          <a:p>
            <a:pPr/>
            <a:r>
              <a:t>Understanding phishing attacks: Definition, how they work, and examples of significant phishing incidents.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Phishing Attacks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/>
        <p:txBody>
          <a:bodyPr/>
          <a:lstStyle/>
          <a:p>
            <a:pPr/>
            <a:r>
              <a:t>Detailed explanation of the phishing attack process, from target identification to execution.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Phishing Attacks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/>
        <p:txBody>
          <a:bodyPr/>
          <a:lstStyle/>
          <a:p>
            <a:pPr/>
            <a:r>
              <a:t>Exploring various phishing techniques: Spear phishing, HTTPS phishing, Angler phishing, Clone phishing, Pharming, Watering hole phishing, Whaling, Pop-up phishing, Evil twin phishing, Search engine phishing, Image phishing, Smishing.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Email Security Best Practices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/>
        <p:txBody>
          <a:bodyPr/>
          <a:lstStyle/>
          <a:p>
            <a:pPr/>
            <a:r>
              <a:t>Best practices for enhancing email security: Employee training, data encryption, strong passwords, multi-factor authentication, and continuous monitoring.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Countermeasures for Phishing Attacks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/>
        <p:txBody>
          <a:bodyPr/>
          <a:lstStyle/>
          <a:p>
            <a:pPr/>
            <a:r>
              <a:t>Anti-phishing solutions and strategies for organizations to combat phishing threats.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sz="half"/>
          </p:nvPr>
        </p:nvSpPr>
        <p:spPr/>
        <p:txBody>
          <a:bodyPr/>
          <a:lstStyle/>
          <a:p>
            <a:pPr/>
            <a:r>
              <a:t>Summarizing the importance of continuous, multi-layered defense strategies against email-based cyber threats.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0000FF"/>
      </a:hlink>
      <a:folHlink>
        <a:srgbClr val="FF00FF"/>
      </a:folHlink>
    </a:clrScheme>
    <a:fontScheme name="Shapes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hap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apesVTI">
  <a:themeElements>
    <a:clrScheme name="Shap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0000FF"/>
      </a:hlink>
      <a:folHlink>
        <a:srgbClr val="FF00FF"/>
      </a:folHlink>
    </a:clrScheme>
    <a:fontScheme name="Shapes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hap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ShapesVTI</vt:lpstr>
      <vt:lpstr>Hello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5</cp:revision>
  <dcterms:modified xsi:type="dcterms:W3CDTF">2023-08-21T21:53:30Z</dcterms:modified>
</cp:coreProperties>
</file>