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45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262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ba, Asif" userId="e58a8238-6591-4fd3-a000-f3b3695d4050" providerId="ADAL" clId="{1D7CB420-DAE6-414E-9BBE-3FDFF101606D}"/>
    <pc:docChg chg="modSld">
      <pc:chgData name="Baba, Asif" userId="e58a8238-6591-4fd3-a000-f3b3695d4050" providerId="ADAL" clId="{1D7CB420-DAE6-414E-9BBE-3FDFF101606D}" dt="2023-07-17T04:15:38.754" v="6" actId="20577"/>
      <pc:docMkLst>
        <pc:docMk/>
      </pc:docMkLst>
      <pc:sldChg chg="modSp mod">
        <pc:chgData name="Baba, Asif" userId="e58a8238-6591-4fd3-a000-f3b3695d4050" providerId="ADAL" clId="{1D7CB420-DAE6-414E-9BBE-3FDFF101606D}" dt="2023-07-17T04:14:00.986" v="0" actId="20577"/>
        <pc:sldMkLst>
          <pc:docMk/>
          <pc:sldMk cId="0" sldId="256"/>
        </pc:sldMkLst>
        <pc:spChg chg="mod">
          <ac:chgData name="Baba, Asif" userId="e58a8238-6591-4fd3-a000-f3b3695d4050" providerId="ADAL" clId="{1D7CB420-DAE6-414E-9BBE-3FDFF101606D}" dt="2023-07-17T04:14:00.986" v="0" actId="20577"/>
          <ac:spMkLst>
            <pc:docMk/>
            <pc:sldMk cId="0" sldId="256"/>
            <ac:spMk id="4" creationId="{00000000-0000-0000-0000-000000000000}"/>
          </ac:spMkLst>
        </pc:spChg>
      </pc:sldChg>
      <pc:sldChg chg="modSp mod">
        <pc:chgData name="Baba, Asif" userId="e58a8238-6591-4fd3-a000-f3b3695d4050" providerId="ADAL" clId="{1D7CB420-DAE6-414E-9BBE-3FDFF101606D}" dt="2023-07-17T04:15:38.754" v="6" actId="20577"/>
        <pc:sldMkLst>
          <pc:docMk/>
          <pc:sldMk cId="0" sldId="274"/>
        </pc:sldMkLst>
        <pc:spChg chg="mod">
          <ac:chgData name="Baba, Asif" userId="e58a8238-6591-4fd3-a000-f3b3695d4050" providerId="ADAL" clId="{1D7CB420-DAE6-414E-9BBE-3FDFF101606D}" dt="2023-07-17T04:15:38.754" v="6" actId="20577"/>
          <ac:spMkLst>
            <pc:docMk/>
            <pc:sldMk cId="0" sldId="274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97538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767908-8679-4021-B34A-F2C559C4492B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32163" y="971550"/>
            <a:ext cx="3394075" cy="2622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383463"/>
            <a:ext cx="4359275" cy="388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97538" y="7383463"/>
            <a:ext cx="4359275" cy="388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02A9F6-211E-424C-8362-14E11156B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699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15" dirty="0"/>
              <a:t>Peter</a:t>
            </a:r>
            <a:r>
              <a:rPr spc="-15" dirty="0"/>
              <a:t> </a:t>
            </a:r>
            <a:r>
              <a:rPr spc="15" dirty="0"/>
              <a:t>A.</a:t>
            </a:r>
            <a:r>
              <a:rPr spc="-20" dirty="0"/>
              <a:t> </a:t>
            </a:r>
            <a:r>
              <a:rPr spc="15" dirty="0"/>
              <a:t>Steenkiste,</a:t>
            </a:r>
            <a:r>
              <a:rPr spc="-10" dirty="0"/>
              <a:t> </a:t>
            </a:r>
            <a:r>
              <a:rPr spc="15" dirty="0"/>
              <a:t>CMU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82281-D96A-41FD-8C16-674D5D4900A1}" type="datetime1">
              <a:rPr lang="en-US" smtClean="0"/>
              <a:t>7/16/2023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9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2280"/>
              </a:lnSpc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1" i="0">
                <a:solidFill>
                  <a:srgbClr val="114FFB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15" dirty="0"/>
              <a:t>Peter</a:t>
            </a:r>
            <a:r>
              <a:rPr spc="-15" dirty="0"/>
              <a:t> </a:t>
            </a:r>
            <a:r>
              <a:rPr spc="15" dirty="0"/>
              <a:t>A.</a:t>
            </a:r>
            <a:r>
              <a:rPr spc="-20" dirty="0"/>
              <a:t> </a:t>
            </a:r>
            <a:r>
              <a:rPr spc="15" dirty="0"/>
              <a:t>Steenkiste,</a:t>
            </a:r>
            <a:r>
              <a:rPr spc="-10" dirty="0"/>
              <a:t> </a:t>
            </a:r>
            <a:r>
              <a:rPr spc="15" dirty="0"/>
              <a:t>CMU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42ECDB-FE0B-4188-B9C4-BFDB01731914}" type="datetime1">
              <a:rPr lang="en-US" smtClean="0"/>
              <a:t>7/16/2023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9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2280"/>
              </a:lnSpc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1" i="0">
                <a:solidFill>
                  <a:srgbClr val="114FFB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15" dirty="0"/>
              <a:t>Peter</a:t>
            </a:r>
            <a:r>
              <a:rPr spc="-15" dirty="0"/>
              <a:t> </a:t>
            </a:r>
            <a:r>
              <a:rPr spc="15" dirty="0"/>
              <a:t>A.</a:t>
            </a:r>
            <a:r>
              <a:rPr spc="-20" dirty="0"/>
              <a:t> </a:t>
            </a:r>
            <a:r>
              <a:rPr spc="15" dirty="0"/>
              <a:t>Steenkiste,</a:t>
            </a:r>
            <a:r>
              <a:rPr spc="-10" dirty="0"/>
              <a:t> </a:t>
            </a:r>
            <a:r>
              <a:rPr spc="15" dirty="0"/>
              <a:t>CMU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B2175E-261A-43E9-B143-E6050042B3DB}" type="datetime1">
              <a:rPr lang="en-US" smtClean="0"/>
              <a:t>7/16/2023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9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2280"/>
              </a:lnSpc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1" i="0">
                <a:solidFill>
                  <a:srgbClr val="114FFB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15" dirty="0"/>
              <a:t>Peter</a:t>
            </a:r>
            <a:r>
              <a:rPr spc="-15" dirty="0"/>
              <a:t> </a:t>
            </a:r>
            <a:r>
              <a:rPr spc="15" dirty="0"/>
              <a:t>A.</a:t>
            </a:r>
            <a:r>
              <a:rPr spc="-20" dirty="0"/>
              <a:t> </a:t>
            </a:r>
            <a:r>
              <a:rPr spc="15" dirty="0"/>
              <a:t>Steenkiste,</a:t>
            </a:r>
            <a:r>
              <a:rPr spc="-10" dirty="0"/>
              <a:t> </a:t>
            </a:r>
            <a:r>
              <a:rPr spc="15" dirty="0"/>
              <a:t>CMU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57BACC-33EA-4384-A615-FEDCAD2F32B9}" type="datetime1">
              <a:rPr lang="en-US" smtClean="0"/>
              <a:t>7/16/2023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9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2280"/>
              </a:lnSpc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15" dirty="0"/>
              <a:t>Peter</a:t>
            </a:r>
            <a:r>
              <a:rPr spc="-15" dirty="0"/>
              <a:t> </a:t>
            </a:r>
            <a:r>
              <a:rPr spc="15" dirty="0"/>
              <a:t>A.</a:t>
            </a:r>
            <a:r>
              <a:rPr spc="-20" dirty="0"/>
              <a:t> </a:t>
            </a:r>
            <a:r>
              <a:rPr spc="15" dirty="0"/>
              <a:t>Steenkiste,</a:t>
            </a:r>
            <a:r>
              <a:rPr spc="-10" dirty="0"/>
              <a:t> </a:t>
            </a:r>
            <a:r>
              <a:rPr spc="15" dirty="0"/>
              <a:t>CMU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B0F92C-2E2F-40CD-87CD-1A9B8CA229FA}" type="datetime1">
              <a:rPr lang="en-US" smtClean="0"/>
              <a:t>7/16/2023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9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2280"/>
              </a:lnSpc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1517904"/>
            <a:ext cx="10046207" cy="8382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1644396"/>
            <a:ext cx="10046207" cy="4267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68912" y="176386"/>
            <a:ext cx="7520574" cy="1165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50" b="1" i="0">
                <a:solidFill>
                  <a:srgbClr val="114FFB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92515" y="2230696"/>
            <a:ext cx="7873368" cy="4761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5423" y="7372238"/>
            <a:ext cx="1452880" cy="165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5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15" dirty="0"/>
              <a:t>Peter</a:t>
            </a:r>
            <a:r>
              <a:rPr spc="-15" dirty="0"/>
              <a:t> </a:t>
            </a:r>
            <a:r>
              <a:rPr spc="15" dirty="0"/>
              <a:t>A.</a:t>
            </a:r>
            <a:r>
              <a:rPr spc="-20" dirty="0"/>
              <a:t> </a:t>
            </a:r>
            <a:r>
              <a:rPr spc="15" dirty="0"/>
              <a:t>Steenkiste,</a:t>
            </a:r>
            <a:r>
              <a:rPr spc="-10" dirty="0"/>
              <a:t> </a:t>
            </a:r>
            <a:r>
              <a:rPr spc="15" dirty="0"/>
              <a:t>CMU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9AFD18-384D-4D32-A47A-63F1E9EA5C02}" type="datetime1">
              <a:rPr lang="en-US" smtClean="0"/>
              <a:t>7/16/2023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134833" y="7224228"/>
            <a:ext cx="356870" cy="3067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2280"/>
              </a:lnSpc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../media/image63.png"/><Relationship Id="rId18" Type="http://schemas.openxmlformats.org/officeDocument/2006/relationships/image" Target="../media/image68.png"/><Relationship Id="rId26" Type="http://schemas.openxmlformats.org/officeDocument/2006/relationships/image" Target="../media/image76.png"/><Relationship Id="rId3" Type="http://schemas.openxmlformats.org/officeDocument/2006/relationships/image" Target="../media/image53.png"/><Relationship Id="rId21" Type="http://schemas.openxmlformats.org/officeDocument/2006/relationships/image" Target="../media/image71.png"/><Relationship Id="rId34" Type="http://schemas.openxmlformats.org/officeDocument/2006/relationships/image" Target="../media/image84.png"/><Relationship Id="rId7" Type="http://schemas.openxmlformats.org/officeDocument/2006/relationships/image" Target="../media/image57.png"/><Relationship Id="rId12" Type="http://schemas.openxmlformats.org/officeDocument/2006/relationships/image" Target="../media/image62.png"/><Relationship Id="rId17" Type="http://schemas.openxmlformats.org/officeDocument/2006/relationships/image" Target="../media/image67.png"/><Relationship Id="rId25" Type="http://schemas.openxmlformats.org/officeDocument/2006/relationships/image" Target="../media/image75.png"/><Relationship Id="rId33" Type="http://schemas.openxmlformats.org/officeDocument/2006/relationships/image" Target="../media/image83.png"/><Relationship Id="rId2" Type="http://schemas.openxmlformats.org/officeDocument/2006/relationships/image" Target="../media/image52.png"/><Relationship Id="rId16" Type="http://schemas.openxmlformats.org/officeDocument/2006/relationships/image" Target="../media/image66.png"/><Relationship Id="rId20" Type="http://schemas.openxmlformats.org/officeDocument/2006/relationships/image" Target="../media/image70.png"/><Relationship Id="rId29" Type="http://schemas.openxmlformats.org/officeDocument/2006/relationships/image" Target="../media/image7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6.png"/><Relationship Id="rId11" Type="http://schemas.openxmlformats.org/officeDocument/2006/relationships/image" Target="../media/image61.png"/><Relationship Id="rId24" Type="http://schemas.openxmlformats.org/officeDocument/2006/relationships/image" Target="../media/image74.png"/><Relationship Id="rId32" Type="http://schemas.openxmlformats.org/officeDocument/2006/relationships/image" Target="../media/image82.png"/><Relationship Id="rId5" Type="http://schemas.openxmlformats.org/officeDocument/2006/relationships/image" Target="../media/image55.png"/><Relationship Id="rId15" Type="http://schemas.openxmlformats.org/officeDocument/2006/relationships/image" Target="../media/image65.png"/><Relationship Id="rId23" Type="http://schemas.openxmlformats.org/officeDocument/2006/relationships/image" Target="../media/image73.png"/><Relationship Id="rId28" Type="http://schemas.openxmlformats.org/officeDocument/2006/relationships/image" Target="../media/image78.png"/><Relationship Id="rId36" Type="http://schemas.openxmlformats.org/officeDocument/2006/relationships/image" Target="../media/image86.png"/><Relationship Id="rId10" Type="http://schemas.openxmlformats.org/officeDocument/2006/relationships/image" Target="../media/image60.png"/><Relationship Id="rId19" Type="http://schemas.openxmlformats.org/officeDocument/2006/relationships/image" Target="../media/image69.png"/><Relationship Id="rId31" Type="http://schemas.openxmlformats.org/officeDocument/2006/relationships/image" Target="../media/image81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Relationship Id="rId14" Type="http://schemas.openxmlformats.org/officeDocument/2006/relationships/image" Target="../media/image64.png"/><Relationship Id="rId22" Type="http://schemas.openxmlformats.org/officeDocument/2006/relationships/image" Target="../media/image72.png"/><Relationship Id="rId27" Type="http://schemas.openxmlformats.org/officeDocument/2006/relationships/image" Target="../media/image77.png"/><Relationship Id="rId30" Type="http://schemas.openxmlformats.org/officeDocument/2006/relationships/image" Target="../media/image80.png"/><Relationship Id="rId35" Type="http://schemas.openxmlformats.org/officeDocument/2006/relationships/image" Target="../media/image8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../media/image63.png"/><Relationship Id="rId18" Type="http://schemas.openxmlformats.org/officeDocument/2006/relationships/image" Target="../media/image68.png"/><Relationship Id="rId26" Type="http://schemas.openxmlformats.org/officeDocument/2006/relationships/image" Target="../media/image76.png"/><Relationship Id="rId3" Type="http://schemas.openxmlformats.org/officeDocument/2006/relationships/image" Target="../media/image53.png"/><Relationship Id="rId21" Type="http://schemas.openxmlformats.org/officeDocument/2006/relationships/image" Target="../media/image71.png"/><Relationship Id="rId34" Type="http://schemas.openxmlformats.org/officeDocument/2006/relationships/image" Target="../media/image84.png"/><Relationship Id="rId7" Type="http://schemas.openxmlformats.org/officeDocument/2006/relationships/image" Target="../media/image57.png"/><Relationship Id="rId12" Type="http://schemas.openxmlformats.org/officeDocument/2006/relationships/image" Target="../media/image62.png"/><Relationship Id="rId17" Type="http://schemas.openxmlformats.org/officeDocument/2006/relationships/image" Target="../media/image67.png"/><Relationship Id="rId25" Type="http://schemas.openxmlformats.org/officeDocument/2006/relationships/image" Target="../media/image75.png"/><Relationship Id="rId33" Type="http://schemas.openxmlformats.org/officeDocument/2006/relationships/image" Target="../media/image83.png"/><Relationship Id="rId2" Type="http://schemas.openxmlformats.org/officeDocument/2006/relationships/image" Target="../media/image52.png"/><Relationship Id="rId16" Type="http://schemas.openxmlformats.org/officeDocument/2006/relationships/image" Target="../media/image66.png"/><Relationship Id="rId20" Type="http://schemas.openxmlformats.org/officeDocument/2006/relationships/image" Target="../media/image70.png"/><Relationship Id="rId29" Type="http://schemas.openxmlformats.org/officeDocument/2006/relationships/image" Target="../media/image7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6.png"/><Relationship Id="rId11" Type="http://schemas.openxmlformats.org/officeDocument/2006/relationships/image" Target="../media/image61.png"/><Relationship Id="rId24" Type="http://schemas.openxmlformats.org/officeDocument/2006/relationships/image" Target="../media/image74.png"/><Relationship Id="rId32" Type="http://schemas.openxmlformats.org/officeDocument/2006/relationships/image" Target="../media/image82.png"/><Relationship Id="rId5" Type="http://schemas.openxmlformats.org/officeDocument/2006/relationships/image" Target="../media/image55.png"/><Relationship Id="rId15" Type="http://schemas.openxmlformats.org/officeDocument/2006/relationships/image" Target="../media/image65.png"/><Relationship Id="rId23" Type="http://schemas.openxmlformats.org/officeDocument/2006/relationships/image" Target="../media/image73.png"/><Relationship Id="rId28" Type="http://schemas.openxmlformats.org/officeDocument/2006/relationships/image" Target="../media/image78.png"/><Relationship Id="rId36" Type="http://schemas.openxmlformats.org/officeDocument/2006/relationships/image" Target="../media/image86.png"/><Relationship Id="rId10" Type="http://schemas.openxmlformats.org/officeDocument/2006/relationships/image" Target="../media/image60.png"/><Relationship Id="rId19" Type="http://schemas.openxmlformats.org/officeDocument/2006/relationships/image" Target="../media/image69.png"/><Relationship Id="rId31" Type="http://schemas.openxmlformats.org/officeDocument/2006/relationships/image" Target="../media/image81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Relationship Id="rId14" Type="http://schemas.openxmlformats.org/officeDocument/2006/relationships/image" Target="../media/image64.png"/><Relationship Id="rId22" Type="http://schemas.openxmlformats.org/officeDocument/2006/relationships/image" Target="../media/image72.png"/><Relationship Id="rId27" Type="http://schemas.openxmlformats.org/officeDocument/2006/relationships/image" Target="../media/image77.png"/><Relationship Id="rId30" Type="http://schemas.openxmlformats.org/officeDocument/2006/relationships/image" Target="../media/image80.png"/><Relationship Id="rId35" Type="http://schemas.openxmlformats.org/officeDocument/2006/relationships/image" Target="../media/image8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13" Type="http://schemas.openxmlformats.org/officeDocument/2006/relationships/image" Target="../media/image98.png"/><Relationship Id="rId3" Type="http://schemas.openxmlformats.org/officeDocument/2006/relationships/image" Target="../media/image88.png"/><Relationship Id="rId7" Type="http://schemas.openxmlformats.org/officeDocument/2006/relationships/image" Target="../media/image92.png"/><Relationship Id="rId12" Type="http://schemas.openxmlformats.org/officeDocument/2006/relationships/image" Target="../media/image97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1.png"/><Relationship Id="rId11" Type="http://schemas.openxmlformats.org/officeDocument/2006/relationships/image" Target="../media/image96.png"/><Relationship Id="rId5" Type="http://schemas.openxmlformats.org/officeDocument/2006/relationships/image" Target="../media/image90.png"/><Relationship Id="rId10" Type="http://schemas.openxmlformats.org/officeDocument/2006/relationships/image" Target="../media/image95.png"/><Relationship Id="rId4" Type="http://schemas.openxmlformats.org/officeDocument/2006/relationships/image" Target="../media/image89.png"/><Relationship Id="rId9" Type="http://schemas.openxmlformats.org/officeDocument/2006/relationships/image" Target="../media/image9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13" Type="http://schemas.openxmlformats.org/officeDocument/2006/relationships/image" Target="../media/image98.png"/><Relationship Id="rId3" Type="http://schemas.openxmlformats.org/officeDocument/2006/relationships/image" Target="../media/image88.png"/><Relationship Id="rId7" Type="http://schemas.openxmlformats.org/officeDocument/2006/relationships/image" Target="../media/image92.png"/><Relationship Id="rId12" Type="http://schemas.openxmlformats.org/officeDocument/2006/relationships/image" Target="../media/image97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1.png"/><Relationship Id="rId11" Type="http://schemas.openxmlformats.org/officeDocument/2006/relationships/image" Target="../media/image96.png"/><Relationship Id="rId5" Type="http://schemas.openxmlformats.org/officeDocument/2006/relationships/image" Target="../media/image90.png"/><Relationship Id="rId10" Type="http://schemas.openxmlformats.org/officeDocument/2006/relationships/image" Target="../media/image95.png"/><Relationship Id="rId4" Type="http://schemas.openxmlformats.org/officeDocument/2006/relationships/image" Target="../media/image89.png"/><Relationship Id="rId9" Type="http://schemas.openxmlformats.org/officeDocument/2006/relationships/image" Target="../media/image9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png"/><Relationship Id="rId13" Type="http://schemas.openxmlformats.org/officeDocument/2006/relationships/image" Target="../media/image113.png"/><Relationship Id="rId18" Type="http://schemas.openxmlformats.org/officeDocument/2006/relationships/image" Target="../media/image118.png"/><Relationship Id="rId26" Type="http://schemas.openxmlformats.org/officeDocument/2006/relationships/image" Target="../media/image126.png"/><Relationship Id="rId3" Type="http://schemas.openxmlformats.org/officeDocument/2006/relationships/image" Target="../media/image103.png"/><Relationship Id="rId21" Type="http://schemas.openxmlformats.org/officeDocument/2006/relationships/image" Target="../media/image121.png"/><Relationship Id="rId34" Type="http://schemas.openxmlformats.org/officeDocument/2006/relationships/image" Target="../media/image134.png"/><Relationship Id="rId7" Type="http://schemas.openxmlformats.org/officeDocument/2006/relationships/image" Target="../media/image107.png"/><Relationship Id="rId12" Type="http://schemas.openxmlformats.org/officeDocument/2006/relationships/image" Target="../media/image112.png"/><Relationship Id="rId17" Type="http://schemas.openxmlformats.org/officeDocument/2006/relationships/image" Target="../media/image117.png"/><Relationship Id="rId25" Type="http://schemas.openxmlformats.org/officeDocument/2006/relationships/image" Target="../media/image125.png"/><Relationship Id="rId33" Type="http://schemas.openxmlformats.org/officeDocument/2006/relationships/image" Target="../media/image133.png"/><Relationship Id="rId2" Type="http://schemas.openxmlformats.org/officeDocument/2006/relationships/image" Target="../media/image102.png"/><Relationship Id="rId16" Type="http://schemas.openxmlformats.org/officeDocument/2006/relationships/image" Target="../media/image116.png"/><Relationship Id="rId20" Type="http://schemas.openxmlformats.org/officeDocument/2006/relationships/image" Target="../media/image120.png"/><Relationship Id="rId29" Type="http://schemas.openxmlformats.org/officeDocument/2006/relationships/image" Target="../media/image1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6.png"/><Relationship Id="rId11" Type="http://schemas.openxmlformats.org/officeDocument/2006/relationships/image" Target="../media/image111.png"/><Relationship Id="rId24" Type="http://schemas.openxmlformats.org/officeDocument/2006/relationships/image" Target="../media/image124.png"/><Relationship Id="rId32" Type="http://schemas.openxmlformats.org/officeDocument/2006/relationships/image" Target="../media/image132.png"/><Relationship Id="rId5" Type="http://schemas.openxmlformats.org/officeDocument/2006/relationships/image" Target="../media/image105.png"/><Relationship Id="rId15" Type="http://schemas.openxmlformats.org/officeDocument/2006/relationships/image" Target="../media/image115.png"/><Relationship Id="rId23" Type="http://schemas.openxmlformats.org/officeDocument/2006/relationships/image" Target="../media/image123.png"/><Relationship Id="rId28" Type="http://schemas.openxmlformats.org/officeDocument/2006/relationships/image" Target="../media/image128.png"/><Relationship Id="rId10" Type="http://schemas.openxmlformats.org/officeDocument/2006/relationships/image" Target="../media/image110.png"/><Relationship Id="rId19" Type="http://schemas.openxmlformats.org/officeDocument/2006/relationships/image" Target="../media/image119.png"/><Relationship Id="rId31" Type="http://schemas.openxmlformats.org/officeDocument/2006/relationships/image" Target="../media/image131.png"/><Relationship Id="rId4" Type="http://schemas.openxmlformats.org/officeDocument/2006/relationships/image" Target="../media/image104.png"/><Relationship Id="rId9" Type="http://schemas.openxmlformats.org/officeDocument/2006/relationships/image" Target="../media/image109.png"/><Relationship Id="rId14" Type="http://schemas.openxmlformats.org/officeDocument/2006/relationships/image" Target="../media/image114.png"/><Relationship Id="rId22" Type="http://schemas.openxmlformats.org/officeDocument/2006/relationships/image" Target="../media/image122.png"/><Relationship Id="rId27" Type="http://schemas.openxmlformats.org/officeDocument/2006/relationships/image" Target="../media/image127.png"/><Relationship Id="rId30" Type="http://schemas.openxmlformats.org/officeDocument/2006/relationships/image" Target="../media/image130.png"/><Relationship Id="rId35" Type="http://schemas.openxmlformats.org/officeDocument/2006/relationships/image" Target="../media/image135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png"/><Relationship Id="rId13" Type="http://schemas.openxmlformats.org/officeDocument/2006/relationships/image" Target="../media/image146.png"/><Relationship Id="rId18" Type="http://schemas.openxmlformats.org/officeDocument/2006/relationships/image" Target="../media/image150.png"/><Relationship Id="rId26" Type="http://schemas.openxmlformats.org/officeDocument/2006/relationships/image" Target="../media/image158.png"/><Relationship Id="rId3" Type="http://schemas.openxmlformats.org/officeDocument/2006/relationships/image" Target="../media/image137.png"/><Relationship Id="rId21" Type="http://schemas.openxmlformats.org/officeDocument/2006/relationships/image" Target="../media/image153.png"/><Relationship Id="rId7" Type="http://schemas.openxmlformats.org/officeDocument/2006/relationships/image" Target="../media/image141.png"/><Relationship Id="rId12" Type="http://schemas.openxmlformats.org/officeDocument/2006/relationships/image" Target="../media/image145.png"/><Relationship Id="rId17" Type="http://schemas.openxmlformats.org/officeDocument/2006/relationships/image" Target="../media/image149.png"/><Relationship Id="rId25" Type="http://schemas.openxmlformats.org/officeDocument/2006/relationships/image" Target="../media/image157.png"/><Relationship Id="rId2" Type="http://schemas.openxmlformats.org/officeDocument/2006/relationships/image" Target="../media/image136.png"/><Relationship Id="rId16" Type="http://schemas.openxmlformats.org/officeDocument/2006/relationships/image" Target="../media/image148.png"/><Relationship Id="rId20" Type="http://schemas.openxmlformats.org/officeDocument/2006/relationships/image" Target="../media/image152.png"/><Relationship Id="rId29" Type="http://schemas.openxmlformats.org/officeDocument/2006/relationships/image" Target="../media/image1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11" Type="http://schemas.openxmlformats.org/officeDocument/2006/relationships/image" Target="../media/image144.png"/><Relationship Id="rId24" Type="http://schemas.openxmlformats.org/officeDocument/2006/relationships/image" Target="../media/image156.png"/><Relationship Id="rId5" Type="http://schemas.openxmlformats.org/officeDocument/2006/relationships/image" Target="../media/image139.png"/><Relationship Id="rId15" Type="http://schemas.openxmlformats.org/officeDocument/2006/relationships/image" Target="../media/image115.png"/><Relationship Id="rId23" Type="http://schemas.openxmlformats.org/officeDocument/2006/relationships/image" Target="../media/image155.png"/><Relationship Id="rId28" Type="http://schemas.openxmlformats.org/officeDocument/2006/relationships/image" Target="../media/image124.png"/><Relationship Id="rId10" Type="http://schemas.openxmlformats.org/officeDocument/2006/relationships/image" Target="../media/image110.png"/><Relationship Id="rId19" Type="http://schemas.openxmlformats.org/officeDocument/2006/relationships/image" Target="../media/image151.png"/><Relationship Id="rId4" Type="http://schemas.openxmlformats.org/officeDocument/2006/relationships/image" Target="../media/image138.png"/><Relationship Id="rId9" Type="http://schemas.openxmlformats.org/officeDocument/2006/relationships/image" Target="../media/image143.png"/><Relationship Id="rId14" Type="http://schemas.openxmlformats.org/officeDocument/2006/relationships/image" Target="../media/image147.png"/><Relationship Id="rId22" Type="http://schemas.openxmlformats.org/officeDocument/2006/relationships/image" Target="../media/image154.png"/><Relationship Id="rId27" Type="http://schemas.openxmlformats.org/officeDocument/2006/relationships/image" Target="../media/image15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" Type="http://schemas.openxmlformats.org/officeDocument/2006/relationships/image" Target="../media/image10.png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18" Type="http://schemas.openxmlformats.org/officeDocument/2006/relationships/image" Target="../media/image42.png"/><Relationship Id="rId26" Type="http://schemas.openxmlformats.org/officeDocument/2006/relationships/image" Target="../media/image50.png"/><Relationship Id="rId3" Type="http://schemas.openxmlformats.org/officeDocument/2006/relationships/image" Target="../media/image27.png"/><Relationship Id="rId21" Type="http://schemas.openxmlformats.org/officeDocument/2006/relationships/image" Target="../media/image45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17" Type="http://schemas.openxmlformats.org/officeDocument/2006/relationships/image" Target="../media/image41.png"/><Relationship Id="rId25" Type="http://schemas.openxmlformats.org/officeDocument/2006/relationships/image" Target="../media/image49.png"/><Relationship Id="rId2" Type="http://schemas.openxmlformats.org/officeDocument/2006/relationships/image" Target="../media/image26.png"/><Relationship Id="rId16" Type="http://schemas.openxmlformats.org/officeDocument/2006/relationships/image" Target="../media/image40.png"/><Relationship Id="rId20" Type="http://schemas.openxmlformats.org/officeDocument/2006/relationships/image" Target="../media/image4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24" Type="http://schemas.openxmlformats.org/officeDocument/2006/relationships/image" Target="../media/image48.png"/><Relationship Id="rId5" Type="http://schemas.openxmlformats.org/officeDocument/2006/relationships/image" Target="../media/image29.png"/><Relationship Id="rId15" Type="http://schemas.openxmlformats.org/officeDocument/2006/relationships/image" Target="../media/image39.png"/><Relationship Id="rId23" Type="http://schemas.openxmlformats.org/officeDocument/2006/relationships/image" Target="../media/image47.png"/><Relationship Id="rId10" Type="http://schemas.openxmlformats.org/officeDocument/2006/relationships/image" Target="../media/image34.png"/><Relationship Id="rId19" Type="http://schemas.openxmlformats.org/officeDocument/2006/relationships/image" Target="../media/image43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Relationship Id="rId22" Type="http://schemas.openxmlformats.org/officeDocument/2006/relationships/image" Target="../media/image46.png"/><Relationship Id="rId27" Type="http://schemas.openxmlformats.org/officeDocument/2006/relationships/image" Target="../media/image5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5423" y="7360401"/>
            <a:ext cx="1452880" cy="17589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15" dirty="0">
                <a:latin typeface="Arial MT"/>
                <a:cs typeface="Arial MT"/>
              </a:rPr>
              <a:t>Peter</a:t>
            </a:r>
            <a:r>
              <a:rPr sz="950" spc="-15" dirty="0">
                <a:latin typeface="Arial MT"/>
                <a:cs typeface="Arial MT"/>
              </a:rPr>
              <a:t> </a:t>
            </a:r>
            <a:r>
              <a:rPr sz="950" spc="15" dirty="0">
                <a:latin typeface="Arial MT"/>
                <a:cs typeface="Arial MT"/>
              </a:rPr>
              <a:t>A.</a:t>
            </a:r>
            <a:r>
              <a:rPr sz="950" spc="-20" dirty="0">
                <a:latin typeface="Arial MT"/>
                <a:cs typeface="Arial MT"/>
              </a:rPr>
              <a:t> </a:t>
            </a:r>
            <a:r>
              <a:rPr sz="950" spc="15" dirty="0">
                <a:latin typeface="Arial MT"/>
                <a:cs typeface="Arial MT"/>
              </a:rPr>
              <a:t>Steenkiste,</a:t>
            </a:r>
            <a:r>
              <a:rPr sz="950" spc="-10" dirty="0">
                <a:latin typeface="Arial MT"/>
                <a:cs typeface="Arial MT"/>
              </a:rPr>
              <a:t> </a:t>
            </a:r>
            <a:r>
              <a:rPr sz="950" spc="15" dirty="0">
                <a:latin typeface="Arial MT"/>
                <a:cs typeface="Arial MT"/>
              </a:rPr>
              <a:t>CMU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00358" y="7200408"/>
            <a:ext cx="165735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b="1" spc="15" dirty="0">
                <a:latin typeface="Arial"/>
                <a:cs typeface="Arial"/>
              </a:rPr>
              <a:t>1</a:t>
            </a:r>
            <a:endParaRPr sz="19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6224" y="1916717"/>
            <a:ext cx="8471535" cy="1768433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0"/>
              </a:spcBef>
            </a:pPr>
            <a:r>
              <a:rPr lang="en-US" sz="3950" b="1" dirty="0">
                <a:solidFill>
                  <a:srgbClr val="114FFB"/>
                </a:solidFill>
                <a:latin typeface="Palatino Linotype"/>
                <a:cs typeface="Palatino Linotype"/>
              </a:rPr>
              <a:t>CSCE 5520</a:t>
            </a:r>
            <a:endParaRPr lang="en-US" sz="3950" dirty="0">
              <a:latin typeface="Palatino Linotype"/>
              <a:cs typeface="Palatino Linotype"/>
            </a:endParaRPr>
          </a:p>
          <a:p>
            <a:pPr marL="12065" marR="5080" algn="ctr">
              <a:lnSpc>
                <a:spcPct val="100000"/>
              </a:lnSpc>
              <a:spcBef>
                <a:spcPts val="10"/>
              </a:spcBef>
            </a:pPr>
            <a:r>
              <a:rPr lang="en-US" sz="3950" b="1" dirty="0">
                <a:solidFill>
                  <a:srgbClr val="114FFB"/>
                </a:solidFill>
                <a:latin typeface="Palatino Linotype"/>
                <a:cs typeface="Palatino Linotype"/>
              </a:rPr>
              <a:t>Wireless</a:t>
            </a:r>
            <a:r>
              <a:rPr lang="en-US" sz="3950" b="1" spc="-30" dirty="0">
                <a:solidFill>
                  <a:srgbClr val="114FFB"/>
                </a:solidFill>
                <a:latin typeface="Palatino Linotype"/>
                <a:cs typeface="Palatino Linotype"/>
              </a:rPr>
              <a:t> </a:t>
            </a:r>
            <a:r>
              <a:rPr lang="en-US" sz="3950" b="1" spc="5" dirty="0">
                <a:solidFill>
                  <a:srgbClr val="114FFB"/>
                </a:solidFill>
                <a:latin typeface="Palatino Linotype"/>
                <a:cs typeface="Palatino Linotype"/>
              </a:rPr>
              <a:t>Networks</a:t>
            </a:r>
            <a:r>
              <a:rPr lang="en-US" sz="3950" b="1" spc="-70" dirty="0">
                <a:solidFill>
                  <a:srgbClr val="114FFB"/>
                </a:solidFill>
                <a:latin typeface="Palatino Linotype"/>
                <a:cs typeface="Palatino Linotype"/>
              </a:rPr>
              <a:t> </a:t>
            </a:r>
            <a:r>
              <a:rPr lang="en-US" sz="3950" b="1" dirty="0">
                <a:solidFill>
                  <a:srgbClr val="114FFB"/>
                </a:solidFill>
                <a:latin typeface="Palatino Linotype"/>
                <a:cs typeface="Palatino Linotype"/>
              </a:rPr>
              <a:t>and</a:t>
            </a:r>
            <a:r>
              <a:rPr lang="en-US" sz="3950" b="1" spc="-20" dirty="0">
                <a:solidFill>
                  <a:srgbClr val="114FFB"/>
                </a:solidFill>
                <a:latin typeface="Palatino Linotype"/>
                <a:cs typeface="Palatino Linotype"/>
              </a:rPr>
              <a:t> </a:t>
            </a:r>
            <a:r>
              <a:rPr lang="en-US" sz="3950" b="1" spc="5" dirty="0">
                <a:solidFill>
                  <a:srgbClr val="114FFB"/>
                </a:solidFill>
                <a:latin typeface="Palatino Linotype"/>
                <a:cs typeface="Palatino Linotype"/>
              </a:rPr>
              <a:t>Protocols</a:t>
            </a:r>
            <a:endParaRPr lang="en-US" sz="3050" dirty="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40"/>
              </a:spcBef>
            </a:pPr>
            <a:r>
              <a:rPr lang="en-US" sz="3500" b="1" spc="5" dirty="0">
                <a:solidFill>
                  <a:srgbClr val="FB0128"/>
                </a:solidFill>
                <a:latin typeface="Palatino Linotype"/>
                <a:cs typeface="Palatino Linotype"/>
              </a:rPr>
              <a:t>Cellular:</a:t>
            </a:r>
            <a:r>
              <a:rPr lang="en-US" sz="3500" b="1" spc="-50" dirty="0">
                <a:solidFill>
                  <a:srgbClr val="FB0128"/>
                </a:solidFill>
                <a:latin typeface="Palatino Linotype"/>
                <a:cs typeface="Palatino Linotype"/>
              </a:rPr>
              <a:t> </a:t>
            </a:r>
            <a:r>
              <a:rPr lang="en-US" sz="3500" b="1" spc="10" dirty="0">
                <a:solidFill>
                  <a:srgbClr val="FB0128"/>
                </a:solidFill>
                <a:latin typeface="Palatino Linotype"/>
                <a:cs typeface="Palatino Linotype"/>
              </a:rPr>
              <a:t>1G</a:t>
            </a:r>
            <a:r>
              <a:rPr lang="en-US" sz="3500" b="1" spc="-25" dirty="0">
                <a:solidFill>
                  <a:srgbClr val="FB0128"/>
                </a:solidFill>
                <a:latin typeface="Palatino Linotype"/>
                <a:cs typeface="Palatino Linotype"/>
              </a:rPr>
              <a:t> </a:t>
            </a:r>
            <a:r>
              <a:rPr lang="en-US" sz="3500" b="1" spc="5" dirty="0">
                <a:solidFill>
                  <a:srgbClr val="FB0128"/>
                </a:solidFill>
                <a:latin typeface="Palatino Linotype"/>
                <a:cs typeface="Palatino Linotype"/>
              </a:rPr>
              <a:t>and</a:t>
            </a:r>
            <a:r>
              <a:rPr lang="en-US" sz="3500" b="1" spc="-15" dirty="0">
                <a:solidFill>
                  <a:srgbClr val="FB0128"/>
                </a:solidFill>
                <a:latin typeface="Palatino Linotype"/>
                <a:cs typeface="Palatino Linotype"/>
              </a:rPr>
              <a:t> </a:t>
            </a:r>
            <a:r>
              <a:rPr lang="en-US" sz="3500" b="1" spc="10" dirty="0">
                <a:solidFill>
                  <a:srgbClr val="FB0128"/>
                </a:solidFill>
                <a:latin typeface="Palatino Linotype"/>
                <a:cs typeface="Palatino Linotype"/>
              </a:rPr>
              <a:t>2G</a:t>
            </a:r>
            <a:endParaRPr lang="en-US" sz="3500" dirty="0">
              <a:latin typeface="Palatino Linotype"/>
              <a:cs typeface="Palatino Linotype"/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B698F39A-C524-BF9A-5DF8-2AD3DB468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2089150" marR="5080" indent="-977265">
              <a:lnSpc>
                <a:spcPts val="4220"/>
              </a:lnSpc>
              <a:spcBef>
                <a:spcPts val="685"/>
              </a:spcBef>
            </a:pPr>
            <a:r>
              <a:rPr spc="10" dirty="0"/>
              <a:t>Open</a:t>
            </a:r>
            <a:r>
              <a:rPr spc="-70" dirty="0"/>
              <a:t> </a:t>
            </a:r>
            <a:r>
              <a:rPr dirty="0"/>
              <a:t>and</a:t>
            </a:r>
            <a:r>
              <a:rPr spc="-30" dirty="0"/>
              <a:t> </a:t>
            </a:r>
            <a:r>
              <a:rPr dirty="0"/>
              <a:t>Closed</a:t>
            </a:r>
            <a:r>
              <a:rPr spc="-30" dirty="0"/>
              <a:t> </a:t>
            </a:r>
            <a:r>
              <a:rPr spc="15" dirty="0"/>
              <a:t>Loop </a:t>
            </a:r>
            <a:r>
              <a:rPr spc="-969" dirty="0"/>
              <a:t> </a:t>
            </a:r>
            <a:r>
              <a:rPr spc="5" dirty="0"/>
              <a:t>Power</a:t>
            </a:r>
            <a:r>
              <a:rPr spc="-50" dirty="0"/>
              <a:t> </a:t>
            </a:r>
            <a:r>
              <a:rPr spc="5" dirty="0"/>
              <a:t>Control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82063" y="1866908"/>
            <a:ext cx="7685405" cy="4925060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26390" indent="-314325">
              <a:lnSpc>
                <a:spcPct val="100000"/>
              </a:lnSpc>
              <a:spcBef>
                <a:spcPts val="695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5" dirty="0">
                <a:latin typeface="Arial"/>
                <a:cs typeface="Arial"/>
              </a:rPr>
              <a:t>Open</a:t>
            </a:r>
            <a:r>
              <a:rPr sz="2650" b="1" spc="-3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loop</a:t>
            </a:r>
            <a:r>
              <a:rPr sz="2650" b="1" spc="-30" dirty="0">
                <a:latin typeface="Arial"/>
                <a:cs typeface="Arial"/>
              </a:rPr>
              <a:t> </a:t>
            </a:r>
            <a:r>
              <a:rPr sz="2650" b="1" spc="-5" dirty="0">
                <a:latin typeface="Arial"/>
                <a:cs typeface="Arial"/>
              </a:rPr>
              <a:t>power</a:t>
            </a:r>
            <a:r>
              <a:rPr sz="2650" b="1" spc="-5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control:</a:t>
            </a:r>
            <a:r>
              <a:rPr sz="2650" b="1" spc="-35" dirty="0">
                <a:latin typeface="Arial"/>
                <a:cs typeface="Arial"/>
              </a:rPr>
              <a:t> </a:t>
            </a:r>
            <a:r>
              <a:rPr sz="2650" b="1" dirty="0">
                <a:latin typeface="Arial"/>
                <a:cs typeface="Arial"/>
              </a:rPr>
              <a:t>BS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sends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pilot</a:t>
            </a:r>
            <a:endParaRPr sz="2650">
              <a:latin typeface="Arial"/>
              <a:cs typeface="Arial"/>
            </a:endParaRPr>
          </a:p>
          <a:p>
            <a:pPr marL="765175" marR="379730" indent="-250190">
              <a:lnSpc>
                <a:spcPts val="2110"/>
              </a:lnSpc>
              <a:spcBef>
                <a:spcPts val="750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20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5" dirty="0">
                <a:latin typeface="Arial"/>
                <a:cs typeface="Arial"/>
              </a:rPr>
              <a:t>Used</a:t>
            </a:r>
            <a:r>
              <a:rPr sz="1950" b="1" spc="-25" dirty="0">
                <a:latin typeface="Arial"/>
                <a:cs typeface="Arial"/>
              </a:rPr>
              <a:t> </a:t>
            </a:r>
            <a:r>
              <a:rPr sz="1950" b="1" spc="25" dirty="0">
                <a:latin typeface="Arial"/>
                <a:cs typeface="Arial"/>
              </a:rPr>
              <a:t>by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mobile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to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acquire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timing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and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phase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reference, </a:t>
            </a:r>
            <a:r>
              <a:rPr sz="1950" b="1" spc="-53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and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to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assess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channel</a:t>
            </a:r>
            <a:r>
              <a:rPr sz="1950" b="1" spc="-2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attenuation</a:t>
            </a:r>
            <a:endParaRPr sz="195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459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15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0" dirty="0">
                <a:latin typeface="Arial"/>
                <a:cs typeface="Arial"/>
              </a:rPr>
              <a:t>Mobile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adjust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20" dirty="0">
                <a:latin typeface="Arial"/>
                <a:cs typeface="Arial"/>
              </a:rPr>
              <a:t>power</a:t>
            </a:r>
            <a:r>
              <a:rPr sz="1950" b="1" spc="-3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accordingly</a:t>
            </a:r>
            <a:endParaRPr sz="1950">
              <a:latin typeface="Arial"/>
              <a:cs typeface="Arial"/>
            </a:endParaRPr>
          </a:p>
          <a:p>
            <a:pPr marL="1016635">
              <a:lnSpc>
                <a:spcPct val="100000"/>
              </a:lnSpc>
              <a:spcBef>
                <a:spcPts val="480"/>
              </a:spcBef>
            </a:pPr>
            <a:r>
              <a:rPr sz="1950" spc="15" dirty="0">
                <a:latin typeface="Arial MT"/>
                <a:cs typeface="Arial MT"/>
              </a:rPr>
              <a:t>–</a:t>
            </a:r>
            <a:r>
              <a:rPr sz="1950" spc="330" dirty="0">
                <a:latin typeface="Arial MT"/>
                <a:cs typeface="Arial MT"/>
              </a:rPr>
              <a:t> </a:t>
            </a:r>
            <a:r>
              <a:rPr sz="1950" b="1" spc="15" dirty="0">
                <a:latin typeface="Arial"/>
                <a:cs typeface="Arial"/>
              </a:rPr>
              <a:t>Assume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up</a:t>
            </a:r>
            <a:r>
              <a:rPr sz="1950" b="1" spc="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and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25" dirty="0">
                <a:latin typeface="Arial"/>
                <a:cs typeface="Arial"/>
              </a:rPr>
              <a:t>down</a:t>
            </a:r>
            <a:r>
              <a:rPr sz="1950" b="1" spc="-5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channels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are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similar</a:t>
            </a:r>
            <a:endParaRPr sz="195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480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25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5" dirty="0">
                <a:latin typeface="Arial"/>
                <a:cs typeface="Arial"/>
              </a:rPr>
              <a:t>Can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adjust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quickly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but</a:t>
            </a:r>
            <a:r>
              <a:rPr sz="1950" b="1" spc="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not </a:t>
            </a:r>
            <a:r>
              <a:rPr sz="1950" b="1" dirty="0">
                <a:latin typeface="Arial"/>
                <a:cs typeface="Arial"/>
              </a:rPr>
              <a:t>very</a:t>
            </a:r>
            <a:r>
              <a:rPr sz="1950" b="1" spc="4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accurate</a:t>
            </a:r>
            <a:endParaRPr sz="1950">
              <a:latin typeface="Arial"/>
              <a:cs typeface="Arial"/>
            </a:endParaRPr>
          </a:p>
          <a:p>
            <a:pPr marL="326390" marR="496570" indent="-314325">
              <a:lnSpc>
                <a:spcPts val="2820"/>
              </a:lnSpc>
              <a:spcBef>
                <a:spcPts val="965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0" dirty="0">
                <a:latin typeface="Arial"/>
                <a:cs typeface="Arial"/>
              </a:rPr>
              <a:t>Closed</a:t>
            </a:r>
            <a:r>
              <a:rPr sz="2650" b="1" spc="-3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loop</a:t>
            </a:r>
            <a:r>
              <a:rPr sz="2650" b="1" spc="-3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power</a:t>
            </a:r>
            <a:r>
              <a:rPr sz="2650" b="1" spc="-2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control:</a:t>
            </a:r>
            <a:r>
              <a:rPr sz="2650" b="1" spc="-4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power</a:t>
            </a:r>
            <a:r>
              <a:rPr sz="2650" b="1" spc="-25" dirty="0">
                <a:latin typeface="Arial"/>
                <a:cs typeface="Arial"/>
              </a:rPr>
              <a:t> </a:t>
            </a:r>
            <a:r>
              <a:rPr sz="2650" b="1" spc="-20" dirty="0">
                <a:latin typeface="Arial"/>
                <a:cs typeface="Arial"/>
              </a:rPr>
              <a:t>is</a:t>
            </a:r>
            <a:r>
              <a:rPr sz="2650" b="1" spc="-1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adjust </a:t>
            </a:r>
            <a:r>
              <a:rPr sz="2650" b="1" spc="-720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based</a:t>
            </a:r>
            <a:r>
              <a:rPr sz="2650" b="1" spc="-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on</a:t>
            </a:r>
            <a:r>
              <a:rPr sz="2650" b="1" spc="-3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explicit</a:t>
            </a:r>
            <a:r>
              <a:rPr sz="2650" b="1" spc="-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feedback</a:t>
            </a:r>
            <a:r>
              <a:rPr sz="2650" b="1" spc="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from</a:t>
            </a:r>
            <a:r>
              <a:rPr sz="2650" b="1" spc="-2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receiver</a:t>
            </a:r>
            <a:endParaRPr sz="2650">
              <a:latin typeface="Arial"/>
              <a:cs typeface="Arial"/>
            </a:endParaRPr>
          </a:p>
          <a:p>
            <a:pPr marL="765175" marR="5080" indent="-250190">
              <a:lnSpc>
                <a:spcPts val="2110"/>
              </a:lnSpc>
              <a:spcBef>
                <a:spcPts val="725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15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0" dirty="0">
                <a:latin typeface="Arial"/>
                <a:cs typeface="Arial"/>
              </a:rPr>
              <a:t>Reverse</a:t>
            </a:r>
            <a:r>
              <a:rPr sz="1950" b="1" spc="2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signal</a:t>
            </a:r>
            <a:r>
              <a:rPr sz="1950" b="1" spc="-25" dirty="0">
                <a:latin typeface="Arial"/>
                <a:cs typeface="Arial"/>
              </a:rPr>
              <a:t> </a:t>
            </a:r>
            <a:r>
              <a:rPr sz="1950" b="1" spc="20" dirty="0">
                <a:latin typeface="Arial"/>
                <a:cs typeface="Arial"/>
              </a:rPr>
              <a:t>power</a:t>
            </a:r>
            <a:r>
              <a:rPr sz="1950" b="1" spc="-35" dirty="0">
                <a:latin typeface="Arial"/>
                <a:cs typeface="Arial"/>
              </a:rPr>
              <a:t> </a:t>
            </a:r>
            <a:r>
              <a:rPr sz="1950" b="1" spc="5" dirty="0">
                <a:latin typeface="Arial"/>
                <a:cs typeface="Arial"/>
              </a:rPr>
              <a:t>level,</a:t>
            </a:r>
            <a:r>
              <a:rPr sz="1950" b="1" spc="1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received signal-to-noise</a:t>
            </a:r>
            <a:r>
              <a:rPr sz="1950" b="1" spc="-4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ratio, </a:t>
            </a:r>
            <a:r>
              <a:rPr sz="1950" b="1" spc="-52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or</a:t>
            </a:r>
            <a:r>
              <a:rPr sz="1950" b="1" spc="5" dirty="0">
                <a:latin typeface="Arial"/>
                <a:cs typeface="Arial"/>
              </a:rPr>
              <a:t> received</a:t>
            </a:r>
            <a:r>
              <a:rPr sz="1950" b="1" spc="10" dirty="0">
                <a:latin typeface="Arial"/>
                <a:cs typeface="Arial"/>
              </a:rPr>
              <a:t> bit</a:t>
            </a:r>
            <a:r>
              <a:rPr sz="1950" b="1" spc="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error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rate</a:t>
            </a:r>
            <a:endParaRPr sz="1950">
              <a:latin typeface="Arial"/>
              <a:cs typeface="Arial"/>
            </a:endParaRPr>
          </a:p>
          <a:p>
            <a:pPr marL="765175" marR="337820" indent="-250190">
              <a:lnSpc>
                <a:spcPts val="2110"/>
              </a:lnSpc>
              <a:spcBef>
                <a:spcPts val="710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20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0" dirty="0">
                <a:latin typeface="Arial"/>
                <a:cs typeface="Arial"/>
              </a:rPr>
              <a:t>Mobile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5" dirty="0">
                <a:latin typeface="Arial"/>
                <a:cs typeface="Arial"/>
              </a:rPr>
              <a:t>to</a:t>
            </a:r>
            <a:r>
              <a:rPr sz="1950" b="1" spc="1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BS: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25" dirty="0">
                <a:latin typeface="Arial"/>
                <a:cs typeface="Arial"/>
              </a:rPr>
              <a:t>BS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base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station</a:t>
            </a:r>
            <a:r>
              <a:rPr sz="1950" b="1" spc="-3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sends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20" dirty="0">
                <a:latin typeface="Arial"/>
                <a:cs typeface="Arial"/>
              </a:rPr>
              <a:t>power</a:t>
            </a:r>
            <a:r>
              <a:rPr sz="1950" b="1" spc="-3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adjustment </a:t>
            </a:r>
            <a:r>
              <a:rPr sz="1950" b="1" spc="-530" dirty="0">
                <a:latin typeface="Arial"/>
                <a:cs typeface="Arial"/>
              </a:rPr>
              <a:t> </a:t>
            </a:r>
            <a:r>
              <a:rPr sz="1950" b="1" spc="20" dirty="0">
                <a:latin typeface="Arial"/>
                <a:cs typeface="Arial"/>
              </a:rPr>
              <a:t>command</a:t>
            </a:r>
            <a:r>
              <a:rPr sz="1950" b="1" spc="-3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to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mobile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based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on</a:t>
            </a:r>
            <a:r>
              <a:rPr sz="1950" b="1" spc="10" dirty="0">
                <a:latin typeface="Arial"/>
                <a:cs typeface="Arial"/>
              </a:rPr>
              <a:t> observed signal</a:t>
            </a:r>
            <a:endParaRPr sz="1950">
              <a:latin typeface="Arial"/>
              <a:cs typeface="Arial"/>
            </a:endParaRPr>
          </a:p>
          <a:p>
            <a:pPr marL="765175" marR="629920" indent="-250190">
              <a:lnSpc>
                <a:spcPts val="2110"/>
              </a:lnSpc>
              <a:spcBef>
                <a:spcPts val="715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25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5" dirty="0">
                <a:latin typeface="Arial"/>
                <a:cs typeface="Arial"/>
              </a:rPr>
              <a:t>BS </a:t>
            </a:r>
            <a:r>
              <a:rPr sz="1950" b="1" spc="5" dirty="0">
                <a:latin typeface="Arial"/>
                <a:cs typeface="Arial"/>
              </a:rPr>
              <a:t>to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mobile:</a:t>
            </a:r>
            <a:r>
              <a:rPr sz="1950" b="1" spc="-3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BS </a:t>
            </a:r>
            <a:r>
              <a:rPr sz="1950" b="1" spc="10" dirty="0">
                <a:latin typeface="Arial"/>
                <a:cs typeface="Arial"/>
              </a:rPr>
              <a:t>adjust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20" dirty="0">
                <a:latin typeface="Arial"/>
                <a:cs typeface="Arial"/>
              </a:rPr>
              <a:t>power</a:t>
            </a:r>
            <a:r>
              <a:rPr sz="1950" b="1" spc="-3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based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on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information </a:t>
            </a:r>
            <a:r>
              <a:rPr sz="1950" b="1" spc="-53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provided</a:t>
            </a:r>
            <a:r>
              <a:rPr sz="1950" b="1" spc="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by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mobile</a:t>
            </a:r>
            <a:endParaRPr sz="1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3074035" marR="5080" indent="-2428240">
              <a:lnSpc>
                <a:spcPts val="4220"/>
              </a:lnSpc>
              <a:spcBef>
                <a:spcPts val="685"/>
              </a:spcBef>
            </a:pPr>
            <a:r>
              <a:rPr dirty="0"/>
              <a:t>Fixed</a:t>
            </a:r>
            <a:r>
              <a:rPr spc="-40" dirty="0"/>
              <a:t> </a:t>
            </a:r>
            <a:r>
              <a:rPr dirty="0"/>
              <a:t>Channel</a:t>
            </a:r>
            <a:r>
              <a:rPr spc="-40" dirty="0"/>
              <a:t> </a:t>
            </a:r>
            <a:r>
              <a:rPr spc="5" dirty="0"/>
              <a:t>Assignment </a:t>
            </a:r>
            <a:r>
              <a:rPr spc="-975" dirty="0"/>
              <a:t> </a:t>
            </a:r>
            <a:r>
              <a:rPr dirty="0"/>
              <a:t>(FCA)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82063" y="2277946"/>
            <a:ext cx="7644130" cy="4405630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326390" marR="260350" indent="-314325">
              <a:lnSpc>
                <a:spcPts val="2860"/>
              </a:lnSpc>
              <a:spcBef>
                <a:spcPts val="450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0" dirty="0">
                <a:latin typeface="Arial"/>
                <a:cs typeface="Arial"/>
              </a:rPr>
              <a:t>Each</a:t>
            </a:r>
            <a:r>
              <a:rPr sz="2650" b="1" spc="-2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cell</a:t>
            </a:r>
            <a:r>
              <a:rPr sz="2650" b="1" spc="-15" dirty="0">
                <a:latin typeface="Arial"/>
                <a:cs typeface="Arial"/>
              </a:rPr>
              <a:t> </a:t>
            </a:r>
            <a:r>
              <a:rPr sz="2650" b="1" spc="-5" dirty="0">
                <a:latin typeface="Arial"/>
                <a:cs typeface="Arial"/>
              </a:rPr>
              <a:t>is</a:t>
            </a:r>
            <a:r>
              <a:rPr sz="2650" b="1" spc="-10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allocated</a:t>
            </a:r>
            <a:r>
              <a:rPr sz="2650" b="1" spc="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a</a:t>
            </a:r>
            <a:r>
              <a:rPr sz="2650" b="1" spc="1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predetermined</a:t>
            </a:r>
            <a:r>
              <a:rPr sz="2650" b="1" spc="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set</a:t>
            </a:r>
            <a:r>
              <a:rPr sz="2650" b="1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of </a:t>
            </a:r>
            <a:r>
              <a:rPr sz="2650" b="1" spc="-72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voice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channels.</a:t>
            </a:r>
            <a:endParaRPr sz="2650">
              <a:latin typeface="Arial"/>
              <a:cs typeface="Arial"/>
            </a:endParaRPr>
          </a:p>
          <a:p>
            <a:pPr marL="326390" marR="490855" indent="-314325">
              <a:lnSpc>
                <a:spcPts val="2840"/>
              </a:lnSpc>
              <a:spcBef>
                <a:spcPts val="944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5" dirty="0">
                <a:latin typeface="Arial"/>
                <a:cs typeface="Arial"/>
              </a:rPr>
              <a:t>Any </a:t>
            </a:r>
            <a:r>
              <a:rPr sz="2650" b="1" spc="-10" dirty="0">
                <a:latin typeface="Arial"/>
                <a:cs typeface="Arial"/>
              </a:rPr>
              <a:t>call attempt within the cell can only be </a:t>
            </a:r>
            <a:r>
              <a:rPr sz="2650" b="1" spc="-72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served</a:t>
            </a:r>
            <a:r>
              <a:rPr sz="2650" b="1" spc="-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by</a:t>
            </a:r>
            <a:r>
              <a:rPr sz="2650" b="1" spc="-1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the</a:t>
            </a:r>
            <a:r>
              <a:rPr sz="2650" b="1" spc="-15" dirty="0">
                <a:latin typeface="Arial"/>
                <a:cs typeface="Arial"/>
              </a:rPr>
              <a:t> unused</a:t>
            </a:r>
            <a:r>
              <a:rPr sz="2650" b="1" spc="-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channels</a:t>
            </a:r>
            <a:r>
              <a:rPr sz="2650" b="1" spc="10" dirty="0">
                <a:latin typeface="Arial"/>
                <a:cs typeface="Arial"/>
              </a:rPr>
              <a:t> </a:t>
            </a:r>
            <a:r>
              <a:rPr sz="2650" b="1" spc="-20" dirty="0">
                <a:latin typeface="Arial"/>
                <a:cs typeface="Arial"/>
              </a:rPr>
              <a:t>in</a:t>
            </a:r>
            <a:r>
              <a:rPr sz="2650" b="1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that</a:t>
            </a:r>
            <a:r>
              <a:rPr sz="2650" b="1" spc="-3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cell</a:t>
            </a:r>
            <a:endParaRPr sz="2650">
              <a:latin typeface="Arial"/>
              <a:cs typeface="Arial"/>
            </a:endParaRPr>
          </a:p>
          <a:p>
            <a:pPr marL="326390" marR="304800" indent="-314325">
              <a:lnSpc>
                <a:spcPct val="89600"/>
              </a:lnSpc>
              <a:spcBef>
                <a:spcPts val="910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5" dirty="0">
                <a:latin typeface="Arial"/>
                <a:cs typeface="Arial"/>
              </a:rPr>
              <a:t>If</a:t>
            </a:r>
            <a:r>
              <a:rPr sz="2650" b="1" spc="-4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all</a:t>
            </a:r>
            <a:r>
              <a:rPr sz="2650" b="1" spc="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the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channels</a:t>
            </a:r>
            <a:r>
              <a:rPr sz="2650" b="1" spc="-15" dirty="0">
                <a:latin typeface="Arial"/>
                <a:cs typeface="Arial"/>
              </a:rPr>
              <a:t> </a:t>
            </a:r>
            <a:r>
              <a:rPr sz="2650" b="1" spc="-5" dirty="0">
                <a:latin typeface="Arial"/>
                <a:cs typeface="Arial"/>
              </a:rPr>
              <a:t>in</a:t>
            </a:r>
            <a:r>
              <a:rPr sz="2650" b="1" spc="-3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that</a:t>
            </a:r>
            <a:r>
              <a:rPr sz="2650" b="1" spc="-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cell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5" dirty="0">
                <a:latin typeface="Arial"/>
                <a:cs typeface="Arial"/>
              </a:rPr>
              <a:t>are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being</a:t>
            </a:r>
            <a:r>
              <a:rPr sz="2650" b="1" spc="-3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used </a:t>
            </a:r>
            <a:r>
              <a:rPr sz="2650" b="1" spc="-72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the call </a:t>
            </a:r>
            <a:r>
              <a:rPr sz="2650" b="1" spc="-5" dirty="0">
                <a:latin typeface="Arial"/>
                <a:cs typeface="Arial"/>
              </a:rPr>
              <a:t>is </a:t>
            </a:r>
            <a:r>
              <a:rPr sz="2650" b="1" spc="-15" dirty="0">
                <a:latin typeface="Arial"/>
                <a:cs typeface="Arial"/>
              </a:rPr>
              <a:t>blocked </a:t>
            </a:r>
            <a:r>
              <a:rPr sz="2650" b="1" spc="-45" dirty="0">
                <a:latin typeface="Calibri"/>
                <a:cs typeface="Calibri"/>
              </a:rPr>
              <a:t></a:t>
            </a:r>
            <a:r>
              <a:rPr sz="2650" b="1" spc="-40" dirty="0">
                <a:latin typeface="Calibri"/>
                <a:cs typeface="Calibri"/>
              </a:rPr>
              <a:t> </a:t>
            </a:r>
            <a:r>
              <a:rPr sz="2650" b="1" spc="-10" dirty="0">
                <a:latin typeface="Arial"/>
                <a:cs typeface="Arial"/>
              </a:rPr>
              <a:t>user </a:t>
            </a:r>
            <a:r>
              <a:rPr sz="2650" b="1" spc="-15" dirty="0">
                <a:latin typeface="Arial"/>
                <a:cs typeface="Arial"/>
              </a:rPr>
              <a:t>does </a:t>
            </a:r>
            <a:r>
              <a:rPr sz="2650" b="1" spc="-10" dirty="0">
                <a:latin typeface="Arial"/>
                <a:cs typeface="Arial"/>
              </a:rPr>
              <a:t>not </a:t>
            </a:r>
            <a:r>
              <a:rPr sz="2650" b="1" spc="-15" dirty="0">
                <a:latin typeface="Arial"/>
                <a:cs typeface="Arial"/>
              </a:rPr>
              <a:t>get </a:t>
            </a:r>
            <a:r>
              <a:rPr sz="2650" b="1" spc="-10" dirty="0">
                <a:latin typeface="Arial"/>
                <a:cs typeface="Arial"/>
              </a:rPr>
              <a:t> service</a:t>
            </a:r>
            <a:endParaRPr sz="2650">
              <a:latin typeface="Arial"/>
              <a:cs typeface="Arial"/>
            </a:endParaRPr>
          </a:p>
          <a:p>
            <a:pPr marL="326390" marR="5080" indent="-314325">
              <a:lnSpc>
                <a:spcPct val="89600"/>
              </a:lnSpc>
              <a:spcBef>
                <a:spcPts val="940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0" dirty="0">
                <a:latin typeface="Arial"/>
                <a:cs typeface="Arial"/>
              </a:rPr>
              <a:t>A</a:t>
            </a:r>
            <a:r>
              <a:rPr sz="2650" b="1" spc="-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variation</a:t>
            </a:r>
            <a:r>
              <a:rPr sz="2650" b="1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of</a:t>
            </a:r>
            <a:r>
              <a:rPr sz="2650" b="1" spc="-3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FCA:</a:t>
            </a:r>
            <a:r>
              <a:rPr sz="2650" b="1" spc="-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the</a:t>
            </a:r>
            <a:r>
              <a:rPr sz="2650" b="1" spc="10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cell</a:t>
            </a:r>
            <a:r>
              <a:rPr sz="2650" b="1" spc="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whose</a:t>
            </a:r>
            <a:r>
              <a:rPr sz="2650" b="1" spc="-40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channels </a:t>
            </a:r>
            <a:r>
              <a:rPr sz="2650" b="1" spc="-10" dirty="0">
                <a:latin typeface="Arial"/>
                <a:cs typeface="Arial"/>
              </a:rPr>
              <a:t> </a:t>
            </a:r>
            <a:r>
              <a:rPr sz="2650" b="1" spc="-5" dirty="0">
                <a:latin typeface="Arial"/>
                <a:cs typeface="Arial"/>
              </a:rPr>
              <a:t>are </a:t>
            </a:r>
            <a:r>
              <a:rPr sz="2650" b="1" spc="-10" dirty="0">
                <a:latin typeface="Arial"/>
                <a:cs typeface="Arial"/>
              </a:rPr>
              <a:t>all </a:t>
            </a:r>
            <a:r>
              <a:rPr sz="2650" b="1" spc="-15" dirty="0">
                <a:latin typeface="Arial"/>
                <a:cs typeface="Arial"/>
              </a:rPr>
              <a:t>being </a:t>
            </a:r>
            <a:r>
              <a:rPr sz="2650" b="1" spc="-20" dirty="0">
                <a:latin typeface="Arial"/>
                <a:cs typeface="Arial"/>
              </a:rPr>
              <a:t>used </a:t>
            </a:r>
            <a:r>
              <a:rPr sz="2650" b="1" spc="-5" dirty="0">
                <a:latin typeface="Arial"/>
                <a:cs typeface="Arial"/>
              </a:rPr>
              <a:t>is </a:t>
            </a:r>
            <a:r>
              <a:rPr sz="2650" b="1" spc="-10" dirty="0">
                <a:latin typeface="Arial"/>
                <a:cs typeface="Arial"/>
              </a:rPr>
              <a:t>allowed to borrow </a:t>
            </a:r>
            <a:r>
              <a:rPr sz="2650" b="1" spc="-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channels </a:t>
            </a:r>
            <a:r>
              <a:rPr sz="2650" b="1" spc="-5" dirty="0">
                <a:latin typeface="Arial"/>
                <a:cs typeface="Arial"/>
              </a:rPr>
              <a:t>from </a:t>
            </a:r>
            <a:r>
              <a:rPr sz="2650" b="1" spc="-10" dirty="0">
                <a:latin typeface="Arial"/>
                <a:cs typeface="Arial"/>
              </a:rPr>
              <a:t>the next cell. MTSO supervises </a:t>
            </a:r>
            <a:r>
              <a:rPr sz="2650" b="1" spc="-73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this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operation.</a:t>
            </a:r>
            <a:endParaRPr sz="26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3004185" marR="5080" indent="-2777490">
              <a:lnSpc>
                <a:spcPts val="4220"/>
              </a:lnSpc>
              <a:spcBef>
                <a:spcPts val="685"/>
              </a:spcBef>
            </a:pPr>
            <a:r>
              <a:rPr dirty="0"/>
              <a:t>Dynamic</a:t>
            </a:r>
            <a:r>
              <a:rPr spc="-40" dirty="0"/>
              <a:t> </a:t>
            </a:r>
            <a:r>
              <a:rPr spc="5" dirty="0"/>
              <a:t>Channel</a:t>
            </a:r>
            <a:r>
              <a:rPr spc="-75" dirty="0"/>
              <a:t> </a:t>
            </a:r>
            <a:r>
              <a:rPr spc="5" dirty="0"/>
              <a:t>Assignment </a:t>
            </a:r>
            <a:r>
              <a:rPr spc="-975" dirty="0"/>
              <a:t> </a:t>
            </a:r>
            <a:r>
              <a:rPr spc="5" dirty="0"/>
              <a:t>(DCA)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82063" y="2030905"/>
            <a:ext cx="7551420" cy="473646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326390" marR="466725" indent="-314325">
              <a:lnSpc>
                <a:spcPct val="89600"/>
              </a:lnSpc>
              <a:spcBef>
                <a:spcPts val="420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  <a:tab pos="5402580" algn="l"/>
              </a:tabLst>
            </a:pPr>
            <a:r>
              <a:rPr sz="2650" b="1" spc="-10" dirty="0">
                <a:latin typeface="Arial"/>
                <a:cs typeface="Arial"/>
              </a:rPr>
              <a:t>Channels</a:t>
            </a:r>
            <a:r>
              <a:rPr sz="2650" b="1" spc="-2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are</a:t>
            </a:r>
            <a:r>
              <a:rPr sz="2650" b="1" dirty="0">
                <a:latin typeface="Arial"/>
                <a:cs typeface="Arial"/>
              </a:rPr>
              <a:t> </a:t>
            </a:r>
            <a:r>
              <a:rPr sz="2650" b="1" spc="-20" dirty="0">
                <a:latin typeface="Arial"/>
                <a:cs typeface="Arial"/>
              </a:rPr>
              <a:t>not</a:t>
            </a:r>
            <a:r>
              <a:rPr sz="2650" b="1" spc="-1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permanently</a:t>
            </a:r>
            <a:r>
              <a:rPr sz="2650" b="1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assigned</a:t>
            </a:r>
            <a:r>
              <a:rPr sz="2650" b="1" spc="-10" dirty="0">
                <a:latin typeface="Arial"/>
                <a:cs typeface="Arial"/>
              </a:rPr>
              <a:t> to </a:t>
            </a:r>
            <a:r>
              <a:rPr sz="2650" b="1" spc="-72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cells.</a:t>
            </a:r>
            <a:r>
              <a:rPr sz="2650" b="1" spc="-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Instead,</a:t>
            </a:r>
            <a:r>
              <a:rPr sz="2650" b="1" spc="2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for each</a:t>
            </a:r>
            <a:r>
              <a:rPr sz="2650" b="1" spc="20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request	</a:t>
            </a:r>
            <a:r>
              <a:rPr sz="2650" b="1" spc="-10" dirty="0">
                <a:latin typeface="Arial"/>
                <a:cs typeface="Arial"/>
              </a:rPr>
              <a:t>the </a:t>
            </a:r>
            <a:r>
              <a:rPr sz="2650" b="1" dirty="0">
                <a:latin typeface="Arial"/>
                <a:cs typeface="Arial"/>
              </a:rPr>
              <a:t>BS </a:t>
            </a:r>
            <a:r>
              <a:rPr sz="2650" b="1" spc="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requests</a:t>
            </a:r>
            <a:r>
              <a:rPr sz="2650" b="1" spc="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a</a:t>
            </a:r>
            <a:r>
              <a:rPr sz="2650" b="1" spc="-15" dirty="0">
                <a:latin typeface="Arial"/>
                <a:cs typeface="Arial"/>
              </a:rPr>
              <a:t> channel</a:t>
            </a:r>
            <a:r>
              <a:rPr sz="2650" b="1" spc="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from</a:t>
            </a:r>
            <a:r>
              <a:rPr sz="2650" b="1" spc="-3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the</a:t>
            </a:r>
            <a:r>
              <a:rPr sz="2650" b="1" spc="1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MTSO.</a:t>
            </a:r>
            <a:endParaRPr sz="2650">
              <a:latin typeface="Arial"/>
              <a:cs typeface="Arial"/>
            </a:endParaRPr>
          </a:p>
          <a:p>
            <a:pPr marL="326390" marR="5080" indent="-314325">
              <a:lnSpc>
                <a:spcPts val="2840"/>
              </a:lnSpc>
              <a:spcBef>
                <a:spcPts val="990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0" dirty="0">
                <a:latin typeface="Arial"/>
                <a:cs typeface="Arial"/>
              </a:rPr>
              <a:t>MTSO</a:t>
            </a:r>
            <a:r>
              <a:rPr sz="2650" b="1" spc="-5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allocates</a:t>
            </a:r>
            <a:r>
              <a:rPr sz="2650" b="1" spc="1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a</a:t>
            </a:r>
            <a:r>
              <a:rPr sz="2650" b="1" spc="-15" dirty="0">
                <a:latin typeface="Arial"/>
                <a:cs typeface="Arial"/>
              </a:rPr>
              <a:t> channel</a:t>
            </a:r>
            <a:r>
              <a:rPr sz="2650" b="1" spc="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using</a:t>
            </a:r>
            <a:r>
              <a:rPr sz="2650" b="1" spc="-30" dirty="0">
                <a:latin typeface="Arial"/>
                <a:cs typeface="Arial"/>
              </a:rPr>
              <a:t> </a:t>
            </a:r>
            <a:r>
              <a:rPr sz="2650" b="1" spc="-20" dirty="0">
                <a:latin typeface="Arial"/>
                <a:cs typeface="Arial"/>
              </a:rPr>
              <a:t>an</a:t>
            </a:r>
            <a:r>
              <a:rPr sz="2650" b="1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algorithm </a:t>
            </a:r>
            <a:r>
              <a:rPr sz="2650" b="1" spc="-72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that</a:t>
            </a:r>
            <a:r>
              <a:rPr sz="2650" b="1" spc="-4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takes</a:t>
            </a:r>
            <a:r>
              <a:rPr sz="2650" b="1" spc="1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many</a:t>
            </a:r>
            <a:r>
              <a:rPr sz="2650" b="1" spc="-1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factors</a:t>
            </a:r>
            <a:r>
              <a:rPr sz="2650" b="1" spc="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into</a:t>
            </a:r>
            <a:r>
              <a:rPr sz="2650" b="1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account</a:t>
            </a:r>
            <a:endParaRPr sz="2650">
              <a:latin typeface="Arial"/>
              <a:cs typeface="Arial"/>
            </a:endParaRPr>
          </a:p>
          <a:p>
            <a:pPr marL="765175" marR="499745" indent="-250190">
              <a:lnSpc>
                <a:spcPts val="2140"/>
              </a:lnSpc>
              <a:spcBef>
                <a:spcPts val="725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20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0" dirty="0">
                <a:latin typeface="Arial"/>
                <a:cs typeface="Arial"/>
              </a:rPr>
              <a:t>The likelihood of future blocking </a:t>
            </a:r>
            <a:r>
              <a:rPr sz="1950" b="1" spc="15" dirty="0">
                <a:latin typeface="Arial"/>
                <a:cs typeface="Arial"/>
              </a:rPr>
              <a:t>within the </a:t>
            </a:r>
            <a:r>
              <a:rPr sz="1950" b="1" spc="5" dirty="0">
                <a:latin typeface="Arial"/>
                <a:cs typeface="Arial"/>
              </a:rPr>
              <a:t>cell, </a:t>
            </a:r>
            <a:r>
              <a:rPr sz="1950" b="1" spc="15" dirty="0">
                <a:latin typeface="Arial"/>
                <a:cs typeface="Arial"/>
              </a:rPr>
              <a:t>the </a:t>
            </a:r>
            <a:r>
              <a:rPr sz="1950" b="1" spc="2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frequency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of</a:t>
            </a:r>
            <a:r>
              <a:rPr sz="1950" b="1" spc="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use</a:t>
            </a:r>
            <a:r>
              <a:rPr sz="1950" b="1" spc="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of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the</a:t>
            </a:r>
            <a:r>
              <a:rPr sz="1950" b="1" spc="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candidate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channel,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the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reuse </a:t>
            </a:r>
            <a:r>
              <a:rPr sz="1950" b="1" spc="-52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distance</a:t>
            </a:r>
            <a:r>
              <a:rPr sz="1950" b="1" spc="-2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of</a:t>
            </a:r>
            <a:r>
              <a:rPr sz="1950" b="1" spc="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the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channel,</a:t>
            </a:r>
            <a:r>
              <a:rPr sz="1950" b="1" spc="-2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and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other</a:t>
            </a:r>
            <a:r>
              <a:rPr sz="1950" b="1" spc="-3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cost</a:t>
            </a:r>
            <a:r>
              <a:rPr sz="1950" b="1" spc="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functions.</a:t>
            </a:r>
            <a:endParaRPr sz="1950">
              <a:latin typeface="Arial"/>
              <a:cs typeface="Arial"/>
            </a:endParaRPr>
          </a:p>
          <a:p>
            <a:pPr marL="765175" marR="221615" indent="-250190">
              <a:lnSpc>
                <a:spcPts val="2140"/>
              </a:lnSpc>
              <a:spcBef>
                <a:spcPts val="695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20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5" dirty="0">
                <a:latin typeface="Arial"/>
                <a:cs typeface="Arial"/>
              </a:rPr>
              <a:t>MTSO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only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allocates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a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channel</a:t>
            </a:r>
            <a:r>
              <a:rPr sz="1950" b="1" spc="-25" dirty="0">
                <a:latin typeface="Arial"/>
                <a:cs typeface="Arial"/>
              </a:rPr>
              <a:t> </a:t>
            </a:r>
            <a:r>
              <a:rPr sz="1950" b="1" spc="5" dirty="0">
                <a:latin typeface="Arial"/>
                <a:cs typeface="Arial"/>
              </a:rPr>
              <a:t>if it</a:t>
            </a:r>
            <a:r>
              <a:rPr sz="1950" b="1" spc="10" dirty="0">
                <a:latin typeface="Arial"/>
                <a:cs typeface="Arial"/>
              </a:rPr>
              <a:t> is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not</a:t>
            </a:r>
            <a:r>
              <a:rPr sz="1950" b="1" spc="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being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used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in </a:t>
            </a:r>
            <a:r>
              <a:rPr sz="1950" b="1" spc="-52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the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restricted</a:t>
            </a:r>
            <a:r>
              <a:rPr sz="1950" b="1" spc="-2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distance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5" dirty="0">
                <a:latin typeface="Arial"/>
                <a:cs typeface="Arial"/>
              </a:rPr>
              <a:t>for</a:t>
            </a:r>
            <a:r>
              <a:rPr sz="1950" b="1" spc="1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co-channel</a:t>
            </a:r>
            <a:r>
              <a:rPr sz="1950" b="1" spc="-4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interference</a:t>
            </a:r>
            <a:endParaRPr sz="1950">
              <a:latin typeface="Arial"/>
              <a:cs typeface="Arial"/>
            </a:endParaRPr>
          </a:p>
          <a:p>
            <a:pPr marL="326390" marR="352425" indent="-314325">
              <a:lnSpc>
                <a:spcPts val="2840"/>
              </a:lnSpc>
              <a:spcBef>
                <a:spcPts val="944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5" dirty="0">
                <a:latin typeface="Arial"/>
                <a:cs typeface="Arial"/>
              </a:rPr>
              <a:t>DCA</a:t>
            </a:r>
            <a:r>
              <a:rPr sz="2650" b="1" spc="-10" dirty="0">
                <a:latin typeface="Arial"/>
                <a:cs typeface="Arial"/>
              </a:rPr>
              <a:t> </a:t>
            </a:r>
            <a:r>
              <a:rPr sz="2650" b="1" spc="-20" dirty="0">
                <a:latin typeface="Arial"/>
                <a:cs typeface="Arial"/>
              </a:rPr>
              <a:t>can</a:t>
            </a:r>
            <a:r>
              <a:rPr sz="2650" b="1" spc="-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use</a:t>
            </a:r>
            <a:r>
              <a:rPr sz="2650" b="1" spc="10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channels</a:t>
            </a:r>
            <a:r>
              <a:rPr sz="2650" b="1" spc="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more</a:t>
            </a:r>
            <a:r>
              <a:rPr sz="2650" b="1" spc="-15" dirty="0">
                <a:latin typeface="Arial"/>
                <a:cs typeface="Arial"/>
              </a:rPr>
              <a:t> effectively</a:t>
            </a:r>
            <a:r>
              <a:rPr sz="2650" b="1" spc="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but </a:t>
            </a:r>
            <a:r>
              <a:rPr sz="2650" b="1" spc="-72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incurs measurement, communication, </a:t>
            </a:r>
            <a:r>
              <a:rPr sz="2650" b="1" spc="-15" dirty="0">
                <a:latin typeface="Arial"/>
                <a:cs typeface="Arial"/>
              </a:rPr>
              <a:t>and </a:t>
            </a:r>
            <a:r>
              <a:rPr sz="2650" b="1" spc="-10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computer</a:t>
            </a:r>
            <a:r>
              <a:rPr sz="2650" b="1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overhead</a:t>
            </a:r>
            <a:endParaRPr sz="26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5423" y="7360401"/>
            <a:ext cx="1452880" cy="17589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15" dirty="0">
                <a:latin typeface="Arial MT"/>
                <a:cs typeface="Arial MT"/>
              </a:rPr>
              <a:t>Peter</a:t>
            </a:r>
            <a:r>
              <a:rPr sz="950" spc="-15" dirty="0">
                <a:latin typeface="Arial MT"/>
                <a:cs typeface="Arial MT"/>
              </a:rPr>
              <a:t> </a:t>
            </a:r>
            <a:r>
              <a:rPr sz="950" spc="15" dirty="0">
                <a:latin typeface="Arial MT"/>
                <a:cs typeface="Arial MT"/>
              </a:rPr>
              <a:t>A.</a:t>
            </a:r>
            <a:r>
              <a:rPr sz="950" spc="-20" dirty="0">
                <a:latin typeface="Arial MT"/>
                <a:cs typeface="Arial MT"/>
              </a:rPr>
              <a:t> </a:t>
            </a:r>
            <a:r>
              <a:rPr sz="950" spc="15" dirty="0">
                <a:latin typeface="Arial MT"/>
                <a:cs typeface="Arial MT"/>
              </a:rPr>
              <a:t>Steenkiste,</a:t>
            </a:r>
            <a:r>
              <a:rPr sz="950" spc="-10" dirty="0">
                <a:latin typeface="Arial MT"/>
                <a:cs typeface="Arial MT"/>
              </a:rPr>
              <a:t> </a:t>
            </a:r>
            <a:r>
              <a:rPr sz="950" spc="15" dirty="0">
                <a:latin typeface="Arial MT"/>
                <a:cs typeface="Arial MT"/>
              </a:rPr>
              <a:t>CMU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0233" y="7200408"/>
            <a:ext cx="306070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b="1" spc="20" dirty="0">
                <a:latin typeface="Arial"/>
                <a:cs typeface="Arial"/>
              </a:rPr>
              <a:t>1</a:t>
            </a:r>
            <a:r>
              <a:rPr sz="1950" b="1" spc="15" dirty="0">
                <a:latin typeface="Arial"/>
                <a:cs typeface="Arial"/>
              </a:rPr>
              <a:t>3</a:t>
            </a:r>
            <a:endParaRPr sz="19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82724" y="444544"/>
            <a:ext cx="2290445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10" dirty="0"/>
              <a:t>O</a:t>
            </a:r>
            <a:r>
              <a:rPr spc="20" dirty="0"/>
              <a:t>v</a:t>
            </a:r>
            <a:r>
              <a:rPr dirty="0"/>
              <a:t>er</a:t>
            </a:r>
            <a:r>
              <a:rPr spc="20" dirty="0"/>
              <a:t>v</a:t>
            </a:r>
            <a:r>
              <a:rPr spc="-15" dirty="0"/>
              <a:t>i</a:t>
            </a:r>
            <a:r>
              <a:rPr spc="5" dirty="0"/>
              <a:t>ew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82116" y="2176068"/>
            <a:ext cx="7330440" cy="4009390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326390" indent="-314325">
              <a:lnSpc>
                <a:spcPct val="100000"/>
              </a:lnSpc>
              <a:spcBef>
                <a:spcPts val="825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3050" b="1" spc="5" dirty="0">
                <a:latin typeface="Arial"/>
                <a:cs typeface="Arial"/>
              </a:rPr>
              <a:t>Cellular</a:t>
            </a:r>
            <a:r>
              <a:rPr sz="3050" b="1" spc="30" dirty="0">
                <a:latin typeface="Arial"/>
                <a:cs typeface="Arial"/>
              </a:rPr>
              <a:t> </a:t>
            </a:r>
            <a:r>
              <a:rPr sz="3050" b="1" spc="5" dirty="0">
                <a:latin typeface="Arial"/>
                <a:cs typeface="Arial"/>
              </a:rPr>
              <a:t>principles</a:t>
            </a:r>
            <a:r>
              <a:rPr sz="3050" b="1" spc="45" dirty="0">
                <a:latin typeface="Arial"/>
                <a:cs typeface="Arial"/>
              </a:rPr>
              <a:t> </a:t>
            </a:r>
            <a:r>
              <a:rPr sz="3050" b="1" spc="10" dirty="0">
                <a:latin typeface="Arial"/>
                <a:cs typeface="Arial"/>
              </a:rPr>
              <a:t>–</a:t>
            </a:r>
            <a:r>
              <a:rPr sz="3050" b="1" spc="5" dirty="0">
                <a:latin typeface="Arial"/>
                <a:cs typeface="Arial"/>
              </a:rPr>
              <a:t> “classic”</a:t>
            </a:r>
            <a:r>
              <a:rPr sz="3050" b="1" spc="30" dirty="0">
                <a:latin typeface="Arial"/>
                <a:cs typeface="Arial"/>
              </a:rPr>
              <a:t> </a:t>
            </a:r>
            <a:r>
              <a:rPr sz="3050" b="1" spc="10" dirty="0">
                <a:latin typeface="Arial"/>
                <a:cs typeface="Arial"/>
              </a:rPr>
              <a:t>view</a:t>
            </a:r>
            <a:endParaRPr sz="3050">
              <a:latin typeface="Arial"/>
              <a:cs typeface="Arial"/>
            </a:endParaRPr>
          </a:p>
          <a:p>
            <a:pPr marL="326390" indent="-314325">
              <a:lnSpc>
                <a:spcPct val="100000"/>
              </a:lnSpc>
              <a:spcBef>
                <a:spcPts val="735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3050" b="1" spc="5" dirty="0">
                <a:latin typeface="Arial"/>
                <a:cs typeface="Arial"/>
              </a:rPr>
              <a:t>Early</a:t>
            </a:r>
            <a:r>
              <a:rPr sz="3050" b="1" spc="20" dirty="0">
                <a:latin typeface="Arial"/>
                <a:cs typeface="Arial"/>
              </a:rPr>
              <a:t> </a:t>
            </a:r>
            <a:r>
              <a:rPr sz="3050" b="1" dirty="0">
                <a:latin typeface="Arial"/>
                <a:cs typeface="Arial"/>
              </a:rPr>
              <a:t>cellular</a:t>
            </a:r>
            <a:r>
              <a:rPr sz="3050" b="1" spc="50" dirty="0">
                <a:latin typeface="Arial"/>
                <a:cs typeface="Arial"/>
              </a:rPr>
              <a:t> </a:t>
            </a:r>
            <a:r>
              <a:rPr sz="3050" b="1" spc="5" dirty="0">
                <a:latin typeface="Arial"/>
                <a:cs typeface="Arial"/>
              </a:rPr>
              <a:t>generations:</a:t>
            </a:r>
            <a:r>
              <a:rPr sz="3050" b="1" spc="70" dirty="0">
                <a:latin typeface="Arial"/>
                <a:cs typeface="Arial"/>
              </a:rPr>
              <a:t> </a:t>
            </a:r>
            <a:r>
              <a:rPr sz="3050" b="1" spc="5" dirty="0">
                <a:latin typeface="Arial"/>
                <a:cs typeface="Arial"/>
              </a:rPr>
              <a:t>1G,</a:t>
            </a:r>
            <a:r>
              <a:rPr sz="3050" b="1" spc="20" dirty="0">
                <a:latin typeface="Arial"/>
                <a:cs typeface="Arial"/>
              </a:rPr>
              <a:t> </a:t>
            </a:r>
            <a:r>
              <a:rPr sz="3050" b="1" spc="5" dirty="0">
                <a:latin typeface="Arial"/>
                <a:cs typeface="Arial"/>
              </a:rPr>
              <a:t>2G,</a:t>
            </a:r>
            <a:r>
              <a:rPr sz="3050" b="1" spc="20" dirty="0">
                <a:latin typeface="Arial"/>
                <a:cs typeface="Arial"/>
              </a:rPr>
              <a:t> </a:t>
            </a:r>
            <a:r>
              <a:rPr sz="3050" b="1" dirty="0">
                <a:latin typeface="Arial"/>
                <a:cs typeface="Arial"/>
              </a:rPr>
              <a:t>3G</a:t>
            </a:r>
            <a:endParaRPr sz="305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590"/>
              </a:spcBef>
            </a:pPr>
            <a:r>
              <a:rPr sz="2400" spc="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2400" spc="-70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2400" b="1" dirty="0">
                <a:latin typeface="Arial"/>
                <a:cs typeface="Arial"/>
              </a:rPr>
              <a:t>1G: AMPS</a:t>
            </a:r>
            <a:endParaRPr sz="240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575"/>
              </a:spcBef>
            </a:pPr>
            <a:r>
              <a:rPr sz="2400" spc="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2400" spc="-70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2400" b="1" dirty="0">
                <a:latin typeface="Arial"/>
                <a:cs typeface="Arial"/>
              </a:rPr>
              <a:t>2G:</a:t>
            </a:r>
            <a:r>
              <a:rPr sz="2400" b="1" spc="-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GSM</a:t>
            </a:r>
            <a:endParaRPr sz="240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565"/>
              </a:spcBef>
            </a:pPr>
            <a:r>
              <a:rPr sz="2400" spc="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2400" spc="-65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2400" b="1" spc="5" dirty="0">
                <a:latin typeface="Arial"/>
                <a:cs typeface="Arial"/>
              </a:rPr>
              <a:t>2.5G:</a:t>
            </a:r>
            <a:r>
              <a:rPr sz="2400" b="1" spc="1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EDGE,</a:t>
            </a:r>
            <a:r>
              <a:rPr sz="2400" b="1" spc="-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CDMA</a:t>
            </a:r>
            <a:endParaRPr sz="240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575"/>
              </a:spcBef>
            </a:pPr>
            <a:r>
              <a:rPr sz="2400" spc="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2400" spc="-75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2400" b="1" dirty="0">
                <a:latin typeface="Arial"/>
                <a:cs typeface="Arial"/>
              </a:rPr>
              <a:t>3G:</a:t>
            </a:r>
            <a:r>
              <a:rPr sz="2400" b="1" spc="-5" dirty="0">
                <a:latin typeface="Arial"/>
                <a:cs typeface="Arial"/>
              </a:rPr>
              <a:t> </a:t>
            </a:r>
            <a:r>
              <a:rPr sz="2400" b="1" spc="5" dirty="0">
                <a:latin typeface="Arial"/>
                <a:cs typeface="Arial"/>
              </a:rPr>
              <a:t>WCDMA</a:t>
            </a:r>
            <a:endParaRPr sz="2400">
              <a:latin typeface="Arial"/>
              <a:cs typeface="Arial"/>
            </a:endParaRPr>
          </a:p>
          <a:p>
            <a:pPr marL="326390" indent="-314325">
              <a:lnSpc>
                <a:spcPct val="100000"/>
              </a:lnSpc>
              <a:spcBef>
                <a:spcPts val="705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3050" b="1" dirty="0">
                <a:latin typeface="Arial"/>
                <a:cs typeface="Arial"/>
              </a:rPr>
              <a:t>Today’s</a:t>
            </a:r>
            <a:r>
              <a:rPr sz="3050" b="1" spc="80" dirty="0">
                <a:latin typeface="Arial"/>
                <a:cs typeface="Arial"/>
              </a:rPr>
              <a:t> </a:t>
            </a:r>
            <a:r>
              <a:rPr sz="3050" b="1" dirty="0">
                <a:latin typeface="Arial"/>
                <a:cs typeface="Arial"/>
              </a:rPr>
              <a:t>cellular:</a:t>
            </a:r>
            <a:r>
              <a:rPr sz="3050" b="1" spc="60" dirty="0">
                <a:latin typeface="Arial"/>
                <a:cs typeface="Arial"/>
              </a:rPr>
              <a:t> </a:t>
            </a:r>
            <a:r>
              <a:rPr sz="3050" b="1" dirty="0">
                <a:latin typeface="Arial"/>
                <a:cs typeface="Arial"/>
              </a:rPr>
              <a:t>4G</a:t>
            </a:r>
            <a:r>
              <a:rPr sz="3050" b="1" spc="10" dirty="0">
                <a:latin typeface="Arial"/>
                <a:cs typeface="Arial"/>
              </a:rPr>
              <a:t> –</a:t>
            </a:r>
            <a:r>
              <a:rPr sz="3050" b="1" spc="15" dirty="0">
                <a:latin typeface="Arial"/>
                <a:cs typeface="Arial"/>
              </a:rPr>
              <a:t> </a:t>
            </a:r>
            <a:r>
              <a:rPr sz="3050" b="1" spc="10" dirty="0">
                <a:latin typeface="Arial"/>
                <a:cs typeface="Arial"/>
              </a:rPr>
              <a:t>LTE</a:t>
            </a:r>
            <a:endParaRPr sz="3050">
              <a:latin typeface="Arial"/>
              <a:cs typeface="Arial"/>
            </a:endParaRPr>
          </a:p>
          <a:p>
            <a:pPr marL="326390" indent="-314325">
              <a:lnSpc>
                <a:spcPct val="100000"/>
              </a:lnSpc>
              <a:spcBef>
                <a:spcPts val="730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3050" b="1" spc="5" dirty="0">
                <a:latin typeface="Arial"/>
                <a:cs typeface="Arial"/>
              </a:rPr>
              <a:t>Emerging:</a:t>
            </a:r>
            <a:r>
              <a:rPr sz="3050" b="1" spc="30" dirty="0">
                <a:latin typeface="Arial"/>
                <a:cs typeface="Arial"/>
              </a:rPr>
              <a:t> </a:t>
            </a:r>
            <a:r>
              <a:rPr sz="3050" b="1" spc="15" dirty="0">
                <a:latin typeface="Arial"/>
                <a:cs typeface="Arial"/>
              </a:rPr>
              <a:t>5G</a:t>
            </a:r>
            <a:r>
              <a:rPr sz="3050" b="1" spc="-10" dirty="0">
                <a:latin typeface="Arial"/>
                <a:cs typeface="Arial"/>
              </a:rPr>
              <a:t> </a:t>
            </a:r>
            <a:r>
              <a:rPr sz="3050" b="1" spc="5" dirty="0">
                <a:latin typeface="Arial"/>
                <a:cs typeface="Arial"/>
              </a:rPr>
              <a:t>widely</a:t>
            </a:r>
            <a:r>
              <a:rPr sz="3050" b="1" spc="25" dirty="0">
                <a:latin typeface="Arial"/>
                <a:cs typeface="Arial"/>
              </a:rPr>
              <a:t> </a:t>
            </a:r>
            <a:r>
              <a:rPr sz="3050" b="1" spc="5" dirty="0">
                <a:latin typeface="Arial"/>
                <a:cs typeface="Arial"/>
              </a:rPr>
              <a:t>advertised</a:t>
            </a:r>
            <a:endParaRPr sz="30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57034" y="6595408"/>
            <a:ext cx="4871720" cy="829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b="1" spc="-5" dirty="0">
                <a:latin typeface="Times New Roman"/>
                <a:cs typeface="Times New Roman"/>
              </a:rPr>
              <a:t>Some</a:t>
            </a:r>
            <a:r>
              <a:rPr sz="1750" b="1" spc="20" dirty="0">
                <a:latin typeface="Times New Roman"/>
                <a:cs typeface="Times New Roman"/>
              </a:rPr>
              <a:t> </a:t>
            </a:r>
            <a:r>
              <a:rPr sz="1750" b="1" spc="-5" dirty="0">
                <a:latin typeface="Times New Roman"/>
                <a:cs typeface="Times New Roman"/>
              </a:rPr>
              <a:t>slides</a:t>
            </a:r>
            <a:r>
              <a:rPr sz="1750" b="1" spc="10" dirty="0">
                <a:latin typeface="Times New Roman"/>
                <a:cs typeface="Times New Roman"/>
              </a:rPr>
              <a:t> </a:t>
            </a:r>
            <a:r>
              <a:rPr sz="1750" b="1" dirty="0">
                <a:latin typeface="Times New Roman"/>
                <a:cs typeface="Times New Roman"/>
              </a:rPr>
              <a:t>based on material</a:t>
            </a:r>
            <a:r>
              <a:rPr sz="1750" b="1" spc="30" dirty="0">
                <a:latin typeface="Times New Roman"/>
                <a:cs typeface="Times New Roman"/>
              </a:rPr>
              <a:t> </a:t>
            </a:r>
            <a:r>
              <a:rPr sz="1750" b="1" spc="-15" dirty="0">
                <a:latin typeface="Times New Roman"/>
                <a:cs typeface="Times New Roman"/>
              </a:rPr>
              <a:t>from</a:t>
            </a:r>
            <a:endParaRPr sz="1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750" b="1" spc="-10" dirty="0">
                <a:latin typeface="Times New Roman"/>
                <a:cs typeface="Times New Roman"/>
              </a:rPr>
              <a:t>“Wireless</a:t>
            </a:r>
            <a:r>
              <a:rPr sz="1750" b="1" spc="15" dirty="0">
                <a:latin typeface="Times New Roman"/>
                <a:cs typeface="Times New Roman"/>
              </a:rPr>
              <a:t> </a:t>
            </a:r>
            <a:r>
              <a:rPr sz="1750" b="1" dirty="0">
                <a:latin typeface="Times New Roman"/>
                <a:cs typeface="Times New Roman"/>
              </a:rPr>
              <a:t>Communication</a:t>
            </a:r>
            <a:r>
              <a:rPr sz="1750" b="1" spc="45" dirty="0">
                <a:latin typeface="Times New Roman"/>
                <a:cs typeface="Times New Roman"/>
              </a:rPr>
              <a:t> </a:t>
            </a:r>
            <a:r>
              <a:rPr sz="1750" b="1" dirty="0">
                <a:latin typeface="Times New Roman"/>
                <a:cs typeface="Times New Roman"/>
              </a:rPr>
              <a:t>Networks and</a:t>
            </a:r>
            <a:r>
              <a:rPr sz="1750" b="1" spc="-10" dirty="0">
                <a:latin typeface="Times New Roman"/>
                <a:cs typeface="Times New Roman"/>
              </a:rPr>
              <a:t> </a:t>
            </a:r>
            <a:r>
              <a:rPr sz="1750" b="1" dirty="0">
                <a:latin typeface="Times New Roman"/>
                <a:cs typeface="Times New Roman"/>
              </a:rPr>
              <a:t>Systems”</a:t>
            </a:r>
            <a:endParaRPr sz="1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750" b="1" dirty="0">
                <a:latin typeface="Times New Roman"/>
                <a:cs typeface="Times New Roman"/>
              </a:rPr>
              <a:t>©</a:t>
            </a:r>
            <a:r>
              <a:rPr sz="1750" b="1" spc="-5" dirty="0">
                <a:latin typeface="Times New Roman"/>
                <a:cs typeface="Times New Roman"/>
              </a:rPr>
              <a:t> </a:t>
            </a:r>
            <a:r>
              <a:rPr sz="1750" b="1" dirty="0">
                <a:latin typeface="Times New Roman"/>
                <a:cs typeface="Times New Roman"/>
              </a:rPr>
              <a:t>2016</a:t>
            </a:r>
            <a:r>
              <a:rPr sz="1750" b="1" spc="10" dirty="0">
                <a:latin typeface="Times New Roman"/>
                <a:cs typeface="Times New Roman"/>
              </a:rPr>
              <a:t> </a:t>
            </a:r>
            <a:r>
              <a:rPr sz="1750" b="1" dirty="0">
                <a:latin typeface="Times New Roman"/>
                <a:cs typeface="Times New Roman"/>
              </a:rPr>
              <a:t>Pearson</a:t>
            </a:r>
            <a:r>
              <a:rPr sz="1750" b="1" spc="15" dirty="0">
                <a:latin typeface="Times New Roman"/>
                <a:cs typeface="Times New Roman"/>
              </a:rPr>
              <a:t> </a:t>
            </a:r>
            <a:r>
              <a:rPr sz="1750" b="1" dirty="0">
                <a:latin typeface="Times New Roman"/>
                <a:cs typeface="Times New Roman"/>
              </a:rPr>
              <a:t>Higher</a:t>
            </a:r>
            <a:r>
              <a:rPr sz="1750" b="1" spc="-15" dirty="0">
                <a:latin typeface="Times New Roman"/>
                <a:cs typeface="Times New Roman"/>
              </a:rPr>
              <a:t> </a:t>
            </a:r>
            <a:r>
              <a:rPr sz="1750" b="1" spc="-5" dirty="0">
                <a:latin typeface="Times New Roman"/>
                <a:cs typeface="Times New Roman"/>
              </a:rPr>
              <a:t>Education,</a:t>
            </a:r>
            <a:r>
              <a:rPr sz="1750" b="1" spc="10" dirty="0">
                <a:latin typeface="Times New Roman"/>
                <a:cs typeface="Times New Roman"/>
              </a:rPr>
              <a:t> </a:t>
            </a:r>
            <a:r>
              <a:rPr sz="1750" b="1" spc="-5" dirty="0">
                <a:latin typeface="Times New Roman"/>
                <a:cs typeface="Times New Roman"/>
              </a:rPr>
              <a:t>Inc.</a:t>
            </a:r>
            <a:endParaRPr sz="17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20432" y="444544"/>
            <a:ext cx="1816100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10" dirty="0"/>
              <a:t>O</a:t>
            </a:r>
            <a:r>
              <a:rPr spc="40" dirty="0"/>
              <a:t>u</a:t>
            </a:r>
            <a:r>
              <a:rPr spc="-15" dirty="0"/>
              <a:t>tl</a:t>
            </a:r>
            <a:r>
              <a:rPr spc="25" dirty="0"/>
              <a:t>i</a:t>
            </a:r>
            <a:r>
              <a:rPr dirty="0"/>
              <a:t>n</a:t>
            </a:r>
            <a:r>
              <a:rPr spc="5"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82063" y="2200118"/>
            <a:ext cx="3408045" cy="193675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26390" indent="-314325">
              <a:lnSpc>
                <a:spcPct val="100000"/>
              </a:lnSpc>
              <a:spcBef>
                <a:spcPts val="675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5" dirty="0">
                <a:latin typeface="Arial"/>
                <a:cs typeface="Arial"/>
              </a:rPr>
              <a:t>1G:</a:t>
            </a:r>
            <a:r>
              <a:rPr sz="2650" b="1" spc="-40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AMPS</a:t>
            </a:r>
            <a:endParaRPr sz="2650">
              <a:latin typeface="Arial"/>
              <a:cs typeface="Arial"/>
            </a:endParaRPr>
          </a:p>
          <a:p>
            <a:pPr marL="326390" indent="-314325">
              <a:lnSpc>
                <a:spcPct val="100000"/>
              </a:lnSpc>
              <a:spcBef>
                <a:spcPts val="580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5" dirty="0">
                <a:latin typeface="Arial"/>
                <a:cs typeface="Arial"/>
              </a:rPr>
              <a:t>2G:</a:t>
            </a:r>
            <a:r>
              <a:rPr sz="2650" b="1" spc="-45" dirty="0">
                <a:latin typeface="Arial"/>
                <a:cs typeface="Arial"/>
              </a:rPr>
              <a:t> </a:t>
            </a:r>
            <a:r>
              <a:rPr sz="2650" b="1" spc="-5" dirty="0">
                <a:latin typeface="Arial"/>
                <a:cs typeface="Arial"/>
              </a:rPr>
              <a:t>GSM</a:t>
            </a:r>
            <a:endParaRPr sz="2650">
              <a:latin typeface="Arial"/>
              <a:cs typeface="Arial"/>
            </a:endParaRPr>
          </a:p>
          <a:p>
            <a:pPr marL="326390" indent="-314325">
              <a:lnSpc>
                <a:spcPct val="100000"/>
              </a:lnSpc>
              <a:spcBef>
                <a:spcPts val="585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5" dirty="0">
                <a:latin typeface="Arial"/>
                <a:cs typeface="Arial"/>
              </a:rPr>
              <a:t>2.5G:</a:t>
            </a:r>
            <a:r>
              <a:rPr sz="2650" b="1" spc="-3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EDGE,</a:t>
            </a:r>
            <a:r>
              <a:rPr sz="2650" b="1" spc="-6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CDMA</a:t>
            </a:r>
            <a:endParaRPr sz="2650">
              <a:latin typeface="Arial"/>
              <a:cs typeface="Arial"/>
            </a:endParaRPr>
          </a:p>
          <a:p>
            <a:pPr marL="326390" indent="-314325">
              <a:lnSpc>
                <a:spcPct val="100000"/>
              </a:lnSpc>
              <a:spcBef>
                <a:spcPts val="590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5" dirty="0">
                <a:latin typeface="Arial"/>
                <a:cs typeface="Arial"/>
              </a:rPr>
              <a:t>3G:</a:t>
            </a:r>
            <a:r>
              <a:rPr sz="2650" b="1" spc="-3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WCDMA</a:t>
            </a:r>
            <a:endParaRPr sz="26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9819" y="6343868"/>
            <a:ext cx="4871720" cy="829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b="1" spc="-5" dirty="0">
                <a:latin typeface="Times New Roman"/>
                <a:cs typeface="Times New Roman"/>
              </a:rPr>
              <a:t>Some</a:t>
            </a:r>
            <a:r>
              <a:rPr sz="1750" b="1" spc="20" dirty="0">
                <a:latin typeface="Times New Roman"/>
                <a:cs typeface="Times New Roman"/>
              </a:rPr>
              <a:t> </a:t>
            </a:r>
            <a:r>
              <a:rPr sz="1750" b="1" spc="-5" dirty="0">
                <a:latin typeface="Times New Roman"/>
                <a:cs typeface="Times New Roman"/>
              </a:rPr>
              <a:t>slides</a:t>
            </a:r>
            <a:r>
              <a:rPr sz="1750" b="1" spc="10" dirty="0">
                <a:latin typeface="Times New Roman"/>
                <a:cs typeface="Times New Roman"/>
              </a:rPr>
              <a:t> </a:t>
            </a:r>
            <a:r>
              <a:rPr sz="1750" b="1" dirty="0">
                <a:latin typeface="Times New Roman"/>
                <a:cs typeface="Times New Roman"/>
              </a:rPr>
              <a:t>based on material</a:t>
            </a:r>
            <a:r>
              <a:rPr sz="1750" b="1" spc="30" dirty="0">
                <a:latin typeface="Times New Roman"/>
                <a:cs typeface="Times New Roman"/>
              </a:rPr>
              <a:t> </a:t>
            </a:r>
            <a:r>
              <a:rPr sz="1750" b="1" spc="-15" dirty="0">
                <a:latin typeface="Times New Roman"/>
                <a:cs typeface="Times New Roman"/>
              </a:rPr>
              <a:t>from</a:t>
            </a:r>
            <a:endParaRPr sz="1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750" b="1" spc="-10" dirty="0">
                <a:latin typeface="Times New Roman"/>
                <a:cs typeface="Times New Roman"/>
              </a:rPr>
              <a:t>“Wireless</a:t>
            </a:r>
            <a:r>
              <a:rPr sz="1750" b="1" spc="15" dirty="0">
                <a:latin typeface="Times New Roman"/>
                <a:cs typeface="Times New Roman"/>
              </a:rPr>
              <a:t> </a:t>
            </a:r>
            <a:r>
              <a:rPr sz="1750" b="1" dirty="0">
                <a:latin typeface="Times New Roman"/>
                <a:cs typeface="Times New Roman"/>
              </a:rPr>
              <a:t>Communication</a:t>
            </a:r>
            <a:r>
              <a:rPr sz="1750" b="1" spc="45" dirty="0">
                <a:latin typeface="Times New Roman"/>
                <a:cs typeface="Times New Roman"/>
              </a:rPr>
              <a:t> </a:t>
            </a:r>
            <a:r>
              <a:rPr sz="1750" b="1" dirty="0">
                <a:latin typeface="Times New Roman"/>
                <a:cs typeface="Times New Roman"/>
              </a:rPr>
              <a:t>Networks and</a:t>
            </a:r>
            <a:r>
              <a:rPr sz="1750" b="1" spc="-10" dirty="0">
                <a:latin typeface="Times New Roman"/>
                <a:cs typeface="Times New Roman"/>
              </a:rPr>
              <a:t> </a:t>
            </a:r>
            <a:r>
              <a:rPr sz="1750" b="1" dirty="0">
                <a:latin typeface="Times New Roman"/>
                <a:cs typeface="Times New Roman"/>
              </a:rPr>
              <a:t>Systems”</a:t>
            </a:r>
            <a:endParaRPr sz="1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750" b="1" dirty="0">
                <a:latin typeface="Times New Roman"/>
                <a:cs typeface="Times New Roman"/>
              </a:rPr>
              <a:t>©</a:t>
            </a:r>
            <a:r>
              <a:rPr sz="1750" b="1" spc="-5" dirty="0">
                <a:latin typeface="Times New Roman"/>
                <a:cs typeface="Times New Roman"/>
              </a:rPr>
              <a:t> </a:t>
            </a:r>
            <a:r>
              <a:rPr sz="1750" b="1" dirty="0">
                <a:latin typeface="Times New Roman"/>
                <a:cs typeface="Times New Roman"/>
              </a:rPr>
              <a:t>2016</a:t>
            </a:r>
            <a:r>
              <a:rPr sz="1750" b="1" spc="10" dirty="0">
                <a:latin typeface="Times New Roman"/>
                <a:cs typeface="Times New Roman"/>
              </a:rPr>
              <a:t> </a:t>
            </a:r>
            <a:r>
              <a:rPr sz="1750" b="1" dirty="0">
                <a:latin typeface="Times New Roman"/>
                <a:cs typeface="Times New Roman"/>
              </a:rPr>
              <a:t>Pearson</a:t>
            </a:r>
            <a:r>
              <a:rPr sz="1750" b="1" spc="15" dirty="0">
                <a:latin typeface="Times New Roman"/>
                <a:cs typeface="Times New Roman"/>
              </a:rPr>
              <a:t> </a:t>
            </a:r>
            <a:r>
              <a:rPr sz="1750" b="1" dirty="0">
                <a:latin typeface="Times New Roman"/>
                <a:cs typeface="Times New Roman"/>
              </a:rPr>
              <a:t>Higher</a:t>
            </a:r>
            <a:r>
              <a:rPr sz="1750" b="1" spc="-15" dirty="0">
                <a:latin typeface="Times New Roman"/>
                <a:cs typeface="Times New Roman"/>
              </a:rPr>
              <a:t> </a:t>
            </a:r>
            <a:r>
              <a:rPr sz="1750" b="1" spc="-5" dirty="0">
                <a:latin typeface="Times New Roman"/>
                <a:cs typeface="Times New Roman"/>
              </a:rPr>
              <a:t>Education,</a:t>
            </a:r>
            <a:r>
              <a:rPr sz="1750" b="1" spc="10" dirty="0">
                <a:latin typeface="Times New Roman"/>
                <a:cs typeface="Times New Roman"/>
              </a:rPr>
              <a:t> </a:t>
            </a:r>
            <a:r>
              <a:rPr sz="1750" b="1" spc="-5" dirty="0">
                <a:latin typeface="Times New Roman"/>
                <a:cs typeface="Times New Roman"/>
              </a:rPr>
              <a:t>Inc.</a:t>
            </a:r>
            <a:endParaRPr sz="17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93598" y="5205221"/>
            <a:ext cx="1010919" cy="573405"/>
            <a:chOff x="593598" y="5205221"/>
            <a:chExt cx="1010919" cy="573405"/>
          </a:xfrm>
        </p:grpSpPr>
        <p:sp>
          <p:nvSpPr>
            <p:cNvPr id="3" name="object 3"/>
            <p:cNvSpPr/>
            <p:nvPr/>
          </p:nvSpPr>
          <p:spPr>
            <a:xfrm>
              <a:off x="598932" y="5210555"/>
              <a:ext cx="1000125" cy="285115"/>
            </a:xfrm>
            <a:custGeom>
              <a:avLst/>
              <a:gdLst/>
              <a:ahLst/>
              <a:cxnLst/>
              <a:rect l="l" t="t" r="r" b="b"/>
              <a:pathLst>
                <a:path w="1000125" h="285114">
                  <a:moveTo>
                    <a:pt x="999743" y="284988"/>
                  </a:moveTo>
                  <a:lnTo>
                    <a:pt x="0" y="284988"/>
                  </a:lnTo>
                  <a:lnTo>
                    <a:pt x="0" y="0"/>
                  </a:lnTo>
                  <a:lnTo>
                    <a:pt x="999743" y="0"/>
                  </a:lnTo>
                  <a:lnTo>
                    <a:pt x="999743" y="284988"/>
                  </a:lnTo>
                  <a:close/>
                </a:path>
              </a:pathLst>
            </a:custGeom>
            <a:solidFill>
              <a:srgbClr val="9C34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98932" y="5210555"/>
              <a:ext cx="1000125" cy="285115"/>
            </a:xfrm>
            <a:custGeom>
              <a:avLst/>
              <a:gdLst/>
              <a:ahLst/>
              <a:cxnLst/>
              <a:rect l="l" t="t" r="r" b="b"/>
              <a:pathLst>
                <a:path w="1000125" h="285114">
                  <a:moveTo>
                    <a:pt x="0" y="0"/>
                  </a:moveTo>
                  <a:lnTo>
                    <a:pt x="999743" y="0"/>
                  </a:lnTo>
                  <a:lnTo>
                    <a:pt x="999743" y="284988"/>
                  </a:lnTo>
                  <a:lnTo>
                    <a:pt x="0" y="284988"/>
                  </a:lnTo>
                  <a:lnTo>
                    <a:pt x="0" y="0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98932" y="5495544"/>
              <a:ext cx="1000125" cy="277495"/>
            </a:xfrm>
            <a:custGeom>
              <a:avLst/>
              <a:gdLst/>
              <a:ahLst/>
              <a:cxnLst/>
              <a:rect l="l" t="t" r="r" b="b"/>
              <a:pathLst>
                <a:path w="1000125" h="277495">
                  <a:moveTo>
                    <a:pt x="0" y="0"/>
                  </a:moveTo>
                  <a:lnTo>
                    <a:pt x="999743" y="0"/>
                  </a:lnTo>
                  <a:lnTo>
                    <a:pt x="999743" y="277367"/>
                  </a:lnTo>
                </a:path>
                <a:path w="1000125" h="277495">
                  <a:moveTo>
                    <a:pt x="0" y="277367"/>
                  </a:moveTo>
                  <a:lnTo>
                    <a:pt x="0" y="0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0391" y="5590032"/>
              <a:ext cx="73152" cy="9296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949452" y="5579376"/>
              <a:ext cx="114300" cy="105410"/>
            </a:xfrm>
            <a:custGeom>
              <a:avLst/>
              <a:gdLst/>
              <a:ahLst/>
              <a:cxnLst/>
              <a:rect l="l" t="t" r="r" b="b"/>
              <a:pathLst>
                <a:path w="114300" h="105410">
                  <a:moveTo>
                    <a:pt x="24384" y="0"/>
                  </a:moveTo>
                  <a:lnTo>
                    <a:pt x="22860" y="0"/>
                  </a:lnTo>
                  <a:lnTo>
                    <a:pt x="0" y="10668"/>
                  </a:lnTo>
                  <a:lnTo>
                    <a:pt x="3048" y="10668"/>
                  </a:lnTo>
                  <a:lnTo>
                    <a:pt x="12192" y="10668"/>
                  </a:lnTo>
                  <a:lnTo>
                    <a:pt x="24384" y="10668"/>
                  </a:lnTo>
                  <a:lnTo>
                    <a:pt x="24384" y="0"/>
                  </a:lnTo>
                  <a:close/>
                </a:path>
                <a:path w="114300" h="105410">
                  <a:moveTo>
                    <a:pt x="35052" y="100584"/>
                  </a:moveTo>
                  <a:lnTo>
                    <a:pt x="24384" y="100584"/>
                  </a:lnTo>
                  <a:lnTo>
                    <a:pt x="24384" y="13716"/>
                  </a:lnTo>
                  <a:lnTo>
                    <a:pt x="12192" y="13716"/>
                  </a:lnTo>
                  <a:lnTo>
                    <a:pt x="12192" y="99060"/>
                  </a:lnTo>
                  <a:lnTo>
                    <a:pt x="1524" y="100584"/>
                  </a:lnTo>
                  <a:lnTo>
                    <a:pt x="1524" y="103632"/>
                  </a:lnTo>
                  <a:lnTo>
                    <a:pt x="35052" y="103632"/>
                  </a:lnTo>
                  <a:lnTo>
                    <a:pt x="35052" y="100584"/>
                  </a:lnTo>
                  <a:close/>
                </a:path>
                <a:path w="114300" h="105410">
                  <a:moveTo>
                    <a:pt x="114287" y="51816"/>
                  </a:moveTo>
                  <a:lnTo>
                    <a:pt x="111696" y="28282"/>
                  </a:lnTo>
                  <a:lnTo>
                    <a:pt x="104952" y="12192"/>
                  </a:lnTo>
                  <a:lnTo>
                    <a:pt x="102095" y="9359"/>
                  </a:lnTo>
                  <a:lnTo>
                    <a:pt x="102095" y="45720"/>
                  </a:lnTo>
                  <a:lnTo>
                    <a:pt x="100977" y="69723"/>
                  </a:lnTo>
                  <a:lnTo>
                    <a:pt x="97713" y="86868"/>
                  </a:lnTo>
                  <a:lnTo>
                    <a:pt x="92456" y="97155"/>
                  </a:lnTo>
                  <a:lnTo>
                    <a:pt x="85331" y="100584"/>
                  </a:lnTo>
                  <a:lnTo>
                    <a:pt x="77165" y="95389"/>
                  </a:lnTo>
                  <a:lnTo>
                    <a:pt x="72567" y="83058"/>
                  </a:lnTo>
                  <a:lnTo>
                    <a:pt x="70548" y="68427"/>
                  </a:lnTo>
                  <a:lnTo>
                    <a:pt x="70091" y="56388"/>
                  </a:lnTo>
                  <a:lnTo>
                    <a:pt x="71196" y="33909"/>
                  </a:lnTo>
                  <a:lnTo>
                    <a:pt x="74282" y="17145"/>
                  </a:lnTo>
                  <a:lnTo>
                    <a:pt x="79095" y="6667"/>
                  </a:lnTo>
                  <a:lnTo>
                    <a:pt x="85331" y="3048"/>
                  </a:lnTo>
                  <a:lnTo>
                    <a:pt x="94386" y="8204"/>
                  </a:lnTo>
                  <a:lnTo>
                    <a:pt x="99428" y="20383"/>
                  </a:lnTo>
                  <a:lnTo>
                    <a:pt x="101625" y="34544"/>
                  </a:lnTo>
                  <a:lnTo>
                    <a:pt x="102095" y="45720"/>
                  </a:lnTo>
                  <a:lnTo>
                    <a:pt x="102095" y="9359"/>
                  </a:lnTo>
                  <a:lnTo>
                    <a:pt x="95745" y="3048"/>
                  </a:lnTo>
                  <a:lnTo>
                    <a:pt x="85331" y="0"/>
                  </a:lnTo>
                  <a:lnTo>
                    <a:pt x="75666" y="2946"/>
                  </a:lnTo>
                  <a:lnTo>
                    <a:pt x="66281" y="12192"/>
                  </a:lnTo>
                  <a:lnTo>
                    <a:pt x="59194" y="28282"/>
                  </a:lnTo>
                  <a:lnTo>
                    <a:pt x="56375" y="51816"/>
                  </a:lnTo>
                  <a:lnTo>
                    <a:pt x="59194" y="76212"/>
                  </a:lnTo>
                  <a:lnTo>
                    <a:pt x="66281" y="92773"/>
                  </a:lnTo>
                  <a:lnTo>
                    <a:pt x="75666" y="102171"/>
                  </a:lnTo>
                  <a:lnTo>
                    <a:pt x="85331" y="105156"/>
                  </a:lnTo>
                  <a:lnTo>
                    <a:pt x="95643" y="102171"/>
                  </a:lnTo>
                  <a:lnTo>
                    <a:pt x="97231" y="100584"/>
                  </a:lnTo>
                  <a:lnTo>
                    <a:pt x="104952" y="92773"/>
                  </a:lnTo>
                  <a:lnTo>
                    <a:pt x="111696" y="76212"/>
                  </a:lnTo>
                  <a:lnTo>
                    <a:pt x="114287" y="51816"/>
                  </a:lnTo>
                  <a:close/>
                </a:path>
              </a:pathLst>
            </a:custGeom>
            <a:solidFill>
              <a:srgbClr val="08080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4900" y="5574792"/>
              <a:ext cx="252984" cy="141731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984504" y="5286755"/>
            <a:ext cx="198120" cy="144780"/>
            <a:chOff x="984504" y="5286755"/>
            <a:chExt cx="198120" cy="144780"/>
          </a:xfrm>
        </p:grpSpPr>
        <p:sp>
          <p:nvSpPr>
            <p:cNvPr id="10" name="object 10"/>
            <p:cNvSpPr/>
            <p:nvPr/>
          </p:nvSpPr>
          <p:spPr>
            <a:xfrm>
              <a:off x="984504" y="5286756"/>
              <a:ext cx="47625" cy="140335"/>
            </a:xfrm>
            <a:custGeom>
              <a:avLst/>
              <a:gdLst/>
              <a:ahLst/>
              <a:cxnLst/>
              <a:rect l="l" t="t" r="r" b="b"/>
              <a:pathLst>
                <a:path w="47625" h="140335">
                  <a:moveTo>
                    <a:pt x="47244" y="140207"/>
                  </a:moveTo>
                  <a:lnTo>
                    <a:pt x="3048" y="140207"/>
                  </a:lnTo>
                  <a:lnTo>
                    <a:pt x="3048" y="137159"/>
                  </a:lnTo>
                  <a:lnTo>
                    <a:pt x="16764" y="137159"/>
                  </a:lnTo>
                  <a:lnTo>
                    <a:pt x="18288" y="135635"/>
                  </a:lnTo>
                  <a:lnTo>
                    <a:pt x="18288" y="21335"/>
                  </a:lnTo>
                  <a:lnTo>
                    <a:pt x="16764" y="16763"/>
                  </a:lnTo>
                  <a:lnTo>
                    <a:pt x="6096" y="16763"/>
                  </a:lnTo>
                  <a:lnTo>
                    <a:pt x="4572" y="19811"/>
                  </a:lnTo>
                  <a:lnTo>
                    <a:pt x="1524" y="19811"/>
                  </a:lnTo>
                  <a:lnTo>
                    <a:pt x="0" y="16763"/>
                  </a:lnTo>
                  <a:lnTo>
                    <a:pt x="28956" y="0"/>
                  </a:lnTo>
                  <a:lnTo>
                    <a:pt x="32004" y="0"/>
                  </a:lnTo>
                  <a:lnTo>
                    <a:pt x="32004" y="112775"/>
                  </a:lnTo>
                  <a:lnTo>
                    <a:pt x="32242" y="124301"/>
                  </a:lnTo>
                  <a:lnTo>
                    <a:pt x="33909" y="131825"/>
                  </a:lnTo>
                  <a:lnTo>
                    <a:pt x="38433" y="135921"/>
                  </a:lnTo>
                  <a:lnTo>
                    <a:pt x="47244" y="137159"/>
                  </a:lnTo>
                  <a:lnTo>
                    <a:pt x="47244" y="140207"/>
                  </a:lnTo>
                  <a:close/>
                </a:path>
              </a:pathLst>
            </a:custGeom>
            <a:solidFill>
              <a:srgbClr val="FDFD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60704" y="5286755"/>
              <a:ext cx="121919" cy="144780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1841754" y="5205221"/>
            <a:ext cx="1009015" cy="573405"/>
            <a:chOff x="1841754" y="5205221"/>
            <a:chExt cx="1009015" cy="573405"/>
          </a:xfrm>
        </p:grpSpPr>
        <p:sp>
          <p:nvSpPr>
            <p:cNvPr id="13" name="object 13"/>
            <p:cNvSpPr/>
            <p:nvPr/>
          </p:nvSpPr>
          <p:spPr>
            <a:xfrm>
              <a:off x="1847088" y="5210555"/>
              <a:ext cx="998219" cy="285115"/>
            </a:xfrm>
            <a:custGeom>
              <a:avLst/>
              <a:gdLst/>
              <a:ahLst/>
              <a:cxnLst/>
              <a:rect l="l" t="t" r="r" b="b"/>
              <a:pathLst>
                <a:path w="998219" h="285114">
                  <a:moveTo>
                    <a:pt x="998220" y="284988"/>
                  </a:moveTo>
                  <a:lnTo>
                    <a:pt x="0" y="284988"/>
                  </a:lnTo>
                  <a:lnTo>
                    <a:pt x="0" y="0"/>
                  </a:lnTo>
                  <a:lnTo>
                    <a:pt x="998220" y="0"/>
                  </a:lnTo>
                  <a:lnTo>
                    <a:pt x="998220" y="284988"/>
                  </a:lnTo>
                  <a:close/>
                </a:path>
              </a:pathLst>
            </a:custGeom>
            <a:solidFill>
              <a:srgbClr val="9C34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847088" y="5210555"/>
              <a:ext cx="998219" cy="285115"/>
            </a:xfrm>
            <a:custGeom>
              <a:avLst/>
              <a:gdLst/>
              <a:ahLst/>
              <a:cxnLst/>
              <a:rect l="l" t="t" r="r" b="b"/>
              <a:pathLst>
                <a:path w="998219" h="285114">
                  <a:moveTo>
                    <a:pt x="0" y="0"/>
                  </a:moveTo>
                  <a:lnTo>
                    <a:pt x="998220" y="0"/>
                  </a:lnTo>
                  <a:lnTo>
                    <a:pt x="998220" y="284988"/>
                  </a:lnTo>
                  <a:lnTo>
                    <a:pt x="0" y="284988"/>
                  </a:lnTo>
                  <a:lnTo>
                    <a:pt x="0" y="0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847088" y="5495544"/>
              <a:ext cx="998219" cy="277495"/>
            </a:xfrm>
            <a:custGeom>
              <a:avLst/>
              <a:gdLst/>
              <a:ahLst/>
              <a:cxnLst/>
              <a:rect l="l" t="t" r="r" b="b"/>
              <a:pathLst>
                <a:path w="998219" h="277495">
                  <a:moveTo>
                    <a:pt x="0" y="0"/>
                  </a:moveTo>
                  <a:lnTo>
                    <a:pt x="998220" y="0"/>
                  </a:lnTo>
                  <a:lnTo>
                    <a:pt x="998220" y="277367"/>
                  </a:lnTo>
                </a:path>
                <a:path w="998219" h="277495">
                  <a:moveTo>
                    <a:pt x="0" y="277367"/>
                  </a:moveTo>
                  <a:lnTo>
                    <a:pt x="0" y="0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022348" y="5579363"/>
              <a:ext cx="364236" cy="105156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27732" y="5574792"/>
              <a:ext cx="254507" cy="141731"/>
            </a:xfrm>
            <a:prstGeom prst="rect">
              <a:avLst/>
            </a:prstGeom>
          </p:spPr>
        </p:pic>
      </p:grpSp>
      <p:pic>
        <p:nvPicPr>
          <p:cNvPr id="18" name="object 1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215896" y="5286755"/>
            <a:ext cx="216407" cy="144780"/>
          </a:xfrm>
          <a:prstGeom prst="rect">
            <a:avLst/>
          </a:prstGeom>
        </p:spPr>
      </p:pic>
      <p:grpSp>
        <p:nvGrpSpPr>
          <p:cNvPr id="19" name="object 19"/>
          <p:cNvGrpSpPr/>
          <p:nvPr/>
        </p:nvGrpSpPr>
        <p:grpSpPr>
          <a:xfrm>
            <a:off x="3089909" y="5205221"/>
            <a:ext cx="1010919" cy="573405"/>
            <a:chOff x="3089909" y="5205221"/>
            <a:chExt cx="1010919" cy="573405"/>
          </a:xfrm>
        </p:grpSpPr>
        <p:sp>
          <p:nvSpPr>
            <p:cNvPr id="20" name="object 20"/>
            <p:cNvSpPr/>
            <p:nvPr/>
          </p:nvSpPr>
          <p:spPr>
            <a:xfrm>
              <a:off x="3095243" y="5210555"/>
              <a:ext cx="1000125" cy="285115"/>
            </a:xfrm>
            <a:custGeom>
              <a:avLst/>
              <a:gdLst/>
              <a:ahLst/>
              <a:cxnLst/>
              <a:rect l="l" t="t" r="r" b="b"/>
              <a:pathLst>
                <a:path w="1000125" h="285114">
                  <a:moveTo>
                    <a:pt x="999744" y="284988"/>
                  </a:moveTo>
                  <a:lnTo>
                    <a:pt x="0" y="284988"/>
                  </a:lnTo>
                  <a:lnTo>
                    <a:pt x="0" y="0"/>
                  </a:lnTo>
                  <a:lnTo>
                    <a:pt x="999744" y="0"/>
                  </a:lnTo>
                  <a:lnTo>
                    <a:pt x="999744" y="284988"/>
                  </a:lnTo>
                  <a:close/>
                </a:path>
              </a:pathLst>
            </a:custGeom>
            <a:solidFill>
              <a:srgbClr val="9C34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095243" y="5210555"/>
              <a:ext cx="1000125" cy="285115"/>
            </a:xfrm>
            <a:custGeom>
              <a:avLst/>
              <a:gdLst/>
              <a:ahLst/>
              <a:cxnLst/>
              <a:rect l="l" t="t" r="r" b="b"/>
              <a:pathLst>
                <a:path w="1000125" h="285114">
                  <a:moveTo>
                    <a:pt x="0" y="0"/>
                  </a:moveTo>
                  <a:lnTo>
                    <a:pt x="999744" y="0"/>
                  </a:lnTo>
                  <a:lnTo>
                    <a:pt x="999744" y="284988"/>
                  </a:lnTo>
                  <a:lnTo>
                    <a:pt x="0" y="284988"/>
                  </a:lnTo>
                  <a:lnTo>
                    <a:pt x="0" y="0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095243" y="5495544"/>
              <a:ext cx="1000125" cy="277495"/>
            </a:xfrm>
            <a:custGeom>
              <a:avLst/>
              <a:gdLst/>
              <a:ahLst/>
              <a:cxnLst/>
              <a:rect l="l" t="t" r="r" b="b"/>
              <a:pathLst>
                <a:path w="1000125" h="277495">
                  <a:moveTo>
                    <a:pt x="0" y="0"/>
                  </a:moveTo>
                  <a:lnTo>
                    <a:pt x="999744" y="0"/>
                  </a:lnTo>
                  <a:lnTo>
                    <a:pt x="999744" y="277367"/>
                  </a:lnTo>
                </a:path>
                <a:path w="1000125" h="277495">
                  <a:moveTo>
                    <a:pt x="0" y="277367"/>
                  </a:moveTo>
                  <a:lnTo>
                    <a:pt x="0" y="0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255263" y="5579364"/>
              <a:ext cx="397764" cy="105156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694175" y="5574792"/>
              <a:ext cx="251460" cy="141731"/>
            </a:xfrm>
            <a:prstGeom prst="rect">
              <a:avLst/>
            </a:prstGeom>
          </p:spPr>
        </p:pic>
      </p:grpSp>
      <p:grpSp>
        <p:nvGrpSpPr>
          <p:cNvPr id="25" name="object 25"/>
          <p:cNvGrpSpPr/>
          <p:nvPr/>
        </p:nvGrpSpPr>
        <p:grpSpPr>
          <a:xfrm>
            <a:off x="3395471" y="5286755"/>
            <a:ext cx="353695" cy="144780"/>
            <a:chOff x="3395471" y="5286755"/>
            <a:chExt cx="353695" cy="144780"/>
          </a:xfrm>
        </p:grpSpPr>
        <p:pic>
          <p:nvPicPr>
            <p:cNvPr id="26" name="object 2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395471" y="5286756"/>
              <a:ext cx="80772" cy="140207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3496055" y="5408676"/>
              <a:ext cx="18415" cy="22860"/>
            </a:xfrm>
            <a:custGeom>
              <a:avLst/>
              <a:gdLst/>
              <a:ahLst/>
              <a:cxnLst/>
              <a:rect l="l" t="t" r="r" b="b"/>
              <a:pathLst>
                <a:path w="18414" h="22860">
                  <a:moveTo>
                    <a:pt x="15239" y="22860"/>
                  </a:moveTo>
                  <a:lnTo>
                    <a:pt x="10667" y="22860"/>
                  </a:lnTo>
                  <a:lnTo>
                    <a:pt x="4571" y="22860"/>
                  </a:lnTo>
                  <a:lnTo>
                    <a:pt x="0" y="16764"/>
                  </a:lnTo>
                  <a:lnTo>
                    <a:pt x="0" y="4572"/>
                  </a:lnTo>
                  <a:lnTo>
                    <a:pt x="4571" y="0"/>
                  </a:lnTo>
                  <a:lnTo>
                    <a:pt x="15239" y="0"/>
                  </a:lnTo>
                  <a:lnTo>
                    <a:pt x="18287" y="4572"/>
                  </a:lnTo>
                  <a:lnTo>
                    <a:pt x="18287" y="16764"/>
                  </a:lnTo>
                  <a:lnTo>
                    <a:pt x="15239" y="22860"/>
                  </a:lnTo>
                  <a:close/>
                </a:path>
              </a:pathLst>
            </a:custGeom>
            <a:solidFill>
              <a:srgbClr val="FDFD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537203" y="5286755"/>
              <a:ext cx="211836" cy="144780"/>
            </a:xfrm>
            <a:prstGeom prst="rect">
              <a:avLst/>
            </a:prstGeom>
          </p:spPr>
        </p:pic>
      </p:grpSp>
      <p:pic>
        <p:nvPicPr>
          <p:cNvPr id="29" name="object 29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4214622" y="5205221"/>
            <a:ext cx="1258824" cy="573024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5712714" y="5205221"/>
            <a:ext cx="1258823" cy="573024"/>
          </a:xfrm>
          <a:prstGeom prst="rect">
            <a:avLst/>
          </a:prstGeom>
        </p:spPr>
      </p:pic>
      <p:grpSp>
        <p:nvGrpSpPr>
          <p:cNvPr id="31" name="object 31"/>
          <p:cNvGrpSpPr/>
          <p:nvPr/>
        </p:nvGrpSpPr>
        <p:grpSpPr>
          <a:xfrm>
            <a:off x="7085838" y="5205221"/>
            <a:ext cx="1010919" cy="573405"/>
            <a:chOff x="7085838" y="5205221"/>
            <a:chExt cx="1010919" cy="573405"/>
          </a:xfrm>
        </p:grpSpPr>
        <p:sp>
          <p:nvSpPr>
            <p:cNvPr id="32" name="object 32"/>
            <p:cNvSpPr/>
            <p:nvPr/>
          </p:nvSpPr>
          <p:spPr>
            <a:xfrm>
              <a:off x="7091172" y="5210555"/>
              <a:ext cx="1000125" cy="285115"/>
            </a:xfrm>
            <a:custGeom>
              <a:avLst/>
              <a:gdLst/>
              <a:ahLst/>
              <a:cxnLst/>
              <a:rect l="l" t="t" r="r" b="b"/>
              <a:pathLst>
                <a:path w="1000125" h="285114">
                  <a:moveTo>
                    <a:pt x="999744" y="284988"/>
                  </a:moveTo>
                  <a:lnTo>
                    <a:pt x="0" y="284988"/>
                  </a:lnTo>
                  <a:lnTo>
                    <a:pt x="0" y="0"/>
                  </a:lnTo>
                  <a:lnTo>
                    <a:pt x="999744" y="0"/>
                  </a:lnTo>
                  <a:lnTo>
                    <a:pt x="999744" y="284988"/>
                  </a:lnTo>
                  <a:close/>
                </a:path>
              </a:pathLst>
            </a:custGeom>
            <a:solidFill>
              <a:srgbClr val="9C34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091172" y="5210555"/>
              <a:ext cx="1000125" cy="285115"/>
            </a:xfrm>
            <a:custGeom>
              <a:avLst/>
              <a:gdLst/>
              <a:ahLst/>
              <a:cxnLst/>
              <a:rect l="l" t="t" r="r" b="b"/>
              <a:pathLst>
                <a:path w="1000125" h="285114">
                  <a:moveTo>
                    <a:pt x="0" y="0"/>
                  </a:moveTo>
                  <a:lnTo>
                    <a:pt x="999744" y="0"/>
                  </a:lnTo>
                  <a:lnTo>
                    <a:pt x="999744" y="284988"/>
                  </a:lnTo>
                  <a:lnTo>
                    <a:pt x="0" y="284988"/>
                  </a:lnTo>
                  <a:lnTo>
                    <a:pt x="0" y="0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091172" y="5495544"/>
              <a:ext cx="1000125" cy="277495"/>
            </a:xfrm>
            <a:custGeom>
              <a:avLst/>
              <a:gdLst/>
              <a:ahLst/>
              <a:cxnLst/>
              <a:rect l="l" t="t" r="r" b="b"/>
              <a:pathLst>
                <a:path w="1000125" h="277495">
                  <a:moveTo>
                    <a:pt x="0" y="0"/>
                  </a:moveTo>
                  <a:lnTo>
                    <a:pt x="999744" y="0"/>
                  </a:lnTo>
                  <a:lnTo>
                    <a:pt x="999744" y="277367"/>
                  </a:lnTo>
                </a:path>
                <a:path w="1000125" h="277495">
                  <a:moveTo>
                    <a:pt x="0" y="277367"/>
                  </a:moveTo>
                  <a:lnTo>
                    <a:pt x="0" y="0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283196" y="5594603"/>
              <a:ext cx="71627" cy="74675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7374636" y="5579364"/>
              <a:ext cx="35560" cy="104139"/>
            </a:xfrm>
            <a:custGeom>
              <a:avLst/>
              <a:gdLst/>
              <a:ahLst/>
              <a:cxnLst/>
              <a:rect l="l" t="t" r="r" b="b"/>
              <a:pathLst>
                <a:path w="35559" h="104139">
                  <a:moveTo>
                    <a:pt x="35052" y="103632"/>
                  </a:moveTo>
                  <a:lnTo>
                    <a:pt x="1524" y="103632"/>
                  </a:lnTo>
                  <a:lnTo>
                    <a:pt x="1524" y="100584"/>
                  </a:lnTo>
                  <a:lnTo>
                    <a:pt x="12192" y="99060"/>
                  </a:lnTo>
                  <a:lnTo>
                    <a:pt x="13716" y="99060"/>
                  </a:lnTo>
                  <a:lnTo>
                    <a:pt x="13716" y="15240"/>
                  </a:lnTo>
                  <a:lnTo>
                    <a:pt x="12192" y="10668"/>
                  </a:lnTo>
                  <a:lnTo>
                    <a:pt x="3048" y="10668"/>
                  </a:lnTo>
                  <a:lnTo>
                    <a:pt x="1524" y="13716"/>
                  </a:lnTo>
                  <a:lnTo>
                    <a:pt x="0" y="10668"/>
                  </a:lnTo>
                  <a:lnTo>
                    <a:pt x="21336" y="0"/>
                  </a:lnTo>
                  <a:lnTo>
                    <a:pt x="22859" y="0"/>
                  </a:lnTo>
                  <a:lnTo>
                    <a:pt x="22859" y="100584"/>
                  </a:lnTo>
                  <a:lnTo>
                    <a:pt x="35052" y="100584"/>
                  </a:lnTo>
                  <a:lnTo>
                    <a:pt x="35052" y="103632"/>
                  </a:lnTo>
                  <a:close/>
                </a:path>
              </a:pathLst>
            </a:custGeom>
            <a:solidFill>
              <a:srgbClr val="08080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432548" y="5579364"/>
              <a:ext cx="126492" cy="105156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600188" y="5574792"/>
              <a:ext cx="304799" cy="141731"/>
            </a:xfrm>
            <a:prstGeom prst="rect">
              <a:avLst/>
            </a:prstGeom>
          </p:spPr>
        </p:pic>
      </p:grpSp>
      <p:grpSp>
        <p:nvGrpSpPr>
          <p:cNvPr id="39" name="object 39"/>
          <p:cNvGrpSpPr/>
          <p:nvPr/>
        </p:nvGrpSpPr>
        <p:grpSpPr>
          <a:xfrm>
            <a:off x="7394447" y="5286755"/>
            <a:ext cx="349250" cy="144780"/>
            <a:chOff x="7394447" y="5286755"/>
            <a:chExt cx="349250" cy="144780"/>
          </a:xfrm>
        </p:grpSpPr>
        <p:pic>
          <p:nvPicPr>
            <p:cNvPr id="40" name="object 40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394447" y="5286756"/>
              <a:ext cx="68579" cy="144779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7491983" y="5408676"/>
              <a:ext cx="20320" cy="22860"/>
            </a:xfrm>
            <a:custGeom>
              <a:avLst/>
              <a:gdLst/>
              <a:ahLst/>
              <a:cxnLst/>
              <a:rect l="l" t="t" r="r" b="b"/>
              <a:pathLst>
                <a:path w="20320" h="22860">
                  <a:moveTo>
                    <a:pt x="15240" y="22860"/>
                  </a:moveTo>
                  <a:lnTo>
                    <a:pt x="10668" y="22860"/>
                  </a:lnTo>
                  <a:lnTo>
                    <a:pt x="3048" y="22860"/>
                  </a:lnTo>
                  <a:lnTo>
                    <a:pt x="0" y="16764"/>
                  </a:lnTo>
                  <a:lnTo>
                    <a:pt x="0" y="4572"/>
                  </a:lnTo>
                  <a:lnTo>
                    <a:pt x="3048" y="0"/>
                  </a:lnTo>
                  <a:lnTo>
                    <a:pt x="15240" y="0"/>
                  </a:lnTo>
                  <a:lnTo>
                    <a:pt x="19812" y="4572"/>
                  </a:lnTo>
                  <a:lnTo>
                    <a:pt x="19812" y="16764"/>
                  </a:lnTo>
                  <a:lnTo>
                    <a:pt x="15240" y="22860"/>
                  </a:lnTo>
                  <a:close/>
                </a:path>
              </a:pathLst>
            </a:custGeom>
            <a:solidFill>
              <a:srgbClr val="FDFD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" name="object 42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531607" y="5286755"/>
              <a:ext cx="211836" cy="144780"/>
            </a:xfrm>
            <a:prstGeom prst="rect">
              <a:avLst/>
            </a:prstGeom>
          </p:spPr>
        </p:pic>
      </p:grpSp>
      <p:grpSp>
        <p:nvGrpSpPr>
          <p:cNvPr id="43" name="object 43"/>
          <p:cNvGrpSpPr/>
          <p:nvPr/>
        </p:nvGrpSpPr>
        <p:grpSpPr>
          <a:xfrm>
            <a:off x="8254745" y="5205221"/>
            <a:ext cx="1010919" cy="573405"/>
            <a:chOff x="8254745" y="5205221"/>
            <a:chExt cx="1010919" cy="573405"/>
          </a:xfrm>
        </p:grpSpPr>
        <p:sp>
          <p:nvSpPr>
            <p:cNvPr id="44" name="object 44"/>
            <p:cNvSpPr/>
            <p:nvPr/>
          </p:nvSpPr>
          <p:spPr>
            <a:xfrm>
              <a:off x="8260079" y="5210555"/>
              <a:ext cx="1000125" cy="285115"/>
            </a:xfrm>
            <a:custGeom>
              <a:avLst/>
              <a:gdLst/>
              <a:ahLst/>
              <a:cxnLst/>
              <a:rect l="l" t="t" r="r" b="b"/>
              <a:pathLst>
                <a:path w="1000125" h="285114">
                  <a:moveTo>
                    <a:pt x="999743" y="284988"/>
                  </a:moveTo>
                  <a:lnTo>
                    <a:pt x="0" y="284988"/>
                  </a:lnTo>
                  <a:lnTo>
                    <a:pt x="0" y="0"/>
                  </a:lnTo>
                  <a:lnTo>
                    <a:pt x="999743" y="0"/>
                  </a:lnTo>
                  <a:lnTo>
                    <a:pt x="999743" y="284988"/>
                  </a:lnTo>
                  <a:close/>
                </a:path>
              </a:pathLst>
            </a:custGeom>
            <a:solidFill>
              <a:srgbClr val="9C34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8260079" y="5210555"/>
              <a:ext cx="1000125" cy="285115"/>
            </a:xfrm>
            <a:custGeom>
              <a:avLst/>
              <a:gdLst/>
              <a:ahLst/>
              <a:cxnLst/>
              <a:rect l="l" t="t" r="r" b="b"/>
              <a:pathLst>
                <a:path w="1000125" h="285114">
                  <a:moveTo>
                    <a:pt x="0" y="0"/>
                  </a:moveTo>
                  <a:lnTo>
                    <a:pt x="999743" y="0"/>
                  </a:lnTo>
                  <a:lnTo>
                    <a:pt x="999743" y="284988"/>
                  </a:lnTo>
                  <a:lnTo>
                    <a:pt x="0" y="284988"/>
                  </a:lnTo>
                  <a:lnTo>
                    <a:pt x="0" y="0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260079" y="5495544"/>
              <a:ext cx="1000125" cy="277495"/>
            </a:xfrm>
            <a:custGeom>
              <a:avLst/>
              <a:gdLst/>
              <a:ahLst/>
              <a:cxnLst/>
              <a:rect l="l" t="t" r="r" b="b"/>
              <a:pathLst>
                <a:path w="1000125" h="277495">
                  <a:moveTo>
                    <a:pt x="0" y="0"/>
                  </a:moveTo>
                  <a:lnTo>
                    <a:pt x="999743" y="0"/>
                  </a:lnTo>
                  <a:lnTo>
                    <a:pt x="999743" y="277367"/>
                  </a:lnTo>
                </a:path>
                <a:path w="1000125" h="277495">
                  <a:moveTo>
                    <a:pt x="0" y="277367"/>
                  </a:moveTo>
                  <a:lnTo>
                    <a:pt x="0" y="0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8453627" y="5594604"/>
              <a:ext cx="70103" cy="74675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8545067" y="5579364"/>
              <a:ext cx="33655" cy="104139"/>
            </a:xfrm>
            <a:custGeom>
              <a:avLst/>
              <a:gdLst/>
              <a:ahLst/>
              <a:cxnLst/>
              <a:rect l="l" t="t" r="r" b="b"/>
              <a:pathLst>
                <a:path w="33654" h="104139">
                  <a:moveTo>
                    <a:pt x="33528" y="103632"/>
                  </a:moveTo>
                  <a:lnTo>
                    <a:pt x="0" y="103632"/>
                  </a:lnTo>
                  <a:lnTo>
                    <a:pt x="0" y="100584"/>
                  </a:lnTo>
                  <a:lnTo>
                    <a:pt x="12192" y="99060"/>
                  </a:lnTo>
                  <a:lnTo>
                    <a:pt x="12192" y="10668"/>
                  </a:lnTo>
                  <a:lnTo>
                    <a:pt x="0" y="10668"/>
                  </a:lnTo>
                  <a:lnTo>
                    <a:pt x="19812" y="0"/>
                  </a:lnTo>
                  <a:lnTo>
                    <a:pt x="24384" y="0"/>
                  </a:lnTo>
                  <a:lnTo>
                    <a:pt x="24384" y="10668"/>
                  </a:lnTo>
                  <a:lnTo>
                    <a:pt x="1524" y="10668"/>
                  </a:lnTo>
                  <a:lnTo>
                    <a:pt x="0" y="13716"/>
                  </a:lnTo>
                  <a:lnTo>
                    <a:pt x="24384" y="13716"/>
                  </a:lnTo>
                  <a:lnTo>
                    <a:pt x="24384" y="100584"/>
                  </a:lnTo>
                  <a:lnTo>
                    <a:pt x="33528" y="100584"/>
                  </a:lnTo>
                  <a:lnTo>
                    <a:pt x="33528" y="103632"/>
                  </a:lnTo>
                  <a:close/>
                </a:path>
              </a:pathLst>
            </a:custGeom>
            <a:solidFill>
              <a:srgbClr val="08080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9" name="object 49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8601455" y="5579364"/>
              <a:ext cx="126492" cy="105156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8770619" y="5574792"/>
              <a:ext cx="304799" cy="141731"/>
            </a:xfrm>
            <a:prstGeom prst="rect">
              <a:avLst/>
            </a:prstGeom>
          </p:spPr>
        </p:pic>
      </p:grpSp>
      <p:pic>
        <p:nvPicPr>
          <p:cNvPr id="51" name="object 51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8628888" y="5286755"/>
            <a:ext cx="217931" cy="144780"/>
          </a:xfrm>
          <a:prstGeom prst="rect">
            <a:avLst/>
          </a:prstGeom>
        </p:spPr>
      </p:pic>
      <p:grpSp>
        <p:nvGrpSpPr>
          <p:cNvPr id="52" name="object 52"/>
          <p:cNvGrpSpPr/>
          <p:nvPr/>
        </p:nvGrpSpPr>
        <p:grpSpPr>
          <a:xfrm>
            <a:off x="718566" y="4059173"/>
            <a:ext cx="759460" cy="584200"/>
            <a:chOff x="718566" y="4059173"/>
            <a:chExt cx="759460" cy="584200"/>
          </a:xfrm>
        </p:grpSpPr>
        <p:sp>
          <p:nvSpPr>
            <p:cNvPr id="53" name="object 53"/>
            <p:cNvSpPr/>
            <p:nvPr/>
          </p:nvSpPr>
          <p:spPr>
            <a:xfrm>
              <a:off x="723900" y="4064507"/>
              <a:ext cx="748665" cy="573405"/>
            </a:xfrm>
            <a:custGeom>
              <a:avLst/>
              <a:gdLst/>
              <a:ahLst/>
              <a:cxnLst/>
              <a:rect l="l" t="t" r="r" b="b"/>
              <a:pathLst>
                <a:path w="748665" h="573404">
                  <a:moveTo>
                    <a:pt x="748283" y="573024"/>
                  </a:moveTo>
                  <a:lnTo>
                    <a:pt x="0" y="573024"/>
                  </a:lnTo>
                  <a:lnTo>
                    <a:pt x="0" y="0"/>
                  </a:lnTo>
                  <a:lnTo>
                    <a:pt x="748283" y="0"/>
                  </a:lnTo>
                  <a:lnTo>
                    <a:pt x="748283" y="573024"/>
                  </a:lnTo>
                  <a:close/>
                </a:path>
              </a:pathLst>
            </a:custGeom>
            <a:solidFill>
              <a:srgbClr val="BAD8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723900" y="4064507"/>
              <a:ext cx="748665" cy="573405"/>
            </a:xfrm>
            <a:custGeom>
              <a:avLst/>
              <a:gdLst/>
              <a:ahLst/>
              <a:cxnLst/>
              <a:rect l="l" t="t" r="r" b="b"/>
              <a:pathLst>
                <a:path w="748665" h="573404">
                  <a:moveTo>
                    <a:pt x="0" y="0"/>
                  </a:moveTo>
                  <a:lnTo>
                    <a:pt x="748283" y="0"/>
                  </a:lnTo>
                  <a:lnTo>
                    <a:pt x="748283" y="573024"/>
                  </a:lnTo>
                  <a:lnTo>
                    <a:pt x="0" y="573024"/>
                  </a:lnTo>
                  <a:lnTo>
                    <a:pt x="0" y="0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5" name="object 55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850392" y="4274819"/>
              <a:ext cx="486156" cy="143255"/>
            </a:xfrm>
            <a:prstGeom prst="rect">
              <a:avLst/>
            </a:prstGeom>
          </p:spPr>
        </p:pic>
      </p:grpSp>
      <p:grpSp>
        <p:nvGrpSpPr>
          <p:cNvPr id="56" name="object 56"/>
          <p:cNvGrpSpPr/>
          <p:nvPr/>
        </p:nvGrpSpPr>
        <p:grpSpPr>
          <a:xfrm>
            <a:off x="1971294" y="3201162"/>
            <a:ext cx="760730" cy="584200"/>
            <a:chOff x="1971294" y="3201162"/>
            <a:chExt cx="760730" cy="584200"/>
          </a:xfrm>
        </p:grpSpPr>
        <p:sp>
          <p:nvSpPr>
            <p:cNvPr id="57" name="object 57"/>
            <p:cNvSpPr/>
            <p:nvPr/>
          </p:nvSpPr>
          <p:spPr>
            <a:xfrm>
              <a:off x="1976628" y="3206496"/>
              <a:ext cx="749935" cy="573405"/>
            </a:xfrm>
            <a:custGeom>
              <a:avLst/>
              <a:gdLst/>
              <a:ahLst/>
              <a:cxnLst/>
              <a:rect l="l" t="t" r="r" b="b"/>
              <a:pathLst>
                <a:path w="749935" h="573404">
                  <a:moveTo>
                    <a:pt x="749807" y="573023"/>
                  </a:moveTo>
                  <a:lnTo>
                    <a:pt x="0" y="573023"/>
                  </a:lnTo>
                  <a:lnTo>
                    <a:pt x="0" y="0"/>
                  </a:lnTo>
                  <a:lnTo>
                    <a:pt x="749807" y="0"/>
                  </a:lnTo>
                  <a:lnTo>
                    <a:pt x="749807" y="573023"/>
                  </a:lnTo>
                  <a:close/>
                </a:path>
              </a:pathLst>
            </a:custGeom>
            <a:solidFill>
              <a:srgbClr val="425D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1976628" y="3206496"/>
              <a:ext cx="749935" cy="573405"/>
            </a:xfrm>
            <a:custGeom>
              <a:avLst/>
              <a:gdLst/>
              <a:ahLst/>
              <a:cxnLst/>
              <a:rect l="l" t="t" r="r" b="b"/>
              <a:pathLst>
                <a:path w="749935" h="573404">
                  <a:moveTo>
                    <a:pt x="0" y="0"/>
                  </a:moveTo>
                  <a:lnTo>
                    <a:pt x="749807" y="0"/>
                  </a:lnTo>
                  <a:lnTo>
                    <a:pt x="749807" y="573023"/>
                  </a:lnTo>
                  <a:lnTo>
                    <a:pt x="0" y="573023"/>
                  </a:lnTo>
                  <a:lnTo>
                    <a:pt x="0" y="0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9" name="object 59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2159508" y="3416808"/>
              <a:ext cx="385571" cy="143256"/>
            </a:xfrm>
            <a:prstGeom prst="rect">
              <a:avLst/>
            </a:prstGeom>
          </p:spPr>
        </p:pic>
      </p:grpSp>
      <p:grpSp>
        <p:nvGrpSpPr>
          <p:cNvPr id="60" name="object 60"/>
          <p:cNvGrpSpPr/>
          <p:nvPr/>
        </p:nvGrpSpPr>
        <p:grpSpPr>
          <a:xfrm>
            <a:off x="1971294" y="4059173"/>
            <a:ext cx="760730" cy="584200"/>
            <a:chOff x="1971294" y="4059173"/>
            <a:chExt cx="760730" cy="584200"/>
          </a:xfrm>
        </p:grpSpPr>
        <p:sp>
          <p:nvSpPr>
            <p:cNvPr id="61" name="object 61"/>
            <p:cNvSpPr/>
            <p:nvPr/>
          </p:nvSpPr>
          <p:spPr>
            <a:xfrm>
              <a:off x="1976628" y="4064507"/>
              <a:ext cx="749935" cy="573405"/>
            </a:xfrm>
            <a:custGeom>
              <a:avLst/>
              <a:gdLst/>
              <a:ahLst/>
              <a:cxnLst/>
              <a:rect l="l" t="t" r="r" b="b"/>
              <a:pathLst>
                <a:path w="749935" h="573404">
                  <a:moveTo>
                    <a:pt x="749807" y="573024"/>
                  </a:moveTo>
                  <a:lnTo>
                    <a:pt x="0" y="573024"/>
                  </a:lnTo>
                  <a:lnTo>
                    <a:pt x="0" y="0"/>
                  </a:lnTo>
                  <a:lnTo>
                    <a:pt x="749807" y="0"/>
                  </a:lnTo>
                  <a:lnTo>
                    <a:pt x="749807" y="573024"/>
                  </a:lnTo>
                  <a:close/>
                </a:path>
              </a:pathLst>
            </a:custGeom>
            <a:solidFill>
              <a:srgbClr val="BAD8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1976628" y="4064507"/>
              <a:ext cx="749935" cy="573405"/>
            </a:xfrm>
            <a:custGeom>
              <a:avLst/>
              <a:gdLst/>
              <a:ahLst/>
              <a:cxnLst/>
              <a:rect l="l" t="t" r="r" b="b"/>
              <a:pathLst>
                <a:path w="749935" h="573404">
                  <a:moveTo>
                    <a:pt x="0" y="0"/>
                  </a:moveTo>
                  <a:lnTo>
                    <a:pt x="749807" y="0"/>
                  </a:lnTo>
                  <a:lnTo>
                    <a:pt x="749807" y="573024"/>
                  </a:lnTo>
                  <a:lnTo>
                    <a:pt x="0" y="573024"/>
                  </a:lnTo>
                  <a:lnTo>
                    <a:pt x="0" y="0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3" name="object 63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2153412" y="4274819"/>
              <a:ext cx="387095" cy="143256"/>
            </a:xfrm>
            <a:prstGeom prst="rect">
              <a:avLst/>
            </a:prstGeom>
          </p:spPr>
        </p:pic>
      </p:grpSp>
      <p:grpSp>
        <p:nvGrpSpPr>
          <p:cNvPr id="64" name="object 64"/>
          <p:cNvGrpSpPr/>
          <p:nvPr/>
        </p:nvGrpSpPr>
        <p:grpSpPr>
          <a:xfrm>
            <a:off x="3114293" y="4059173"/>
            <a:ext cx="972819" cy="584200"/>
            <a:chOff x="3114293" y="4059173"/>
            <a:chExt cx="972819" cy="584200"/>
          </a:xfrm>
        </p:grpSpPr>
        <p:sp>
          <p:nvSpPr>
            <p:cNvPr id="65" name="object 65"/>
            <p:cNvSpPr/>
            <p:nvPr/>
          </p:nvSpPr>
          <p:spPr>
            <a:xfrm>
              <a:off x="3119627" y="4064507"/>
              <a:ext cx="962025" cy="573405"/>
            </a:xfrm>
            <a:custGeom>
              <a:avLst/>
              <a:gdLst/>
              <a:ahLst/>
              <a:cxnLst/>
              <a:rect l="l" t="t" r="r" b="b"/>
              <a:pathLst>
                <a:path w="962025" h="573404">
                  <a:moveTo>
                    <a:pt x="961644" y="573024"/>
                  </a:moveTo>
                  <a:lnTo>
                    <a:pt x="0" y="573024"/>
                  </a:lnTo>
                  <a:lnTo>
                    <a:pt x="0" y="0"/>
                  </a:lnTo>
                  <a:lnTo>
                    <a:pt x="961644" y="0"/>
                  </a:lnTo>
                  <a:lnTo>
                    <a:pt x="961644" y="573024"/>
                  </a:lnTo>
                  <a:close/>
                </a:path>
              </a:pathLst>
            </a:custGeom>
            <a:solidFill>
              <a:srgbClr val="BAD8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3119627" y="4064507"/>
              <a:ext cx="962025" cy="573405"/>
            </a:xfrm>
            <a:custGeom>
              <a:avLst/>
              <a:gdLst/>
              <a:ahLst/>
              <a:cxnLst/>
              <a:rect l="l" t="t" r="r" b="b"/>
              <a:pathLst>
                <a:path w="962025" h="573404">
                  <a:moveTo>
                    <a:pt x="0" y="0"/>
                  </a:moveTo>
                  <a:lnTo>
                    <a:pt x="961644" y="0"/>
                  </a:lnTo>
                  <a:lnTo>
                    <a:pt x="961644" y="573024"/>
                  </a:lnTo>
                  <a:lnTo>
                    <a:pt x="0" y="573024"/>
                  </a:lnTo>
                  <a:lnTo>
                    <a:pt x="0" y="0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3150108" y="4160519"/>
              <a:ext cx="899160" cy="393700"/>
            </a:xfrm>
            <a:custGeom>
              <a:avLst/>
              <a:gdLst/>
              <a:ahLst/>
              <a:cxnLst/>
              <a:rect l="l" t="t" r="r" b="b"/>
              <a:pathLst>
                <a:path w="899160" h="393700">
                  <a:moveTo>
                    <a:pt x="108204" y="108204"/>
                  </a:moveTo>
                  <a:lnTo>
                    <a:pt x="105156" y="106680"/>
                  </a:lnTo>
                  <a:lnTo>
                    <a:pt x="97028" y="119570"/>
                  </a:lnTo>
                  <a:lnTo>
                    <a:pt x="88201" y="128587"/>
                  </a:lnTo>
                  <a:lnTo>
                    <a:pt x="77927" y="133908"/>
                  </a:lnTo>
                  <a:lnTo>
                    <a:pt x="65532" y="135636"/>
                  </a:lnTo>
                  <a:lnTo>
                    <a:pt x="49618" y="132765"/>
                  </a:lnTo>
                  <a:lnTo>
                    <a:pt x="35433" y="122872"/>
                  </a:lnTo>
                  <a:lnTo>
                    <a:pt x="25234" y="104140"/>
                  </a:lnTo>
                  <a:lnTo>
                    <a:pt x="21336" y="74676"/>
                  </a:lnTo>
                  <a:lnTo>
                    <a:pt x="24333" y="45796"/>
                  </a:lnTo>
                  <a:lnTo>
                    <a:pt x="32766" y="25336"/>
                  </a:lnTo>
                  <a:lnTo>
                    <a:pt x="45758" y="13169"/>
                  </a:lnTo>
                  <a:lnTo>
                    <a:pt x="62484" y="9144"/>
                  </a:lnTo>
                  <a:lnTo>
                    <a:pt x="77050" y="11887"/>
                  </a:lnTo>
                  <a:lnTo>
                    <a:pt x="88773" y="19621"/>
                  </a:lnTo>
                  <a:lnTo>
                    <a:pt x="97624" y="31648"/>
                  </a:lnTo>
                  <a:lnTo>
                    <a:pt x="103632" y="47244"/>
                  </a:lnTo>
                  <a:lnTo>
                    <a:pt x="105156" y="47244"/>
                  </a:lnTo>
                  <a:lnTo>
                    <a:pt x="103632" y="0"/>
                  </a:lnTo>
                  <a:lnTo>
                    <a:pt x="99060" y="0"/>
                  </a:lnTo>
                  <a:lnTo>
                    <a:pt x="99060" y="4572"/>
                  </a:lnTo>
                  <a:lnTo>
                    <a:pt x="96012" y="10668"/>
                  </a:lnTo>
                  <a:lnTo>
                    <a:pt x="91440" y="10668"/>
                  </a:lnTo>
                  <a:lnTo>
                    <a:pt x="89916" y="9144"/>
                  </a:lnTo>
                  <a:lnTo>
                    <a:pt x="88392" y="9144"/>
                  </a:lnTo>
                  <a:lnTo>
                    <a:pt x="81546" y="5143"/>
                  </a:lnTo>
                  <a:lnTo>
                    <a:pt x="74866" y="2286"/>
                  </a:lnTo>
                  <a:lnTo>
                    <a:pt x="68453" y="571"/>
                  </a:lnTo>
                  <a:lnTo>
                    <a:pt x="62484" y="0"/>
                  </a:lnTo>
                  <a:lnTo>
                    <a:pt x="36639" y="5892"/>
                  </a:lnTo>
                  <a:lnTo>
                    <a:pt x="16954" y="21907"/>
                  </a:lnTo>
                  <a:lnTo>
                    <a:pt x="4394" y="45656"/>
                  </a:lnTo>
                  <a:lnTo>
                    <a:pt x="0" y="74676"/>
                  </a:lnTo>
                  <a:lnTo>
                    <a:pt x="4330" y="102108"/>
                  </a:lnTo>
                  <a:lnTo>
                    <a:pt x="16383" y="123825"/>
                  </a:lnTo>
                  <a:lnTo>
                    <a:pt x="34709" y="138112"/>
                  </a:lnTo>
                  <a:lnTo>
                    <a:pt x="57912" y="143256"/>
                  </a:lnTo>
                  <a:lnTo>
                    <a:pt x="74549" y="141211"/>
                  </a:lnTo>
                  <a:lnTo>
                    <a:pt x="88201" y="134874"/>
                  </a:lnTo>
                  <a:lnTo>
                    <a:pt x="99263" y="123977"/>
                  </a:lnTo>
                  <a:lnTo>
                    <a:pt x="108204" y="108204"/>
                  </a:lnTo>
                  <a:close/>
                </a:path>
                <a:path w="899160" h="393700">
                  <a:moveTo>
                    <a:pt x="239255" y="71628"/>
                  </a:moveTo>
                  <a:lnTo>
                    <a:pt x="237832" y="55562"/>
                  </a:lnTo>
                  <a:lnTo>
                    <a:pt x="233540" y="40195"/>
                  </a:lnTo>
                  <a:lnTo>
                    <a:pt x="226402" y="26847"/>
                  </a:lnTo>
                  <a:lnTo>
                    <a:pt x="219443" y="19837"/>
                  </a:lnTo>
                  <a:lnTo>
                    <a:pt x="219443" y="73152"/>
                  </a:lnTo>
                  <a:lnTo>
                    <a:pt x="216357" y="96824"/>
                  </a:lnTo>
                  <a:lnTo>
                    <a:pt x="207251" y="116205"/>
                  </a:lnTo>
                  <a:lnTo>
                    <a:pt x="192443" y="129311"/>
                  </a:lnTo>
                  <a:lnTo>
                    <a:pt x="172199" y="134112"/>
                  </a:lnTo>
                  <a:lnTo>
                    <a:pt x="160007" y="134112"/>
                  </a:lnTo>
                  <a:lnTo>
                    <a:pt x="152387" y="132588"/>
                  </a:lnTo>
                  <a:lnTo>
                    <a:pt x="152387" y="13716"/>
                  </a:lnTo>
                  <a:lnTo>
                    <a:pt x="164579" y="10668"/>
                  </a:lnTo>
                  <a:lnTo>
                    <a:pt x="172199" y="10668"/>
                  </a:lnTo>
                  <a:lnTo>
                    <a:pt x="192443" y="15506"/>
                  </a:lnTo>
                  <a:lnTo>
                    <a:pt x="207251" y="28765"/>
                  </a:lnTo>
                  <a:lnTo>
                    <a:pt x="216357" y="48602"/>
                  </a:lnTo>
                  <a:lnTo>
                    <a:pt x="219443" y="73152"/>
                  </a:lnTo>
                  <a:lnTo>
                    <a:pt x="219443" y="19837"/>
                  </a:lnTo>
                  <a:lnTo>
                    <a:pt x="177609" y="4762"/>
                  </a:lnTo>
                  <a:lnTo>
                    <a:pt x="164579" y="4572"/>
                  </a:lnTo>
                  <a:lnTo>
                    <a:pt x="118859" y="4572"/>
                  </a:lnTo>
                  <a:lnTo>
                    <a:pt x="118859" y="9144"/>
                  </a:lnTo>
                  <a:lnTo>
                    <a:pt x="128562" y="9906"/>
                  </a:lnTo>
                  <a:lnTo>
                    <a:pt x="133527" y="12954"/>
                  </a:lnTo>
                  <a:lnTo>
                    <a:pt x="135369" y="19431"/>
                  </a:lnTo>
                  <a:lnTo>
                    <a:pt x="135547" y="26847"/>
                  </a:lnTo>
                  <a:lnTo>
                    <a:pt x="135483" y="120967"/>
                  </a:lnTo>
                  <a:lnTo>
                    <a:pt x="135369" y="125831"/>
                  </a:lnTo>
                  <a:lnTo>
                    <a:pt x="133527" y="133350"/>
                  </a:lnTo>
                  <a:lnTo>
                    <a:pt x="128562" y="137452"/>
                  </a:lnTo>
                  <a:lnTo>
                    <a:pt x="118859" y="138684"/>
                  </a:lnTo>
                  <a:lnTo>
                    <a:pt x="118859" y="141732"/>
                  </a:lnTo>
                  <a:lnTo>
                    <a:pt x="175247" y="141732"/>
                  </a:lnTo>
                  <a:lnTo>
                    <a:pt x="203250" y="136144"/>
                  </a:lnTo>
                  <a:lnTo>
                    <a:pt x="205930" y="134112"/>
                  </a:lnTo>
                  <a:lnTo>
                    <a:pt x="223253" y="120967"/>
                  </a:lnTo>
                  <a:lnTo>
                    <a:pt x="235254" y="98666"/>
                  </a:lnTo>
                  <a:lnTo>
                    <a:pt x="239255" y="71628"/>
                  </a:lnTo>
                  <a:close/>
                </a:path>
                <a:path w="899160" h="393700">
                  <a:moveTo>
                    <a:pt x="403860" y="4572"/>
                  </a:moveTo>
                  <a:lnTo>
                    <a:pt x="371856" y="4572"/>
                  </a:lnTo>
                  <a:lnTo>
                    <a:pt x="327660" y="112776"/>
                  </a:lnTo>
                  <a:lnTo>
                    <a:pt x="293395" y="25908"/>
                  </a:lnTo>
                  <a:lnTo>
                    <a:pt x="284988" y="4572"/>
                  </a:lnTo>
                  <a:lnTo>
                    <a:pt x="249936" y="4572"/>
                  </a:lnTo>
                  <a:lnTo>
                    <a:pt x="249936" y="9144"/>
                  </a:lnTo>
                  <a:lnTo>
                    <a:pt x="258978" y="10121"/>
                  </a:lnTo>
                  <a:lnTo>
                    <a:pt x="264033" y="13525"/>
                  </a:lnTo>
                  <a:lnTo>
                    <a:pt x="266217" y="20078"/>
                  </a:lnTo>
                  <a:lnTo>
                    <a:pt x="266700" y="30480"/>
                  </a:lnTo>
                  <a:lnTo>
                    <a:pt x="266700" y="114300"/>
                  </a:lnTo>
                  <a:lnTo>
                    <a:pt x="266433" y="125831"/>
                  </a:lnTo>
                  <a:lnTo>
                    <a:pt x="264604" y="133350"/>
                  </a:lnTo>
                  <a:lnTo>
                    <a:pt x="259626" y="137452"/>
                  </a:lnTo>
                  <a:lnTo>
                    <a:pt x="249936" y="138684"/>
                  </a:lnTo>
                  <a:lnTo>
                    <a:pt x="249936" y="141732"/>
                  </a:lnTo>
                  <a:lnTo>
                    <a:pt x="292608" y="141732"/>
                  </a:lnTo>
                  <a:lnTo>
                    <a:pt x="292608" y="138684"/>
                  </a:lnTo>
                  <a:lnTo>
                    <a:pt x="282905" y="137452"/>
                  </a:lnTo>
                  <a:lnTo>
                    <a:pt x="277939" y="133350"/>
                  </a:lnTo>
                  <a:lnTo>
                    <a:pt x="276098" y="125831"/>
                  </a:lnTo>
                  <a:lnTo>
                    <a:pt x="275844" y="114300"/>
                  </a:lnTo>
                  <a:lnTo>
                    <a:pt x="275844" y="25908"/>
                  </a:lnTo>
                  <a:lnTo>
                    <a:pt x="321564" y="141732"/>
                  </a:lnTo>
                  <a:lnTo>
                    <a:pt x="323088" y="141732"/>
                  </a:lnTo>
                  <a:lnTo>
                    <a:pt x="334899" y="112776"/>
                  </a:lnTo>
                  <a:lnTo>
                    <a:pt x="370332" y="25908"/>
                  </a:lnTo>
                  <a:lnTo>
                    <a:pt x="370332" y="114300"/>
                  </a:lnTo>
                  <a:lnTo>
                    <a:pt x="370090" y="125831"/>
                  </a:lnTo>
                  <a:lnTo>
                    <a:pt x="368427" y="133350"/>
                  </a:lnTo>
                  <a:lnTo>
                    <a:pt x="363893" y="137452"/>
                  </a:lnTo>
                  <a:lnTo>
                    <a:pt x="355092" y="138684"/>
                  </a:lnTo>
                  <a:lnTo>
                    <a:pt x="355092" y="141732"/>
                  </a:lnTo>
                  <a:lnTo>
                    <a:pt x="403860" y="141732"/>
                  </a:lnTo>
                  <a:lnTo>
                    <a:pt x="403860" y="138684"/>
                  </a:lnTo>
                  <a:lnTo>
                    <a:pt x="394157" y="137452"/>
                  </a:lnTo>
                  <a:lnTo>
                    <a:pt x="389191" y="133350"/>
                  </a:lnTo>
                  <a:lnTo>
                    <a:pt x="387350" y="125831"/>
                  </a:lnTo>
                  <a:lnTo>
                    <a:pt x="387096" y="114300"/>
                  </a:lnTo>
                  <a:lnTo>
                    <a:pt x="387197" y="25908"/>
                  </a:lnTo>
                  <a:lnTo>
                    <a:pt x="387350" y="19431"/>
                  </a:lnTo>
                  <a:lnTo>
                    <a:pt x="389191" y="12954"/>
                  </a:lnTo>
                  <a:lnTo>
                    <a:pt x="394157" y="9906"/>
                  </a:lnTo>
                  <a:lnTo>
                    <a:pt x="403860" y="9144"/>
                  </a:lnTo>
                  <a:lnTo>
                    <a:pt x="403860" y="4572"/>
                  </a:lnTo>
                  <a:close/>
                </a:path>
                <a:path w="899160" h="393700">
                  <a:moveTo>
                    <a:pt x="408432" y="388620"/>
                  </a:moveTo>
                  <a:lnTo>
                    <a:pt x="398729" y="387413"/>
                  </a:lnTo>
                  <a:lnTo>
                    <a:pt x="393763" y="383476"/>
                  </a:lnTo>
                  <a:lnTo>
                    <a:pt x="391922" y="376415"/>
                  </a:lnTo>
                  <a:lnTo>
                    <a:pt x="391668" y="365760"/>
                  </a:lnTo>
                  <a:lnTo>
                    <a:pt x="391668" y="251460"/>
                  </a:lnTo>
                  <a:lnTo>
                    <a:pt x="388620" y="251460"/>
                  </a:lnTo>
                  <a:lnTo>
                    <a:pt x="359664" y="269748"/>
                  </a:lnTo>
                  <a:lnTo>
                    <a:pt x="361188" y="271272"/>
                  </a:lnTo>
                  <a:lnTo>
                    <a:pt x="362712" y="269748"/>
                  </a:lnTo>
                  <a:lnTo>
                    <a:pt x="374904" y="269748"/>
                  </a:lnTo>
                  <a:lnTo>
                    <a:pt x="376428" y="272796"/>
                  </a:lnTo>
                  <a:lnTo>
                    <a:pt x="376428" y="387096"/>
                  </a:lnTo>
                  <a:lnTo>
                    <a:pt x="374904" y="388620"/>
                  </a:lnTo>
                  <a:lnTo>
                    <a:pt x="361188" y="388620"/>
                  </a:lnTo>
                  <a:lnTo>
                    <a:pt x="361188" y="393192"/>
                  </a:lnTo>
                  <a:lnTo>
                    <a:pt x="408432" y="393192"/>
                  </a:lnTo>
                  <a:lnTo>
                    <a:pt x="408432" y="388620"/>
                  </a:lnTo>
                  <a:close/>
                </a:path>
                <a:path w="899160" h="393700">
                  <a:moveTo>
                    <a:pt x="537959" y="138696"/>
                  </a:moveTo>
                  <a:lnTo>
                    <a:pt x="509955" y="94500"/>
                  </a:lnTo>
                  <a:lnTo>
                    <a:pt x="507733" y="88404"/>
                  </a:lnTo>
                  <a:lnTo>
                    <a:pt x="489191" y="37592"/>
                  </a:lnTo>
                  <a:lnTo>
                    <a:pt x="489191" y="88404"/>
                  </a:lnTo>
                  <a:lnTo>
                    <a:pt x="448043" y="88404"/>
                  </a:lnTo>
                  <a:lnTo>
                    <a:pt x="469379" y="32016"/>
                  </a:lnTo>
                  <a:lnTo>
                    <a:pt x="489191" y="88404"/>
                  </a:lnTo>
                  <a:lnTo>
                    <a:pt x="489191" y="37592"/>
                  </a:lnTo>
                  <a:lnTo>
                    <a:pt x="487159" y="32016"/>
                  </a:lnTo>
                  <a:lnTo>
                    <a:pt x="475475" y="12"/>
                  </a:lnTo>
                  <a:lnTo>
                    <a:pt x="472427" y="12"/>
                  </a:lnTo>
                  <a:lnTo>
                    <a:pt x="429755" y="115836"/>
                  </a:lnTo>
                  <a:lnTo>
                    <a:pt x="426262" y="126047"/>
                  </a:lnTo>
                  <a:lnTo>
                    <a:pt x="422325" y="132410"/>
                  </a:lnTo>
                  <a:lnTo>
                    <a:pt x="417550" y="136194"/>
                  </a:lnTo>
                  <a:lnTo>
                    <a:pt x="411467" y="138696"/>
                  </a:lnTo>
                  <a:lnTo>
                    <a:pt x="411467" y="141744"/>
                  </a:lnTo>
                  <a:lnTo>
                    <a:pt x="448043" y="141744"/>
                  </a:lnTo>
                  <a:lnTo>
                    <a:pt x="448043" y="138696"/>
                  </a:lnTo>
                  <a:lnTo>
                    <a:pt x="441947" y="138696"/>
                  </a:lnTo>
                  <a:lnTo>
                    <a:pt x="434327" y="135648"/>
                  </a:lnTo>
                  <a:lnTo>
                    <a:pt x="434327" y="124980"/>
                  </a:lnTo>
                  <a:lnTo>
                    <a:pt x="437375" y="118884"/>
                  </a:lnTo>
                  <a:lnTo>
                    <a:pt x="438899" y="114312"/>
                  </a:lnTo>
                  <a:lnTo>
                    <a:pt x="446519" y="94500"/>
                  </a:lnTo>
                  <a:lnTo>
                    <a:pt x="493763" y="94500"/>
                  </a:lnTo>
                  <a:lnTo>
                    <a:pt x="498335" y="112788"/>
                  </a:lnTo>
                  <a:lnTo>
                    <a:pt x="499859" y="115836"/>
                  </a:lnTo>
                  <a:lnTo>
                    <a:pt x="502907" y="124980"/>
                  </a:lnTo>
                  <a:lnTo>
                    <a:pt x="502907" y="135648"/>
                  </a:lnTo>
                  <a:lnTo>
                    <a:pt x="498335" y="138696"/>
                  </a:lnTo>
                  <a:lnTo>
                    <a:pt x="492239" y="138696"/>
                  </a:lnTo>
                  <a:lnTo>
                    <a:pt x="492239" y="141744"/>
                  </a:lnTo>
                  <a:lnTo>
                    <a:pt x="537959" y="141744"/>
                  </a:lnTo>
                  <a:lnTo>
                    <a:pt x="537959" y="138696"/>
                  </a:lnTo>
                  <a:close/>
                </a:path>
                <a:path w="899160" h="393700">
                  <a:moveTo>
                    <a:pt x="624840" y="114300"/>
                  </a:moveTo>
                  <a:lnTo>
                    <a:pt x="621792" y="114300"/>
                  </a:lnTo>
                  <a:lnTo>
                    <a:pt x="617220" y="126492"/>
                  </a:lnTo>
                  <a:lnTo>
                    <a:pt x="563880" y="126492"/>
                  </a:lnTo>
                  <a:lnTo>
                    <a:pt x="591312" y="92964"/>
                  </a:lnTo>
                  <a:lnTo>
                    <a:pt x="614883" y="53111"/>
                  </a:lnTo>
                  <a:lnTo>
                    <a:pt x="617220" y="38100"/>
                  </a:lnTo>
                  <a:lnTo>
                    <a:pt x="614311" y="23152"/>
                  </a:lnTo>
                  <a:lnTo>
                    <a:pt x="606552" y="11049"/>
                  </a:lnTo>
                  <a:lnTo>
                    <a:pt x="595350" y="2959"/>
                  </a:lnTo>
                  <a:lnTo>
                    <a:pt x="582168" y="0"/>
                  </a:lnTo>
                  <a:lnTo>
                    <a:pt x="568998" y="3200"/>
                  </a:lnTo>
                  <a:lnTo>
                    <a:pt x="559117" y="11811"/>
                  </a:lnTo>
                  <a:lnTo>
                    <a:pt x="552373" y="24434"/>
                  </a:lnTo>
                  <a:lnTo>
                    <a:pt x="548640" y="39624"/>
                  </a:lnTo>
                  <a:lnTo>
                    <a:pt x="551688" y="39624"/>
                  </a:lnTo>
                  <a:lnTo>
                    <a:pt x="555320" y="30276"/>
                  </a:lnTo>
                  <a:lnTo>
                    <a:pt x="561403" y="23050"/>
                  </a:lnTo>
                  <a:lnTo>
                    <a:pt x="569468" y="18415"/>
                  </a:lnTo>
                  <a:lnTo>
                    <a:pt x="579120" y="16764"/>
                  </a:lnTo>
                  <a:lnTo>
                    <a:pt x="588238" y="19151"/>
                  </a:lnTo>
                  <a:lnTo>
                    <a:pt x="594931" y="25527"/>
                  </a:lnTo>
                  <a:lnTo>
                    <a:pt x="599046" y="34772"/>
                  </a:lnTo>
                  <a:lnTo>
                    <a:pt x="600456" y="45720"/>
                  </a:lnTo>
                  <a:lnTo>
                    <a:pt x="598284" y="62395"/>
                  </a:lnTo>
                  <a:lnTo>
                    <a:pt x="589978" y="80772"/>
                  </a:lnTo>
                  <a:lnTo>
                    <a:pt x="572808" y="104876"/>
                  </a:lnTo>
                  <a:lnTo>
                    <a:pt x="544068" y="138684"/>
                  </a:lnTo>
                  <a:lnTo>
                    <a:pt x="544068" y="141732"/>
                  </a:lnTo>
                  <a:lnTo>
                    <a:pt x="617220" y="141732"/>
                  </a:lnTo>
                  <a:lnTo>
                    <a:pt x="624840" y="114300"/>
                  </a:lnTo>
                  <a:close/>
                </a:path>
                <a:path w="899160" h="393700">
                  <a:moveTo>
                    <a:pt x="717804" y="73152"/>
                  </a:moveTo>
                  <a:lnTo>
                    <a:pt x="713968" y="40513"/>
                  </a:lnTo>
                  <a:lnTo>
                    <a:pt x="704278" y="17716"/>
                  </a:lnTo>
                  <a:lnTo>
                    <a:pt x="697992" y="11188"/>
                  </a:lnTo>
                  <a:lnTo>
                    <a:pt x="697992" y="65532"/>
                  </a:lnTo>
                  <a:lnTo>
                    <a:pt x="696823" y="96901"/>
                  </a:lnTo>
                  <a:lnTo>
                    <a:pt x="693229" y="119824"/>
                  </a:lnTo>
                  <a:lnTo>
                    <a:pt x="687057" y="133908"/>
                  </a:lnTo>
                  <a:lnTo>
                    <a:pt x="678180" y="138684"/>
                  </a:lnTo>
                  <a:lnTo>
                    <a:pt x="666889" y="131546"/>
                  </a:lnTo>
                  <a:lnTo>
                    <a:pt x="659892" y="114681"/>
                  </a:lnTo>
                  <a:lnTo>
                    <a:pt x="656310" y="94970"/>
                  </a:lnTo>
                  <a:lnTo>
                    <a:pt x="655320" y="79248"/>
                  </a:lnTo>
                  <a:lnTo>
                    <a:pt x="656958" y="47891"/>
                  </a:lnTo>
                  <a:lnTo>
                    <a:pt x="661606" y="24955"/>
                  </a:lnTo>
                  <a:lnTo>
                    <a:pt x="668820" y="10883"/>
                  </a:lnTo>
                  <a:lnTo>
                    <a:pt x="678180" y="6096"/>
                  </a:lnTo>
                  <a:lnTo>
                    <a:pt x="688987" y="13246"/>
                  </a:lnTo>
                  <a:lnTo>
                    <a:pt x="694944" y="30099"/>
                  </a:lnTo>
                  <a:lnTo>
                    <a:pt x="697458" y="49822"/>
                  </a:lnTo>
                  <a:lnTo>
                    <a:pt x="697992" y="65532"/>
                  </a:lnTo>
                  <a:lnTo>
                    <a:pt x="697992" y="11188"/>
                  </a:lnTo>
                  <a:lnTo>
                    <a:pt x="693102" y="6096"/>
                  </a:lnTo>
                  <a:lnTo>
                    <a:pt x="691438" y="4368"/>
                  </a:lnTo>
                  <a:lnTo>
                    <a:pt x="678180" y="0"/>
                  </a:lnTo>
                  <a:lnTo>
                    <a:pt x="664908" y="4368"/>
                  </a:lnTo>
                  <a:lnTo>
                    <a:pt x="652081" y="17716"/>
                  </a:lnTo>
                  <a:lnTo>
                    <a:pt x="642378" y="40513"/>
                  </a:lnTo>
                  <a:lnTo>
                    <a:pt x="638556" y="73152"/>
                  </a:lnTo>
                  <a:lnTo>
                    <a:pt x="642378" y="104686"/>
                  </a:lnTo>
                  <a:lnTo>
                    <a:pt x="652081" y="126492"/>
                  </a:lnTo>
                  <a:lnTo>
                    <a:pt x="664908" y="139166"/>
                  </a:lnTo>
                  <a:lnTo>
                    <a:pt x="678180" y="143256"/>
                  </a:lnTo>
                  <a:lnTo>
                    <a:pt x="691438" y="139166"/>
                  </a:lnTo>
                  <a:lnTo>
                    <a:pt x="691921" y="138684"/>
                  </a:lnTo>
                  <a:lnTo>
                    <a:pt x="704278" y="126492"/>
                  </a:lnTo>
                  <a:lnTo>
                    <a:pt x="713968" y="104686"/>
                  </a:lnTo>
                  <a:lnTo>
                    <a:pt x="717804" y="73152"/>
                  </a:lnTo>
                  <a:close/>
                </a:path>
                <a:path w="899160" h="393700">
                  <a:moveTo>
                    <a:pt x="807707" y="73152"/>
                  </a:moveTo>
                  <a:lnTo>
                    <a:pt x="804087" y="40513"/>
                  </a:lnTo>
                  <a:lnTo>
                    <a:pt x="794753" y="17716"/>
                  </a:lnTo>
                  <a:lnTo>
                    <a:pt x="790943" y="13728"/>
                  </a:lnTo>
                  <a:lnTo>
                    <a:pt x="790943" y="65532"/>
                  </a:lnTo>
                  <a:lnTo>
                    <a:pt x="789305" y="96901"/>
                  </a:lnTo>
                  <a:lnTo>
                    <a:pt x="784656" y="119824"/>
                  </a:lnTo>
                  <a:lnTo>
                    <a:pt x="777443" y="133908"/>
                  </a:lnTo>
                  <a:lnTo>
                    <a:pt x="768083" y="138684"/>
                  </a:lnTo>
                  <a:lnTo>
                    <a:pt x="757275" y="131546"/>
                  </a:lnTo>
                  <a:lnTo>
                    <a:pt x="751319" y="114681"/>
                  </a:lnTo>
                  <a:lnTo>
                    <a:pt x="748804" y="94970"/>
                  </a:lnTo>
                  <a:lnTo>
                    <a:pt x="748271" y="79248"/>
                  </a:lnTo>
                  <a:lnTo>
                    <a:pt x="749439" y="47891"/>
                  </a:lnTo>
                  <a:lnTo>
                    <a:pt x="753033" y="24955"/>
                  </a:lnTo>
                  <a:lnTo>
                    <a:pt x="759206" y="10883"/>
                  </a:lnTo>
                  <a:lnTo>
                    <a:pt x="768083" y="6096"/>
                  </a:lnTo>
                  <a:lnTo>
                    <a:pt x="780656" y="13246"/>
                  </a:lnTo>
                  <a:lnTo>
                    <a:pt x="787514" y="30099"/>
                  </a:lnTo>
                  <a:lnTo>
                    <a:pt x="790371" y="49822"/>
                  </a:lnTo>
                  <a:lnTo>
                    <a:pt x="790943" y="65532"/>
                  </a:lnTo>
                  <a:lnTo>
                    <a:pt x="790943" y="13728"/>
                  </a:lnTo>
                  <a:lnTo>
                    <a:pt x="783653" y="6096"/>
                  </a:lnTo>
                  <a:lnTo>
                    <a:pt x="781989" y="4368"/>
                  </a:lnTo>
                  <a:lnTo>
                    <a:pt x="768083" y="0"/>
                  </a:lnTo>
                  <a:lnTo>
                    <a:pt x="755065" y="4368"/>
                  </a:lnTo>
                  <a:lnTo>
                    <a:pt x="742746" y="17716"/>
                  </a:lnTo>
                  <a:lnTo>
                    <a:pt x="733590" y="40513"/>
                  </a:lnTo>
                  <a:lnTo>
                    <a:pt x="729983" y="73152"/>
                  </a:lnTo>
                  <a:lnTo>
                    <a:pt x="733590" y="104686"/>
                  </a:lnTo>
                  <a:lnTo>
                    <a:pt x="742746" y="126492"/>
                  </a:lnTo>
                  <a:lnTo>
                    <a:pt x="755065" y="139166"/>
                  </a:lnTo>
                  <a:lnTo>
                    <a:pt x="768083" y="143256"/>
                  </a:lnTo>
                  <a:lnTo>
                    <a:pt x="781989" y="139166"/>
                  </a:lnTo>
                  <a:lnTo>
                    <a:pt x="782472" y="138684"/>
                  </a:lnTo>
                  <a:lnTo>
                    <a:pt x="794753" y="126492"/>
                  </a:lnTo>
                  <a:lnTo>
                    <a:pt x="804087" y="104686"/>
                  </a:lnTo>
                  <a:lnTo>
                    <a:pt x="807707" y="73152"/>
                  </a:lnTo>
                  <a:close/>
                </a:path>
                <a:path w="899160" h="393700">
                  <a:moveTo>
                    <a:pt x="899147" y="73152"/>
                  </a:moveTo>
                  <a:lnTo>
                    <a:pt x="895337" y="40513"/>
                  </a:lnTo>
                  <a:lnTo>
                    <a:pt x="885812" y="17716"/>
                  </a:lnTo>
                  <a:lnTo>
                    <a:pt x="882383" y="14020"/>
                  </a:lnTo>
                  <a:lnTo>
                    <a:pt x="882383" y="65532"/>
                  </a:lnTo>
                  <a:lnTo>
                    <a:pt x="880986" y="96901"/>
                  </a:lnTo>
                  <a:lnTo>
                    <a:pt x="876858" y="119824"/>
                  </a:lnTo>
                  <a:lnTo>
                    <a:pt x="870178" y="133908"/>
                  </a:lnTo>
                  <a:lnTo>
                    <a:pt x="861047" y="138684"/>
                  </a:lnTo>
                  <a:lnTo>
                    <a:pt x="849363" y="131546"/>
                  </a:lnTo>
                  <a:lnTo>
                    <a:pt x="842949" y="114681"/>
                  </a:lnTo>
                  <a:lnTo>
                    <a:pt x="840270" y="94970"/>
                  </a:lnTo>
                  <a:lnTo>
                    <a:pt x="839711" y="79248"/>
                  </a:lnTo>
                  <a:lnTo>
                    <a:pt x="840905" y="47891"/>
                  </a:lnTo>
                  <a:lnTo>
                    <a:pt x="844664" y="24955"/>
                  </a:lnTo>
                  <a:lnTo>
                    <a:pt x="851293" y="10883"/>
                  </a:lnTo>
                  <a:lnTo>
                    <a:pt x="861047" y="6096"/>
                  </a:lnTo>
                  <a:lnTo>
                    <a:pt x="872096" y="13246"/>
                  </a:lnTo>
                  <a:lnTo>
                    <a:pt x="878573" y="30099"/>
                  </a:lnTo>
                  <a:lnTo>
                    <a:pt x="881621" y="49822"/>
                  </a:lnTo>
                  <a:lnTo>
                    <a:pt x="882383" y="65532"/>
                  </a:lnTo>
                  <a:lnTo>
                    <a:pt x="882383" y="14020"/>
                  </a:lnTo>
                  <a:lnTo>
                    <a:pt x="875042" y="6096"/>
                  </a:lnTo>
                  <a:lnTo>
                    <a:pt x="873429" y="4368"/>
                  </a:lnTo>
                  <a:lnTo>
                    <a:pt x="861047" y="0"/>
                  </a:lnTo>
                  <a:lnTo>
                    <a:pt x="847788" y="4368"/>
                  </a:lnTo>
                  <a:lnTo>
                    <a:pt x="834948" y="17716"/>
                  </a:lnTo>
                  <a:lnTo>
                    <a:pt x="825258" y="40513"/>
                  </a:lnTo>
                  <a:lnTo>
                    <a:pt x="821423" y="73152"/>
                  </a:lnTo>
                  <a:lnTo>
                    <a:pt x="825258" y="104686"/>
                  </a:lnTo>
                  <a:lnTo>
                    <a:pt x="834948" y="126492"/>
                  </a:lnTo>
                  <a:lnTo>
                    <a:pt x="847788" y="139166"/>
                  </a:lnTo>
                  <a:lnTo>
                    <a:pt x="861047" y="143256"/>
                  </a:lnTo>
                  <a:lnTo>
                    <a:pt x="873429" y="139166"/>
                  </a:lnTo>
                  <a:lnTo>
                    <a:pt x="873899" y="138684"/>
                  </a:lnTo>
                  <a:lnTo>
                    <a:pt x="885812" y="126492"/>
                  </a:lnTo>
                  <a:lnTo>
                    <a:pt x="895337" y="104686"/>
                  </a:lnTo>
                  <a:lnTo>
                    <a:pt x="899147" y="73152"/>
                  </a:lnTo>
                  <a:close/>
                </a:path>
              </a:pathLst>
            </a:custGeom>
            <a:solidFill>
              <a:srgbClr val="08080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8" name="object 68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3581399" y="4416551"/>
              <a:ext cx="126492" cy="137160"/>
            </a:xfrm>
            <a:prstGeom prst="rect">
              <a:avLst/>
            </a:prstGeom>
          </p:spPr>
        </p:pic>
      </p:grpSp>
      <p:grpSp>
        <p:nvGrpSpPr>
          <p:cNvPr id="69" name="object 69"/>
          <p:cNvGrpSpPr/>
          <p:nvPr/>
        </p:nvGrpSpPr>
        <p:grpSpPr>
          <a:xfrm>
            <a:off x="4402073" y="4059173"/>
            <a:ext cx="883919" cy="584200"/>
            <a:chOff x="4402073" y="4059173"/>
            <a:chExt cx="883919" cy="584200"/>
          </a:xfrm>
        </p:grpSpPr>
        <p:sp>
          <p:nvSpPr>
            <p:cNvPr id="70" name="object 70"/>
            <p:cNvSpPr/>
            <p:nvPr/>
          </p:nvSpPr>
          <p:spPr>
            <a:xfrm>
              <a:off x="4407407" y="4064507"/>
              <a:ext cx="873760" cy="573405"/>
            </a:xfrm>
            <a:custGeom>
              <a:avLst/>
              <a:gdLst/>
              <a:ahLst/>
              <a:cxnLst/>
              <a:rect l="l" t="t" r="r" b="b"/>
              <a:pathLst>
                <a:path w="873760" h="573404">
                  <a:moveTo>
                    <a:pt x="873252" y="573024"/>
                  </a:moveTo>
                  <a:lnTo>
                    <a:pt x="0" y="573024"/>
                  </a:lnTo>
                  <a:lnTo>
                    <a:pt x="0" y="0"/>
                  </a:lnTo>
                  <a:lnTo>
                    <a:pt x="873252" y="0"/>
                  </a:lnTo>
                  <a:lnTo>
                    <a:pt x="873252" y="573024"/>
                  </a:lnTo>
                  <a:close/>
                </a:path>
              </a:pathLst>
            </a:custGeom>
            <a:solidFill>
              <a:srgbClr val="BAD8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4407407" y="4064507"/>
              <a:ext cx="873760" cy="573405"/>
            </a:xfrm>
            <a:custGeom>
              <a:avLst/>
              <a:gdLst/>
              <a:ahLst/>
              <a:cxnLst/>
              <a:rect l="l" t="t" r="r" b="b"/>
              <a:pathLst>
                <a:path w="873760" h="573404">
                  <a:moveTo>
                    <a:pt x="0" y="0"/>
                  </a:moveTo>
                  <a:lnTo>
                    <a:pt x="873252" y="0"/>
                  </a:lnTo>
                  <a:lnTo>
                    <a:pt x="873252" y="573024"/>
                  </a:lnTo>
                  <a:lnTo>
                    <a:pt x="0" y="573024"/>
                  </a:lnTo>
                  <a:lnTo>
                    <a:pt x="0" y="0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4498847" y="4160519"/>
              <a:ext cx="45720" cy="142240"/>
            </a:xfrm>
            <a:custGeom>
              <a:avLst/>
              <a:gdLst/>
              <a:ahLst/>
              <a:cxnLst/>
              <a:rect l="l" t="t" r="r" b="b"/>
              <a:pathLst>
                <a:path w="45720" h="142239">
                  <a:moveTo>
                    <a:pt x="45719" y="141731"/>
                  </a:moveTo>
                  <a:lnTo>
                    <a:pt x="1524" y="141731"/>
                  </a:lnTo>
                  <a:lnTo>
                    <a:pt x="1524" y="138683"/>
                  </a:lnTo>
                  <a:lnTo>
                    <a:pt x="15240" y="138683"/>
                  </a:lnTo>
                  <a:lnTo>
                    <a:pt x="16764" y="135635"/>
                  </a:lnTo>
                  <a:lnTo>
                    <a:pt x="16764" y="22859"/>
                  </a:lnTo>
                  <a:lnTo>
                    <a:pt x="15240" y="18287"/>
                  </a:lnTo>
                  <a:lnTo>
                    <a:pt x="3048" y="18287"/>
                  </a:lnTo>
                  <a:lnTo>
                    <a:pt x="0" y="19811"/>
                  </a:lnTo>
                  <a:lnTo>
                    <a:pt x="0" y="18287"/>
                  </a:lnTo>
                  <a:lnTo>
                    <a:pt x="28956" y="0"/>
                  </a:lnTo>
                  <a:lnTo>
                    <a:pt x="32004" y="0"/>
                  </a:lnTo>
                  <a:lnTo>
                    <a:pt x="32004" y="114299"/>
                  </a:lnTo>
                  <a:lnTo>
                    <a:pt x="32218" y="125825"/>
                  </a:lnTo>
                  <a:lnTo>
                    <a:pt x="33718" y="133349"/>
                  </a:lnTo>
                  <a:lnTo>
                    <a:pt x="37790" y="137445"/>
                  </a:lnTo>
                  <a:lnTo>
                    <a:pt x="45719" y="138683"/>
                  </a:lnTo>
                  <a:lnTo>
                    <a:pt x="45719" y="141731"/>
                  </a:lnTo>
                  <a:close/>
                </a:path>
              </a:pathLst>
            </a:custGeom>
            <a:solidFill>
              <a:srgbClr val="08080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4568951" y="4172711"/>
              <a:ext cx="106680" cy="123825"/>
            </a:xfrm>
            <a:custGeom>
              <a:avLst/>
              <a:gdLst/>
              <a:ahLst/>
              <a:cxnLst/>
              <a:rect l="l" t="t" r="r" b="b"/>
              <a:pathLst>
                <a:path w="106679" h="123825">
                  <a:moveTo>
                    <a:pt x="99059" y="123443"/>
                  </a:moveTo>
                  <a:lnTo>
                    <a:pt x="53339" y="68579"/>
                  </a:lnTo>
                  <a:lnTo>
                    <a:pt x="6095" y="123443"/>
                  </a:lnTo>
                  <a:lnTo>
                    <a:pt x="0" y="115823"/>
                  </a:lnTo>
                  <a:lnTo>
                    <a:pt x="47243" y="62483"/>
                  </a:lnTo>
                  <a:lnTo>
                    <a:pt x="0" y="7619"/>
                  </a:lnTo>
                  <a:lnTo>
                    <a:pt x="6095" y="0"/>
                  </a:lnTo>
                  <a:lnTo>
                    <a:pt x="53339" y="54863"/>
                  </a:lnTo>
                  <a:lnTo>
                    <a:pt x="99059" y="0"/>
                  </a:lnTo>
                  <a:lnTo>
                    <a:pt x="106679" y="7619"/>
                  </a:lnTo>
                  <a:lnTo>
                    <a:pt x="57911" y="62483"/>
                  </a:lnTo>
                  <a:lnTo>
                    <a:pt x="106679" y="115823"/>
                  </a:lnTo>
                  <a:lnTo>
                    <a:pt x="99059" y="12344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4680204" y="4160519"/>
              <a:ext cx="532130" cy="143510"/>
            </a:xfrm>
            <a:custGeom>
              <a:avLst/>
              <a:gdLst/>
              <a:ahLst/>
              <a:cxnLst/>
              <a:rect l="l" t="t" r="r" b="b"/>
              <a:pathLst>
                <a:path w="532129" h="143510">
                  <a:moveTo>
                    <a:pt x="103632" y="106692"/>
                  </a:moveTo>
                  <a:lnTo>
                    <a:pt x="99060" y="106692"/>
                  </a:lnTo>
                  <a:lnTo>
                    <a:pt x="92583" y="119329"/>
                  </a:lnTo>
                  <a:lnTo>
                    <a:pt x="86106" y="127838"/>
                  </a:lnTo>
                  <a:lnTo>
                    <a:pt x="78486" y="132613"/>
                  </a:lnTo>
                  <a:lnTo>
                    <a:pt x="68580" y="134124"/>
                  </a:lnTo>
                  <a:lnTo>
                    <a:pt x="36576" y="134124"/>
                  </a:lnTo>
                  <a:lnTo>
                    <a:pt x="33528" y="132600"/>
                  </a:lnTo>
                  <a:lnTo>
                    <a:pt x="33528" y="73164"/>
                  </a:lnTo>
                  <a:lnTo>
                    <a:pt x="57912" y="73164"/>
                  </a:lnTo>
                  <a:lnTo>
                    <a:pt x="66814" y="73685"/>
                  </a:lnTo>
                  <a:lnTo>
                    <a:pt x="73152" y="76212"/>
                  </a:lnTo>
                  <a:lnTo>
                    <a:pt x="77190" y="82156"/>
                  </a:lnTo>
                  <a:lnTo>
                    <a:pt x="79248" y="92976"/>
                  </a:lnTo>
                  <a:lnTo>
                    <a:pt x="82296" y="92976"/>
                  </a:lnTo>
                  <a:lnTo>
                    <a:pt x="82296" y="45732"/>
                  </a:lnTo>
                  <a:lnTo>
                    <a:pt x="79248" y="45732"/>
                  </a:lnTo>
                  <a:lnTo>
                    <a:pt x="77190" y="56540"/>
                  </a:lnTo>
                  <a:lnTo>
                    <a:pt x="73152" y="62496"/>
                  </a:lnTo>
                  <a:lnTo>
                    <a:pt x="66814" y="65011"/>
                  </a:lnTo>
                  <a:lnTo>
                    <a:pt x="57912" y="65544"/>
                  </a:lnTo>
                  <a:lnTo>
                    <a:pt x="33528" y="65544"/>
                  </a:lnTo>
                  <a:lnTo>
                    <a:pt x="33528" y="10680"/>
                  </a:lnTo>
                  <a:lnTo>
                    <a:pt x="64008" y="10680"/>
                  </a:lnTo>
                  <a:lnTo>
                    <a:pt x="74485" y="11252"/>
                  </a:lnTo>
                  <a:lnTo>
                    <a:pt x="81534" y="14109"/>
                  </a:lnTo>
                  <a:lnTo>
                    <a:pt x="86296" y="20967"/>
                  </a:lnTo>
                  <a:lnTo>
                    <a:pt x="89916" y="33540"/>
                  </a:lnTo>
                  <a:lnTo>
                    <a:pt x="92964" y="33540"/>
                  </a:lnTo>
                  <a:lnTo>
                    <a:pt x="91440" y="4584"/>
                  </a:lnTo>
                  <a:lnTo>
                    <a:pt x="0" y="4584"/>
                  </a:lnTo>
                  <a:lnTo>
                    <a:pt x="0" y="9156"/>
                  </a:lnTo>
                  <a:lnTo>
                    <a:pt x="9690" y="9918"/>
                  </a:lnTo>
                  <a:lnTo>
                    <a:pt x="14668" y="12966"/>
                  </a:lnTo>
                  <a:lnTo>
                    <a:pt x="16497" y="19443"/>
                  </a:lnTo>
                  <a:lnTo>
                    <a:pt x="16764" y="30492"/>
                  </a:lnTo>
                  <a:lnTo>
                    <a:pt x="16764" y="114312"/>
                  </a:lnTo>
                  <a:lnTo>
                    <a:pt x="16497" y="125831"/>
                  </a:lnTo>
                  <a:lnTo>
                    <a:pt x="14668" y="133362"/>
                  </a:lnTo>
                  <a:lnTo>
                    <a:pt x="9690" y="137452"/>
                  </a:lnTo>
                  <a:lnTo>
                    <a:pt x="0" y="138696"/>
                  </a:lnTo>
                  <a:lnTo>
                    <a:pt x="0" y="141744"/>
                  </a:lnTo>
                  <a:lnTo>
                    <a:pt x="92964" y="141744"/>
                  </a:lnTo>
                  <a:lnTo>
                    <a:pt x="103632" y="106692"/>
                  </a:lnTo>
                  <a:close/>
                </a:path>
                <a:path w="532129" h="143510">
                  <a:moveTo>
                    <a:pt x="236207" y="4572"/>
                  </a:moveTo>
                  <a:lnTo>
                    <a:pt x="198107" y="4572"/>
                  </a:lnTo>
                  <a:lnTo>
                    <a:pt x="198107" y="9144"/>
                  </a:lnTo>
                  <a:lnTo>
                    <a:pt x="205727" y="9144"/>
                  </a:lnTo>
                  <a:lnTo>
                    <a:pt x="211823" y="10668"/>
                  </a:lnTo>
                  <a:lnTo>
                    <a:pt x="211823" y="22860"/>
                  </a:lnTo>
                  <a:lnTo>
                    <a:pt x="207251" y="36576"/>
                  </a:lnTo>
                  <a:lnTo>
                    <a:pt x="179819" y="114300"/>
                  </a:lnTo>
                  <a:lnTo>
                    <a:pt x="150863" y="36576"/>
                  </a:lnTo>
                  <a:lnTo>
                    <a:pt x="149339" y="30480"/>
                  </a:lnTo>
                  <a:lnTo>
                    <a:pt x="146291" y="22860"/>
                  </a:lnTo>
                  <a:lnTo>
                    <a:pt x="146291" y="9144"/>
                  </a:lnTo>
                  <a:lnTo>
                    <a:pt x="156959" y="9144"/>
                  </a:lnTo>
                  <a:lnTo>
                    <a:pt x="156959" y="4572"/>
                  </a:lnTo>
                  <a:lnTo>
                    <a:pt x="109715" y="4572"/>
                  </a:lnTo>
                  <a:lnTo>
                    <a:pt x="109715" y="9144"/>
                  </a:lnTo>
                  <a:lnTo>
                    <a:pt x="117932" y="10502"/>
                  </a:lnTo>
                  <a:lnTo>
                    <a:pt x="122859" y="14287"/>
                  </a:lnTo>
                  <a:lnTo>
                    <a:pt x="125793" y="20078"/>
                  </a:lnTo>
                  <a:lnTo>
                    <a:pt x="128003" y="27432"/>
                  </a:lnTo>
                  <a:lnTo>
                    <a:pt x="173723" y="143256"/>
                  </a:lnTo>
                  <a:lnTo>
                    <a:pt x="176771" y="143256"/>
                  </a:lnTo>
                  <a:lnTo>
                    <a:pt x="217919" y="30480"/>
                  </a:lnTo>
                  <a:lnTo>
                    <a:pt x="220573" y="22656"/>
                  </a:lnTo>
                  <a:lnTo>
                    <a:pt x="224205" y="15811"/>
                  </a:lnTo>
                  <a:lnTo>
                    <a:pt x="229285" y="10985"/>
                  </a:lnTo>
                  <a:lnTo>
                    <a:pt x="236207" y="9144"/>
                  </a:lnTo>
                  <a:lnTo>
                    <a:pt x="236207" y="4572"/>
                  </a:lnTo>
                  <a:close/>
                </a:path>
                <a:path w="532129" h="143510">
                  <a:moveTo>
                    <a:pt x="268224" y="86880"/>
                  </a:moveTo>
                  <a:lnTo>
                    <a:pt x="222491" y="86880"/>
                  </a:lnTo>
                  <a:lnTo>
                    <a:pt x="222491" y="102108"/>
                  </a:lnTo>
                  <a:lnTo>
                    <a:pt x="268224" y="102108"/>
                  </a:lnTo>
                  <a:lnTo>
                    <a:pt x="268224" y="86880"/>
                  </a:lnTo>
                  <a:close/>
                </a:path>
                <a:path w="532129" h="143510">
                  <a:moveTo>
                    <a:pt x="400812" y="71628"/>
                  </a:moveTo>
                  <a:lnTo>
                    <a:pt x="399351" y="55562"/>
                  </a:lnTo>
                  <a:lnTo>
                    <a:pt x="394906" y="40195"/>
                  </a:lnTo>
                  <a:lnTo>
                    <a:pt x="387299" y="26847"/>
                  </a:lnTo>
                  <a:lnTo>
                    <a:pt x="379476" y="19596"/>
                  </a:lnTo>
                  <a:lnTo>
                    <a:pt x="379476" y="73152"/>
                  </a:lnTo>
                  <a:lnTo>
                    <a:pt x="376377" y="96824"/>
                  </a:lnTo>
                  <a:lnTo>
                    <a:pt x="367284" y="116205"/>
                  </a:lnTo>
                  <a:lnTo>
                    <a:pt x="352463" y="129311"/>
                  </a:lnTo>
                  <a:lnTo>
                    <a:pt x="332232" y="134112"/>
                  </a:lnTo>
                  <a:lnTo>
                    <a:pt x="320040" y="134112"/>
                  </a:lnTo>
                  <a:lnTo>
                    <a:pt x="313944" y="132588"/>
                  </a:lnTo>
                  <a:lnTo>
                    <a:pt x="313944" y="13716"/>
                  </a:lnTo>
                  <a:lnTo>
                    <a:pt x="326136" y="10668"/>
                  </a:lnTo>
                  <a:lnTo>
                    <a:pt x="332232" y="10668"/>
                  </a:lnTo>
                  <a:lnTo>
                    <a:pt x="352463" y="15506"/>
                  </a:lnTo>
                  <a:lnTo>
                    <a:pt x="367284" y="28765"/>
                  </a:lnTo>
                  <a:lnTo>
                    <a:pt x="376377" y="48602"/>
                  </a:lnTo>
                  <a:lnTo>
                    <a:pt x="379476" y="73152"/>
                  </a:lnTo>
                  <a:lnTo>
                    <a:pt x="379476" y="19596"/>
                  </a:lnTo>
                  <a:lnTo>
                    <a:pt x="376428" y="16764"/>
                  </a:lnTo>
                  <a:lnTo>
                    <a:pt x="366674" y="10668"/>
                  </a:lnTo>
                  <a:lnTo>
                    <a:pt x="365163" y="9715"/>
                  </a:lnTo>
                  <a:lnTo>
                    <a:pt x="352615" y="6096"/>
                  </a:lnTo>
                  <a:lnTo>
                    <a:pt x="339775" y="4762"/>
                  </a:lnTo>
                  <a:lnTo>
                    <a:pt x="327660" y="4572"/>
                  </a:lnTo>
                  <a:lnTo>
                    <a:pt x="278892" y="4572"/>
                  </a:lnTo>
                  <a:lnTo>
                    <a:pt x="278892" y="9144"/>
                  </a:lnTo>
                  <a:lnTo>
                    <a:pt x="288582" y="9906"/>
                  </a:lnTo>
                  <a:lnTo>
                    <a:pt x="293560" y="12954"/>
                  </a:lnTo>
                  <a:lnTo>
                    <a:pt x="295389" y="19431"/>
                  </a:lnTo>
                  <a:lnTo>
                    <a:pt x="295567" y="26847"/>
                  </a:lnTo>
                  <a:lnTo>
                    <a:pt x="295503" y="120967"/>
                  </a:lnTo>
                  <a:lnTo>
                    <a:pt x="295389" y="125831"/>
                  </a:lnTo>
                  <a:lnTo>
                    <a:pt x="293560" y="133350"/>
                  </a:lnTo>
                  <a:lnTo>
                    <a:pt x="288582" y="137452"/>
                  </a:lnTo>
                  <a:lnTo>
                    <a:pt x="278892" y="138684"/>
                  </a:lnTo>
                  <a:lnTo>
                    <a:pt x="278892" y="141732"/>
                  </a:lnTo>
                  <a:lnTo>
                    <a:pt x="335280" y="141732"/>
                  </a:lnTo>
                  <a:lnTo>
                    <a:pt x="363512" y="136144"/>
                  </a:lnTo>
                  <a:lnTo>
                    <a:pt x="366255" y="134112"/>
                  </a:lnTo>
                  <a:lnTo>
                    <a:pt x="384048" y="120967"/>
                  </a:lnTo>
                  <a:lnTo>
                    <a:pt x="396570" y="98666"/>
                  </a:lnTo>
                  <a:lnTo>
                    <a:pt x="400812" y="71628"/>
                  </a:lnTo>
                  <a:close/>
                </a:path>
                <a:path w="532129" h="143510">
                  <a:moveTo>
                    <a:pt x="531863" y="73152"/>
                  </a:moveTo>
                  <a:lnTo>
                    <a:pt x="527964" y="45008"/>
                  </a:lnTo>
                  <a:lnTo>
                    <a:pt x="516623" y="21717"/>
                  </a:lnTo>
                  <a:lnTo>
                    <a:pt x="512051" y="17729"/>
                  </a:lnTo>
                  <a:lnTo>
                    <a:pt x="512051" y="73152"/>
                  </a:lnTo>
                  <a:lnTo>
                    <a:pt x="510171" y="96901"/>
                  </a:lnTo>
                  <a:lnTo>
                    <a:pt x="503859" y="117919"/>
                  </a:lnTo>
                  <a:lnTo>
                    <a:pt x="492125" y="132956"/>
                  </a:lnTo>
                  <a:lnTo>
                    <a:pt x="473951" y="138684"/>
                  </a:lnTo>
                  <a:lnTo>
                    <a:pt x="454901" y="132956"/>
                  </a:lnTo>
                  <a:lnTo>
                    <a:pt x="442709" y="117919"/>
                  </a:lnTo>
                  <a:lnTo>
                    <a:pt x="436232" y="96901"/>
                  </a:lnTo>
                  <a:lnTo>
                    <a:pt x="434327" y="73152"/>
                  </a:lnTo>
                  <a:lnTo>
                    <a:pt x="436232" y="49657"/>
                  </a:lnTo>
                  <a:lnTo>
                    <a:pt x="442709" y="29146"/>
                  </a:lnTo>
                  <a:lnTo>
                    <a:pt x="454901" y="14655"/>
                  </a:lnTo>
                  <a:lnTo>
                    <a:pt x="473951" y="9144"/>
                  </a:lnTo>
                  <a:lnTo>
                    <a:pt x="492125" y="14655"/>
                  </a:lnTo>
                  <a:lnTo>
                    <a:pt x="503859" y="29146"/>
                  </a:lnTo>
                  <a:lnTo>
                    <a:pt x="510171" y="49657"/>
                  </a:lnTo>
                  <a:lnTo>
                    <a:pt x="512051" y="73152"/>
                  </a:lnTo>
                  <a:lnTo>
                    <a:pt x="512051" y="17729"/>
                  </a:lnTo>
                  <a:lnTo>
                    <a:pt x="502208" y="9144"/>
                  </a:lnTo>
                  <a:lnTo>
                    <a:pt x="498436" y="5867"/>
                  </a:lnTo>
                  <a:lnTo>
                    <a:pt x="473951" y="0"/>
                  </a:lnTo>
                  <a:lnTo>
                    <a:pt x="449884" y="5867"/>
                  </a:lnTo>
                  <a:lnTo>
                    <a:pt x="431088" y="21717"/>
                  </a:lnTo>
                  <a:lnTo>
                    <a:pt x="418884" y="45008"/>
                  </a:lnTo>
                  <a:lnTo>
                    <a:pt x="414515" y="73152"/>
                  </a:lnTo>
                  <a:lnTo>
                    <a:pt x="418884" y="99542"/>
                  </a:lnTo>
                  <a:lnTo>
                    <a:pt x="431088" y="121920"/>
                  </a:lnTo>
                  <a:lnTo>
                    <a:pt x="449884" y="137452"/>
                  </a:lnTo>
                  <a:lnTo>
                    <a:pt x="473951" y="143256"/>
                  </a:lnTo>
                  <a:lnTo>
                    <a:pt x="493217" y="138684"/>
                  </a:lnTo>
                  <a:lnTo>
                    <a:pt x="498436" y="137452"/>
                  </a:lnTo>
                  <a:lnTo>
                    <a:pt x="516623" y="121920"/>
                  </a:lnTo>
                  <a:lnTo>
                    <a:pt x="527964" y="99542"/>
                  </a:lnTo>
                  <a:lnTo>
                    <a:pt x="531863" y="73152"/>
                  </a:lnTo>
                  <a:close/>
                </a:path>
              </a:pathLst>
            </a:custGeom>
            <a:solidFill>
              <a:srgbClr val="08080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5" name="object 75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4634484" y="4408931"/>
              <a:ext cx="243840" cy="146303"/>
            </a:xfrm>
            <a:prstGeom prst="rect">
              <a:avLst/>
            </a:prstGeom>
          </p:spPr>
        </p:pic>
        <p:sp>
          <p:nvSpPr>
            <p:cNvPr id="76" name="object 76"/>
            <p:cNvSpPr/>
            <p:nvPr/>
          </p:nvSpPr>
          <p:spPr>
            <a:xfrm>
              <a:off x="4898135" y="4533899"/>
              <a:ext cx="18415" cy="21590"/>
            </a:xfrm>
            <a:custGeom>
              <a:avLst/>
              <a:gdLst/>
              <a:ahLst/>
              <a:cxnLst/>
              <a:rect l="l" t="t" r="r" b="b"/>
              <a:pathLst>
                <a:path w="18414" h="21589">
                  <a:moveTo>
                    <a:pt x="15240" y="21336"/>
                  </a:moveTo>
                  <a:lnTo>
                    <a:pt x="7620" y="21336"/>
                  </a:lnTo>
                  <a:lnTo>
                    <a:pt x="3048" y="21336"/>
                  </a:lnTo>
                  <a:lnTo>
                    <a:pt x="0" y="16764"/>
                  </a:lnTo>
                  <a:lnTo>
                    <a:pt x="0" y="3048"/>
                  </a:lnTo>
                  <a:lnTo>
                    <a:pt x="3048" y="0"/>
                  </a:lnTo>
                  <a:lnTo>
                    <a:pt x="15240" y="0"/>
                  </a:lnTo>
                  <a:lnTo>
                    <a:pt x="18288" y="3048"/>
                  </a:lnTo>
                  <a:lnTo>
                    <a:pt x="18288" y="16764"/>
                  </a:lnTo>
                  <a:lnTo>
                    <a:pt x="15240" y="21336"/>
                  </a:lnTo>
                  <a:close/>
                </a:path>
              </a:pathLst>
            </a:custGeom>
            <a:solidFill>
              <a:srgbClr val="08080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7" name="object 77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4981956" y="4411980"/>
              <a:ext cx="77724" cy="143256"/>
            </a:xfrm>
            <a:prstGeom prst="rect">
              <a:avLst/>
            </a:prstGeom>
          </p:spPr>
        </p:pic>
      </p:grpSp>
      <p:grpSp>
        <p:nvGrpSpPr>
          <p:cNvPr id="78" name="object 78"/>
          <p:cNvGrpSpPr/>
          <p:nvPr/>
        </p:nvGrpSpPr>
        <p:grpSpPr>
          <a:xfrm>
            <a:off x="4464558" y="3201162"/>
            <a:ext cx="759460" cy="584200"/>
            <a:chOff x="4464558" y="3201162"/>
            <a:chExt cx="759460" cy="584200"/>
          </a:xfrm>
        </p:grpSpPr>
        <p:sp>
          <p:nvSpPr>
            <p:cNvPr id="79" name="object 79"/>
            <p:cNvSpPr/>
            <p:nvPr/>
          </p:nvSpPr>
          <p:spPr>
            <a:xfrm>
              <a:off x="4469892" y="3206496"/>
              <a:ext cx="748665" cy="573405"/>
            </a:xfrm>
            <a:custGeom>
              <a:avLst/>
              <a:gdLst/>
              <a:ahLst/>
              <a:cxnLst/>
              <a:rect l="l" t="t" r="r" b="b"/>
              <a:pathLst>
                <a:path w="748664" h="573404">
                  <a:moveTo>
                    <a:pt x="748284" y="573023"/>
                  </a:moveTo>
                  <a:lnTo>
                    <a:pt x="0" y="573023"/>
                  </a:lnTo>
                  <a:lnTo>
                    <a:pt x="0" y="0"/>
                  </a:lnTo>
                  <a:lnTo>
                    <a:pt x="748284" y="0"/>
                  </a:lnTo>
                  <a:lnTo>
                    <a:pt x="748284" y="573023"/>
                  </a:lnTo>
                  <a:close/>
                </a:path>
              </a:pathLst>
            </a:custGeom>
            <a:solidFill>
              <a:srgbClr val="425D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4469892" y="3206496"/>
              <a:ext cx="748665" cy="573405"/>
            </a:xfrm>
            <a:custGeom>
              <a:avLst/>
              <a:gdLst/>
              <a:ahLst/>
              <a:cxnLst/>
              <a:rect l="l" t="t" r="r" b="b"/>
              <a:pathLst>
                <a:path w="748664" h="573404">
                  <a:moveTo>
                    <a:pt x="0" y="0"/>
                  </a:moveTo>
                  <a:lnTo>
                    <a:pt x="748284" y="0"/>
                  </a:lnTo>
                  <a:lnTo>
                    <a:pt x="748284" y="573023"/>
                  </a:lnTo>
                  <a:lnTo>
                    <a:pt x="0" y="573023"/>
                  </a:lnTo>
                  <a:lnTo>
                    <a:pt x="0" y="0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4485119" y="3416820"/>
              <a:ext cx="716280" cy="143510"/>
            </a:xfrm>
            <a:custGeom>
              <a:avLst/>
              <a:gdLst/>
              <a:ahLst/>
              <a:cxnLst/>
              <a:rect l="l" t="t" r="r" b="b"/>
              <a:pathLst>
                <a:path w="716279" h="143510">
                  <a:moveTo>
                    <a:pt x="167640" y="3048"/>
                  </a:moveTo>
                  <a:lnTo>
                    <a:pt x="132588" y="3048"/>
                  </a:lnTo>
                  <a:lnTo>
                    <a:pt x="132588" y="7620"/>
                  </a:lnTo>
                  <a:lnTo>
                    <a:pt x="146304" y="7620"/>
                  </a:lnTo>
                  <a:lnTo>
                    <a:pt x="146304" y="21336"/>
                  </a:lnTo>
                  <a:lnTo>
                    <a:pt x="141732" y="30480"/>
                  </a:lnTo>
                  <a:lnTo>
                    <a:pt x="140208" y="35052"/>
                  </a:lnTo>
                  <a:lnTo>
                    <a:pt x="118872" y="106680"/>
                  </a:lnTo>
                  <a:lnTo>
                    <a:pt x="96012" y="36576"/>
                  </a:lnTo>
                  <a:lnTo>
                    <a:pt x="94488" y="30480"/>
                  </a:lnTo>
                  <a:lnTo>
                    <a:pt x="91440" y="21336"/>
                  </a:lnTo>
                  <a:lnTo>
                    <a:pt x="91440" y="7620"/>
                  </a:lnTo>
                  <a:lnTo>
                    <a:pt x="105156" y="7620"/>
                  </a:lnTo>
                  <a:lnTo>
                    <a:pt x="105156" y="3048"/>
                  </a:lnTo>
                  <a:lnTo>
                    <a:pt x="57912" y="3048"/>
                  </a:lnTo>
                  <a:lnTo>
                    <a:pt x="57912" y="7620"/>
                  </a:lnTo>
                  <a:lnTo>
                    <a:pt x="65278" y="8991"/>
                  </a:lnTo>
                  <a:lnTo>
                    <a:pt x="69913" y="12954"/>
                  </a:lnTo>
                  <a:lnTo>
                    <a:pt x="73139" y="19189"/>
                  </a:lnTo>
                  <a:lnTo>
                    <a:pt x="76200" y="27432"/>
                  </a:lnTo>
                  <a:lnTo>
                    <a:pt x="80772" y="42672"/>
                  </a:lnTo>
                  <a:lnTo>
                    <a:pt x="62484" y="106680"/>
                  </a:lnTo>
                  <a:lnTo>
                    <a:pt x="59436" y="106680"/>
                  </a:lnTo>
                  <a:lnTo>
                    <a:pt x="36576" y="27432"/>
                  </a:lnTo>
                  <a:lnTo>
                    <a:pt x="36576" y="22860"/>
                  </a:lnTo>
                  <a:lnTo>
                    <a:pt x="33528" y="19812"/>
                  </a:lnTo>
                  <a:lnTo>
                    <a:pt x="33528" y="7620"/>
                  </a:lnTo>
                  <a:lnTo>
                    <a:pt x="44196" y="7620"/>
                  </a:lnTo>
                  <a:lnTo>
                    <a:pt x="44196" y="3048"/>
                  </a:lnTo>
                  <a:lnTo>
                    <a:pt x="0" y="3048"/>
                  </a:lnTo>
                  <a:lnTo>
                    <a:pt x="0" y="7620"/>
                  </a:lnTo>
                  <a:lnTo>
                    <a:pt x="12192" y="7620"/>
                  </a:lnTo>
                  <a:lnTo>
                    <a:pt x="13716" y="10668"/>
                  </a:lnTo>
                  <a:lnTo>
                    <a:pt x="16764" y="24384"/>
                  </a:lnTo>
                  <a:lnTo>
                    <a:pt x="54864" y="143256"/>
                  </a:lnTo>
                  <a:lnTo>
                    <a:pt x="57912" y="143256"/>
                  </a:lnTo>
                  <a:lnTo>
                    <a:pt x="83820" y="56388"/>
                  </a:lnTo>
                  <a:lnTo>
                    <a:pt x="85344" y="56388"/>
                  </a:lnTo>
                  <a:lnTo>
                    <a:pt x="112776" y="143256"/>
                  </a:lnTo>
                  <a:lnTo>
                    <a:pt x="117348" y="143256"/>
                  </a:lnTo>
                  <a:lnTo>
                    <a:pt x="150876" y="28956"/>
                  </a:lnTo>
                  <a:lnTo>
                    <a:pt x="153073" y="20472"/>
                  </a:lnTo>
                  <a:lnTo>
                    <a:pt x="155829" y="13716"/>
                  </a:lnTo>
                  <a:lnTo>
                    <a:pt x="160312" y="9232"/>
                  </a:lnTo>
                  <a:lnTo>
                    <a:pt x="167640" y="7620"/>
                  </a:lnTo>
                  <a:lnTo>
                    <a:pt x="167640" y="3048"/>
                  </a:lnTo>
                  <a:close/>
                </a:path>
                <a:path w="716279" h="143510">
                  <a:moveTo>
                    <a:pt x="286524" y="106680"/>
                  </a:moveTo>
                  <a:lnTo>
                    <a:pt x="281952" y="105156"/>
                  </a:lnTo>
                  <a:lnTo>
                    <a:pt x="274713" y="118033"/>
                  </a:lnTo>
                  <a:lnTo>
                    <a:pt x="266331" y="127063"/>
                  </a:lnTo>
                  <a:lnTo>
                    <a:pt x="256235" y="132372"/>
                  </a:lnTo>
                  <a:lnTo>
                    <a:pt x="243852" y="134112"/>
                  </a:lnTo>
                  <a:lnTo>
                    <a:pt x="227698" y="131038"/>
                  </a:lnTo>
                  <a:lnTo>
                    <a:pt x="212991" y="120967"/>
                  </a:lnTo>
                  <a:lnTo>
                    <a:pt x="202272" y="102603"/>
                  </a:lnTo>
                  <a:lnTo>
                    <a:pt x="198132" y="74676"/>
                  </a:lnTo>
                  <a:lnTo>
                    <a:pt x="201345" y="44907"/>
                  </a:lnTo>
                  <a:lnTo>
                    <a:pt x="210134" y="24003"/>
                  </a:lnTo>
                  <a:lnTo>
                    <a:pt x="223202" y="11658"/>
                  </a:lnTo>
                  <a:lnTo>
                    <a:pt x="239280" y="7620"/>
                  </a:lnTo>
                  <a:lnTo>
                    <a:pt x="254495" y="10375"/>
                  </a:lnTo>
                  <a:lnTo>
                    <a:pt x="266141" y="18288"/>
                  </a:lnTo>
                  <a:lnTo>
                    <a:pt x="274637" y="30759"/>
                  </a:lnTo>
                  <a:lnTo>
                    <a:pt x="280428" y="47244"/>
                  </a:lnTo>
                  <a:lnTo>
                    <a:pt x="281952" y="47244"/>
                  </a:lnTo>
                  <a:lnTo>
                    <a:pt x="280720" y="9144"/>
                  </a:lnTo>
                  <a:lnTo>
                    <a:pt x="280428" y="0"/>
                  </a:lnTo>
                  <a:lnTo>
                    <a:pt x="277380" y="0"/>
                  </a:lnTo>
                  <a:lnTo>
                    <a:pt x="275856" y="3048"/>
                  </a:lnTo>
                  <a:lnTo>
                    <a:pt x="274332" y="9144"/>
                  </a:lnTo>
                  <a:lnTo>
                    <a:pt x="268236" y="9144"/>
                  </a:lnTo>
                  <a:lnTo>
                    <a:pt x="265188" y="7620"/>
                  </a:lnTo>
                  <a:lnTo>
                    <a:pt x="259207" y="3848"/>
                  </a:lnTo>
                  <a:lnTo>
                    <a:pt x="252806" y="1524"/>
                  </a:lnTo>
                  <a:lnTo>
                    <a:pt x="246113" y="330"/>
                  </a:lnTo>
                  <a:lnTo>
                    <a:pt x="239280" y="0"/>
                  </a:lnTo>
                  <a:lnTo>
                    <a:pt x="214325" y="5880"/>
                  </a:lnTo>
                  <a:lnTo>
                    <a:pt x="195084" y="21907"/>
                  </a:lnTo>
                  <a:lnTo>
                    <a:pt x="182702" y="45643"/>
                  </a:lnTo>
                  <a:lnTo>
                    <a:pt x="178320" y="74676"/>
                  </a:lnTo>
                  <a:lnTo>
                    <a:pt x="182435" y="101460"/>
                  </a:lnTo>
                  <a:lnTo>
                    <a:pt x="194132" y="123253"/>
                  </a:lnTo>
                  <a:lnTo>
                    <a:pt x="212394" y="137896"/>
                  </a:lnTo>
                  <a:lnTo>
                    <a:pt x="236232" y="143256"/>
                  </a:lnTo>
                  <a:lnTo>
                    <a:pt x="252653" y="140970"/>
                  </a:lnTo>
                  <a:lnTo>
                    <a:pt x="265950" y="134112"/>
                  </a:lnTo>
                  <a:lnTo>
                    <a:pt x="276948" y="122682"/>
                  </a:lnTo>
                  <a:lnTo>
                    <a:pt x="286524" y="106680"/>
                  </a:lnTo>
                  <a:close/>
                </a:path>
                <a:path w="716279" h="143510">
                  <a:moveTo>
                    <a:pt x="417576" y="70091"/>
                  </a:moveTo>
                  <a:lnTo>
                    <a:pt x="416102" y="54216"/>
                  </a:lnTo>
                  <a:lnTo>
                    <a:pt x="411480" y="39039"/>
                  </a:lnTo>
                  <a:lnTo>
                    <a:pt x="403440" y="25311"/>
                  </a:lnTo>
                  <a:lnTo>
                    <a:pt x="397764" y="19723"/>
                  </a:lnTo>
                  <a:lnTo>
                    <a:pt x="397764" y="71615"/>
                  </a:lnTo>
                  <a:lnTo>
                    <a:pt x="394436" y="95288"/>
                  </a:lnTo>
                  <a:lnTo>
                    <a:pt x="384810" y="114668"/>
                  </a:lnTo>
                  <a:lnTo>
                    <a:pt x="369481" y="127774"/>
                  </a:lnTo>
                  <a:lnTo>
                    <a:pt x="348996" y="132575"/>
                  </a:lnTo>
                  <a:lnTo>
                    <a:pt x="342900" y="132575"/>
                  </a:lnTo>
                  <a:lnTo>
                    <a:pt x="335280" y="131051"/>
                  </a:lnTo>
                  <a:lnTo>
                    <a:pt x="330708" y="131051"/>
                  </a:lnTo>
                  <a:lnTo>
                    <a:pt x="330708" y="13703"/>
                  </a:lnTo>
                  <a:lnTo>
                    <a:pt x="335280" y="10655"/>
                  </a:lnTo>
                  <a:lnTo>
                    <a:pt x="342900" y="9131"/>
                  </a:lnTo>
                  <a:lnTo>
                    <a:pt x="347472" y="9131"/>
                  </a:lnTo>
                  <a:lnTo>
                    <a:pt x="368833" y="13970"/>
                  </a:lnTo>
                  <a:lnTo>
                    <a:pt x="384619" y="27228"/>
                  </a:lnTo>
                  <a:lnTo>
                    <a:pt x="394411" y="47066"/>
                  </a:lnTo>
                  <a:lnTo>
                    <a:pt x="397764" y="71615"/>
                  </a:lnTo>
                  <a:lnTo>
                    <a:pt x="397764" y="19723"/>
                  </a:lnTo>
                  <a:lnTo>
                    <a:pt x="355663" y="3213"/>
                  </a:lnTo>
                  <a:lnTo>
                    <a:pt x="342900" y="3035"/>
                  </a:lnTo>
                  <a:lnTo>
                    <a:pt x="295656" y="3035"/>
                  </a:lnTo>
                  <a:lnTo>
                    <a:pt x="295656" y="7607"/>
                  </a:lnTo>
                  <a:lnTo>
                    <a:pt x="306235" y="8369"/>
                  </a:lnTo>
                  <a:lnTo>
                    <a:pt x="311658" y="11417"/>
                  </a:lnTo>
                  <a:lnTo>
                    <a:pt x="313664" y="17894"/>
                  </a:lnTo>
                  <a:lnTo>
                    <a:pt x="313855" y="25311"/>
                  </a:lnTo>
                  <a:lnTo>
                    <a:pt x="313766" y="120002"/>
                  </a:lnTo>
                  <a:lnTo>
                    <a:pt x="313664" y="124294"/>
                  </a:lnTo>
                  <a:lnTo>
                    <a:pt x="311658" y="131813"/>
                  </a:lnTo>
                  <a:lnTo>
                    <a:pt x="306235" y="135915"/>
                  </a:lnTo>
                  <a:lnTo>
                    <a:pt x="295656" y="137147"/>
                  </a:lnTo>
                  <a:lnTo>
                    <a:pt x="295656" y="140195"/>
                  </a:lnTo>
                  <a:lnTo>
                    <a:pt x="352044" y="140195"/>
                  </a:lnTo>
                  <a:lnTo>
                    <a:pt x="380936" y="134823"/>
                  </a:lnTo>
                  <a:lnTo>
                    <a:pt x="384022" y="132575"/>
                  </a:lnTo>
                  <a:lnTo>
                    <a:pt x="401383" y="120002"/>
                  </a:lnTo>
                  <a:lnTo>
                    <a:pt x="413562" y="97764"/>
                  </a:lnTo>
                  <a:lnTo>
                    <a:pt x="417576" y="70091"/>
                  </a:lnTo>
                  <a:close/>
                </a:path>
                <a:path w="716279" h="143510">
                  <a:moveTo>
                    <a:pt x="582168" y="3048"/>
                  </a:moveTo>
                  <a:lnTo>
                    <a:pt x="548640" y="3048"/>
                  </a:lnTo>
                  <a:lnTo>
                    <a:pt x="504444" y="111252"/>
                  </a:lnTo>
                  <a:lnTo>
                    <a:pt x="470192" y="24384"/>
                  </a:lnTo>
                  <a:lnTo>
                    <a:pt x="461772" y="3048"/>
                  </a:lnTo>
                  <a:lnTo>
                    <a:pt x="428244" y="3048"/>
                  </a:lnTo>
                  <a:lnTo>
                    <a:pt x="428244" y="7620"/>
                  </a:lnTo>
                  <a:lnTo>
                    <a:pt x="437299" y="8382"/>
                  </a:lnTo>
                  <a:lnTo>
                    <a:pt x="442341" y="11430"/>
                  </a:lnTo>
                  <a:lnTo>
                    <a:pt x="444538" y="17907"/>
                  </a:lnTo>
                  <a:lnTo>
                    <a:pt x="445008" y="28956"/>
                  </a:lnTo>
                  <a:lnTo>
                    <a:pt x="445008" y="112776"/>
                  </a:lnTo>
                  <a:lnTo>
                    <a:pt x="444754" y="124294"/>
                  </a:lnTo>
                  <a:lnTo>
                    <a:pt x="442912" y="131826"/>
                  </a:lnTo>
                  <a:lnTo>
                    <a:pt x="437946" y="135915"/>
                  </a:lnTo>
                  <a:lnTo>
                    <a:pt x="428244" y="137160"/>
                  </a:lnTo>
                  <a:lnTo>
                    <a:pt x="428244" y="140208"/>
                  </a:lnTo>
                  <a:lnTo>
                    <a:pt x="469392" y="140208"/>
                  </a:lnTo>
                  <a:lnTo>
                    <a:pt x="469392" y="137160"/>
                  </a:lnTo>
                  <a:lnTo>
                    <a:pt x="459701" y="135915"/>
                  </a:lnTo>
                  <a:lnTo>
                    <a:pt x="454723" y="131826"/>
                  </a:lnTo>
                  <a:lnTo>
                    <a:pt x="452894" y="124294"/>
                  </a:lnTo>
                  <a:lnTo>
                    <a:pt x="452628" y="112776"/>
                  </a:lnTo>
                  <a:lnTo>
                    <a:pt x="452628" y="24384"/>
                  </a:lnTo>
                  <a:lnTo>
                    <a:pt x="454152" y="24384"/>
                  </a:lnTo>
                  <a:lnTo>
                    <a:pt x="499872" y="140208"/>
                  </a:lnTo>
                  <a:lnTo>
                    <a:pt x="501396" y="140208"/>
                  </a:lnTo>
                  <a:lnTo>
                    <a:pt x="513207" y="111252"/>
                  </a:lnTo>
                  <a:lnTo>
                    <a:pt x="548640" y="24384"/>
                  </a:lnTo>
                  <a:lnTo>
                    <a:pt x="548640" y="112776"/>
                  </a:lnTo>
                  <a:lnTo>
                    <a:pt x="548360" y="124294"/>
                  </a:lnTo>
                  <a:lnTo>
                    <a:pt x="546354" y="131826"/>
                  </a:lnTo>
                  <a:lnTo>
                    <a:pt x="540931" y="135915"/>
                  </a:lnTo>
                  <a:lnTo>
                    <a:pt x="530352" y="137160"/>
                  </a:lnTo>
                  <a:lnTo>
                    <a:pt x="530352" y="140208"/>
                  </a:lnTo>
                  <a:lnTo>
                    <a:pt x="582168" y="140208"/>
                  </a:lnTo>
                  <a:lnTo>
                    <a:pt x="582168" y="137160"/>
                  </a:lnTo>
                  <a:lnTo>
                    <a:pt x="572477" y="135915"/>
                  </a:lnTo>
                  <a:lnTo>
                    <a:pt x="567499" y="131826"/>
                  </a:lnTo>
                  <a:lnTo>
                    <a:pt x="565670" y="124294"/>
                  </a:lnTo>
                  <a:lnTo>
                    <a:pt x="565404" y="112776"/>
                  </a:lnTo>
                  <a:lnTo>
                    <a:pt x="565518" y="24384"/>
                  </a:lnTo>
                  <a:lnTo>
                    <a:pt x="565670" y="17907"/>
                  </a:lnTo>
                  <a:lnTo>
                    <a:pt x="567499" y="11430"/>
                  </a:lnTo>
                  <a:lnTo>
                    <a:pt x="572477" y="8382"/>
                  </a:lnTo>
                  <a:lnTo>
                    <a:pt x="582168" y="7620"/>
                  </a:lnTo>
                  <a:lnTo>
                    <a:pt x="582168" y="3048"/>
                  </a:lnTo>
                  <a:close/>
                </a:path>
                <a:path w="716279" h="143510">
                  <a:moveTo>
                    <a:pt x="716280" y="137160"/>
                  </a:moveTo>
                  <a:lnTo>
                    <a:pt x="707593" y="135039"/>
                  </a:lnTo>
                  <a:lnTo>
                    <a:pt x="701611" y="129349"/>
                  </a:lnTo>
                  <a:lnTo>
                    <a:pt x="697636" y="121081"/>
                  </a:lnTo>
                  <a:lnTo>
                    <a:pt x="694944" y="111252"/>
                  </a:lnTo>
                  <a:lnTo>
                    <a:pt x="688187" y="92964"/>
                  </a:lnTo>
                  <a:lnTo>
                    <a:pt x="685368" y="85344"/>
                  </a:lnTo>
                  <a:lnTo>
                    <a:pt x="667512" y="37084"/>
                  </a:lnTo>
                  <a:lnTo>
                    <a:pt x="667512" y="85344"/>
                  </a:lnTo>
                  <a:lnTo>
                    <a:pt x="626364" y="85344"/>
                  </a:lnTo>
                  <a:lnTo>
                    <a:pt x="647700" y="30480"/>
                  </a:lnTo>
                  <a:lnTo>
                    <a:pt x="667512" y="85344"/>
                  </a:lnTo>
                  <a:lnTo>
                    <a:pt x="667512" y="37084"/>
                  </a:lnTo>
                  <a:lnTo>
                    <a:pt x="665073" y="30480"/>
                  </a:lnTo>
                  <a:lnTo>
                    <a:pt x="653796" y="0"/>
                  </a:lnTo>
                  <a:lnTo>
                    <a:pt x="650748" y="0"/>
                  </a:lnTo>
                  <a:lnTo>
                    <a:pt x="608076" y="115824"/>
                  </a:lnTo>
                  <a:lnTo>
                    <a:pt x="603694" y="125158"/>
                  </a:lnTo>
                  <a:lnTo>
                    <a:pt x="599313" y="131064"/>
                  </a:lnTo>
                  <a:lnTo>
                    <a:pt x="594360" y="134683"/>
                  </a:lnTo>
                  <a:lnTo>
                    <a:pt x="588264" y="137160"/>
                  </a:lnTo>
                  <a:lnTo>
                    <a:pt x="588264" y="140208"/>
                  </a:lnTo>
                  <a:lnTo>
                    <a:pt x="626364" y="140208"/>
                  </a:lnTo>
                  <a:lnTo>
                    <a:pt x="626364" y="137160"/>
                  </a:lnTo>
                  <a:lnTo>
                    <a:pt x="620268" y="137160"/>
                  </a:lnTo>
                  <a:lnTo>
                    <a:pt x="612648" y="134112"/>
                  </a:lnTo>
                  <a:lnTo>
                    <a:pt x="612648" y="123444"/>
                  </a:lnTo>
                  <a:lnTo>
                    <a:pt x="614172" y="117348"/>
                  </a:lnTo>
                  <a:lnTo>
                    <a:pt x="615696" y="112776"/>
                  </a:lnTo>
                  <a:lnTo>
                    <a:pt x="623316" y="92964"/>
                  </a:lnTo>
                  <a:lnTo>
                    <a:pt x="669036" y="92964"/>
                  </a:lnTo>
                  <a:lnTo>
                    <a:pt x="676656" y="111252"/>
                  </a:lnTo>
                  <a:lnTo>
                    <a:pt x="678180" y="115824"/>
                  </a:lnTo>
                  <a:lnTo>
                    <a:pt x="681228" y="123444"/>
                  </a:lnTo>
                  <a:lnTo>
                    <a:pt x="681228" y="134112"/>
                  </a:lnTo>
                  <a:lnTo>
                    <a:pt x="676656" y="137160"/>
                  </a:lnTo>
                  <a:lnTo>
                    <a:pt x="669036" y="137160"/>
                  </a:lnTo>
                  <a:lnTo>
                    <a:pt x="669036" y="140208"/>
                  </a:lnTo>
                  <a:lnTo>
                    <a:pt x="716280" y="140208"/>
                  </a:lnTo>
                  <a:lnTo>
                    <a:pt x="716280" y="137160"/>
                  </a:lnTo>
                  <a:close/>
                </a:path>
              </a:pathLst>
            </a:custGeom>
            <a:solidFill>
              <a:srgbClr val="FDFD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2" name="object 82"/>
          <p:cNvGrpSpPr/>
          <p:nvPr/>
        </p:nvGrpSpPr>
        <p:grpSpPr>
          <a:xfrm>
            <a:off x="5462778" y="3201162"/>
            <a:ext cx="760730" cy="584200"/>
            <a:chOff x="5462778" y="3201162"/>
            <a:chExt cx="760730" cy="584200"/>
          </a:xfrm>
        </p:grpSpPr>
        <p:sp>
          <p:nvSpPr>
            <p:cNvPr id="83" name="object 83"/>
            <p:cNvSpPr/>
            <p:nvPr/>
          </p:nvSpPr>
          <p:spPr>
            <a:xfrm>
              <a:off x="5468112" y="3206496"/>
              <a:ext cx="749935" cy="573405"/>
            </a:xfrm>
            <a:custGeom>
              <a:avLst/>
              <a:gdLst/>
              <a:ahLst/>
              <a:cxnLst/>
              <a:rect l="l" t="t" r="r" b="b"/>
              <a:pathLst>
                <a:path w="749935" h="573404">
                  <a:moveTo>
                    <a:pt x="749807" y="573023"/>
                  </a:moveTo>
                  <a:lnTo>
                    <a:pt x="0" y="573023"/>
                  </a:lnTo>
                  <a:lnTo>
                    <a:pt x="0" y="0"/>
                  </a:lnTo>
                  <a:lnTo>
                    <a:pt x="749807" y="0"/>
                  </a:lnTo>
                  <a:lnTo>
                    <a:pt x="749807" y="573023"/>
                  </a:lnTo>
                  <a:close/>
                </a:path>
              </a:pathLst>
            </a:custGeom>
            <a:solidFill>
              <a:srgbClr val="425D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5468112" y="3206496"/>
              <a:ext cx="749935" cy="573405"/>
            </a:xfrm>
            <a:custGeom>
              <a:avLst/>
              <a:gdLst/>
              <a:ahLst/>
              <a:cxnLst/>
              <a:rect l="l" t="t" r="r" b="b"/>
              <a:pathLst>
                <a:path w="749935" h="573404">
                  <a:moveTo>
                    <a:pt x="0" y="0"/>
                  </a:moveTo>
                  <a:lnTo>
                    <a:pt x="749807" y="0"/>
                  </a:lnTo>
                  <a:lnTo>
                    <a:pt x="749807" y="573023"/>
                  </a:lnTo>
                  <a:lnTo>
                    <a:pt x="0" y="573023"/>
                  </a:lnTo>
                  <a:lnTo>
                    <a:pt x="0" y="0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5484863" y="3320795"/>
              <a:ext cx="715010" cy="393700"/>
            </a:xfrm>
            <a:custGeom>
              <a:avLst/>
              <a:gdLst/>
              <a:ahLst/>
              <a:cxnLst/>
              <a:rect l="l" t="t" r="r" b="b"/>
              <a:pathLst>
                <a:path w="715010" h="393700">
                  <a:moveTo>
                    <a:pt x="167640" y="3048"/>
                  </a:moveTo>
                  <a:lnTo>
                    <a:pt x="131064" y="3048"/>
                  </a:lnTo>
                  <a:lnTo>
                    <a:pt x="131064" y="7620"/>
                  </a:lnTo>
                  <a:lnTo>
                    <a:pt x="140208" y="7620"/>
                  </a:lnTo>
                  <a:lnTo>
                    <a:pt x="144780" y="9144"/>
                  </a:lnTo>
                  <a:lnTo>
                    <a:pt x="144780" y="21336"/>
                  </a:lnTo>
                  <a:lnTo>
                    <a:pt x="140208" y="35052"/>
                  </a:lnTo>
                  <a:lnTo>
                    <a:pt x="117348" y="106680"/>
                  </a:lnTo>
                  <a:lnTo>
                    <a:pt x="102044" y="56388"/>
                  </a:lnTo>
                  <a:lnTo>
                    <a:pt x="96012" y="36576"/>
                  </a:lnTo>
                  <a:lnTo>
                    <a:pt x="94488" y="30480"/>
                  </a:lnTo>
                  <a:lnTo>
                    <a:pt x="91440" y="21336"/>
                  </a:lnTo>
                  <a:lnTo>
                    <a:pt x="91440" y="7620"/>
                  </a:lnTo>
                  <a:lnTo>
                    <a:pt x="103632" y="7620"/>
                  </a:lnTo>
                  <a:lnTo>
                    <a:pt x="103632" y="3048"/>
                  </a:lnTo>
                  <a:lnTo>
                    <a:pt x="56388" y="3048"/>
                  </a:lnTo>
                  <a:lnTo>
                    <a:pt x="56388" y="7620"/>
                  </a:lnTo>
                  <a:lnTo>
                    <a:pt x="63969" y="9004"/>
                  </a:lnTo>
                  <a:lnTo>
                    <a:pt x="68961" y="12954"/>
                  </a:lnTo>
                  <a:lnTo>
                    <a:pt x="72250" y="19202"/>
                  </a:lnTo>
                  <a:lnTo>
                    <a:pt x="74676" y="27432"/>
                  </a:lnTo>
                  <a:lnTo>
                    <a:pt x="80772" y="42672"/>
                  </a:lnTo>
                  <a:lnTo>
                    <a:pt x="59436" y="106680"/>
                  </a:lnTo>
                  <a:lnTo>
                    <a:pt x="36576" y="27432"/>
                  </a:lnTo>
                  <a:lnTo>
                    <a:pt x="33528" y="24384"/>
                  </a:lnTo>
                  <a:lnTo>
                    <a:pt x="32004" y="18288"/>
                  </a:lnTo>
                  <a:lnTo>
                    <a:pt x="32004" y="7620"/>
                  </a:lnTo>
                  <a:lnTo>
                    <a:pt x="44196" y="7620"/>
                  </a:lnTo>
                  <a:lnTo>
                    <a:pt x="44196" y="3048"/>
                  </a:lnTo>
                  <a:lnTo>
                    <a:pt x="0" y="3048"/>
                  </a:lnTo>
                  <a:lnTo>
                    <a:pt x="0" y="7620"/>
                  </a:lnTo>
                  <a:lnTo>
                    <a:pt x="12192" y="7620"/>
                  </a:lnTo>
                  <a:lnTo>
                    <a:pt x="13716" y="10668"/>
                  </a:lnTo>
                  <a:lnTo>
                    <a:pt x="16764" y="24384"/>
                  </a:lnTo>
                  <a:lnTo>
                    <a:pt x="54864" y="143256"/>
                  </a:lnTo>
                  <a:lnTo>
                    <a:pt x="57912" y="143256"/>
                  </a:lnTo>
                  <a:lnTo>
                    <a:pt x="68821" y="106680"/>
                  </a:lnTo>
                  <a:lnTo>
                    <a:pt x="83820" y="56388"/>
                  </a:lnTo>
                  <a:lnTo>
                    <a:pt x="85344" y="56388"/>
                  </a:lnTo>
                  <a:lnTo>
                    <a:pt x="111252" y="143256"/>
                  </a:lnTo>
                  <a:lnTo>
                    <a:pt x="114300" y="143256"/>
                  </a:lnTo>
                  <a:lnTo>
                    <a:pt x="126009" y="106680"/>
                  </a:lnTo>
                  <a:lnTo>
                    <a:pt x="150876" y="28956"/>
                  </a:lnTo>
                  <a:lnTo>
                    <a:pt x="152425" y="20485"/>
                  </a:lnTo>
                  <a:lnTo>
                    <a:pt x="155257" y="13716"/>
                  </a:lnTo>
                  <a:lnTo>
                    <a:pt x="160096" y="9245"/>
                  </a:lnTo>
                  <a:lnTo>
                    <a:pt x="167640" y="7620"/>
                  </a:lnTo>
                  <a:lnTo>
                    <a:pt x="167640" y="3048"/>
                  </a:lnTo>
                  <a:close/>
                </a:path>
                <a:path w="715010" h="393700">
                  <a:moveTo>
                    <a:pt x="196608" y="254520"/>
                  </a:moveTo>
                  <a:lnTo>
                    <a:pt x="144792" y="254520"/>
                  </a:lnTo>
                  <a:lnTo>
                    <a:pt x="144792" y="257568"/>
                  </a:lnTo>
                  <a:lnTo>
                    <a:pt x="155359" y="258559"/>
                  </a:lnTo>
                  <a:lnTo>
                    <a:pt x="160794" y="262140"/>
                  </a:lnTo>
                  <a:lnTo>
                    <a:pt x="162788" y="269138"/>
                  </a:lnTo>
                  <a:lnTo>
                    <a:pt x="163080" y="280428"/>
                  </a:lnTo>
                  <a:lnTo>
                    <a:pt x="163080" y="317004"/>
                  </a:lnTo>
                  <a:lnTo>
                    <a:pt x="108216" y="317004"/>
                  </a:lnTo>
                  <a:lnTo>
                    <a:pt x="108216" y="280428"/>
                  </a:lnTo>
                  <a:lnTo>
                    <a:pt x="108470" y="269138"/>
                  </a:lnTo>
                  <a:lnTo>
                    <a:pt x="110312" y="262140"/>
                  </a:lnTo>
                  <a:lnTo>
                    <a:pt x="115277" y="258559"/>
                  </a:lnTo>
                  <a:lnTo>
                    <a:pt x="124980" y="257568"/>
                  </a:lnTo>
                  <a:lnTo>
                    <a:pt x="124980" y="254520"/>
                  </a:lnTo>
                  <a:lnTo>
                    <a:pt x="73164" y="254520"/>
                  </a:lnTo>
                  <a:lnTo>
                    <a:pt x="73164" y="257568"/>
                  </a:lnTo>
                  <a:lnTo>
                    <a:pt x="83731" y="258559"/>
                  </a:lnTo>
                  <a:lnTo>
                    <a:pt x="89166" y="262140"/>
                  </a:lnTo>
                  <a:lnTo>
                    <a:pt x="91160" y="269138"/>
                  </a:lnTo>
                  <a:lnTo>
                    <a:pt x="91452" y="280428"/>
                  </a:lnTo>
                  <a:lnTo>
                    <a:pt x="91452" y="364248"/>
                  </a:lnTo>
                  <a:lnTo>
                    <a:pt x="91160" y="374891"/>
                  </a:lnTo>
                  <a:lnTo>
                    <a:pt x="89166" y="381965"/>
                  </a:lnTo>
                  <a:lnTo>
                    <a:pt x="83731" y="385889"/>
                  </a:lnTo>
                  <a:lnTo>
                    <a:pt x="73164" y="387108"/>
                  </a:lnTo>
                  <a:lnTo>
                    <a:pt x="73164" y="391680"/>
                  </a:lnTo>
                  <a:lnTo>
                    <a:pt x="124980" y="391680"/>
                  </a:lnTo>
                  <a:lnTo>
                    <a:pt x="124980" y="387108"/>
                  </a:lnTo>
                  <a:lnTo>
                    <a:pt x="115277" y="385889"/>
                  </a:lnTo>
                  <a:lnTo>
                    <a:pt x="110312" y="381965"/>
                  </a:lnTo>
                  <a:lnTo>
                    <a:pt x="108470" y="374891"/>
                  </a:lnTo>
                  <a:lnTo>
                    <a:pt x="108216" y="364248"/>
                  </a:lnTo>
                  <a:lnTo>
                    <a:pt x="108216" y="324624"/>
                  </a:lnTo>
                  <a:lnTo>
                    <a:pt x="163080" y="324624"/>
                  </a:lnTo>
                  <a:lnTo>
                    <a:pt x="163080" y="364248"/>
                  </a:lnTo>
                  <a:lnTo>
                    <a:pt x="162788" y="374891"/>
                  </a:lnTo>
                  <a:lnTo>
                    <a:pt x="160794" y="381965"/>
                  </a:lnTo>
                  <a:lnTo>
                    <a:pt x="155359" y="385889"/>
                  </a:lnTo>
                  <a:lnTo>
                    <a:pt x="144792" y="387108"/>
                  </a:lnTo>
                  <a:lnTo>
                    <a:pt x="144792" y="391680"/>
                  </a:lnTo>
                  <a:lnTo>
                    <a:pt x="196608" y="391680"/>
                  </a:lnTo>
                  <a:lnTo>
                    <a:pt x="196608" y="387108"/>
                  </a:lnTo>
                  <a:lnTo>
                    <a:pt x="186905" y="385889"/>
                  </a:lnTo>
                  <a:lnTo>
                    <a:pt x="181940" y="381965"/>
                  </a:lnTo>
                  <a:lnTo>
                    <a:pt x="180098" y="374891"/>
                  </a:lnTo>
                  <a:lnTo>
                    <a:pt x="179844" y="364248"/>
                  </a:lnTo>
                  <a:lnTo>
                    <a:pt x="179844" y="280428"/>
                  </a:lnTo>
                  <a:lnTo>
                    <a:pt x="180098" y="269138"/>
                  </a:lnTo>
                  <a:lnTo>
                    <a:pt x="181940" y="262140"/>
                  </a:lnTo>
                  <a:lnTo>
                    <a:pt x="186905" y="258559"/>
                  </a:lnTo>
                  <a:lnTo>
                    <a:pt x="196608" y="257568"/>
                  </a:lnTo>
                  <a:lnTo>
                    <a:pt x="196608" y="254520"/>
                  </a:lnTo>
                  <a:close/>
                </a:path>
                <a:path w="715010" h="393700">
                  <a:moveTo>
                    <a:pt x="286512" y="106692"/>
                  </a:moveTo>
                  <a:lnTo>
                    <a:pt x="281940" y="105168"/>
                  </a:lnTo>
                  <a:lnTo>
                    <a:pt x="274688" y="118046"/>
                  </a:lnTo>
                  <a:lnTo>
                    <a:pt x="266128" y="127076"/>
                  </a:lnTo>
                  <a:lnTo>
                    <a:pt x="255587" y="132384"/>
                  </a:lnTo>
                  <a:lnTo>
                    <a:pt x="242316" y="134124"/>
                  </a:lnTo>
                  <a:lnTo>
                    <a:pt x="226822" y="131241"/>
                  </a:lnTo>
                  <a:lnTo>
                    <a:pt x="212026" y="121361"/>
                  </a:lnTo>
                  <a:lnTo>
                    <a:pt x="200964" y="102616"/>
                  </a:lnTo>
                  <a:lnTo>
                    <a:pt x="196596" y="73164"/>
                  </a:lnTo>
                  <a:lnTo>
                    <a:pt x="199834" y="44272"/>
                  </a:lnTo>
                  <a:lnTo>
                    <a:pt x="208788" y="23825"/>
                  </a:lnTo>
                  <a:lnTo>
                    <a:pt x="222313" y="11645"/>
                  </a:lnTo>
                  <a:lnTo>
                    <a:pt x="239268" y="7632"/>
                  </a:lnTo>
                  <a:lnTo>
                    <a:pt x="254469" y="10363"/>
                  </a:lnTo>
                  <a:lnTo>
                    <a:pt x="265938" y="18110"/>
                  </a:lnTo>
                  <a:lnTo>
                    <a:pt x="273989" y="30124"/>
                  </a:lnTo>
                  <a:lnTo>
                    <a:pt x="278892" y="45732"/>
                  </a:lnTo>
                  <a:lnTo>
                    <a:pt x="281940" y="45732"/>
                  </a:lnTo>
                  <a:lnTo>
                    <a:pt x="278892" y="12"/>
                  </a:lnTo>
                  <a:lnTo>
                    <a:pt x="277368" y="12"/>
                  </a:lnTo>
                  <a:lnTo>
                    <a:pt x="275844" y="3060"/>
                  </a:lnTo>
                  <a:lnTo>
                    <a:pt x="274320" y="9156"/>
                  </a:lnTo>
                  <a:lnTo>
                    <a:pt x="266700" y="9156"/>
                  </a:lnTo>
                  <a:lnTo>
                    <a:pt x="265176" y="7632"/>
                  </a:lnTo>
                  <a:lnTo>
                    <a:pt x="263652" y="7632"/>
                  </a:lnTo>
                  <a:lnTo>
                    <a:pt x="257251" y="3860"/>
                  </a:lnTo>
                  <a:lnTo>
                    <a:pt x="251269" y="1536"/>
                  </a:lnTo>
                  <a:lnTo>
                    <a:pt x="245008" y="342"/>
                  </a:lnTo>
                  <a:lnTo>
                    <a:pt x="237744" y="12"/>
                  </a:lnTo>
                  <a:lnTo>
                    <a:pt x="213029" y="5651"/>
                  </a:lnTo>
                  <a:lnTo>
                    <a:pt x="194310" y="21158"/>
                  </a:lnTo>
                  <a:lnTo>
                    <a:pt x="182460" y="44373"/>
                  </a:lnTo>
                  <a:lnTo>
                    <a:pt x="178308" y="73164"/>
                  </a:lnTo>
                  <a:lnTo>
                    <a:pt x="182219" y="100825"/>
                  </a:lnTo>
                  <a:lnTo>
                    <a:pt x="193548" y="123075"/>
                  </a:lnTo>
                  <a:lnTo>
                    <a:pt x="211747" y="137883"/>
                  </a:lnTo>
                  <a:lnTo>
                    <a:pt x="236220" y="143268"/>
                  </a:lnTo>
                  <a:lnTo>
                    <a:pt x="252018" y="140982"/>
                  </a:lnTo>
                  <a:lnTo>
                    <a:pt x="265366" y="134124"/>
                  </a:lnTo>
                  <a:lnTo>
                    <a:pt x="276733" y="122694"/>
                  </a:lnTo>
                  <a:lnTo>
                    <a:pt x="286512" y="106692"/>
                  </a:lnTo>
                  <a:close/>
                </a:path>
                <a:path w="715010" h="393700">
                  <a:moveTo>
                    <a:pt x="292608" y="353580"/>
                  </a:moveTo>
                  <a:lnTo>
                    <a:pt x="282371" y="328853"/>
                  </a:lnTo>
                  <a:lnTo>
                    <a:pt x="259842" y="312432"/>
                  </a:lnTo>
                  <a:lnTo>
                    <a:pt x="237324" y="298284"/>
                  </a:lnTo>
                  <a:lnTo>
                    <a:pt x="227076" y="280428"/>
                  </a:lnTo>
                  <a:lnTo>
                    <a:pt x="228917" y="271703"/>
                  </a:lnTo>
                  <a:lnTo>
                    <a:pt x="233743" y="264426"/>
                  </a:lnTo>
                  <a:lnTo>
                    <a:pt x="240588" y="259422"/>
                  </a:lnTo>
                  <a:lnTo>
                    <a:pt x="248412" y="257568"/>
                  </a:lnTo>
                  <a:lnTo>
                    <a:pt x="261797" y="260756"/>
                  </a:lnTo>
                  <a:lnTo>
                    <a:pt x="272034" y="269379"/>
                  </a:lnTo>
                  <a:lnTo>
                    <a:pt x="278853" y="281990"/>
                  </a:lnTo>
                  <a:lnTo>
                    <a:pt x="281940" y="297192"/>
                  </a:lnTo>
                  <a:lnTo>
                    <a:pt x="286512" y="297192"/>
                  </a:lnTo>
                  <a:lnTo>
                    <a:pt x="286512" y="249948"/>
                  </a:lnTo>
                  <a:lnTo>
                    <a:pt x="281940" y="249948"/>
                  </a:lnTo>
                  <a:lnTo>
                    <a:pt x="280416" y="254520"/>
                  </a:lnTo>
                  <a:lnTo>
                    <a:pt x="280416" y="257568"/>
                  </a:lnTo>
                  <a:lnTo>
                    <a:pt x="274320" y="257568"/>
                  </a:lnTo>
                  <a:lnTo>
                    <a:pt x="265176" y="254520"/>
                  </a:lnTo>
                  <a:lnTo>
                    <a:pt x="262128" y="252996"/>
                  </a:lnTo>
                  <a:lnTo>
                    <a:pt x="254508" y="249948"/>
                  </a:lnTo>
                  <a:lnTo>
                    <a:pt x="249936" y="249948"/>
                  </a:lnTo>
                  <a:lnTo>
                    <a:pt x="236512" y="252895"/>
                  </a:lnTo>
                  <a:lnTo>
                    <a:pt x="224790" y="260997"/>
                  </a:lnTo>
                  <a:lnTo>
                    <a:pt x="216509" y="273088"/>
                  </a:lnTo>
                  <a:lnTo>
                    <a:pt x="213360" y="288048"/>
                  </a:lnTo>
                  <a:lnTo>
                    <a:pt x="223367" y="312813"/>
                  </a:lnTo>
                  <a:lnTo>
                    <a:pt x="245364" y="329577"/>
                  </a:lnTo>
                  <a:lnTo>
                    <a:pt x="267373" y="344627"/>
                  </a:lnTo>
                  <a:lnTo>
                    <a:pt x="277368" y="364248"/>
                  </a:lnTo>
                  <a:lnTo>
                    <a:pt x="275272" y="374002"/>
                  </a:lnTo>
                  <a:lnTo>
                    <a:pt x="269748" y="380631"/>
                  </a:lnTo>
                  <a:lnTo>
                    <a:pt x="261937" y="384390"/>
                  </a:lnTo>
                  <a:lnTo>
                    <a:pt x="252984" y="385584"/>
                  </a:lnTo>
                  <a:lnTo>
                    <a:pt x="243446" y="384098"/>
                  </a:lnTo>
                  <a:lnTo>
                    <a:pt x="232600" y="378345"/>
                  </a:lnTo>
                  <a:lnTo>
                    <a:pt x="223202" y="366293"/>
                  </a:lnTo>
                  <a:lnTo>
                    <a:pt x="217932" y="345960"/>
                  </a:lnTo>
                  <a:lnTo>
                    <a:pt x="213360" y="345960"/>
                  </a:lnTo>
                  <a:lnTo>
                    <a:pt x="213360" y="393204"/>
                  </a:lnTo>
                  <a:lnTo>
                    <a:pt x="217932" y="393204"/>
                  </a:lnTo>
                  <a:lnTo>
                    <a:pt x="219456" y="390156"/>
                  </a:lnTo>
                  <a:lnTo>
                    <a:pt x="219456" y="387108"/>
                  </a:lnTo>
                  <a:lnTo>
                    <a:pt x="231648" y="387108"/>
                  </a:lnTo>
                  <a:lnTo>
                    <a:pt x="240792" y="393204"/>
                  </a:lnTo>
                  <a:lnTo>
                    <a:pt x="254508" y="393204"/>
                  </a:lnTo>
                  <a:lnTo>
                    <a:pt x="270751" y="390220"/>
                  </a:lnTo>
                  <a:lnTo>
                    <a:pt x="282702" y="381965"/>
                  </a:lnTo>
                  <a:lnTo>
                    <a:pt x="290093" y="369404"/>
                  </a:lnTo>
                  <a:lnTo>
                    <a:pt x="292608" y="353580"/>
                  </a:lnTo>
                  <a:close/>
                </a:path>
                <a:path w="715010" h="393700">
                  <a:moveTo>
                    <a:pt x="416064" y="70116"/>
                  </a:moveTo>
                  <a:lnTo>
                    <a:pt x="414604" y="54254"/>
                  </a:lnTo>
                  <a:lnTo>
                    <a:pt x="410159" y="39255"/>
                  </a:lnTo>
                  <a:lnTo>
                    <a:pt x="402551" y="25958"/>
                  </a:lnTo>
                  <a:lnTo>
                    <a:pt x="397776" y="21259"/>
                  </a:lnTo>
                  <a:lnTo>
                    <a:pt x="397776" y="71640"/>
                  </a:lnTo>
                  <a:lnTo>
                    <a:pt x="394436" y="95300"/>
                  </a:lnTo>
                  <a:lnTo>
                    <a:pt x="384822" y="114693"/>
                  </a:lnTo>
                  <a:lnTo>
                    <a:pt x="369481" y="127787"/>
                  </a:lnTo>
                  <a:lnTo>
                    <a:pt x="349008" y="132600"/>
                  </a:lnTo>
                  <a:lnTo>
                    <a:pt x="335292" y="132600"/>
                  </a:lnTo>
                  <a:lnTo>
                    <a:pt x="330720" y="131076"/>
                  </a:lnTo>
                  <a:lnTo>
                    <a:pt x="330720" y="13728"/>
                  </a:lnTo>
                  <a:lnTo>
                    <a:pt x="335292" y="10680"/>
                  </a:lnTo>
                  <a:lnTo>
                    <a:pt x="347484" y="10680"/>
                  </a:lnTo>
                  <a:lnTo>
                    <a:pt x="368833" y="15265"/>
                  </a:lnTo>
                  <a:lnTo>
                    <a:pt x="384632" y="28016"/>
                  </a:lnTo>
                  <a:lnTo>
                    <a:pt x="394411" y="47320"/>
                  </a:lnTo>
                  <a:lnTo>
                    <a:pt x="397776" y="71640"/>
                  </a:lnTo>
                  <a:lnTo>
                    <a:pt x="397776" y="21259"/>
                  </a:lnTo>
                  <a:lnTo>
                    <a:pt x="391693" y="15265"/>
                  </a:lnTo>
                  <a:lnTo>
                    <a:pt x="384505" y="10680"/>
                  </a:lnTo>
                  <a:lnTo>
                    <a:pt x="380631" y="8204"/>
                  </a:lnTo>
                  <a:lnTo>
                    <a:pt x="368439" y="4584"/>
                  </a:lnTo>
                  <a:lnTo>
                    <a:pt x="355676" y="3251"/>
                  </a:lnTo>
                  <a:lnTo>
                    <a:pt x="342912" y="3060"/>
                  </a:lnTo>
                  <a:lnTo>
                    <a:pt x="295668" y="3060"/>
                  </a:lnTo>
                  <a:lnTo>
                    <a:pt x="295668" y="7632"/>
                  </a:lnTo>
                  <a:lnTo>
                    <a:pt x="305358" y="8394"/>
                  </a:lnTo>
                  <a:lnTo>
                    <a:pt x="310337" y="11442"/>
                  </a:lnTo>
                  <a:lnTo>
                    <a:pt x="312166" y="17919"/>
                  </a:lnTo>
                  <a:lnTo>
                    <a:pt x="312356" y="25958"/>
                  </a:lnTo>
                  <a:lnTo>
                    <a:pt x="312267" y="120027"/>
                  </a:lnTo>
                  <a:lnTo>
                    <a:pt x="312166" y="124307"/>
                  </a:lnTo>
                  <a:lnTo>
                    <a:pt x="310337" y="131838"/>
                  </a:lnTo>
                  <a:lnTo>
                    <a:pt x="305358" y="135928"/>
                  </a:lnTo>
                  <a:lnTo>
                    <a:pt x="295668" y="137172"/>
                  </a:lnTo>
                  <a:lnTo>
                    <a:pt x="295668" y="140220"/>
                  </a:lnTo>
                  <a:lnTo>
                    <a:pt x="350532" y="140220"/>
                  </a:lnTo>
                  <a:lnTo>
                    <a:pt x="379412" y="134835"/>
                  </a:lnTo>
                  <a:lnTo>
                    <a:pt x="382498" y="132600"/>
                  </a:lnTo>
                  <a:lnTo>
                    <a:pt x="399872" y="120027"/>
                  </a:lnTo>
                  <a:lnTo>
                    <a:pt x="412038" y="97777"/>
                  </a:lnTo>
                  <a:lnTo>
                    <a:pt x="416064" y="70116"/>
                  </a:lnTo>
                  <a:close/>
                </a:path>
                <a:path w="715010" h="393700">
                  <a:moveTo>
                    <a:pt x="428256" y="321576"/>
                  </a:moveTo>
                  <a:lnTo>
                    <a:pt x="426580" y="304850"/>
                  </a:lnTo>
                  <a:lnTo>
                    <a:pt x="421779" y="289572"/>
                  </a:lnTo>
                  <a:lnTo>
                    <a:pt x="414108" y="276567"/>
                  </a:lnTo>
                  <a:lnTo>
                    <a:pt x="406920" y="269659"/>
                  </a:lnTo>
                  <a:lnTo>
                    <a:pt x="406920" y="323100"/>
                  </a:lnTo>
                  <a:lnTo>
                    <a:pt x="403821" y="346760"/>
                  </a:lnTo>
                  <a:lnTo>
                    <a:pt x="394728" y="366153"/>
                  </a:lnTo>
                  <a:lnTo>
                    <a:pt x="379907" y="379247"/>
                  </a:lnTo>
                  <a:lnTo>
                    <a:pt x="359676" y="384060"/>
                  </a:lnTo>
                  <a:lnTo>
                    <a:pt x="347484" y="384060"/>
                  </a:lnTo>
                  <a:lnTo>
                    <a:pt x="339864" y="381012"/>
                  </a:lnTo>
                  <a:lnTo>
                    <a:pt x="339864" y="263664"/>
                  </a:lnTo>
                  <a:lnTo>
                    <a:pt x="345960" y="262140"/>
                  </a:lnTo>
                  <a:lnTo>
                    <a:pt x="359676" y="262140"/>
                  </a:lnTo>
                  <a:lnTo>
                    <a:pt x="379907" y="266725"/>
                  </a:lnTo>
                  <a:lnTo>
                    <a:pt x="394728" y="279476"/>
                  </a:lnTo>
                  <a:lnTo>
                    <a:pt x="403821" y="298780"/>
                  </a:lnTo>
                  <a:lnTo>
                    <a:pt x="406920" y="323100"/>
                  </a:lnTo>
                  <a:lnTo>
                    <a:pt x="406920" y="269659"/>
                  </a:lnTo>
                  <a:lnTo>
                    <a:pt x="365721" y="254711"/>
                  </a:lnTo>
                  <a:lnTo>
                    <a:pt x="352056" y="254520"/>
                  </a:lnTo>
                  <a:lnTo>
                    <a:pt x="306336" y="254520"/>
                  </a:lnTo>
                  <a:lnTo>
                    <a:pt x="306336" y="257568"/>
                  </a:lnTo>
                  <a:lnTo>
                    <a:pt x="316026" y="258559"/>
                  </a:lnTo>
                  <a:lnTo>
                    <a:pt x="321005" y="262140"/>
                  </a:lnTo>
                  <a:lnTo>
                    <a:pt x="322834" y="269138"/>
                  </a:lnTo>
                  <a:lnTo>
                    <a:pt x="322999" y="276567"/>
                  </a:lnTo>
                  <a:lnTo>
                    <a:pt x="322935" y="370916"/>
                  </a:lnTo>
                  <a:lnTo>
                    <a:pt x="322834" y="374891"/>
                  </a:lnTo>
                  <a:lnTo>
                    <a:pt x="321005" y="381965"/>
                  </a:lnTo>
                  <a:lnTo>
                    <a:pt x="316026" y="385889"/>
                  </a:lnTo>
                  <a:lnTo>
                    <a:pt x="306336" y="387108"/>
                  </a:lnTo>
                  <a:lnTo>
                    <a:pt x="306336" y="391680"/>
                  </a:lnTo>
                  <a:lnTo>
                    <a:pt x="362724" y="391680"/>
                  </a:lnTo>
                  <a:lnTo>
                    <a:pt x="390956" y="386080"/>
                  </a:lnTo>
                  <a:lnTo>
                    <a:pt x="393700" y="384060"/>
                  </a:lnTo>
                  <a:lnTo>
                    <a:pt x="411492" y="370916"/>
                  </a:lnTo>
                  <a:lnTo>
                    <a:pt x="424014" y="348602"/>
                  </a:lnTo>
                  <a:lnTo>
                    <a:pt x="428256" y="321576"/>
                  </a:lnTo>
                  <a:close/>
                </a:path>
                <a:path w="715010" h="393700">
                  <a:moveTo>
                    <a:pt x="530364" y="291096"/>
                  </a:moveTo>
                  <a:lnTo>
                    <a:pt x="527545" y="277012"/>
                  </a:lnTo>
                  <a:lnTo>
                    <a:pt x="519315" y="265379"/>
                  </a:lnTo>
                  <a:lnTo>
                    <a:pt x="513842" y="262140"/>
                  </a:lnTo>
                  <a:lnTo>
                    <a:pt x="510552" y="260197"/>
                  </a:lnTo>
                  <a:lnTo>
                    <a:pt x="510552" y="294144"/>
                  </a:lnTo>
                  <a:lnTo>
                    <a:pt x="508927" y="304444"/>
                  </a:lnTo>
                  <a:lnTo>
                    <a:pt x="504456" y="313766"/>
                  </a:lnTo>
                  <a:lnTo>
                    <a:pt x="497687" y="320497"/>
                  </a:lnTo>
                  <a:lnTo>
                    <a:pt x="489216" y="323100"/>
                  </a:lnTo>
                  <a:lnTo>
                    <a:pt x="477024" y="323100"/>
                  </a:lnTo>
                  <a:lnTo>
                    <a:pt x="472452" y="321576"/>
                  </a:lnTo>
                  <a:lnTo>
                    <a:pt x="472452" y="263664"/>
                  </a:lnTo>
                  <a:lnTo>
                    <a:pt x="475500" y="262140"/>
                  </a:lnTo>
                  <a:lnTo>
                    <a:pt x="484644" y="262140"/>
                  </a:lnTo>
                  <a:lnTo>
                    <a:pt x="495122" y="264566"/>
                  </a:lnTo>
                  <a:lnTo>
                    <a:pt x="503313" y="271284"/>
                  </a:lnTo>
                  <a:lnTo>
                    <a:pt x="508647" y="281419"/>
                  </a:lnTo>
                  <a:lnTo>
                    <a:pt x="510552" y="294144"/>
                  </a:lnTo>
                  <a:lnTo>
                    <a:pt x="510552" y="260197"/>
                  </a:lnTo>
                  <a:lnTo>
                    <a:pt x="505929" y="257441"/>
                  </a:lnTo>
                  <a:lnTo>
                    <a:pt x="487692" y="254520"/>
                  </a:lnTo>
                  <a:lnTo>
                    <a:pt x="437400" y="254520"/>
                  </a:lnTo>
                  <a:lnTo>
                    <a:pt x="437400" y="257568"/>
                  </a:lnTo>
                  <a:lnTo>
                    <a:pt x="447967" y="258559"/>
                  </a:lnTo>
                  <a:lnTo>
                    <a:pt x="453402" y="262140"/>
                  </a:lnTo>
                  <a:lnTo>
                    <a:pt x="455396" y="269138"/>
                  </a:lnTo>
                  <a:lnTo>
                    <a:pt x="455599" y="277012"/>
                  </a:lnTo>
                  <a:lnTo>
                    <a:pt x="455688" y="364248"/>
                  </a:lnTo>
                  <a:lnTo>
                    <a:pt x="455396" y="374891"/>
                  </a:lnTo>
                  <a:lnTo>
                    <a:pt x="453402" y="381965"/>
                  </a:lnTo>
                  <a:lnTo>
                    <a:pt x="447967" y="385889"/>
                  </a:lnTo>
                  <a:lnTo>
                    <a:pt x="437400" y="387108"/>
                  </a:lnTo>
                  <a:lnTo>
                    <a:pt x="437400" y="391680"/>
                  </a:lnTo>
                  <a:lnTo>
                    <a:pt x="489216" y="391680"/>
                  </a:lnTo>
                  <a:lnTo>
                    <a:pt x="489216" y="387108"/>
                  </a:lnTo>
                  <a:lnTo>
                    <a:pt x="479513" y="385889"/>
                  </a:lnTo>
                  <a:lnTo>
                    <a:pt x="474548" y="381965"/>
                  </a:lnTo>
                  <a:lnTo>
                    <a:pt x="472706" y="374891"/>
                  </a:lnTo>
                  <a:lnTo>
                    <a:pt x="472452" y="364248"/>
                  </a:lnTo>
                  <a:lnTo>
                    <a:pt x="472452" y="326148"/>
                  </a:lnTo>
                  <a:lnTo>
                    <a:pt x="478548" y="329196"/>
                  </a:lnTo>
                  <a:lnTo>
                    <a:pt x="486168" y="330720"/>
                  </a:lnTo>
                  <a:lnTo>
                    <a:pt x="492264" y="330720"/>
                  </a:lnTo>
                  <a:lnTo>
                    <a:pt x="512356" y="326237"/>
                  </a:lnTo>
                  <a:lnTo>
                    <a:pt x="515721" y="323100"/>
                  </a:lnTo>
                  <a:lnTo>
                    <a:pt x="523887" y="315480"/>
                  </a:lnTo>
                  <a:lnTo>
                    <a:pt x="529120" y="302425"/>
                  </a:lnTo>
                  <a:lnTo>
                    <a:pt x="530364" y="291096"/>
                  </a:lnTo>
                  <a:close/>
                </a:path>
                <a:path w="715010" h="393700">
                  <a:moveTo>
                    <a:pt x="582168" y="3048"/>
                  </a:moveTo>
                  <a:lnTo>
                    <a:pt x="547116" y="3048"/>
                  </a:lnTo>
                  <a:lnTo>
                    <a:pt x="504444" y="111252"/>
                  </a:lnTo>
                  <a:lnTo>
                    <a:pt x="470192" y="24384"/>
                  </a:lnTo>
                  <a:lnTo>
                    <a:pt x="461772" y="3048"/>
                  </a:lnTo>
                  <a:lnTo>
                    <a:pt x="428244" y="3048"/>
                  </a:lnTo>
                  <a:lnTo>
                    <a:pt x="428244" y="7620"/>
                  </a:lnTo>
                  <a:lnTo>
                    <a:pt x="437299" y="8813"/>
                  </a:lnTo>
                  <a:lnTo>
                    <a:pt x="442341" y="12573"/>
                  </a:lnTo>
                  <a:lnTo>
                    <a:pt x="444538" y="19202"/>
                  </a:lnTo>
                  <a:lnTo>
                    <a:pt x="445008" y="28956"/>
                  </a:lnTo>
                  <a:lnTo>
                    <a:pt x="445008" y="112776"/>
                  </a:lnTo>
                  <a:lnTo>
                    <a:pt x="444754" y="124307"/>
                  </a:lnTo>
                  <a:lnTo>
                    <a:pt x="442912" y="131826"/>
                  </a:lnTo>
                  <a:lnTo>
                    <a:pt x="437946" y="135928"/>
                  </a:lnTo>
                  <a:lnTo>
                    <a:pt x="428244" y="137160"/>
                  </a:lnTo>
                  <a:lnTo>
                    <a:pt x="428244" y="140208"/>
                  </a:lnTo>
                  <a:lnTo>
                    <a:pt x="469392" y="140208"/>
                  </a:lnTo>
                  <a:lnTo>
                    <a:pt x="469392" y="137160"/>
                  </a:lnTo>
                  <a:lnTo>
                    <a:pt x="458825" y="135928"/>
                  </a:lnTo>
                  <a:lnTo>
                    <a:pt x="453390" y="131826"/>
                  </a:lnTo>
                  <a:lnTo>
                    <a:pt x="451396" y="124307"/>
                  </a:lnTo>
                  <a:lnTo>
                    <a:pt x="451104" y="112776"/>
                  </a:lnTo>
                  <a:lnTo>
                    <a:pt x="451104" y="24384"/>
                  </a:lnTo>
                  <a:lnTo>
                    <a:pt x="498348" y="140208"/>
                  </a:lnTo>
                  <a:lnTo>
                    <a:pt x="501396" y="140208"/>
                  </a:lnTo>
                  <a:lnTo>
                    <a:pt x="512826" y="111252"/>
                  </a:lnTo>
                  <a:lnTo>
                    <a:pt x="547116" y="24384"/>
                  </a:lnTo>
                  <a:lnTo>
                    <a:pt x="547116" y="112776"/>
                  </a:lnTo>
                  <a:lnTo>
                    <a:pt x="546862" y="124307"/>
                  </a:lnTo>
                  <a:lnTo>
                    <a:pt x="545020" y="131826"/>
                  </a:lnTo>
                  <a:lnTo>
                    <a:pt x="540054" y="135928"/>
                  </a:lnTo>
                  <a:lnTo>
                    <a:pt x="530352" y="137160"/>
                  </a:lnTo>
                  <a:lnTo>
                    <a:pt x="530352" y="140208"/>
                  </a:lnTo>
                  <a:lnTo>
                    <a:pt x="582168" y="140208"/>
                  </a:lnTo>
                  <a:lnTo>
                    <a:pt x="582168" y="137160"/>
                  </a:lnTo>
                  <a:lnTo>
                    <a:pt x="572477" y="135928"/>
                  </a:lnTo>
                  <a:lnTo>
                    <a:pt x="567499" y="131826"/>
                  </a:lnTo>
                  <a:lnTo>
                    <a:pt x="565670" y="124307"/>
                  </a:lnTo>
                  <a:lnTo>
                    <a:pt x="565404" y="112776"/>
                  </a:lnTo>
                  <a:lnTo>
                    <a:pt x="565518" y="24384"/>
                  </a:lnTo>
                  <a:lnTo>
                    <a:pt x="565670" y="17907"/>
                  </a:lnTo>
                  <a:lnTo>
                    <a:pt x="567499" y="11430"/>
                  </a:lnTo>
                  <a:lnTo>
                    <a:pt x="572477" y="8382"/>
                  </a:lnTo>
                  <a:lnTo>
                    <a:pt x="582168" y="7620"/>
                  </a:lnTo>
                  <a:lnTo>
                    <a:pt x="582168" y="3048"/>
                  </a:lnTo>
                  <a:close/>
                </a:path>
                <a:path w="715010" h="393700">
                  <a:moveTo>
                    <a:pt x="643128" y="387096"/>
                  </a:moveTo>
                  <a:lnTo>
                    <a:pt x="634682" y="385216"/>
                  </a:lnTo>
                  <a:lnTo>
                    <a:pt x="629221" y="380047"/>
                  </a:lnTo>
                  <a:lnTo>
                    <a:pt x="625779" y="372313"/>
                  </a:lnTo>
                  <a:lnTo>
                    <a:pt x="623316" y="362712"/>
                  </a:lnTo>
                  <a:lnTo>
                    <a:pt x="616648" y="344424"/>
                  </a:lnTo>
                  <a:lnTo>
                    <a:pt x="614426" y="338328"/>
                  </a:lnTo>
                  <a:lnTo>
                    <a:pt x="595884" y="287515"/>
                  </a:lnTo>
                  <a:lnTo>
                    <a:pt x="595884" y="338328"/>
                  </a:lnTo>
                  <a:lnTo>
                    <a:pt x="554736" y="338328"/>
                  </a:lnTo>
                  <a:lnTo>
                    <a:pt x="574548" y="281940"/>
                  </a:lnTo>
                  <a:lnTo>
                    <a:pt x="595884" y="338328"/>
                  </a:lnTo>
                  <a:lnTo>
                    <a:pt x="595884" y="287515"/>
                  </a:lnTo>
                  <a:lnTo>
                    <a:pt x="593852" y="281940"/>
                  </a:lnTo>
                  <a:lnTo>
                    <a:pt x="582168" y="249936"/>
                  </a:lnTo>
                  <a:lnTo>
                    <a:pt x="579120" y="249936"/>
                  </a:lnTo>
                  <a:lnTo>
                    <a:pt x="534924" y="365760"/>
                  </a:lnTo>
                  <a:lnTo>
                    <a:pt x="530783" y="375310"/>
                  </a:lnTo>
                  <a:lnTo>
                    <a:pt x="526923" y="381571"/>
                  </a:lnTo>
                  <a:lnTo>
                    <a:pt x="522503" y="385267"/>
                  </a:lnTo>
                  <a:lnTo>
                    <a:pt x="516636" y="387096"/>
                  </a:lnTo>
                  <a:lnTo>
                    <a:pt x="516636" y="391668"/>
                  </a:lnTo>
                  <a:lnTo>
                    <a:pt x="554736" y="391668"/>
                  </a:lnTo>
                  <a:lnTo>
                    <a:pt x="554736" y="387096"/>
                  </a:lnTo>
                  <a:lnTo>
                    <a:pt x="547116" y="387096"/>
                  </a:lnTo>
                  <a:lnTo>
                    <a:pt x="541020" y="385572"/>
                  </a:lnTo>
                  <a:lnTo>
                    <a:pt x="541020" y="373380"/>
                  </a:lnTo>
                  <a:lnTo>
                    <a:pt x="542544" y="367284"/>
                  </a:lnTo>
                  <a:lnTo>
                    <a:pt x="544068" y="364236"/>
                  </a:lnTo>
                  <a:lnTo>
                    <a:pt x="551688" y="344424"/>
                  </a:lnTo>
                  <a:lnTo>
                    <a:pt x="597408" y="344424"/>
                  </a:lnTo>
                  <a:lnTo>
                    <a:pt x="603504" y="362712"/>
                  </a:lnTo>
                  <a:lnTo>
                    <a:pt x="606552" y="365760"/>
                  </a:lnTo>
                  <a:lnTo>
                    <a:pt x="609600" y="373380"/>
                  </a:lnTo>
                  <a:lnTo>
                    <a:pt x="609600" y="385572"/>
                  </a:lnTo>
                  <a:lnTo>
                    <a:pt x="603504" y="387096"/>
                  </a:lnTo>
                  <a:lnTo>
                    <a:pt x="597408" y="387096"/>
                  </a:lnTo>
                  <a:lnTo>
                    <a:pt x="597408" y="391668"/>
                  </a:lnTo>
                  <a:lnTo>
                    <a:pt x="643128" y="391668"/>
                  </a:lnTo>
                  <a:lnTo>
                    <a:pt x="643128" y="387096"/>
                  </a:lnTo>
                  <a:close/>
                </a:path>
                <a:path w="715010" h="393700">
                  <a:moveTo>
                    <a:pt x="714768" y="137160"/>
                  </a:moveTo>
                  <a:lnTo>
                    <a:pt x="706310" y="135051"/>
                  </a:lnTo>
                  <a:lnTo>
                    <a:pt x="700862" y="129349"/>
                  </a:lnTo>
                  <a:lnTo>
                    <a:pt x="697407" y="121094"/>
                  </a:lnTo>
                  <a:lnTo>
                    <a:pt x="694956" y="111252"/>
                  </a:lnTo>
                  <a:lnTo>
                    <a:pt x="688187" y="92964"/>
                  </a:lnTo>
                  <a:lnTo>
                    <a:pt x="685927" y="86868"/>
                  </a:lnTo>
                  <a:lnTo>
                    <a:pt x="667524" y="37109"/>
                  </a:lnTo>
                  <a:lnTo>
                    <a:pt x="667524" y="86868"/>
                  </a:lnTo>
                  <a:lnTo>
                    <a:pt x="626376" y="86868"/>
                  </a:lnTo>
                  <a:lnTo>
                    <a:pt x="646188" y="30480"/>
                  </a:lnTo>
                  <a:lnTo>
                    <a:pt x="667524" y="86868"/>
                  </a:lnTo>
                  <a:lnTo>
                    <a:pt x="667524" y="37109"/>
                  </a:lnTo>
                  <a:lnTo>
                    <a:pt x="665073" y="30480"/>
                  </a:lnTo>
                  <a:lnTo>
                    <a:pt x="653808" y="0"/>
                  </a:lnTo>
                  <a:lnTo>
                    <a:pt x="650760" y="0"/>
                  </a:lnTo>
                  <a:lnTo>
                    <a:pt x="608088" y="115824"/>
                  </a:lnTo>
                  <a:lnTo>
                    <a:pt x="588276" y="137160"/>
                  </a:lnTo>
                  <a:lnTo>
                    <a:pt x="588276" y="140208"/>
                  </a:lnTo>
                  <a:lnTo>
                    <a:pt x="626376" y="140208"/>
                  </a:lnTo>
                  <a:lnTo>
                    <a:pt x="626376" y="137160"/>
                  </a:lnTo>
                  <a:lnTo>
                    <a:pt x="620280" y="137160"/>
                  </a:lnTo>
                  <a:lnTo>
                    <a:pt x="612660" y="134112"/>
                  </a:lnTo>
                  <a:lnTo>
                    <a:pt x="612660" y="123444"/>
                  </a:lnTo>
                  <a:lnTo>
                    <a:pt x="614184" y="117348"/>
                  </a:lnTo>
                  <a:lnTo>
                    <a:pt x="615708" y="112776"/>
                  </a:lnTo>
                  <a:lnTo>
                    <a:pt x="623328" y="92964"/>
                  </a:lnTo>
                  <a:lnTo>
                    <a:pt x="669048" y="92964"/>
                  </a:lnTo>
                  <a:lnTo>
                    <a:pt x="676668" y="111252"/>
                  </a:lnTo>
                  <a:lnTo>
                    <a:pt x="678192" y="115824"/>
                  </a:lnTo>
                  <a:lnTo>
                    <a:pt x="681240" y="123444"/>
                  </a:lnTo>
                  <a:lnTo>
                    <a:pt x="681240" y="134112"/>
                  </a:lnTo>
                  <a:lnTo>
                    <a:pt x="676668" y="137160"/>
                  </a:lnTo>
                  <a:lnTo>
                    <a:pt x="667524" y="137160"/>
                  </a:lnTo>
                  <a:lnTo>
                    <a:pt x="667524" y="140208"/>
                  </a:lnTo>
                  <a:lnTo>
                    <a:pt x="714768" y="140208"/>
                  </a:lnTo>
                  <a:lnTo>
                    <a:pt x="714768" y="137160"/>
                  </a:lnTo>
                  <a:close/>
                </a:path>
              </a:pathLst>
            </a:custGeom>
            <a:solidFill>
              <a:srgbClr val="FDFD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6" name="object 86"/>
          <p:cNvGrpSpPr/>
          <p:nvPr/>
        </p:nvGrpSpPr>
        <p:grpSpPr>
          <a:xfrm>
            <a:off x="6337553" y="3201162"/>
            <a:ext cx="759460" cy="584200"/>
            <a:chOff x="6337553" y="3201162"/>
            <a:chExt cx="759460" cy="584200"/>
          </a:xfrm>
        </p:grpSpPr>
        <p:sp>
          <p:nvSpPr>
            <p:cNvPr id="87" name="object 87"/>
            <p:cNvSpPr/>
            <p:nvPr/>
          </p:nvSpPr>
          <p:spPr>
            <a:xfrm>
              <a:off x="6342887" y="3206496"/>
              <a:ext cx="748665" cy="573405"/>
            </a:xfrm>
            <a:custGeom>
              <a:avLst/>
              <a:gdLst/>
              <a:ahLst/>
              <a:cxnLst/>
              <a:rect l="l" t="t" r="r" b="b"/>
              <a:pathLst>
                <a:path w="748665" h="573404">
                  <a:moveTo>
                    <a:pt x="748283" y="573023"/>
                  </a:moveTo>
                  <a:lnTo>
                    <a:pt x="0" y="573023"/>
                  </a:lnTo>
                  <a:lnTo>
                    <a:pt x="0" y="0"/>
                  </a:lnTo>
                  <a:lnTo>
                    <a:pt x="748283" y="0"/>
                  </a:lnTo>
                  <a:lnTo>
                    <a:pt x="748283" y="573023"/>
                  </a:lnTo>
                  <a:close/>
                </a:path>
              </a:pathLst>
            </a:custGeom>
            <a:solidFill>
              <a:srgbClr val="425D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6342887" y="3206496"/>
              <a:ext cx="748665" cy="573405"/>
            </a:xfrm>
            <a:custGeom>
              <a:avLst/>
              <a:gdLst/>
              <a:ahLst/>
              <a:cxnLst/>
              <a:rect l="l" t="t" r="r" b="b"/>
              <a:pathLst>
                <a:path w="748665" h="573404">
                  <a:moveTo>
                    <a:pt x="0" y="0"/>
                  </a:moveTo>
                  <a:lnTo>
                    <a:pt x="748283" y="0"/>
                  </a:lnTo>
                  <a:lnTo>
                    <a:pt x="748283" y="573023"/>
                  </a:lnTo>
                  <a:lnTo>
                    <a:pt x="0" y="573023"/>
                  </a:lnTo>
                  <a:lnTo>
                    <a:pt x="0" y="0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6359639" y="3320795"/>
              <a:ext cx="715010" cy="393700"/>
            </a:xfrm>
            <a:custGeom>
              <a:avLst/>
              <a:gdLst/>
              <a:ahLst/>
              <a:cxnLst/>
              <a:rect l="l" t="t" r="r" b="b"/>
              <a:pathLst>
                <a:path w="715009" h="393700">
                  <a:moveTo>
                    <a:pt x="167652" y="3048"/>
                  </a:moveTo>
                  <a:lnTo>
                    <a:pt x="131076" y="3048"/>
                  </a:lnTo>
                  <a:lnTo>
                    <a:pt x="131076" y="7620"/>
                  </a:lnTo>
                  <a:lnTo>
                    <a:pt x="138696" y="7620"/>
                  </a:lnTo>
                  <a:lnTo>
                    <a:pt x="143268" y="9144"/>
                  </a:lnTo>
                  <a:lnTo>
                    <a:pt x="143268" y="21336"/>
                  </a:lnTo>
                  <a:lnTo>
                    <a:pt x="141744" y="30480"/>
                  </a:lnTo>
                  <a:lnTo>
                    <a:pt x="140220" y="35052"/>
                  </a:lnTo>
                  <a:lnTo>
                    <a:pt x="117360" y="106680"/>
                  </a:lnTo>
                  <a:lnTo>
                    <a:pt x="102044" y="56388"/>
                  </a:lnTo>
                  <a:lnTo>
                    <a:pt x="96012" y="36576"/>
                  </a:lnTo>
                  <a:lnTo>
                    <a:pt x="94488" y="30480"/>
                  </a:lnTo>
                  <a:lnTo>
                    <a:pt x="89916" y="21336"/>
                  </a:lnTo>
                  <a:lnTo>
                    <a:pt x="89916" y="7620"/>
                  </a:lnTo>
                  <a:lnTo>
                    <a:pt x="103632" y="7620"/>
                  </a:lnTo>
                  <a:lnTo>
                    <a:pt x="103632" y="3048"/>
                  </a:lnTo>
                  <a:lnTo>
                    <a:pt x="56388" y="3048"/>
                  </a:lnTo>
                  <a:lnTo>
                    <a:pt x="56388" y="7620"/>
                  </a:lnTo>
                  <a:lnTo>
                    <a:pt x="63969" y="9004"/>
                  </a:lnTo>
                  <a:lnTo>
                    <a:pt x="68961" y="12954"/>
                  </a:lnTo>
                  <a:lnTo>
                    <a:pt x="72250" y="19202"/>
                  </a:lnTo>
                  <a:lnTo>
                    <a:pt x="74676" y="27432"/>
                  </a:lnTo>
                  <a:lnTo>
                    <a:pt x="80772" y="42672"/>
                  </a:lnTo>
                  <a:lnTo>
                    <a:pt x="59436" y="106680"/>
                  </a:lnTo>
                  <a:lnTo>
                    <a:pt x="35052" y="27432"/>
                  </a:lnTo>
                  <a:lnTo>
                    <a:pt x="33528" y="24384"/>
                  </a:lnTo>
                  <a:lnTo>
                    <a:pt x="32004" y="18288"/>
                  </a:lnTo>
                  <a:lnTo>
                    <a:pt x="32004" y="7620"/>
                  </a:lnTo>
                  <a:lnTo>
                    <a:pt x="44196" y="7620"/>
                  </a:lnTo>
                  <a:lnTo>
                    <a:pt x="44196" y="3048"/>
                  </a:lnTo>
                  <a:lnTo>
                    <a:pt x="0" y="3048"/>
                  </a:lnTo>
                  <a:lnTo>
                    <a:pt x="0" y="7620"/>
                  </a:lnTo>
                  <a:lnTo>
                    <a:pt x="10668" y="7620"/>
                  </a:lnTo>
                  <a:lnTo>
                    <a:pt x="12192" y="10668"/>
                  </a:lnTo>
                  <a:lnTo>
                    <a:pt x="16764" y="24384"/>
                  </a:lnTo>
                  <a:lnTo>
                    <a:pt x="53340" y="143256"/>
                  </a:lnTo>
                  <a:lnTo>
                    <a:pt x="56388" y="143256"/>
                  </a:lnTo>
                  <a:lnTo>
                    <a:pt x="67945" y="106680"/>
                  </a:lnTo>
                  <a:lnTo>
                    <a:pt x="83820" y="56388"/>
                  </a:lnTo>
                  <a:lnTo>
                    <a:pt x="111252" y="143256"/>
                  </a:lnTo>
                  <a:lnTo>
                    <a:pt x="114300" y="143256"/>
                  </a:lnTo>
                  <a:lnTo>
                    <a:pt x="125526" y="106680"/>
                  </a:lnTo>
                  <a:lnTo>
                    <a:pt x="149364" y="28956"/>
                  </a:lnTo>
                  <a:lnTo>
                    <a:pt x="151790" y="20485"/>
                  </a:lnTo>
                  <a:lnTo>
                    <a:pt x="155079" y="13716"/>
                  </a:lnTo>
                  <a:lnTo>
                    <a:pt x="160070" y="9245"/>
                  </a:lnTo>
                  <a:lnTo>
                    <a:pt x="167652" y="7620"/>
                  </a:lnTo>
                  <a:lnTo>
                    <a:pt x="167652" y="3048"/>
                  </a:lnTo>
                  <a:close/>
                </a:path>
                <a:path w="715009" h="393700">
                  <a:moveTo>
                    <a:pt x="196596" y="254520"/>
                  </a:moveTo>
                  <a:lnTo>
                    <a:pt x="144780" y="254520"/>
                  </a:lnTo>
                  <a:lnTo>
                    <a:pt x="144780" y="257568"/>
                  </a:lnTo>
                  <a:lnTo>
                    <a:pt x="155359" y="258559"/>
                  </a:lnTo>
                  <a:lnTo>
                    <a:pt x="160782" y="262140"/>
                  </a:lnTo>
                  <a:lnTo>
                    <a:pt x="162788" y="269138"/>
                  </a:lnTo>
                  <a:lnTo>
                    <a:pt x="163068" y="280428"/>
                  </a:lnTo>
                  <a:lnTo>
                    <a:pt x="163068" y="317004"/>
                  </a:lnTo>
                  <a:lnTo>
                    <a:pt x="108204" y="317004"/>
                  </a:lnTo>
                  <a:lnTo>
                    <a:pt x="108204" y="280428"/>
                  </a:lnTo>
                  <a:lnTo>
                    <a:pt x="108445" y="269138"/>
                  </a:lnTo>
                  <a:lnTo>
                    <a:pt x="110109" y="262140"/>
                  </a:lnTo>
                  <a:lnTo>
                    <a:pt x="114642" y="258559"/>
                  </a:lnTo>
                  <a:lnTo>
                    <a:pt x="123444" y="257568"/>
                  </a:lnTo>
                  <a:lnTo>
                    <a:pt x="123444" y="254520"/>
                  </a:lnTo>
                  <a:lnTo>
                    <a:pt x="73152" y="254520"/>
                  </a:lnTo>
                  <a:lnTo>
                    <a:pt x="73152" y="257568"/>
                  </a:lnTo>
                  <a:lnTo>
                    <a:pt x="82854" y="258559"/>
                  </a:lnTo>
                  <a:lnTo>
                    <a:pt x="87820" y="262140"/>
                  </a:lnTo>
                  <a:lnTo>
                    <a:pt x="89662" y="269138"/>
                  </a:lnTo>
                  <a:lnTo>
                    <a:pt x="89916" y="280428"/>
                  </a:lnTo>
                  <a:lnTo>
                    <a:pt x="89916" y="364248"/>
                  </a:lnTo>
                  <a:lnTo>
                    <a:pt x="89662" y="374891"/>
                  </a:lnTo>
                  <a:lnTo>
                    <a:pt x="87820" y="381965"/>
                  </a:lnTo>
                  <a:lnTo>
                    <a:pt x="82854" y="385889"/>
                  </a:lnTo>
                  <a:lnTo>
                    <a:pt x="73152" y="387108"/>
                  </a:lnTo>
                  <a:lnTo>
                    <a:pt x="73152" y="391680"/>
                  </a:lnTo>
                  <a:lnTo>
                    <a:pt x="123444" y="391680"/>
                  </a:lnTo>
                  <a:lnTo>
                    <a:pt x="123444" y="387108"/>
                  </a:lnTo>
                  <a:lnTo>
                    <a:pt x="114642" y="385889"/>
                  </a:lnTo>
                  <a:lnTo>
                    <a:pt x="110109" y="381965"/>
                  </a:lnTo>
                  <a:lnTo>
                    <a:pt x="108445" y="374891"/>
                  </a:lnTo>
                  <a:lnTo>
                    <a:pt x="108204" y="364248"/>
                  </a:lnTo>
                  <a:lnTo>
                    <a:pt x="108204" y="324624"/>
                  </a:lnTo>
                  <a:lnTo>
                    <a:pt x="163068" y="324624"/>
                  </a:lnTo>
                  <a:lnTo>
                    <a:pt x="163068" y="364248"/>
                  </a:lnTo>
                  <a:lnTo>
                    <a:pt x="162788" y="374891"/>
                  </a:lnTo>
                  <a:lnTo>
                    <a:pt x="160782" y="381965"/>
                  </a:lnTo>
                  <a:lnTo>
                    <a:pt x="155359" y="385889"/>
                  </a:lnTo>
                  <a:lnTo>
                    <a:pt x="144780" y="387108"/>
                  </a:lnTo>
                  <a:lnTo>
                    <a:pt x="144780" y="391680"/>
                  </a:lnTo>
                  <a:lnTo>
                    <a:pt x="196596" y="391680"/>
                  </a:lnTo>
                  <a:lnTo>
                    <a:pt x="196596" y="387108"/>
                  </a:lnTo>
                  <a:lnTo>
                    <a:pt x="186905" y="385889"/>
                  </a:lnTo>
                  <a:lnTo>
                    <a:pt x="181927" y="381965"/>
                  </a:lnTo>
                  <a:lnTo>
                    <a:pt x="180098" y="374891"/>
                  </a:lnTo>
                  <a:lnTo>
                    <a:pt x="179832" y="364248"/>
                  </a:lnTo>
                  <a:lnTo>
                    <a:pt x="179832" y="280428"/>
                  </a:lnTo>
                  <a:lnTo>
                    <a:pt x="180098" y="269138"/>
                  </a:lnTo>
                  <a:lnTo>
                    <a:pt x="181927" y="262140"/>
                  </a:lnTo>
                  <a:lnTo>
                    <a:pt x="186905" y="258559"/>
                  </a:lnTo>
                  <a:lnTo>
                    <a:pt x="196596" y="257568"/>
                  </a:lnTo>
                  <a:lnTo>
                    <a:pt x="196596" y="254520"/>
                  </a:lnTo>
                  <a:close/>
                </a:path>
                <a:path w="715009" h="393700">
                  <a:moveTo>
                    <a:pt x="283476" y="106692"/>
                  </a:moveTo>
                  <a:lnTo>
                    <a:pt x="281952" y="105168"/>
                  </a:lnTo>
                  <a:lnTo>
                    <a:pt x="273380" y="118046"/>
                  </a:lnTo>
                  <a:lnTo>
                    <a:pt x="264807" y="127076"/>
                  </a:lnTo>
                  <a:lnTo>
                    <a:pt x="254520" y="132384"/>
                  </a:lnTo>
                  <a:lnTo>
                    <a:pt x="240804" y="134124"/>
                  </a:lnTo>
                  <a:lnTo>
                    <a:pt x="225539" y="131241"/>
                  </a:lnTo>
                  <a:lnTo>
                    <a:pt x="211277" y="121361"/>
                  </a:lnTo>
                  <a:lnTo>
                    <a:pt x="200723" y="102616"/>
                  </a:lnTo>
                  <a:lnTo>
                    <a:pt x="196608" y="73164"/>
                  </a:lnTo>
                  <a:lnTo>
                    <a:pt x="199847" y="44272"/>
                  </a:lnTo>
                  <a:lnTo>
                    <a:pt x="208800" y="23825"/>
                  </a:lnTo>
                  <a:lnTo>
                    <a:pt x="222326" y="11645"/>
                  </a:lnTo>
                  <a:lnTo>
                    <a:pt x="239280" y="7632"/>
                  </a:lnTo>
                  <a:lnTo>
                    <a:pt x="254469" y="10363"/>
                  </a:lnTo>
                  <a:lnTo>
                    <a:pt x="265950" y="18110"/>
                  </a:lnTo>
                  <a:lnTo>
                    <a:pt x="273989" y="30124"/>
                  </a:lnTo>
                  <a:lnTo>
                    <a:pt x="278904" y="45732"/>
                  </a:lnTo>
                  <a:lnTo>
                    <a:pt x="281952" y="45732"/>
                  </a:lnTo>
                  <a:lnTo>
                    <a:pt x="278904" y="12"/>
                  </a:lnTo>
                  <a:lnTo>
                    <a:pt x="275856" y="12"/>
                  </a:lnTo>
                  <a:lnTo>
                    <a:pt x="275856" y="3060"/>
                  </a:lnTo>
                  <a:lnTo>
                    <a:pt x="274332" y="9156"/>
                  </a:lnTo>
                  <a:lnTo>
                    <a:pt x="266712" y="9156"/>
                  </a:lnTo>
                  <a:lnTo>
                    <a:pt x="265188" y="7632"/>
                  </a:lnTo>
                  <a:lnTo>
                    <a:pt x="263664" y="7632"/>
                  </a:lnTo>
                  <a:lnTo>
                    <a:pt x="257251" y="3860"/>
                  </a:lnTo>
                  <a:lnTo>
                    <a:pt x="251282" y="1536"/>
                  </a:lnTo>
                  <a:lnTo>
                    <a:pt x="245008" y="342"/>
                  </a:lnTo>
                  <a:lnTo>
                    <a:pt x="237756" y="12"/>
                  </a:lnTo>
                  <a:lnTo>
                    <a:pt x="212559" y="5651"/>
                  </a:lnTo>
                  <a:lnTo>
                    <a:pt x="192798" y="21158"/>
                  </a:lnTo>
                  <a:lnTo>
                    <a:pt x="179882" y="44373"/>
                  </a:lnTo>
                  <a:lnTo>
                    <a:pt x="175272" y="73164"/>
                  </a:lnTo>
                  <a:lnTo>
                    <a:pt x="179628" y="100825"/>
                  </a:lnTo>
                  <a:lnTo>
                    <a:pt x="191846" y="123075"/>
                  </a:lnTo>
                  <a:lnTo>
                    <a:pt x="210629" y="137883"/>
                  </a:lnTo>
                  <a:lnTo>
                    <a:pt x="234708" y="143268"/>
                  </a:lnTo>
                  <a:lnTo>
                    <a:pt x="250685" y="140982"/>
                  </a:lnTo>
                  <a:lnTo>
                    <a:pt x="264236" y="134124"/>
                  </a:lnTo>
                  <a:lnTo>
                    <a:pt x="275209" y="122694"/>
                  </a:lnTo>
                  <a:lnTo>
                    <a:pt x="283476" y="106692"/>
                  </a:lnTo>
                  <a:close/>
                </a:path>
                <a:path w="715009" h="393700">
                  <a:moveTo>
                    <a:pt x="292620" y="353580"/>
                  </a:moveTo>
                  <a:lnTo>
                    <a:pt x="282371" y="328853"/>
                  </a:lnTo>
                  <a:lnTo>
                    <a:pt x="259854" y="312432"/>
                  </a:lnTo>
                  <a:lnTo>
                    <a:pt x="237324" y="298284"/>
                  </a:lnTo>
                  <a:lnTo>
                    <a:pt x="227088" y="280428"/>
                  </a:lnTo>
                  <a:lnTo>
                    <a:pt x="228917" y="271703"/>
                  </a:lnTo>
                  <a:lnTo>
                    <a:pt x="233756" y="264426"/>
                  </a:lnTo>
                  <a:lnTo>
                    <a:pt x="240588" y="259422"/>
                  </a:lnTo>
                  <a:lnTo>
                    <a:pt x="248424" y="257568"/>
                  </a:lnTo>
                  <a:lnTo>
                    <a:pt x="261772" y="260756"/>
                  </a:lnTo>
                  <a:lnTo>
                    <a:pt x="271856" y="269379"/>
                  </a:lnTo>
                  <a:lnTo>
                    <a:pt x="278206" y="281990"/>
                  </a:lnTo>
                  <a:lnTo>
                    <a:pt x="280428" y="297192"/>
                  </a:lnTo>
                  <a:lnTo>
                    <a:pt x="283476" y="297192"/>
                  </a:lnTo>
                  <a:lnTo>
                    <a:pt x="283476" y="249948"/>
                  </a:lnTo>
                  <a:lnTo>
                    <a:pt x="280428" y="249948"/>
                  </a:lnTo>
                  <a:lnTo>
                    <a:pt x="280428" y="254520"/>
                  </a:lnTo>
                  <a:lnTo>
                    <a:pt x="278904" y="257568"/>
                  </a:lnTo>
                  <a:lnTo>
                    <a:pt x="271284" y="257568"/>
                  </a:lnTo>
                  <a:lnTo>
                    <a:pt x="265188" y="254520"/>
                  </a:lnTo>
                  <a:lnTo>
                    <a:pt x="260616" y="252996"/>
                  </a:lnTo>
                  <a:lnTo>
                    <a:pt x="254520" y="249948"/>
                  </a:lnTo>
                  <a:lnTo>
                    <a:pt x="248424" y="249948"/>
                  </a:lnTo>
                  <a:lnTo>
                    <a:pt x="234340" y="252895"/>
                  </a:lnTo>
                  <a:lnTo>
                    <a:pt x="222707" y="260997"/>
                  </a:lnTo>
                  <a:lnTo>
                    <a:pt x="214769" y="273088"/>
                  </a:lnTo>
                  <a:lnTo>
                    <a:pt x="211848" y="288048"/>
                  </a:lnTo>
                  <a:lnTo>
                    <a:pt x="222084" y="312813"/>
                  </a:lnTo>
                  <a:lnTo>
                    <a:pt x="244614" y="329577"/>
                  </a:lnTo>
                  <a:lnTo>
                    <a:pt x="267131" y="344627"/>
                  </a:lnTo>
                  <a:lnTo>
                    <a:pt x="277380" y="364248"/>
                  </a:lnTo>
                  <a:lnTo>
                    <a:pt x="275285" y="374002"/>
                  </a:lnTo>
                  <a:lnTo>
                    <a:pt x="269760" y="380631"/>
                  </a:lnTo>
                  <a:lnTo>
                    <a:pt x="261950" y="384390"/>
                  </a:lnTo>
                  <a:lnTo>
                    <a:pt x="252996" y="385584"/>
                  </a:lnTo>
                  <a:lnTo>
                    <a:pt x="243420" y="384098"/>
                  </a:lnTo>
                  <a:lnTo>
                    <a:pt x="232422" y="378345"/>
                  </a:lnTo>
                  <a:lnTo>
                    <a:pt x="222554" y="366293"/>
                  </a:lnTo>
                  <a:lnTo>
                    <a:pt x="216420" y="345960"/>
                  </a:lnTo>
                  <a:lnTo>
                    <a:pt x="213372" y="345960"/>
                  </a:lnTo>
                  <a:lnTo>
                    <a:pt x="213372" y="393204"/>
                  </a:lnTo>
                  <a:lnTo>
                    <a:pt x="216420" y="393204"/>
                  </a:lnTo>
                  <a:lnTo>
                    <a:pt x="216420" y="390156"/>
                  </a:lnTo>
                  <a:lnTo>
                    <a:pt x="219468" y="387108"/>
                  </a:lnTo>
                  <a:lnTo>
                    <a:pt x="230136" y="387108"/>
                  </a:lnTo>
                  <a:lnTo>
                    <a:pt x="236232" y="390156"/>
                  </a:lnTo>
                  <a:lnTo>
                    <a:pt x="239280" y="393204"/>
                  </a:lnTo>
                  <a:lnTo>
                    <a:pt x="254520" y="393204"/>
                  </a:lnTo>
                  <a:lnTo>
                    <a:pt x="270116" y="390220"/>
                  </a:lnTo>
                  <a:lnTo>
                    <a:pt x="282143" y="381965"/>
                  </a:lnTo>
                  <a:lnTo>
                    <a:pt x="289877" y="369404"/>
                  </a:lnTo>
                  <a:lnTo>
                    <a:pt x="292620" y="353580"/>
                  </a:lnTo>
                  <a:close/>
                </a:path>
                <a:path w="715009" h="393700">
                  <a:moveTo>
                    <a:pt x="416064" y="70116"/>
                  </a:moveTo>
                  <a:lnTo>
                    <a:pt x="414604" y="54254"/>
                  </a:lnTo>
                  <a:lnTo>
                    <a:pt x="410159" y="39255"/>
                  </a:lnTo>
                  <a:lnTo>
                    <a:pt x="402551" y="25958"/>
                  </a:lnTo>
                  <a:lnTo>
                    <a:pt x="394728" y="18262"/>
                  </a:lnTo>
                  <a:lnTo>
                    <a:pt x="394728" y="71640"/>
                  </a:lnTo>
                  <a:lnTo>
                    <a:pt x="391845" y="95300"/>
                  </a:lnTo>
                  <a:lnTo>
                    <a:pt x="383108" y="114693"/>
                  </a:lnTo>
                  <a:lnTo>
                    <a:pt x="368363" y="127787"/>
                  </a:lnTo>
                  <a:lnTo>
                    <a:pt x="347484" y="132600"/>
                  </a:lnTo>
                  <a:lnTo>
                    <a:pt x="335292" y="132600"/>
                  </a:lnTo>
                  <a:lnTo>
                    <a:pt x="327672" y="131076"/>
                  </a:lnTo>
                  <a:lnTo>
                    <a:pt x="327672" y="13728"/>
                  </a:lnTo>
                  <a:lnTo>
                    <a:pt x="335292" y="10680"/>
                  </a:lnTo>
                  <a:lnTo>
                    <a:pt x="347484" y="10680"/>
                  </a:lnTo>
                  <a:lnTo>
                    <a:pt x="367715" y="15265"/>
                  </a:lnTo>
                  <a:lnTo>
                    <a:pt x="382536" y="28016"/>
                  </a:lnTo>
                  <a:lnTo>
                    <a:pt x="391629" y="47320"/>
                  </a:lnTo>
                  <a:lnTo>
                    <a:pt x="394728" y="71640"/>
                  </a:lnTo>
                  <a:lnTo>
                    <a:pt x="394728" y="18262"/>
                  </a:lnTo>
                  <a:lnTo>
                    <a:pt x="391693" y="15265"/>
                  </a:lnTo>
                  <a:lnTo>
                    <a:pt x="384352" y="10680"/>
                  </a:lnTo>
                  <a:lnTo>
                    <a:pt x="380390" y="8204"/>
                  </a:lnTo>
                  <a:lnTo>
                    <a:pt x="367677" y="4584"/>
                  </a:lnTo>
                  <a:lnTo>
                    <a:pt x="354380" y="3251"/>
                  </a:lnTo>
                  <a:lnTo>
                    <a:pt x="341388" y="3060"/>
                  </a:lnTo>
                  <a:lnTo>
                    <a:pt x="295668" y="3060"/>
                  </a:lnTo>
                  <a:lnTo>
                    <a:pt x="295668" y="7632"/>
                  </a:lnTo>
                  <a:lnTo>
                    <a:pt x="304469" y="8394"/>
                  </a:lnTo>
                  <a:lnTo>
                    <a:pt x="309003" y="11442"/>
                  </a:lnTo>
                  <a:lnTo>
                    <a:pt x="310667" y="17919"/>
                  </a:lnTo>
                  <a:lnTo>
                    <a:pt x="310832" y="25958"/>
                  </a:lnTo>
                  <a:lnTo>
                    <a:pt x="310756" y="120027"/>
                  </a:lnTo>
                  <a:lnTo>
                    <a:pt x="310667" y="124307"/>
                  </a:lnTo>
                  <a:lnTo>
                    <a:pt x="309003" y="131838"/>
                  </a:lnTo>
                  <a:lnTo>
                    <a:pt x="304469" y="135928"/>
                  </a:lnTo>
                  <a:lnTo>
                    <a:pt x="295668" y="137172"/>
                  </a:lnTo>
                  <a:lnTo>
                    <a:pt x="295668" y="140220"/>
                  </a:lnTo>
                  <a:lnTo>
                    <a:pt x="350532" y="140220"/>
                  </a:lnTo>
                  <a:lnTo>
                    <a:pt x="379412" y="134835"/>
                  </a:lnTo>
                  <a:lnTo>
                    <a:pt x="382498" y="132600"/>
                  </a:lnTo>
                  <a:lnTo>
                    <a:pt x="399872" y="120027"/>
                  </a:lnTo>
                  <a:lnTo>
                    <a:pt x="412038" y="97777"/>
                  </a:lnTo>
                  <a:lnTo>
                    <a:pt x="416064" y="70116"/>
                  </a:lnTo>
                  <a:close/>
                </a:path>
                <a:path w="715009" h="393700">
                  <a:moveTo>
                    <a:pt x="431304" y="254520"/>
                  </a:moveTo>
                  <a:lnTo>
                    <a:pt x="390156" y="254520"/>
                  </a:lnTo>
                  <a:lnTo>
                    <a:pt x="390156" y="257568"/>
                  </a:lnTo>
                  <a:lnTo>
                    <a:pt x="399846" y="258559"/>
                  </a:lnTo>
                  <a:lnTo>
                    <a:pt x="404825" y="262140"/>
                  </a:lnTo>
                  <a:lnTo>
                    <a:pt x="406654" y="269138"/>
                  </a:lnTo>
                  <a:lnTo>
                    <a:pt x="406920" y="280428"/>
                  </a:lnTo>
                  <a:lnTo>
                    <a:pt x="406819" y="340283"/>
                  </a:lnTo>
                  <a:lnTo>
                    <a:pt x="386537" y="381012"/>
                  </a:lnTo>
                  <a:lnTo>
                    <a:pt x="368820" y="385584"/>
                  </a:lnTo>
                  <a:lnTo>
                    <a:pt x="360641" y="384416"/>
                  </a:lnTo>
                  <a:lnTo>
                    <a:pt x="338531" y="350532"/>
                  </a:lnTo>
                  <a:lnTo>
                    <a:pt x="338340" y="335292"/>
                  </a:lnTo>
                  <a:lnTo>
                    <a:pt x="338340" y="280428"/>
                  </a:lnTo>
                  <a:lnTo>
                    <a:pt x="338594" y="269138"/>
                  </a:lnTo>
                  <a:lnTo>
                    <a:pt x="340436" y="262140"/>
                  </a:lnTo>
                  <a:lnTo>
                    <a:pt x="345401" y="258559"/>
                  </a:lnTo>
                  <a:lnTo>
                    <a:pt x="355104" y="257568"/>
                  </a:lnTo>
                  <a:lnTo>
                    <a:pt x="355104" y="254520"/>
                  </a:lnTo>
                  <a:lnTo>
                    <a:pt x="304812" y="254520"/>
                  </a:lnTo>
                  <a:lnTo>
                    <a:pt x="304812" y="257568"/>
                  </a:lnTo>
                  <a:lnTo>
                    <a:pt x="314502" y="258559"/>
                  </a:lnTo>
                  <a:lnTo>
                    <a:pt x="319481" y="262140"/>
                  </a:lnTo>
                  <a:lnTo>
                    <a:pt x="321310" y="269138"/>
                  </a:lnTo>
                  <a:lnTo>
                    <a:pt x="321576" y="280428"/>
                  </a:lnTo>
                  <a:lnTo>
                    <a:pt x="321576" y="342912"/>
                  </a:lnTo>
                  <a:lnTo>
                    <a:pt x="323570" y="362343"/>
                  </a:lnTo>
                  <a:lnTo>
                    <a:pt x="330720" y="378345"/>
                  </a:lnTo>
                  <a:lnTo>
                    <a:pt x="344716" y="389204"/>
                  </a:lnTo>
                  <a:lnTo>
                    <a:pt x="367296" y="393204"/>
                  </a:lnTo>
                  <a:lnTo>
                    <a:pt x="390740" y="388505"/>
                  </a:lnTo>
                  <a:lnTo>
                    <a:pt x="405206" y="376250"/>
                  </a:lnTo>
                  <a:lnTo>
                    <a:pt x="412508" y="359117"/>
                  </a:lnTo>
                  <a:lnTo>
                    <a:pt x="414540" y="339864"/>
                  </a:lnTo>
                  <a:lnTo>
                    <a:pt x="414540" y="280428"/>
                  </a:lnTo>
                  <a:lnTo>
                    <a:pt x="414794" y="269138"/>
                  </a:lnTo>
                  <a:lnTo>
                    <a:pt x="416636" y="262140"/>
                  </a:lnTo>
                  <a:lnTo>
                    <a:pt x="421601" y="258559"/>
                  </a:lnTo>
                  <a:lnTo>
                    <a:pt x="431304" y="257568"/>
                  </a:lnTo>
                  <a:lnTo>
                    <a:pt x="431304" y="254520"/>
                  </a:lnTo>
                  <a:close/>
                </a:path>
                <a:path w="715009" h="393700">
                  <a:moveTo>
                    <a:pt x="528840" y="291096"/>
                  </a:moveTo>
                  <a:lnTo>
                    <a:pt x="526262" y="277012"/>
                  </a:lnTo>
                  <a:lnTo>
                    <a:pt x="518553" y="265379"/>
                  </a:lnTo>
                  <a:lnTo>
                    <a:pt x="513295" y="262140"/>
                  </a:lnTo>
                  <a:lnTo>
                    <a:pt x="509028" y="259511"/>
                  </a:lnTo>
                  <a:lnTo>
                    <a:pt x="509028" y="294144"/>
                  </a:lnTo>
                  <a:lnTo>
                    <a:pt x="507644" y="304444"/>
                  </a:lnTo>
                  <a:lnTo>
                    <a:pt x="503694" y="313766"/>
                  </a:lnTo>
                  <a:lnTo>
                    <a:pt x="497446" y="320497"/>
                  </a:lnTo>
                  <a:lnTo>
                    <a:pt x="489216" y="323100"/>
                  </a:lnTo>
                  <a:lnTo>
                    <a:pt x="477024" y="323100"/>
                  </a:lnTo>
                  <a:lnTo>
                    <a:pt x="472452" y="321576"/>
                  </a:lnTo>
                  <a:lnTo>
                    <a:pt x="472452" y="263664"/>
                  </a:lnTo>
                  <a:lnTo>
                    <a:pt x="507352" y="281419"/>
                  </a:lnTo>
                  <a:lnTo>
                    <a:pt x="509028" y="294144"/>
                  </a:lnTo>
                  <a:lnTo>
                    <a:pt x="509028" y="259511"/>
                  </a:lnTo>
                  <a:lnTo>
                    <a:pt x="505688" y="257441"/>
                  </a:lnTo>
                  <a:lnTo>
                    <a:pt x="487692" y="254520"/>
                  </a:lnTo>
                  <a:lnTo>
                    <a:pt x="437400" y="254520"/>
                  </a:lnTo>
                  <a:lnTo>
                    <a:pt x="437400" y="257568"/>
                  </a:lnTo>
                  <a:lnTo>
                    <a:pt x="447967" y="258559"/>
                  </a:lnTo>
                  <a:lnTo>
                    <a:pt x="453402" y="262140"/>
                  </a:lnTo>
                  <a:lnTo>
                    <a:pt x="455396" y="269138"/>
                  </a:lnTo>
                  <a:lnTo>
                    <a:pt x="455599" y="277012"/>
                  </a:lnTo>
                  <a:lnTo>
                    <a:pt x="455688" y="364248"/>
                  </a:lnTo>
                  <a:lnTo>
                    <a:pt x="455396" y="374891"/>
                  </a:lnTo>
                  <a:lnTo>
                    <a:pt x="453402" y="381965"/>
                  </a:lnTo>
                  <a:lnTo>
                    <a:pt x="447967" y="385889"/>
                  </a:lnTo>
                  <a:lnTo>
                    <a:pt x="437400" y="387108"/>
                  </a:lnTo>
                  <a:lnTo>
                    <a:pt x="437400" y="391680"/>
                  </a:lnTo>
                  <a:lnTo>
                    <a:pt x="489216" y="391680"/>
                  </a:lnTo>
                  <a:lnTo>
                    <a:pt x="489216" y="387108"/>
                  </a:lnTo>
                  <a:lnTo>
                    <a:pt x="479513" y="385889"/>
                  </a:lnTo>
                  <a:lnTo>
                    <a:pt x="474548" y="381965"/>
                  </a:lnTo>
                  <a:lnTo>
                    <a:pt x="472706" y="374891"/>
                  </a:lnTo>
                  <a:lnTo>
                    <a:pt x="472452" y="364248"/>
                  </a:lnTo>
                  <a:lnTo>
                    <a:pt x="472452" y="326148"/>
                  </a:lnTo>
                  <a:lnTo>
                    <a:pt x="478548" y="329196"/>
                  </a:lnTo>
                  <a:lnTo>
                    <a:pt x="486168" y="330720"/>
                  </a:lnTo>
                  <a:lnTo>
                    <a:pt x="492264" y="330720"/>
                  </a:lnTo>
                  <a:lnTo>
                    <a:pt x="510832" y="326237"/>
                  </a:lnTo>
                  <a:lnTo>
                    <a:pt x="514083" y="323100"/>
                  </a:lnTo>
                  <a:lnTo>
                    <a:pt x="521982" y="315480"/>
                  </a:lnTo>
                  <a:lnTo>
                    <a:pt x="527405" y="302425"/>
                  </a:lnTo>
                  <a:lnTo>
                    <a:pt x="528840" y="291096"/>
                  </a:lnTo>
                  <a:close/>
                </a:path>
                <a:path w="715009" h="393700">
                  <a:moveTo>
                    <a:pt x="582180" y="3048"/>
                  </a:moveTo>
                  <a:lnTo>
                    <a:pt x="547128" y="3048"/>
                  </a:lnTo>
                  <a:lnTo>
                    <a:pt x="504456" y="111252"/>
                  </a:lnTo>
                  <a:lnTo>
                    <a:pt x="468972" y="24384"/>
                  </a:lnTo>
                  <a:lnTo>
                    <a:pt x="460248" y="3048"/>
                  </a:lnTo>
                  <a:lnTo>
                    <a:pt x="425196" y="3048"/>
                  </a:lnTo>
                  <a:lnTo>
                    <a:pt x="425196" y="7620"/>
                  </a:lnTo>
                  <a:lnTo>
                    <a:pt x="435127" y="8813"/>
                  </a:lnTo>
                  <a:lnTo>
                    <a:pt x="440626" y="12573"/>
                  </a:lnTo>
                  <a:lnTo>
                    <a:pt x="442988" y="19202"/>
                  </a:lnTo>
                  <a:lnTo>
                    <a:pt x="443484" y="28956"/>
                  </a:lnTo>
                  <a:lnTo>
                    <a:pt x="443484" y="112776"/>
                  </a:lnTo>
                  <a:lnTo>
                    <a:pt x="443204" y="124307"/>
                  </a:lnTo>
                  <a:lnTo>
                    <a:pt x="441198" y="131826"/>
                  </a:lnTo>
                  <a:lnTo>
                    <a:pt x="435775" y="135928"/>
                  </a:lnTo>
                  <a:lnTo>
                    <a:pt x="425196" y="137160"/>
                  </a:lnTo>
                  <a:lnTo>
                    <a:pt x="425196" y="140208"/>
                  </a:lnTo>
                  <a:lnTo>
                    <a:pt x="469392" y="140208"/>
                  </a:lnTo>
                  <a:lnTo>
                    <a:pt x="469392" y="137160"/>
                  </a:lnTo>
                  <a:lnTo>
                    <a:pt x="458825" y="135928"/>
                  </a:lnTo>
                  <a:lnTo>
                    <a:pt x="453390" y="131826"/>
                  </a:lnTo>
                  <a:lnTo>
                    <a:pt x="451396" y="124307"/>
                  </a:lnTo>
                  <a:lnTo>
                    <a:pt x="451104" y="112776"/>
                  </a:lnTo>
                  <a:lnTo>
                    <a:pt x="451104" y="24384"/>
                  </a:lnTo>
                  <a:lnTo>
                    <a:pt x="498360" y="140208"/>
                  </a:lnTo>
                  <a:lnTo>
                    <a:pt x="501408" y="140208"/>
                  </a:lnTo>
                  <a:lnTo>
                    <a:pt x="512838" y="111252"/>
                  </a:lnTo>
                  <a:lnTo>
                    <a:pt x="547128" y="24384"/>
                  </a:lnTo>
                  <a:lnTo>
                    <a:pt x="547128" y="112776"/>
                  </a:lnTo>
                  <a:lnTo>
                    <a:pt x="546862" y="124307"/>
                  </a:lnTo>
                  <a:lnTo>
                    <a:pt x="545033" y="131826"/>
                  </a:lnTo>
                  <a:lnTo>
                    <a:pt x="540054" y="135928"/>
                  </a:lnTo>
                  <a:lnTo>
                    <a:pt x="530364" y="137160"/>
                  </a:lnTo>
                  <a:lnTo>
                    <a:pt x="530364" y="140208"/>
                  </a:lnTo>
                  <a:lnTo>
                    <a:pt x="582180" y="140208"/>
                  </a:lnTo>
                  <a:lnTo>
                    <a:pt x="582180" y="137160"/>
                  </a:lnTo>
                  <a:lnTo>
                    <a:pt x="571601" y="135928"/>
                  </a:lnTo>
                  <a:lnTo>
                    <a:pt x="566178" y="131826"/>
                  </a:lnTo>
                  <a:lnTo>
                    <a:pt x="564172" y="124307"/>
                  </a:lnTo>
                  <a:lnTo>
                    <a:pt x="563892" y="112776"/>
                  </a:lnTo>
                  <a:lnTo>
                    <a:pt x="564007" y="24384"/>
                  </a:lnTo>
                  <a:lnTo>
                    <a:pt x="564172" y="17907"/>
                  </a:lnTo>
                  <a:lnTo>
                    <a:pt x="566178" y="11430"/>
                  </a:lnTo>
                  <a:lnTo>
                    <a:pt x="571601" y="8382"/>
                  </a:lnTo>
                  <a:lnTo>
                    <a:pt x="582180" y="7620"/>
                  </a:lnTo>
                  <a:lnTo>
                    <a:pt x="582180" y="3048"/>
                  </a:lnTo>
                  <a:close/>
                </a:path>
                <a:path w="715009" h="393700">
                  <a:moveTo>
                    <a:pt x="643140" y="387096"/>
                  </a:moveTo>
                  <a:lnTo>
                    <a:pt x="614095" y="344424"/>
                  </a:lnTo>
                  <a:lnTo>
                    <a:pt x="612038" y="338328"/>
                  </a:lnTo>
                  <a:lnTo>
                    <a:pt x="595896" y="290550"/>
                  </a:lnTo>
                  <a:lnTo>
                    <a:pt x="595896" y="338328"/>
                  </a:lnTo>
                  <a:lnTo>
                    <a:pt x="554748" y="338328"/>
                  </a:lnTo>
                  <a:lnTo>
                    <a:pt x="574560" y="281940"/>
                  </a:lnTo>
                  <a:lnTo>
                    <a:pt x="595896" y="338328"/>
                  </a:lnTo>
                  <a:lnTo>
                    <a:pt x="595896" y="290550"/>
                  </a:lnTo>
                  <a:lnTo>
                    <a:pt x="592988" y="281940"/>
                  </a:lnTo>
                  <a:lnTo>
                    <a:pt x="582180" y="249936"/>
                  </a:lnTo>
                  <a:lnTo>
                    <a:pt x="577608" y="249936"/>
                  </a:lnTo>
                  <a:lnTo>
                    <a:pt x="533412" y="365760"/>
                  </a:lnTo>
                  <a:lnTo>
                    <a:pt x="530123" y="375310"/>
                  </a:lnTo>
                  <a:lnTo>
                    <a:pt x="526554" y="381571"/>
                  </a:lnTo>
                  <a:lnTo>
                    <a:pt x="521830" y="385267"/>
                  </a:lnTo>
                  <a:lnTo>
                    <a:pt x="515124" y="387096"/>
                  </a:lnTo>
                  <a:lnTo>
                    <a:pt x="515124" y="391668"/>
                  </a:lnTo>
                  <a:lnTo>
                    <a:pt x="554748" y="391668"/>
                  </a:lnTo>
                  <a:lnTo>
                    <a:pt x="554748" y="387096"/>
                  </a:lnTo>
                  <a:lnTo>
                    <a:pt x="547128" y="387096"/>
                  </a:lnTo>
                  <a:lnTo>
                    <a:pt x="539508" y="385572"/>
                  </a:lnTo>
                  <a:lnTo>
                    <a:pt x="539508" y="373380"/>
                  </a:lnTo>
                  <a:lnTo>
                    <a:pt x="544080" y="364236"/>
                  </a:lnTo>
                  <a:lnTo>
                    <a:pt x="550176" y="344424"/>
                  </a:lnTo>
                  <a:lnTo>
                    <a:pt x="597420" y="344424"/>
                  </a:lnTo>
                  <a:lnTo>
                    <a:pt x="603516" y="362712"/>
                  </a:lnTo>
                  <a:lnTo>
                    <a:pt x="605040" y="365760"/>
                  </a:lnTo>
                  <a:lnTo>
                    <a:pt x="606564" y="373380"/>
                  </a:lnTo>
                  <a:lnTo>
                    <a:pt x="606564" y="385572"/>
                  </a:lnTo>
                  <a:lnTo>
                    <a:pt x="603516" y="387096"/>
                  </a:lnTo>
                  <a:lnTo>
                    <a:pt x="595896" y="387096"/>
                  </a:lnTo>
                  <a:lnTo>
                    <a:pt x="595896" y="391668"/>
                  </a:lnTo>
                  <a:lnTo>
                    <a:pt x="643140" y="391668"/>
                  </a:lnTo>
                  <a:lnTo>
                    <a:pt x="643140" y="387096"/>
                  </a:lnTo>
                  <a:close/>
                </a:path>
                <a:path w="715009" h="393700">
                  <a:moveTo>
                    <a:pt x="714756" y="137160"/>
                  </a:moveTo>
                  <a:lnTo>
                    <a:pt x="706285" y="135051"/>
                  </a:lnTo>
                  <a:lnTo>
                    <a:pt x="700659" y="129349"/>
                  </a:lnTo>
                  <a:lnTo>
                    <a:pt x="696760" y="121094"/>
                  </a:lnTo>
                  <a:lnTo>
                    <a:pt x="693420" y="111252"/>
                  </a:lnTo>
                  <a:lnTo>
                    <a:pt x="686663" y="92964"/>
                  </a:lnTo>
                  <a:lnTo>
                    <a:pt x="684403" y="86868"/>
                  </a:lnTo>
                  <a:lnTo>
                    <a:pt x="667512" y="41198"/>
                  </a:lnTo>
                  <a:lnTo>
                    <a:pt x="667512" y="86868"/>
                  </a:lnTo>
                  <a:lnTo>
                    <a:pt x="624840" y="86868"/>
                  </a:lnTo>
                  <a:lnTo>
                    <a:pt x="646176" y="30480"/>
                  </a:lnTo>
                  <a:lnTo>
                    <a:pt x="667512" y="86868"/>
                  </a:lnTo>
                  <a:lnTo>
                    <a:pt x="667512" y="41198"/>
                  </a:lnTo>
                  <a:lnTo>
                    <a:pt x="663549" y="30480"/>
                  </a:lnTo>
                  <a:lnTo>
                    <a:pt x="652272" y="0"/>
                  </a:lnTo>
                  <a:lnTo>
                    <a:pt x="650748" y="0"/>
                  </a:lnTo>
                  <a:lnTo>
                    <a:pt x="605028" y="115824"/>
                  </a:lnTo>
                  <a:lnTo>
                    <a:pt x="601751" y="125158"/>
                  </a:lnTo>
                  <a:lnTo>
                    <a:pt x="598170" y="131064"/>
                  </a:lnTo>
                  <a:lnTo>
                    <a:pt x="593458" y="134683"/>
                  </a:lnTo>
                  <a:lnTo>
                    <a:pt x="586740" y="137160"/>
                  </a:lnTo>
                  <a:lnTo>
                    <a:pt x="586740" y="140208"/>
                  </a:lnTo>
                  <a:lnTo>
                    <a:pt x="624840" y="140208"/>
                  </a:lnTo>
                  <a:lnTo>
                    <a:pt x="624840" y="137160"/>
                  </a:lnTo>
                  <a:lnTo>
                    <a:pt x="618744" y="137160"/>
                  </a:lnTo>
                  <a:lnTo>
                    <a:pt x="611124" y="134112"/>
                  </a:lnTo>
                  <a:lnTo>
                    <a:pt x="611124" y="123444"/>
                  </a:lnTo>
                  <a:lnTo>
                    <a:pt x="614172" y="117348"/>
                  </a:lnTo>
                  <a:lnTo>
                    <a:pt x="615696" y="112776"/>
                  </a:lnTo>
                  <a:lnTo>
                    <a:pt x="623316" y="92964"/>
                  </a:lnTo>
                  <a:lnTo>
                    <a:pt x="669036" y="92964"/>
                  </a:lnTo>
                  <a:lnTo>
                    <a:pt x="675132" y="111252"/>
                  </a:lnTo>
                  <a:lnTo>
                    <a:pt x="678180" y="115824"/>
                  </a:lnTo>
                  <a:lnTo>
                    <a:pt x="679704" y="123444"/>
                  </a:lnTo>
                  <a:lnTo>
                    <a:pt x="679704" y="134112"/>
                  </a:lnTo>
                  <a:lnTo>
                    <a:pt x="675132" y="137160"/>
                  </a:lnTo>
                  <a:lnTo>
                    <a:pt x="667512" y="137160"/>
                  </a:lnTo>
                  <a:lnTo>
                    <a:pt x="667512" y="140208"/>
                  </a:lnTo>
                  <a:lnTo>
                    <a:pt x="714756" y="140208"/>
                  </a:lnTo>
                  <a:lnTo>
                    <a:pt x="714756" y="137160"/>
                  </a:lnTo>
                  <a:close/>
                </a:path>
              </a:pathLst>
            </a:custGeom>
            <a:solidFill>
              <a:srgbClr val="FDFD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0" name="object 90"/>
          <p:cNvGrpSpPr/>
          <p:nvPr/>
        </p:nvGrpSpPr>
        <p:grpSpPr>
          <a:xfrm>
            <a:off x="7216902" y="3201162"/>
            <a:ext cx="759460" cy="584200"/>
            <a:chOff x="7216902" y="3201162"/>
            <a:chExt cx="759460" cy="584200"/>
          </a:xfrm>
        </p:grpSpPr>
        <p:sp>
          <p:nvSpPr>
            <p:cNvPr id="91" name="object 91"/>
            <p:cNvSpPr/>
            <p:nvPr/>
          </p:nvSpPr>
          <p:spPr>
            <a:xfrm>
              <a:off x="7222236" y="3206496"/>
              <a:ext cx="748665" cy="573405"/>
            </a:xfrm>
            <a:custGeom>
              <a:avLst/>
              <a:gdLst/>
              <a:ahLst/>
              <a:cxnLst/>
              <a:rect l="l" t="t" r="r" b="b"/>
              <a:pathLst>
                <a:path w="748665" h="573404">
                  <a:moveTo>
                    <a:pt x="748283" y="573023"/>
                  </a:moveTo>
                  <a:lnTo>
                    <a:pt x="0" y="573023"/>
                  </a:lnTo>
                  <a:lnTo>
                    <a:pt x="0" y="0"/>
                  </a:lnTo>
                  <a:lnTo>
                    <a:pt x="748283" y="0"/>
                  </a:lnTo>
                  <a:lnTo>
                    <a:pt x="748283" y="573023"/>
                  </a:lnTo>
                  <a:close/>
                </a:path>
              </a:pathLst>
            </a:custGeom>
            <a:solidFill>
              <a:srgbClr val="425D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7222236" y="3206496"/>
              <a:ext cx="748665" cy="573405"/>
            </a:xfrm>
            <a:custGeom>
              <a:avLst/>
              <a:gdLst/>
              <a:ahLst/>
              <a:cxnLst/>
              <a:rect l="l" t="t" r="r" b="b"/>
              <a:pathLst>
                <a:path w="748665" h="573404">
                  <a:moveTo>
                    <a:pt x="0" y="0"/>
                  </a:moveTo>
                  <a:lnTo>
                    <a:pt x="748283" y="0"/>
                  </a:lnTo>
                  <a:lnTo>
                    <a:pt x="748283" y="573023"/>
                  </a:lnTo>
                  <a:lnTo>
                    <a:pt x="0" y="573023"/>
                  </a:lnTo>
                  <a:lnTo>
                    <a:pt x="0" y="0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7237463" y="3320795"/>
              <a:ext cx="715010" cy="393700"/>
            </a:xfrm>
            <a:custGeom>
              <a:avLst/>
              <a:gdLst/>
              <a:ahLst/>
              <a:cxnLst/>
              <a:rect l="l" t="t" r="r" b="b"/>
              <a:pathLst>
                <a:path w="715009" h="393700">
                  <a:moveTo>
                    <a:pt x="167640" y="3048"/>
                  </a:moveTo>
                  <a:lnTo>
                    <a:pt x="131064" y="3048"/>
                  </a:lnTo>
                  <a:lnTo>
                    <a:pt x="131064" y="7620"/>
                  </a:lnTo>
                  <a:lnTo>
                    <a:pt x="140208" y="7620"/>
                  </a:lnTo>
                  <a:lnTo>
                    <a:pt x="144780" y="9144"/>
                  </a:lnTo>
                  <a:lnTo>
                    <a:pt x="144780" y="21336"/>
                  </a:lnTo>
                  <a:lnTo>
                    <a:pt x="140208" y="35052"/>
                  </a:lnTo>
                  <a:lnTo>
                    <a:pt x="117348" y="106680"/>
                  </a:lnTo>
                  <a:lnTo>
                    <a:pt x="102044" y="56388"/>
                  </a:lnTo>
                  <a:lnTo>
                    <a:pt x="96012" y="36576"/>
                  </a:lnTo>
                  <a:lnTo>
                    <a:pt x="94488" y="30480"/>
                  </a:lnTo>
                  <a:lnTo>
                    <a:pt x="92964" y="21336"/>
                  </a:lnTo>
                  <a:lnTo>
                    <a:pt x="92964" y="7620"/>
                  </a:lnTo>
                  <a:lnTo>
                    <a:pt x="103632" y="7620"/>
                  </a:lnTo>
                  <a:lnTo>
                    <a:pt x="103632" y="3048"/>
                  </a:lnTo>
                  <a:lnTo>
                    <a:pt x="57912" y="3048"/>
                  </a:lnTo>
                  <a:lnTo>
                    <a:pt x="57912" y="7620"/>
                  </a:lnTo>
                  <a:lnTo>
                    <a:pt x="65252" y="9004"/>
                  </a:lnTo>
                  <a:lnTo>
                    <a:pt x="69723" y="12954"/>
                  </a:lnTo>
                  <a:lnTo>
                    <a:pt x="72491" y="19202"/>
                  </a:lnTo>
                  <a:lnTo>
                    <a:pt x="74676" y="27432"/>
                  </a:lnTo>
                  <a:lnTo>
                    <a:pt x="80772" y="42672"/>
                  </a:lnTo>
                  <a:lnTo>
                    <a:pt x="60960" y="106680"/>
                  </a:lnTo>
                  <a:lnTo>
                    <a:pt x="59436" y="106680"/>
                  </a:lnTo>
                  <a:lnTo>
                    <a:pt x="35052" y="27432"/>
                  </a:lnTo>
                  <a:lnTo>
                    <a:pt x="35052" y="24384"/>
                  </a:lnTo>
                  <a:lnTo>
                    <a:pt x="33528" y="18288"/>
                  </a:lnTo>
                  <a:lnTo>
                    <a:pt x="33528" y="7620"/>
                  </a:lnTo>
                  <a:lnTo>
                    <a:pt x="44196" y="7620"/>
                  </a:lnTo>
                  <a:lnTo>
                    <a:pt x="44196" y="3048"/>
                  </a:lnTo>
                  <a:lnTo>
                    <a:pt x="0" y="3048"/>
                  </a:lnTo>
                  <a:lnTo>
                    <a:pt x="0" y="7620"/>
                  </a:lnTo>
                  <a:lnTo>
                    <a:pt x="12192" y="7620"/>
                  </a:lnTo>
                  <a:lnTo>
                    <a:pt x="13716" y="10668"/>
                  </a:lnTo>
                  <a:lnTo>
                    <a:pt x="16764" y="24384"/>
                  </a:lnTo>
                  <a:lnTo>
                    <a:pt x="54864" y="143256"/>
                  </a:lnTo>
                  <a:lnTo>
                    <a:pt x="57912" y="143256"/>
                  </a:lnTo>
                  <a:lnTo>
                    <a:pt x="69469" y="106680"/>
                  </a:lnTo>
                  <a:lnTo>
                    <a:pt x="85344" y="56388"/>
                  </a:lnTo>
                  <a:lnTo>
                    <a:pt x="112776" y="143256"/>
                  </a:lnTo>
                  <a:lnTo>
                    <a:pt x="115824" y="143256"/>
                  </a:lnTo>
                  <a:lnTo>
                    <a:pt x="127050" y="106680"/>
                  </a:lnTo>
                  <a:lnTo>
                    <a:pt x="150876" y="28956"/>
                  </a:lnTo>
                  <a:lnTo>
                    <a:pt x="153073" y="20485"/>
                  </a:lnTo>
                  <a:lnTo>
                    <a:pt x="155829" y="13716"/>
                  </a:lnTo>
                  <a:lnTo>
                    <a:pt x="160312" y="9245"/>
                  </a:lnTo>
                  <a:lnTo>
                    <a:pt x="167640" y="7620"/>
                  </a:lnTo>
                  <a:lnTo>
                    <a:pt x="167640" y="3048"/>
                  </a:lnTo>
                  <a:close/>
                </a:path>
                <a:path w="715009" h="393700">
                  <a:moveTo>
                    <a:pt x="211848" y="254520"/>
                  </a:moveTo>
                  <a:lnTo>
                    <a:pt x="160032" y="254520"/>
                  </a:lnTo>
                  <a:lnTo>
                    <a:pt x="160032" y="257568"/>
                  </a:lnTo>
                  <a:lnTo>
                    <a:pt x="170599" y="258559"/>
                  </a:lnTo>
                  <a:lnTo>
                    <a:pt x="176034" y="262140"/>
                  </a:lnTo>
                  <a:lnTo>
                    <a:pt x="178028" y="269138"/>
                  </a:lnTo>
                  <a:lnTo>
                    <a:pt x="178320" y="280428"/>
                  </a:lnTo>
                  <a:lnTo>
                    <a:pt x="178320" y="317004"/>
                  </a:lnTo>
                  <a:lnTo>
                    <a:pt x="121932" y="317004"/>
                  </a:lnTo>
                  <a:lnTo>
                    <a:pt x="121932" y="280428"/>
                  </a:lnTo>
                  <a:lnTo>
                    <a:pt x="122186" y="269138"/>
                  </a:lnTo>
                  <a:lnTo>
                    <a:pt x="124028" y="262140"/>
                  </a:lnTo>
                  <a:lnTo>
                    <a:pt x="128993" y="258559"/>
                  </a:lnTo>
                  <a:lnTo>
                    <a:pt x="138696" y="257568"/>
                  </a:lnTo>
                  <a:lnTo>
                    <a:pt x="138696" y="254520"/>
                  </a:lnTo>
                  <a:lnTo>
                    <a:pt x="88404" y="254520"/>
                  </a:lnTo>
                  <a:lnTo>
                    <a:pt x="88404" y="257568"/>
                  </a:lnTo>
                  <a:lnTo>
                    <a:pt x="97205" y="258559"/>
                  </a:lnTo>
                  <a:lnTo>
                    <a:pt x="101739" y="262140"/>
                  </a:lnTo>
                  <a:lnTo>
                    <a:pt x="103403" y="269138"/>
                  </a:lnTo>
                  <a:lnTo>
                    <a:pt x="103644" y="280428"/>
                  </a:lnTo>
                  <a:lnTo>
                    <a:pt x="103644" y="364248"/>
                  </a:lnTo>
                  <a:lnTo>
                    <a:pt x="103403" y="374891"/>
                  </a:lnTo>
                  <a:lnTo>
                    <a:pt x="101739" y="381965"/>
                  </a:lnTo>
                  <a:lnTo>
                    <a:pt x="97205" y="385889"/>
                  </a:lnTo>
                  <a:lnTo>
                    <a:pt x="88404" y="387108"/>
                  </a:lnTo>
                  <a:lnTo>
                    <a:pt x="88404" y="391680"/>
                  </a:lnTo>
                  <a:lnTo>
                    <a:pt x="138696" y="391680"/>
                  </a:lnTo>
                  <a:lnTo>
                    <a:pt x="138696" y="387108"/>
                  </a:lnTo>
                  <a:lnTo>
                    <a:pt x="128993" y="385889"/>
                  </a:lnTo>
                  <a:lnTo>
                    <a:pt x="124028" y="381965"/>
                  </a:lnTo>
                  <a:lnTo>
                    <a:pt x="122186" y="374891"/>
                  </a:lnTo>
                  <a:lnTo>
                    <a:pt x="121932" y="364248"/>
                  </a:lnTo>
                  <a:lnTo>
                    <a:pt x="121932" y="324624"/>
                  </a:lnTo>
                  <a:lnTo>
                    <a:pt x="178320" y="324624"/>
                  </a:lnTo>
                  <a:lnTo>
                    <a:pt x="178320" y="364248"/>
                  </a:lnTo>
                  <a:lnTo>
                    <a:pt x="178028" y="374891"/>
                  </a:lnTo>
                  <a:lnTo>
                    <a:pt x="176034" y="381965"/>
                  </a:lnTo>
                  <a:lnTo>
                    <a:pt x="170599" y="385889"/>
                  </a:lnTo>
                  <a:lnTo>
                    <a:pt x="160032" y="387108"/>
                  </a:lnTo>
                  <a:lnTo>
                    <a:pt x="160032" y="391680"/>
                  </a:lnTo>
                  <a:lnTo>
                    <a:pt x="211848" y="391680"/>
                  </a:lnTo>
                  <a:lnTo>
                    <a:pt x="211848" y="387108"/>
                  </a:lnTo>
                  <a:lnTo>
                    <a:pt x="202145" y="385889"/>
                  </a:lnTo>
                  <a:lnTo>
                    <a:pt x="197180" y="381965"/>
                  </a:lnTo>
                  <a:lnTo>
                    <a:pt x="195338" y="374891"/>
                  </a:lnTo>
                  <a:lnTo>
                    <a:pt x="195084" y="364248"/>
                  </a:lnTo>
                  <a:lnTo>
                    <a:pt x="195084" y="280428"/>
                  </a:lnTo>
                  <a:lnTo>
                    <a:pt x="195338" y="269138"/>
                  </a:lnTo>
                  <a:lnTo>
                    <a:pt x="197180" y="262140"/>
                  </a:lnTo>
                  <a:lnTo>
                    <a:pt x="202145" y="258559"/>
                  </a:lnTo>
                  <a:lnTo>
                    <a:pt x="211848" y="257568"/>
                  </a:lnTo>
                  <a:lnTo>
                    <a:pt x="211848" y="254520"/>
                  </a:lnTo>
                  <a:close/>
                </a:path>
                <a:path w="715009" h="393700">
                  <a:moveTo>
                    <a:pt x="285000" y="106692"/>
                  </a:moveTo>
                  <a:lnTo>
                    <a:pt x="281952" y="105168"/>
                  </a:lnTo>
                  <a:lnTo>
                    <a:pt x="274040" y="118046"/>
                  </a:lnTo>
                  <a:lnTo>
                    <a:pt x="265569" y="127076"/>
                  </a:lnTo>
                  <a:lnTo>
                    <a:pt x="255371" y="132384"/>
                  </a:lnTo>
                  <a:lnTo>
                    <a:pt x="242328" y="134124"/>
                  </a:lnTo>
                  <a:lnTo>
                    <a:pt x="227063" y="131241"/>
                  </a:lnTo>
                  <a:lnTo>
                    <a:pt x="212801" y="121361"/>
                  </a:lnTo>
                  <a:lnTo>
                    <a:pt x="202247" y="102616"/>
                  </a:lnTo>
                  <a:lnTo>
                    <a:pt x="198132" y="73164"/>
                  </a:lnTo>
                  <a:lnTo>
                    <a:pt x="201129" y="44272"/>
                  </a:lnTo>
                  <a:lnTo>
                    <a:pt x="209562" y="23825"/>
                  </a:lnTo>
                  <a:lnTo>
                    <a:pt x="222554" y="11645"/>
                  </a:lnTo>
                  <a:lnTo>
                    <a:pt x="239280" y="7632"/>
                  </a:lnTo>
                  <a:lnTo>
                    <a:pt x="254495" y="10363"/>
                  </a:lnTo>
                  <a:lnTo>
                    <a:pt x="266141" y="18110"/>
                  </a:lnTo>
                  <a:lnTo>
                    <a:pt x="274637" y="30124"/>
                  </a:lnTo>
                  <a:lnTo>
                    <a:pt x="280428" y="45732"/>
                  </a:lnTo>
                  <a:lnTo>
                    <a:pt x="281952" y="45732"/>
                  </a:lnTo>
                  <a:lnTo>
                    <a:pt x="280428" y="12"/>
                  </a:lnTo>
                  <a:lnTo>
                    <a:pt x="277380" y="12"/>
                  </a:lnTo>
                  <a:lnTo>
                    <a:pt x="275856" y="3060"/>
                  </a:lnTo>
                  <a:lnTo>
                    <a:pt x="274332" y="9156"/>
                  </a:lnTo>
                  <a:lnTo>
                    <a:pt x="268236" y="9156"/>
                  </a:lnTo>
                  <a:lnTo>
                    <a:pt x="266712" y="7632"/>
                  </a:lnTo>
                  <a:lnTo>
                    <a:pt x="265188" y="7632"/>
                  </a:lnTo>
                  <a:lnTo>
                    <a:pt x="258559" y="3860"/>
                  </a:lnTo>
                  <a:lnTo>
                    <a:pt x="252234" y="1536"/>
                  </a:lnTo>
                  <a:lnTo>
                    <a:pt x="245897" y="342"/>
                  </a:lnTo>
                  <a:lnTo>
                    <a:pt x="239280" y="12"/>
                  </a:lnTo>
                  <a:lnTo>
                    <a:pt x="213677" y="5651"/>
                  </a:lnTo>
                  <a:lnTo>
                    <a:pt x="194513" y="21158"/>
                  </a:lnTo>
                  <a:lnTo>
                    <a:pt x="182486" y="44373"/>
                  </a:lnTo>
                  <a:lnTo>
                    <a:pt x="178320" y="73164"/>
                  </a:lnTo>
                  <a:lnTo>
                    <a:pt x="182435" y="100825"/>
                  </a:lnTo>
                  <a:lnTo>
                    <a:pt x="194132" y="123075"/>
                  </a:lnTo>
                  <a:lnTo>
                    <a:pt x="212394" y="137883"/>
                  </a:lnTo>
                  <a:lnTo>
                    <a:pt x="236232" y="143268"/>
                  </a:lnTo>
                  <a:lnTo>
                    <a:pt x="252628" y="140982"/>
                  </a:lnTo>
                  <a:lnTo>
                    <a:pt x="265760" y="134124"/>
                  </a:lnTo>
                  <a:lnTo>
                    <a:pt x="276301" y="122694"/>
                  </a:lnTo>
                  <a:lnTo>
                    <a:pt x="285000" y="106692"/>
                  </a:lnTo>
                  <a:close/>
                </a:path>
                <a:path w="715009" h="393700">
                  <a:moveTo>
                    <a:pt x="307860" y="353580"/>
                  </a:moveTo>
                  <a:lnTo>
                    <a:pt x="297611" y="328853"/>
                  </a:lnTo>
                  <a:lnTo>
                    <a:pt x="275094" y="312432"/>
                  </a:lnTo>
                  <a:lnTo>
                    <a:pt x="252564" y="298284"/>
                  </a:lnTo>
                  <a:lnTo>
                    <a:pt x="242328" y="280428"/>
                  </a:lnTo>
                  <a:lnTo>
                    <a:pt x="244157" y="271703"/>
                  </a:lnTo>
                  <a:lnTo>
                    <a:pt x="248996" y="264426"/>
                  </a:lnTo>
                  <a:lnTo>
                    <a:pt x="255828" y="259422"/>
                  </a:lnTo>
                  <a:lnTo>
                    <a:pt x="263664" y="257568"/>
                  </a:lnTo>
                  <a:lnTo>
                    <a:pt x="276377" y="260756"/>
                  </a:lnTo>
                  <a:lnTo>
                    <a:pt x="286524" y="269379"/>
                  </a:lnTo>
                  <a:lnTo>
                    <a:pt x="293230" y="281990"/>
                  </a:lnTo>
                  <a:lnTo>
                    <a:pt x="295668" y="297192"/>
                  </a:lnTo>
                  <a:lnTo>
                    <a:pt x="298716" y="297192"/>
                  </a:lnTo>
                  <a:lnTo>
                    <a:pt x="298716" y="249948"/>
                  </a:lnTo>
                  <a:lnTo>
                    <a:pt x="295668" y="249948"/>
                  </a:lnTo>
                  <a:lnTo>
                    <a:pt x="295668" y="254520"/>
                  </a:lnTo>
                  <a:lnTo>
                    <a:pt x="294144" y="257568"/>
                  </a:lnTo>
                  <a:lnTo>
                    <a:pt x="288048" y="257568"/>
                  </a:lnTo>
                  <a:lnTo>
                    <a:pt x="283476" y="256044"/>
                  </a:lnTo>
                  <a:lnTo>
                    <a:pt x="280428" y="254520"/>
                  </a:lnTo>
                  <a:lnTo>
                    <a:pt x="275856" y="252996"/>
                  </a:lnTo>
                  <a:lnTo>
                    <a:pt x="269760" y="249948"/>
                  </a:lnTo>
                  <a:lnTo>
                    <a:pt x="263664" y="249948"/>
                  </a:lnTo>
                  <a:lnTo>
                    <a:pt x="250228" y="252895"/>
                  </a:lnTo>
                  <a:lnTo>
                    <a:pt x="238518" y="260997"/>
                  </a:lnTo>
                  <a:lnTo>
                    <a:pt x="230225" y="273088"/>
                  </a:lnTo>
                  <a:lnTo>
                    <a:pt x="227088" y="288048"/>
                  </a:lnTo>
                  <a:lnTo>
                    <a:pt x="237324" y="312813"/>
                  </a:lnTo>
                  <a:lnTo>
                    <a:pt x="259854" y="329577"/>
                  </a:lnTo>
                  <a:lnTo>
                    <a:pt x="282371" y="344627"/>
                  </a:lnTo>
                  <a:lnTo>
                    <a:pt x="292620" y="364248"/>
                  </a:lnTo>
                  <a:lnTo>
                    <a:pt x="290525" y="374002"/>
                  </a:lnTo>
                  <a:lnTo>
                    <a:pt x="285000" y="380631"/>
                  </a:lnTo>
                  <a:lnTo>
                    <a:pt x="277190" y="384390"/>
                  </a:lnTo>
                  <a:lnTo>
                    <a:pt x="268236" y="385584"/>
                  </a:lnTo>
                  <a:lnTo>
                    <a:pt x="258038" y="384098"/>
                  </a:lnTo>
                  <a:lnTo>
                    <a:pt x="247281" y="378345"/>
                  </a:lnTo>
                  <a:lnTo>
                    <a:pt x="238226" y="366293"/>
                  </a:lnTo>
                  <a:lnTo>
                    <a:pt x="233184" y="345960"/>
                  </a:lnTo>
                  <a:lnTo>
                    <a:pt x="228612" y="345960"/>
                  </a:lnTo>
                  <a:lnTo>
                    <a:pt x="228612" y="393204"/>
                  </a:lnTo>
                  <a:lnTo>
                    <a:pt x="233184" y="393204"/>
                  </a:lnTo>
                  <a:lnTo>
                    <a:pt x="233184" y="390156"/>
                  </a:lnTo>
                  <a:lnTo>
                    <a:pt x="234708" y="387108"/>
                  </a:lnTo>
                  <a:lnTo>
                    <a:pt x="246900" y="387108"/>
                  </a:lnTo>
                  <a:lnTo>
                    <a:pt x="251472" y="390156"/>
                  </a:lnTo>
                  <a:lnTo>
                    <a:pt x="254520" y="393204"/>
                  </a:lnTo>
                  <a:lnTo>
                    <a:pt x="269760" y="393204"/>
                  </a:lnTo>
                  <a:lnTo>
                    <a:pt x="285356" y="390220"/>
                  </a:lnTo>
                  <a:lnTo>
                    <a:pt x="297383" y="381965"/>
                  </a:lnTo>
                  <a:lnTo>
                    <a:pt x="305117" y="369404"/>
                  </a:lnTo>
                  <a:lnTo>
                    <a:pt x="307860" y="353580"/>
                  </a:lnTo>
                  <a:close/>
                </a:path>
                <a:path w="715009" h="393700">
                  <a:moveTo>
                    <a:pt x="413004" y="291096"/>
                  </a:moveTo>
                  <a:lnTo>
                    <a:pt x="410387" y="277012"/>
                  </a:lnTo>
                  <a:lnTo>
                    <a:pt x="402336" y="265379"/>
                  </a:lnTo>
                  <a:lnTo>
                    <a:pt x="396722" y="262140"/>
                  </a:lnTo>
                  <a:lnTo>
                    <a:pt x="391668" y="259232"/>
                  </a:lnTo>
                  <a:lnTo>
                    <a:pt x="391668" y="294144"/>
                  </a:lnTo>
                  <a:lnTo>
                    <a:pt x="390525" y="304444"/>
                  </a:lnTo>
                  <a:lnTo>
                    <a:pt x="387096" y="313766"/>
                  </a:lnTo>
                  <a:lnTo>
                    <a:pt x="381381" y="320497"/>
                  </a:lnTo>
                  <a:lnTo>
                    <a:pt x="373380" y="323100"/>
                  </a:lnTo>
                  <a:lnTo>
                    <a:pt x="361188" y="323100"/>
                  </a:lnTo>
                  <a:lnTo>
                    <a:pt x="355092" y="321576"/>
                  </a:lnTo>
                  <a:lnTo>
                    <a:pt x="355092" y="263664"/>
                  </a:lnTo>
                  <a:lnTo>
                    <a:pt x="359664" y="262140"/>
                  </a:lnTo>
                  <a:lnTo>
                    <a:pt x="367284" y="262140"/>
                  </a:lnTo>
                  <a:lnTo>
                    <a:pt x="377532" y="264566"/>
                  </a:lnTo>
                  <a:lnTo>
                    <a:pt x="385191" y="271284"/>
                  </a:lnTo>
                  <a:lnTo>
                    <a:pt x="390004" y="281419"/>
                  </a:lnTo>
                  <a:lnTo>
                    <a:pt x="391668" y="294144"/>
                  </a:lnTo>
                  <a:lnTo>
                    <a:pt x="391668" y="259232"/>
                  </a:lnTo>
                  <a:lnTo>
                    <a:pt x="388581" y="257441"/>
                  </a:lnTo>
                  <a:lnTo>
                    <a:pt x="368808" y="254520"/>
                  </a:lnTo>
                  <a:lnTo>
                    <a:pt x="321564" y="254520"/>
                  </a:lnTo>
                  <a:lnTo>
                    <a:pt x="321564" y="257568"/>
                  </a:lnTo>
                  <a:lnTo>
                    <a:pt x="331266" y="258559"/>
                  </a:lnTo>
                  <a:lnTo>
                    <a:pt x="336232" y="262140"/>
                  </a:lnTo>
                  <a:lnTo>
                    <a:pt x="338074" y="269138"/>
                  </a:lnTo>
                  <a:lnTo>
                    <a:pt x="338251" y="277012"/>
                  </a:lnTo>
                  <a:lnTo>
                    <a:pt x="338328" y="364248"/>
                  </a:lnTo>
                  <a:lnTo>
                    <a:pt x="338074" y="374891"/>
                  </a:lnTo>
                  <a:lnTo>
                    <a:pt x="336232" y="381965"/>
                  </a:lnTo>
                  <a:lnTo>
                    <a:pt x="331266" y="385889"/>
                  </a:lnTo>
                  <a:lnTo>
                    <a:pt x="321564" y="387108"/>
                  </a:lnTo>
                  <a:lnTo>
                    <a:pt x="321564" y="391680"/>
                  </a:lnTo>
                  <a:lnTo>
                    <a:pt x="373380" y="391680"/>
                  </a:lnTo>
                  <a:lnTo>
                    <a:pt x="373380" y="387108"/>
                  </a:lnTo>
                  <a:lnTo>
                    <a:pt x="362813" y="385889"/>
                  </a:lnTo>
                  <a:lnTo>
                    <a:pt x="357378" y="381965"/>
                  </a:lnTo>
                  <a:lnTo>
                    <a:pt x="355384" y="374891"/>
                  </a:lnTo>
                  <a:lnTo>
                    <a:pt x="355092" y="364248"/>
                  </a:lnTo>
                  <a:lnTo>
                    <a:pt x="355092" y="326148"/>
                  </a:lnTo>
                  <a:lnTo>
                    <a:pt x="362712" y="329196"/>
                  </a:lnTo>
                  <a:lnTo>
                    <a:pt x="368808" y="330720"/>
                  </a:lnTo>
                  <a:lnTo>
                    <a:pt x="376428" y="330720"/>
                  </a:lnTo>
                  <a:lnTo>
                    <a:pt x="395008" y="326237"/>
                  </a:lnTo>
                  <a:lnTo>
                    <a:pt x="398259" y="323100"/>
                  </a:lnTo>
                  <a:lnTo>
                    <a:pt x="406146" y="315480"/>
                  </a:lnTo>
                  <a:lnTo>
                    <a:pt x="411581" y="302425"/>
                  </a:lnTo>
                  <a:lnTo>
                    <a:pt x="413004" y="291096"/>
                  </a:lnTo>
                  <a:close/>
                </a:path>
                <a:path w="715009" h="393700">
                  <a:moveTo>
                    <a:pt x="417588" y="70116"/>
                  </a:moveTo>
                  <a:lnTo>
                    <a:pt x="415912" y="54254"/>
                  </a:lnTo>
                  <a:lnTo>
                    <a:pt x="411111" y="39255"/>
                  </a:lnTo>
                  <a:lnTo>
                    <a:pt x="403440" y="25958"/>
                  </a:lnTo>
                  <a:lnTo>
                    <a:pt x="396252" y="18440"/>
                  </a:lnTo>
                  <a:lnTo>
                    <a:pt x="396252" y="71640"/>
                  </a:lnTo>
                  <a:lnTo>
                    <a:pt x="393153" y="95300"/>
                  </a:lnTo>
                  <a:lnTo>
                    <a:pt x="384060" y="114693"/>
                  </a:lnTo>
                  <a:lnTo>
                    <a:pt x="369239" y="127787"/>
                  </a:lnTo>
                  <a:lnTo>
                    <a:pt x="349008" y="132600"/>
                  </a:lnTo>
                  <a:lnTo>
                    <a:pt x="336816" y="132600"/>
                  </a:lnTo>
                  <a:lnTo>
                    <a:pt x="330720" y="131076"/>
                  </a:lnTo>
                  <a:lnTo>
                    <a:pt x="330720" y="13728"/>
                  </a:lnTo>
                  <a:lnTo>
                    <a:pt x="335292" y="10680"/>
                  </a:lnTo>
                  <a:lnTo>
                    <a:pt x="349008" y="10680"/>
                  </a:lnTo>
                  <a:lnTo>
                    <a:pt x="369239" y="15265"/>
                  </a:lnTo>
                  <a:lnTo>
                    <a:pt x="384060" y="28016"/>
                  </a:lnTo>
                  <a:lnTo>
                    <a:pt x="393153" y="47320"/>
                  </a:lnTo>
                  <a:lnTo>
                    <a:pt x="396252" y="71640"/>
                  </a:lnTo>
                  <a:lnTo>
                    <a:pt x="396252" y="18440"/>
                  </a:lnTo>
                  <a:lnTo>
                    <a:pt x="393217" y="15265"/>
                  </a:lnTo>
                  <a:lnTo>
                    <a:pt x="385457" y="10680"/>
                  </a:lnTo>
                  <a:lnTo>
                    <a:pt x="381266" y="8204"/>
                  </a:lnTo>
                  <a:lnTo>
                    <a:pt x="368630" y="4584"/>
                  </a:lnTo>
                  <a:lnTo>
                    <a:pt x="355688" y="3251"/>
                  </a:lnTo>
                  <a:lnTo>
                    <a:pt x="342912" y="3060"/>
                  </a:lnTo>
                  <a:lnTo>
                    <a:pt x="295668" y="3060"/>
                  </a:lnTo>
                  <a:lnTo>
                    <a:pt x="295668" y="7632"/>
                  </a:lnTo>
                  <a:lnTo>
                    <a:pt x="305358" y="8394"/>
                  </a:lnTo>
                  <a:lnTo>
                    <a:pt x="310337" y="11442"/>
                  </a:lnTo>
                  <a:lnTo>
                    <a:pt x="312166" y="17919"/>
                  </a:lnTo>
                  <a:lnTo>
                    <a:pt x="312356" y="25958"/>
                  </a:lnTo>
                  <a:lnTo>
                    <a:pt x="312267" y="120027"/>
                  </a:lnTo>
                  <a:lnTo>
                    <a:pt x="312166" y="124307"/>
                  </a:lnTo>
                  <a:lnTo>
                    <a:pt x="310337" y="131838"/>
                  </a:lnTo>
                  <a:lnTo>
                    <a:pt x="305358" y="135928"/>
                  </a:lnTo>
                  <a:lnTo>
                    <a:pt x="295668" y="137172"/>
                  </a:lnTo>
                  <a:lnTo>
                    <a:pt x="295668" y="140220"/>
                  </a:lnTo>
                  <a:lnTo>
                    <a:pt x="352056" y="140220"/>
                  </a:lnTo>
                  <a:lnTo>
                    <a:pt x="380288" y="134835"/>
                  </a:lnTo>
                  <a:lnTo>
                    <a:pt x="383400" y="132600"/>
                  </a:lnTo>
                  <a:lnTo>
                    <a:pt x="400824" y="120027"/>
                  </a:lnTo>
                  <a:lnTo>
                    <a:pt x="413346" y="97777"/>
                  </a:lnTo>
                  <a:lnTo>
                    <a:pt x="417588" y="70116"/>
                  </a:lnTo>
                  <a:close/>
                </a:path>
                <a:path w="715009" h="393700">
                  <a:moveTo>
                    <a:pt x="527304" y="387096"/>
                  </a:moveTo>
                  <a:lnTo>
                    <a:pt x="497776" y="344424"/>
                  </a:lnTo>
                  <a:lnTo>
                    <a:pt x="495554" y="338328"/>
                  </a:lnTo>
                  <a:lnTo>
                    <a:pt x="478536" y="291693"/>
                  </a:lnTo>
                  <a:lnTo>
                    <a:pt x="478536" y="338328"/>
                  </a:lnTo>
                  <a:lnTo>
                    <a:pt x="435864" y="338328"/>
                  </a:lnTo>
                  <a:lnTo>
                    <a:pt x="458724" y="281940"/>
                  </a:lnTo>
                  <a:lnTo>
                    <a:pt x="478536" y="338328"/>
                  </a:lnTo>
                  <a:lnTo>
                    <a:pt x="478536" y="291693"/>
                  </a:lnTo>
                  <a:lnTo>
                    <a:pt x="474980" y="281940"/>
                  </a:lnTo>
                  <a:lnTo>
                    <a:pt x="463296" y="249936"/>
                  </a:lnTo>
                  <a:lnTo>
                    <a:pt x="461772" y="249936"/>
                  </a:lnTo>
                  <a:lnTo>
                    <a:pt x="417576" y="365760"/>
                  </a:lnTo>
                  <a:lnTo>
                    <a:pt x="414083" y="375310"/>
                  </a:lnTo>
                  <a:lnTo>
                    <a:pt x="410146" y="381571"/>
                  </a:lnTo>
                  <a:lnTo>
                    <a:pt x="405371" y="385267"/>
                  </a:lnTo>
                  <a:lnTo>
                    <a:pt x="399288" y="387096"/>
                  </a:lnTo>
                  <a:lnTo>
                    <a:pt x="399288" y="391668"/>
                  </a:lnTo>
                  <a:lnTo>
                    <a:pt x="435864" y="391668"/>
                  </a:lnTo>
                  <a:lnTo>
                    <a:pt x="435864" y="387096"/>
                  </a:lnTo>
                  <a:lnTo>
                    <a:pt x="431292" y="387096"/>
                  </a:lnTo>
                  <a:lnTo>
                    <a:pt x="422148" y="385572"/>
                  </a:lnTo>
                  <a:lnTo>
                    <a:pt x="422148" y="373380"/>
                  </a:lnTo>
                  <a:lnTo>
                    <a:pt x="426720" y="367284"/>
                  </a:lnTo>
                  <a:lnTo>
                    <a:pt x="428244" y="364236"/>
                  </a:lnTo>
                  <a:lnTo>
                    <a:pt x="434340" y="344424"/>
                  </a:lnTo>
                  <a:lnTo>
                    <a:pt x="480060" y="344424"/>
                  </a:lnTo>
                  <a:lnTo>
                    <a:pt x="487680" y="362712"/>
                  </a:lnTo>
                  <a:lnTo>
                    <a:pt x="489204" y="365760"/>
                  </a:lnTo>
                  <a:lnTo>
                    <a:pt x="490728" y="373380"/>
                  </a:lnTo>
                  <a:lnTo>
                    <a:pt x="490728" y="385572"/>
                  </a:lnTo>
                  <a:lnTo>
                    <a:pt x="487680" y="387096"/>
                  </a:lnTo>
                  <a:lnTo>
                    <a:pt x="478536" y="387096"/>
                  </a:lnTo>
                  <a:lnTo>
                    <a:pt x="478536" y="391668"/>
                  </a:lnTo>
                  <a:lnTo>
                    <a:pt x="527304" y="391668"/>
                  </a:lnTo>
                  <a:lnTo>
                    <a:pt x="527304" y="387096"/>
                  </a:lnTo>
                  <a:close/>
                </a:path>
                <a:path w="715009" h="393700">
                  <a:moveTo>
                    <a:pt x="582180" y="3048"/>
                  </a:moveTo>
                  <a:lnTo>
                    <a:pt x="547128" y="3048"/>
                  </a:lnTo>
                  <a:lnTo>
                    <a:pt x="504456" y="111252"/>
                  </a:lnTo>
                  <a:lnTo>
                    <a:pt x="470192" y="24384"/>
                  </a:lnTo>
                  <a:lnTo>
                    <a:pt x="461784" y="3048"/>
                  </a:lnTo>
                  <a:lnTo>
                    <a:pt x="428256" y="3048"/>
                  </a:lnTo>
                  <a:lnTo>
                    <a:pt x="428256" y="7620"/>
                  </a:lnTo>
                  <a:lnTo>
                    <a:pt x="437299" y="8813"/>
                  </a:lnTo>
                  <a:lnTo>
                    <a:pt x="442353" y="12573"/>
                  </a:lnTo>
                  <a:lnTo>
                    <a:pt x="444538" y="19202"/>
                  </a:lnTo>
                  <a:lnTo>
                    <a:pt x="445020" y="28956"/>
                  </a:lnTo>
                  <a:lnTo>
                    <a:pt x="445020" y="112776"/>
                  </a:lnTo>
                  <a:lnTo>
                    <a:pt x="444754" y="124307"/>
                  </a:lnTo>
                  <a:lnTo>
                    <a:pt x="442925" y="131826"/>
                  </a:lnTo>
                  <a:lnTo>
                    <a:pt x="437946" y="135928"/>
                  </a:lnTo>
                  <a:lnTo>
                    <a:pt x="428256" y="137160"/>
                  </a:lnTo>
                  <a:lnTo>
                    <a:pt x="428256" y="140208"/>
                  </a:lnTo>
                  <a:lnTo>
                    <a:pt x="469404" y="140208"/>
                  </a:lnTo>
                  <a:lnTo>
                    <a:pt x="469404" y="137160"/>
                  </a:lnTo>
                  <a:lnTo>
                    <a:pt x="458825" y="135928"/>
                  </a:lnTo>
                  <a:lnTo>
                    <a:pt x="453402" y="131826"/>
                  </a:lnTo>
                  <a:lnTo>
                    <a:pt x="451396" y="124307"/>
                  </a:lnTo>
                  <a:lnTo>
                    <a:pt x="451116" y="112776"/>
                  </a:lnTo>
                  <a:lnTo>
                    <a:pt x="451116" y="24384"/>
                  </a:lnTo>
                  <a:lnTo>
                    <a:pt x="454164" y="24384"/>
                  </a:lnTo>
                  <a:lnTo>
                    <a:pt x="499884" y="140208"/>
                  </a:lnTo>
                  <a:lnTo>
                    <a:pt x="501408" y="140208"/>
                  </a:lnTo>
                  <a:lnTo>
                    <a:pt x="512838" y="111252"/>
                  </a:lnTo>
                  <a:lnTo>
                    <a:pt x="547128" y="24384"/>
                  </a:lnTo>
                  <a:lnTo>
                    <a:pt x="547128" y="112776"/>
                  </a:lnTo>
                  <a:lnTo>
                    <a:pt x="546862" y="124307"/>
                  </a:lnTo>
                  <a:lnTo>
                    <a:pt x="545033" y="131826"/>
                  </a:lnTo>
                  <a:lnTo>
                    <a:pt x="540054" y="135928"/>
                  </a:lnTo>
                  <a:lnTo>
                    <a:pt x="530364" y="137160"/>
                  </a:lnTo>
                  <a:lnTo>
                    <a:pt x="530364" y="140208"/>
                  </a:lnTo>
                  <a:lnTo>
                    <a:pt x="582180" y="140208"/>
                  </a:lnTo>
                  <a:lnTo>
                    <a:pt x="582180" y="137160"/>
                  </a:lnTo>
                  <a:lnTo>
                    <a:pt x="571601" y="135928"/>
                  </a:lnTo>
                  <a:lnTo>
                    <a:pt x="566178" y="131826"/>
                  </a:lnTo>
                  <a:lnTo>
                    <a:pt x="564172" y="124307"/>
                  </a:lnTo>
                  <a:lnTo>
                    <a:pt x="563892" y="112776"/>
                  </a:lnTo>
                  <a:lnTo>
                    <a:pt x="564007" y="24384"/>
                  </a:lnTo>
                  <a:lnTo>
                    <a:pt x="564172" y="17907"/>
                  </a:lnTo>
                  <a:lnTo>
                    <a:pt x="566178" y="11430"/>
                  </a:lnTo>
                  <a:lnTo>
                    <a:pt x="571601" y="8382"/>
                  </a:lnTo>
                  <a:lnTo>
                    <a:pt x="582180" y="7620"/>
                  </a:lnTo>
                  <a:lnTo>
                    <a:pt x="582180" y="3048"/>
                  </a:lnTo>
                  <a:close/>
                </a:path>
                <a:path w="715009" h="393700">
                  <a:moveTo>
                    <a:pt x="627900" y="318274"/>
                  </a:moveTo>
                  <a:lnTo>
                    <a:pt x="583704" y="318274"/>
                  </a:lnTo>
                  <a:lnTo>
                    <a:pt x="583704" y="268744"/>
                  </a:lnTo>
                  <a:lnTo>
                    <a:pt x="576084" y="268744"/>
                  </a:lnTo>
                  <a:lnTo>
                    <a:pt x="576084" y="318274"/>
                  </a:lnTo>
                  <a:lnTo>
                    <a:pt x="531888" y="318274"/>
                  </a:lnTo>
                  <a:lnTo>
                    <a:pt x="531888" y="325894"/>
                  </a:lnTo>
                  <a:lnTo>
                    <a:pt x="576084" y="325894"/>
                  </a:lnTo>
                  <a:lnTo>
                    <a:pt x="576084" y="377964"/>
                  </a:lnTo>
                  <a:lnTo>
                    <a:pt x="583704" y="377964"/>
                  </a:lnTo>
                  <a:lnTo>
                    <a:pt x="583704" y="325894"/>
                  </a:lnTo>
                  <a:lnTo>
                    <a:pt x="627900" y="325894"/>
                  </a:lnTo>
                  <a:lnTo>
                    <a:pt x="627900" y="318274"/>
                  </a:lnTo>
                  <a:close/>
                </a:path>
                <a:path w="715009" h="393700">
                  <a:moveTo>
                    <a:pt x="714756" y="137160"/>
                  </a:moveTo>
                  <a:lnTo>
                    <a:pt x="706310" y="135051"/>
                  </a:lnTo>
                  <a:lnTo>
                    <a:pt x="700849" y="129349"/>
                  </a:lnTo>
                  <a:lnTo>
                    <a:pt x="697407" y="121094"/>
                  </a:lnTo>
                  <a:lnTo>
                    <a:pt x="694944" y="111252"/>
                  </a:lnTo>
                  <a:lnTo>
                    <a:pt x="688187" y="92964"/>
                  </a:lnTo>
                  <a:lnTo>
                    <a:pt x="685927" y="86868"/>
                  </a:lnTo>
                  <a:lnTo>
                    <a:pt x="667512" y="37084"/>
                  </a:lnTo>
                  <a:lnTo>
                    <a:pt x="667512" y="86868"/>
                  </a:lnTo>
                  <a:lnTo>
                    <a:pt x="626364" y="86868"/>
                  </a:lnTo>
                  <a:lnTo>
                    <a:pt x="646176" y="30480"/>
                  </a:lnTo>
                  <a:lnTo>
                    <a:pt x="667512" y="86868"/>
                  </a:lnTo>
                  <a:lnTo>
                    <a:pt x="667512" y="37084"/>
                  </a:lnTo>
                  <a:lnTo>
                    <a:pt x="665073" y="30480"/>
                  </a:lnTo>
                  <a:lnTo>
                    <a:pt x="653796" y="0"/>
                  </a:lnTo>
                  <a:lnTo>
                    <a:pt x="650748" y="0"/>
                  </a:lnTo>
                  <a:lnTo>
                    <a:pt x="608076" y="115824"/>
                  </a:lnTo>
                  <a:lnTo>
                    <a:pt x="603694" y="125158"/>
                  </a:lnTo>
                  <a:lnTo>
                    <a:pt x="599313" y="131064"/>
                  </a:lnTo>
                  <a:lnTo>
                    <a:pt x="594360" y="134683"/>
                  </a:lnTo>
                  <a:lnTo>
                    <a:pt x="588264" y="137160"/>
                  </a:lnTo>
                  <a:lnTo>
                    <a:pt x="588264" y="140208"/>
                  </a:lnTo>
                  <a:lnTo>
                    <a:pt x="626364" y="140208"/>
                  </a:lnTo>
                  <a:lnTo>
                    <a:pt x="626364" y="137160"/>
                  </a:lnTo>
                  <a:lnTo>
                    <a:pt x="618744" y="137160"/>
                  </a:lnTo>
                  <a:lnTo>
                    <a:pt x="612648" y="134112"/>
                  </a:lnTo>
                  <a:lnTo>
                    <a:pt x="612648" y="123444"/>
                  </a:lnTo>
                  <a:lnTo>
                    <a:pt x="614172" y="117348"/>
                  </a:lnTo>
                  <a:lnTo>
                    <a:pt x="615696" y="112776"/>
                  </a:lnTo>
                  <a:lnTo>
                    <a:pt x="623316" y="92964"/>
                  </a:lnTo>
                  <a:lnTo>
                    <a:pt x="670560" y="92964"/>
                  </a:lnTo>
                  <a:lnTo>
                    <a:pt x="675132" y="111252"/>
                  </a:lnTo>
                  <a:lnTo>
                    <a:pt x="678180" y="115824"/>
                  </a:lnTo>
                  <a:lnTo>
                    <a:pt x="681228" y="123444"/>
                  </a:lnTo>
                  <a:lnTo>
                    <a:pt x="681228" y="134112"/>
                  </a:lnTo>
                  <a:lnTo>
                    <a:pt x="675132" y="137160"/>
                  </a:lnTo>
                  <a:lnTo>
                    <a:pt x="669036" y="137160"/>
                  </a:lnTo>
                  <a:lnTo>
                    <a:pt x="669036" y="140208"/>
                  </a:lnTo>
                  <a:lnTo>
                    <a:pt x="714756" y="140208"/>
                  </a:lnTo>
                  <a:lnTo>
                    <a:pt x="714756" y="137160"/>
                  </a:lnTo>
                  <a:close/>
                </a:path>
              </a:pathLst>
            </a:custGeom>
            <a:solidFill>
              <a:srgbClr val="FDFD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4" name="object 94"/>
          <p:cNvGrpSpPr/>
          <p:nvPr/>
        </p:nvGrpSpPr>
        <p:grpSpPr>
          <a:xfrm>
            <a:off x="5400294" y="4059173"/>
            <a:ext cx="885825" cy="584200"/>
            <a:chOff x="5400294" y="4059173"/>
            <a:chExt cx="885825" cy="584200"/>
          </a:xfrm>
        </p:grpSpPr>
        <p:sp>
          <p:nvSpPr>
            <p:cNvPr id="95" name="object 95"/>
            <p:cNvSpPr/>
            <p:nvPr/>
          </p:nvSpPr>
          <p:spPr>
            <a:xfrm>
              <a:off x="5405628" y="4064507"/>
              <a:ext cx="875030" cy="573405"/>
            </a:xfrm>
            <a:custGeom>
              <a:avLst/>
              <a:gdLst/>
              <a:ahLst/>
              <a:cxnLst/>
              <a:rect l="l" t="t" r="r" b="b"/>
              <a:pathLst>
                <a:path w="875029" h="573404">
                  <a:moveTo>
                    <a:pt x="874775" y="573024"/>
                  </a:moveTo>
                  <a:lnTo>
                    <a:pt x="0" y="573024"/>
                  </a:lnTo>
                  <a:lnTo>
                    <a:pt x="0" y="0"/>
                  </a:lnTo>
                  <a:lnTo>
                    <a:pt x="874775" y="0"/>
                  </a:lnTo>
                  <a:lnTo>
                    <a:pt x="874775" y="573024"/>
                  </a:lnTo>
                  <a:close/>
                </a:path>
              </a:pathLst>
            </a:custGeom>
            <a:solidFill>
              <a:srgbClr val="BAD8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5405628" y="4064507"/>
              <a:ext cx="875030" cy="573405"/>
            </a:xfrm>
            <a:custGeom>
              <a:avLst/>
              <a:gdLst/>
              <a:ahLst/>
              <a:cxnLst/>
              <a:rect l="l" t="t" r="r" b="b"/>
              <a:pathLst>
                <a:path w="875029" h="573404">
                  <a:moveTo>
                    <a:pt x="0" y="0"/>
                  </a:moveTo>
                  <a:lnTo>
                    <a:pt x="874775" y="0"/>
                  </a:lnTo>
                  <a:lnTo>
                    <a:pt x="874775" y="573024"/>
                  </a:lnTo>
                  <a:lnTo>
                    <a:pt x="0" y="573024"/>
                  </a:lnTo>
                  <a:lnTo>
                    <a:pt x="0" y="0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5497067" y="4160519"/>
              <a:ext cx="47625" cy="142240"/>
            </a:xfrm>
            <a:custGeom>
              <a:avLst/>
              <a:gdLst/>
              <a:ahLst/>
              <a:cxnLst/>
              <a:rect l="l" t="t" r="r" b="b"/>
              <a:pathLst>
                <a:path w="47625" h="142239">
                  <a:moveTo>
                    <a:pt x="47244" y="141731"/>
                  </a:moveTo>
                  <a:lnTo>
                    <a:pt x="3048" y="141731"/>
                  </a:lnTo>
                  <a:lnTo>
                    <a:pt x="3048" y="138683"/>
                  </a:lnTo>
                  <a:lnTo>
                    <a:pt x="16764" y="138683"/>
                  </a:lnTo>
                  <a:lnTo>
                    <a:pt x="18288" y="135635"/>
                  </a:lnTo>
                  <a:lnTo>
                    <a:pt x="18288" y="22859"/>
                  </a:lnTo>
                  <a:lnTo>
                    <a:pt x="16764" y="18287"/>
                  </a:lnTo>
                  <a:lnTo>
                    <a:pt x="4572" y="18287"/>
                  </a:lnTo>
                  <a:lnTo>
                    <a:pt x="1524" y="19811"/>
                  </a:lnTo>
                  <a:lnTo>
                    <a:pt x="0" y="18287"/>
                  </a:lnTo>
                  <a:lnTo>
                    <a:pt x="30480" y="0"/>
                  </a:lnTo>
                  <a:lnTo>
                    <a:pt x="32004" y="0"/>
                  </a:lnTo>
                  <a:lnTo>
                    <a:pt x="32004" y="114299"/>
                  </a:lnTo>
                  <a:lnTo>
                    <a:pt x="32242" y="125825"/>
                  </a:lnTo>
                  <a:lnTo>
                    <a:pt x="33909" y="133349"/>
                  </a:lnTo>
                  <a:lnTo>
                    <a:pt x="38433" y="137445"/>
                  </a:lnTo>
                  <a:lnTo>
                    <a:pt x="47244" y="138683"/>
                  </a:lnTo>
                  <a:lnTo>
                    <a:pt x="47244" y="141731"/>
                  </a:lnTo>
                  <a:close/>
                </a:path>
              </a:pathLst>
            </a:custGeom>
            <a:solidFill>
              <a:srgbClr val="08080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5567171" y="4172711"/>
              <a:ext cx="108585" cy="123825"/>
            </a:xfrm>
            <a:custGeom>
              <a:avLst/>
              <a:gdLst/>
              <a:ahLst/>
              <a:cxnLst/>
              <a:rect l="l" t="t" r="r" b="b"/>
              <a:pathLst>
                <a:path w="108585" h="123825">
                  <a:moveTo>
                    <a:pt x="100583" y="123443"/>
                  </a:moveTo>
                  <a:lnTo>
                    <a:pt x="54863" y="68579"/>
                  </a:lnTo>
                  <a:lnTo>
                    <a:pt x="6095" y="123443"/>
                  </a:lnTo>
                  <a:lnTo>
                    <a:pt x="0" y="115823"/>
                  </a:lnTo>
                  <a:lnTo>
                    <a:pt x="47243" y="62483"/>
                  </a:lnTo>
                  <a:lnTo>
                    <a:pt x="0" y="7619"/>
                  </a:lnTo>
                  <a:lnTo>
                    <a:pt x="6095" y="0"/>
                  </a:lnTo>
                  <a:lnTo>
                    <a:pt x="54863" y="54863"/>
                  </a:lnTo>
                  <a:lnTo>
                    <a:pt x="100583" y="0"/>
                  </a:lnTo>
                  <a:lnTo>
                    <a:pt x="108203" y="7619"/>
                  </a:lnTo>
                  <a:lnTo>
                    <a:pt x="59435" y="62483"/>
                  </a:lnTo>
                  <a:lnTo>
                    <a:pt x="108203" y="115823"/>
                  </a:lnTo>
                  <a:lnTo>
                    <a:pt x="100583" y="12344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5678411" y="4160519"/>
              <a:ext cx="533400" cy="143510"/>
            </a:xfrm>
            <a:custGeom>
              <a:avLst/>
              <a:gdLst/>
              <a:ahLst/>
              <a:cxnLst/>
              <a:rect l="l" t="t" r="r" b="b"/>
              <a:pathLst>
                <a:path w="533400" h="143510">
                  <a:moveTo>
                    <a:pt x="103632" y="106692"/>
                  </a:moveTo>
                  <a:lnTo>
                    <a:pt x="100584" y="106692"/>
                  </a:lnTo>
                  <a:lnTo>
                    <a:pt x="93446" y="119329"/>
                  </a:lnTo>
                  <a:lnTo>
                    <a:pt x="86868" y="127838"/>
                  </a:lnTo>
                  <a:lnTo>
                    <a:pt x="79159" y="132613"/>
                  </a:lnTo>
                  <a:lnTo>
                    <a:pt x="68580" y="134124"/>
                  </a:lnTo>
                  <a:lnTo>
                    <a:pt x="38100" y="134124"/>
                  </a:lnTo>
                  <a:lnTo>
                    <a:pt x="33528" y="132600"/>
                  </a:lnTo>
                  <a:lnTo>
                    <a:pt x="33528" y="73164"/>
                  </a:lnTo>
                  <a:lnTo>
                    <a:pt x="57912" y="73164"/>
                  </a:lnTo>
                  <a:lnTo>
                    <a:pt x="67703" y="73685"/>
                  </a:lnTo>
                  <a:lnTo>
                    <a:pt x="74485" y="76212"/>
                  </a:lnTo>
                  <a:lnTo>
                    <a:pt x="78701" y="82156"/>
                  </a:lnTo>
                  <a:lnTo>
                    <a:pt x="80772" y="92976"/>
                  </a:lnTo>
                  <a:lnTo>
                    <a:pt x="83820" y="92976"/>
                  </a:lnTo>
                  <a:lnTo>
                    <a:pt x="83820" y="45732"/>
                  </a:lnTo>
                  <a:lnTo>
                    <a:pt x="80772" y="45732"/>
                  </a:lnTo>
                  <a:lnTo>
                    <a:pt x="78701" y="56540"/>
                  </a:lnTo>
                  <a:lnTo>
                    <a:pt x="74485" y="62496"/>
                  </a:lnTo>
                  <a:lnTo>
                    <a:pt x="67703" y="65011"/>
                  </a:lnTo>
                  <a:lnTo>
                    <a:pt x="57912" y="65544"/>
                  </a:lnTo>
                  <a:lnTo>
                    <a:pt x="33528" y="65544"/>
                  </a:lnTo>
                  <a:lnTo>
                    <a:pt x="33528" y="10680"/>
                  </a:lnTo>
                  <a:lnTo>
                    <a:pt x="65532" y="10680"/>
                  </a:lnTo>
                  <a:lnTo>
                    <a:pt x="75996" y="11252"/>
                  </a:lnTo>
                  <a:lnTo>
                    <a:pt x="82867" y="14109"/>
                  </a:lnTo>
                  <a:lnTo>
                    <a:pt x="87185" y="20967"/>
                  </a:lnTo>
                  <a:lnTo>
                    <a:pt x="89916" y="33540"/>
                  </a:lnTo>
                  <a:lnTo>
                    <a:pt x="94488" y="33540"/>
                  </a:lnTo>
                  <a:lnTo>
                    <a:pt x="92964" y="4584"/>
                  </a:lnTo>
                  <a:lnTo>
                    <a:pt x="0" y="4584"/>
                  </a:lnTo>
                  <a:lnTo>
                    <a:pt x="0" y="9156"/>
                  </a:lnTo>
                  <a:lnTo>
                    <a:pt x="9702" y="9918"/>
                  </a:lnTo>
                  <a:lnTo>
                    <a:pt x="14668" y="12966"/>
                  </a:lnTo>
                  <a:lnTo>
                    <a:pt x="16510" y="19443"/>
                  </a:lnTo>
                  <a:lnTo>
                    <a:pt x="16764" y="30492"/>
                  </a:lnTo>
                  <a:lnTo>
                    <a:pt x="16764" y="114312"/>
                  </a:lnTo>
                  <a:lnTo>
                    <a:pt x="16510" y="125831"/>
                  </a:lnTo>
                  <a:lnTo>
                    <a:pt x="14668" y="133362"/>
                  </a:lnTo>
                  <a:lnTo>
                    <a:pt x="9702" y="137452"/>
                  </a:lnTo>
                  <a:lnTo>
                    <a:pt x="0" y="138696"/>
                  </a:lnTo>
                  <a:lnTo>
                    <a:pt x="0" y="141744"/>
                  </a:lnTo>
                  <a:lnTo>
                    <a:pt x="94488" y="141744"/>
                  </a:lnTo>
                  <a:lnTo>
                    <a:pt x="103632" y="106692"/>
                  </a:lnTo>
                  <a:close/>
                </a:path>
                <a:path w="533400" h="143510">
                  <a:moveTo>
                    <a:pt x="237756" y="4572"/>
                  </a:moveTo>
                  <a:lnTo>
                    <a:pt x="199656" y="4572"/>
                  </a:lnTo>
                  <a:lnTo>
                    <a:pt x="199656" y="9144"/>
                  </a:lnTo>
                  <a:lnTo>
                    <a:pt x="205752" y="9144"/>
                  </a:lnTo>
                  <a:lnTo>
                    <a:pt x="213372" y="10668"/>
                  </a:lnTo>
                  <a:lnTo>
                    <a:pt x="213372" y="22860"/>
                  </a:lnTo>
                  <a:lnTo>
                    <a:pt x="208800" y="36576"/>
                  </a:lnTo>
                  <a:lnTo>
                    <a:pt x="181368" y="114300"/>
                  </a:lnTo>
                  <a:lnTo>
                    <a:pt x="150888" y="36576"/>
                  </a:lnTo>
                  <a:lnTo>
                    <a:pt x="149364" y="30480"/>
                  </a:lnTo>
                  <a:lnTo>
                    <a:pt x="144792" y="22860"/>
                  </a:lnTo>
                  <a:lnTo>
                    <a:pt x="144792" y="9144"/>
                  </a:lnTo>
                  <a:lnTo>
                    <a:pt x="158508" y="9144"/>
                  </a:lnTo>
                  <a:lnTo>
                    <a:pt x="158508" y="4572"/>
                  </a:lnTo>
                  <a:lnTo>
                    <a:pt x="111264" y="4572"/>
                  </a:lnTo>
                  <a:lnTo>
                    <a:pt x="111264" y="9144"/>
                  </a:lnTo>
                  <a:lnTo>
                    <a:pt x="118618" y="10502"/>
                  </a:lnTo>
                  <a:lnTo>
                    <a:pt x="123266" y="14287"/>
                  </a:lnTo>
                  <a:lnTo>
                    <a:pt x="126479" y="20078"/>
                  </a:lnTo>
                  <a:lnTo>
                    <a:pt x="129552" y="27432"/>
                  </a:lnTo>
                  <a:lnTo>
                    <a:pt x="173748" y="143256"/>
                  </a:lnTo>
                  <a:lnTo>
                    <a:pt x="178320" y="143256"/>
                  </a:lnTo>
                  <a:lnTo>
                    <a:pt x="219468" y="30480"/>
                  </a:lnTo>
                  <a:lnTo>
                    <a:pt x="221894" y="22656"/>
                  </a:lnTo>
                  <a:lnTo>
                    <a:pt x="225183" y="15811"/>
                  </a:lnTo>
                  <a:lnTo>
                    <a:pt x="230174" y="10985"/>
                  </a:lnTo>
                  <a:lnTo>
                    <a:pt x="237756" y="9144"/>
                  </a:lnTo>
                  <a:lnTo>
                    <a:pt x="237756" y="4572"/>
                  </a:lnTo>
                  <a:close/>
                </a:path>
                <a:path w="533400" h="143510">
                  <a:moveTo>
                    <a:pt x="269748" y="86880"/>
                  </a:moveTo>
                  <a:lnTo>
                    <a:pt x="224028" y="86880"/>
                  </a:lnTo>
                  <a:lnTo>
                    <a:pt x="224028" y="102108"/>
                  </a:lnTo>
                  <a:lnTo>
                    <a:pt x="269748" y="102108"/>
                  </a:lnTo>
                  <a:lnTo>
                    <a:pt x="269748" y="86880"/>
                  </a:lnTo>
                  <a:close/>
                </a:path>
                <a:path w="533400" h="143510">
                  <a:moveTo>
                    <a:pt x="402336" y="71628"/>
                  </a:moveTo>
                  <a:lnTo>
                    <a:pt x="400672" y="55562"/>
                  </a:lnTo>
                  <a:lnTo>
                    <a:pt x="395859" y="40195"/>
                  </a:lnTo>
                  <a:lnTo>
                    <a:pt x="388200" y="26847"/>
                  </a:lnTo>
                  <a:lnTo>
                    <a:pt x="381000" y="19773"/>
                  </a:lnTo>
                  <a:lnTo>
                    <a:pt x="381000" y="73152"/>
                  </a:lnTo>
                  <a:lnTo>
                    <a:pt x="377913" y="96824"/>
                  </a:lnTo>
                  <a:lnTo>
                    <a:pt x="368808" y="116205"/>
                  </a:lnTo>
                  <a:lnTo>
                    <a:pt x="353999" y="129311"/>
                  </a:lnTo>
                  <a:lnTo>
                    <a:pt x="333756" y="134112"/>
                  </a:lnTo>
                  <a:lnTo>
                    <a:pt x="321564" y="134112"/>
                  </a:lnTo>
                  <a:lnTo>
                    <a:pt x="315468" y="132588"/>
                  </a:lnTo>
                  <a:lnTo>
                    <a:pt x="315468" y="13716"/>
                  </a:lnTo>
                  <a:lnTo>
                    <a:pt x="321564" y="12192"/>
                  </a:lnTo>
                  <a:lnTo>
                    <a:pt x="326136" y="10668"/>
                  </a:lnTo>
                  <a:lnTo>
                    <a:pt x="333756" y="10668"/>
                  </a:lnTo>
                  <a:lnTo>
                    <a:pt x="353999" y="15506"/>
                  </a:lnTo>
                  <a:lnTo>
                    <a:pt x="368808" y="28765"/>
                  </a:lnTo>
                  <a:lnTo>
                    <a:pt x="377913" y="48602"/>
                  </a:lnTo>
                  <a:lnTo>
                    <a:pt x="381000" y="73152"/>
                  </a:lnTo>
                  <a:lnTo>
                    <a:pt x="381000" y="19773"/>
                  </a:lnTo>
                  <a:lnTo>
                    <a:pt x="377952" y="16764"/>
                  </a:lnTo>
                  <a:lnTo>
                    <a:pt x="367614" y="10668"/>
                  </a:lnTo>
                  <a:lnTo>
                    <a:pt x="366001" y="9715"/>
                  </a:lnTo>
                  <a:lnTo>
                    <a:pt x="353187" y="6096"/>
                  </a:lnTo>
                  <a:lnTo>
                    <a:pt x="339813" y="4762"/>
                  </a:lnTo>
                  <a:lnTo>
                    <a:pt x="326136" y="4572"/>
                  </a:lnTo>
                  <a:lnTo>
                    <a:pt x="280416" y="4572"/>
                  </a:lnTo>
                  <a:lnTo>
                    <a:pt x="280416" y="9144"/>
                  </a:lnTo>
                  <a:lnTo>
                    <a:pt x="290118" y="9906"/>
                  </a:lnTo>
                  <a:lnTo>
                    <a:pt x="295084" y="12954"/>
                  </a:lnTo>
                  <a:lnTo>
                    <a:pt x="296926" y="19431"/>
                  </a:lnTo>
                  <a:lnTo>
                    <a:pt x="297103" y="26847"/>
                  </a:lnTo>
                  <a:lnTo>
                    <a:pt x="297040" y="120967"/>
                  </a:lnTo>
                  <a:lnTo>
                    <a:pt x="296926" y="125831"/>
                  </a:lnTo>
                  <a:lnTo>
                    <a:pt x="295084" y="133350"/>
                  </a:lnTo>
                  <a:lnTo>
                    <a:pt x="290118" y="137452"/>
                  </a:lnTo>
                  <a:lnTo>
                    <a:pt x="280416" y="138684"/>
                  </a:lnTo>
                  <a:lnTo>
                    <a:pt x="280416" y="141732"/>
                  </a:lnTo>
                  <a:lnTo>
                    <a:pt x="336804" y="141732"/>
                  </a:lnTo>
                  <a:lnTo>
                    <a:pt x="365048" y="136144"/>
                  </a:lnTo>
                  <a:lnTo>
                    <a:pt x="367792" y="134112"/>
                  </a:lnTo>
                  <a:lnTo>
                    <a:pt x="385572" y="120967"/>
                  </a:lnTo>
                  <a:lnTo>
                    <a:pt x="398106" y="98666"/>
                  </a:lnTo>
                  <a:lnTo>
                    <a:pt x="402336" y="71628"/>
                  </a:lnTo>
                  <a:close/>
                </a:path>
                <a:path w="533400" h="143510">
                  <a:moveTo>
                    <a:pt x="533400" y="73152"/>
                  </a:moveTo>
                  <a:lnTo>
                    <a:pt x="529259" y="45008"/>
                  </a:lnTo>
                  <a:lnTo>
                    <a:pt x="517398" y="21717"/>
                  </a:lnTo>
                  <a:lnTo>
                    <a:pt x="513588" y="18491"/>
                  </a:lnTo>
                  <a:lnTo>
                    <a:pt x="513588" y="73152"/>
                  </a:lnTo>
                  <a:lnTo>
                    <a:pt x="511683" y="96901"/>
                  </a:lnTo>
                  <a:lnTo>
                    <a:pt x="505206" y="117919"/>
                  </a:lnTo>
                  <a:lnTo>
                    <a:pt x="493014" y="132956"/>
                  </a:lnTo>
                  <a:lnTo>
                    <a:pt x="473964" y="138684"/>
                  </a:lnTo>
                  <a:lnTo>
                    <a:pt x="455803" y="132956"/>
                  </a:lnTo>
                  <a:lnTo>
                    <a:pt x="444055" y="117919"/>
                  </a:lnTo>
                  <a:lnTo>
                    <a:pt x="437756" y="96901"/>
                  </a:lnTo>
                  <a:lnTo>
                    <a:pt x="435864" y="73152"/>
                  </a:lnTo>
                  <a:lnTo>
                    <a:pt x="437756" y="49657"/>
                  </a:lnTo>
                  <a:lnTo>
                    <a:pt x="444055" y="29146"/>
                  </a:lnTo>
                  <a:lnTo>
                    <a:pt x="455803" y="14655"/>
                  </a:lnTo>
                  <a:lnTo>
                    <a:pt x="473964" y="9144"/>
                  </a:lnTo>
                  <a:lnTo>
                    <a:pt x="493014" y="14655"/>
                  </a:lnTo>
                  <a:lnTo>
                    <a:pt x="505206" y="29146"/>
                  </a:lnTo>
                  <a:lnTo>
                    <a:pt x="511683" y="49657"/>
                  </a:lnTo>
                  <a:lnTo>
                    <a:pt x="513588" y="73152"/>
                  </a:lnTo>
                  <a:lnTo>
                    <a:pt x="513588" y="18491"/>
                  </a:lnTo>
                  <a:lnTo>
                    <a:pt x="502564" y="9144"/>
                  </a:lnTo>
                  <a:lnTo>
                    <a:pt x="498690" y="5867"/>
                  </a:lnTo>
                  <a:lnTo>
                    <a:pt x="473964" y="0"/>
                  </a:lnTo>
                  <a:lnTo>
                    <a:pt x="450138" y="5867"/>
                  </a:lnTo>
                  <a:lnTo>
                    <a:pt x="431863" y="21717"/>
                  </a:lnTo>
                  <a:lnTo>
                    <a:pt x="420179" y="45008"/>
                  </a:lnTo>
                  <a:lnTo>
                    <a:pt x="416052" y="73152"/>
                  </a:lnTo>
                  <a:lnTo>
                    <a:pt x="420179" y="99542"/>
                  </a:lnTo>
                  <a:lnTo>
                    <a:pt x="431863" y="121920"/>
                  </a:lnTo>
                  <a:lnTo>
                    <a:pt x="450138" y="137452"/>
                  </a:lnTo>
                  <a:lnTo>
                    <a:pt x="473964" y="143256"/>
                  </a:lnTo>
                  <a:lnTo>
                    <a:pt x="493420" y="138684"/>
                  </a:lnTo>
                  <a:lnTo>
                    <a:pt x="498690" y="137452"/>
                  </a:lnTo>
                  <a:lnTo>
                    <a:pt x="517398" y="121920"/>
                  </a:lnTo>
                  <a:lnTo>
                    <a:pt x="529259" y="99542"/>
                  </a:lnTo>
                  <a:lnTo>
                    <a:pt x="533400" y="73152"/>
                  </a:lnTo>
                  <a:close/>
                </a:path>
              </a:pathLst>
            </a:custGeom>
            <a:solidFill>
              <a:srgbClr val="08080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0" name="object 100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5609843" y="4416551"/>
              <a:ext cx="298704" cy="138684"/>
            </a:xfrm>
            <a:prstGeom prst="rect">
              <a:avLst/>
            </a:prstGeom>
          </p:spPr>
        </p:pic>
        <p:pic>
          <p:nvPicPr>
            <p:cNvPr id="101" name="object 101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5958839" y="4411979"/>
              <a:ext cx="128016" cy="141732"/>
            </a:xfrm>
            <a:prstGeom prst="rect">
              <a:avLst/>
            </a:prstGeom>
          </p:spPr>
        </p:pic>
      </p:grpSp>
      <p:grpSp>
        <p:nvGrpSpPr>
          <p:cNvPr id="102" name="object 102"/>
          <p:cNvGrpSpPr/>
          <p:nvPr/>
        </p:nvGrpSpPr>
        <p:grpSpPr>
          <a:xfrm>
            <a:off x="6398514" y="4059173"/>
            <a:ext cx="883919" cy="584200"/>
            <a:chOff x="6398514" y="4059173"/>
            <a:chExt cx="883919" cy="584200"/>
          </a:xfrm>
        </p:grpSpPr>
        <p:sp>
          <p:nvSpPr>
            <p:cNvPr id="103" name="object 103"/>
            <p:cNvSpPr/>
            <p:nvPr/>
          </p:nvSpPr>
          <p:spPr>
            <a:xfrm>
              <a:off x="6403848" y="4064507"/>
              <a:ext cx="873760" cy="573405"/>
            </a:xfrm>
            <a:custGeom>
              <a:avLst/>
              <a:gdLst/>
              <a:ahLst/>
              <a:cxnLst/>
              <a:rect l="l" t="t" r="r" b="b"/>
              <a:pathLst>
                <a:path w="873759" h="573404">
                  <a:moveTo>
                    <a:pt x="873251" y="573024"/>
                  </a:moveTo>
                  <a:lnTo>
                    <a:pt x="0" y="573024"/>
                  </a:lnTo>
                  <a:lnTo>
                    <a:pt x="0" y="0"/>
                  </a:lnTo>
                  <a:lnTo>
                    <a:pt x="873251" y="0"/>
                  </a:lnTo>
                  <a:lnTo>
                    <a:pt x="873251" y="573024"/>
                  </a:lnTo>
                  <a:close/>
                </a:path>
              </a:pathLst>
            </a:custGeom>
            <a:solidFill>
              <a:srgbClr val="BAD8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6403848" y="4064507"/>
              <a:ext cx="873760" cy="573405"/>
            </a:xfrm>
            <a:custGeom>
              <a:avLst/>
              <a:gdLst/>
              <a:ahLst/>
              <a:cxnLst/>
              <a:rect l="l" t="t" r="r" b="b"/>
              <a:pathLst>
                <a:path w="873759" h="573404">
                  <a:moveTo>
                    <a:pt x="0" y="0"/>
                  </a:moveTo>
                  <a:lnTo>
                    <a:pt x="873251" y="0"/>
                  </a:lnTo>
                  <a:lnTo>
                    <a:pt x="873251" y="573024"/>
                  </a:lnTo>
                  <a:lnTo>
                    <a:pt x="0" y="573024"/>
                  </a:lnTo>
                  <a:lnTo>
                    <a:pt x="0" y="0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6495287" y="4160519"/>
              <a:ext cx="47625" cy="142240"/>
            </a:xfrm>
            <a:custGeom>
              <a:avLst/>
              <a:gdLst/>
              <a:ahLst/>
              <a:cxnLst/>
              <a:rect l="l" t="t" r="r" b="b"/>
              <a:pathLst>
                <a:path w="47625" h="142239">
                  <a:moveTo>
                    <a:pt x="47244" y="141731"/>
                  </a:moveTo>
                  <a:lnTo>
                    <a:pt x="1524" y="141731"/>
                  </a:lnTo>
                  <a:lnTo>
                    <a:pt x="1524" y="138683"/>
                  </a:lnTo>
                  <a:lnTo>
                    <a:pt x="16764" y="138683"/>
                  </a:lnTo>
                  <a:lnTo>
                    <a:pt x="16764" y="18287"/>
                  </a:lnTo>
                  <a:lnTo>
                    <a:pt x="4572" y="18287"/>
                  </a:lnTo>
                  <a:lnTo>
                    <a:pt x="1524" y="19811"/>
                  </a:lnTo>
                  <a:lnTo>
                    <a:pt x="0" y="18287"/>
                  </a:lnTo>
                  <a:lnTo>
                    <a:pt x="28956" y="0"/>
                  </a:lnTo>
                  <a:lnTo>
                    <a:pt x="32004" y="0"/>
                  </a:lnTo>
                  <a:lnTo>
                    <a:pt x="32004" y="114299"/>
                  </a:lnTo>
                  <a:lnTo>
                    <a:pt x="32242" y="125825"/>
                  </a:lnTo>
                  <a:lnTo>
                    <a:pt x="33909" y="133349"/>
                  </a:lnTo>
                  <a:lnTo>
                    <a:pt x="38433" y="137445"/>
                  </a:lnTo>
                  <a:lnTo>
                    <a:pt x="47244" y="138683"/>
                  </a:lnTo>
                  <a:lnTo>
                    <a:pt x="47244" y="141731"/>
                  </a:lnTo>
                  <a:close/>
                </a:path>
              </a:pathLst>
            </a:custGeom>
            <a:solidFill>
              <a:srgbClr val="08080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6565391" y="4172711"/>
              <a:ext cx="106680" cy="123825"/>
            </a:xfrm>
            <a:custGeom>
              <a:avLst/>
              <a:gdLst/>
              <a:ahLst/>
              <a:cxnLst/>
              <a:rect l="l" t="t" r="r" b="b"/>
              <a:pathLst>
                <a:path w="106679" h="123825">
                  <a:moveTo>
                    <a:pt x="100584" y="123443"/>
                  </a:moveTo>
                  <a:lnTo>
                    <a:pt x="51816" y="68579"/>
                  </a:lnTo>
                  <a:lnTo>
                    <a:pt x="6096" y="123443"/>
                  </a:lnTo>
                  <a:lnTo>
                    <a:pt x="0" y="115823"/>
                  </a:lnTo>
                  <a:lnTo>
                    <a:pt x="47244" y="62483"/>
                  </a:lnTo>
                  <a:lnTo>
                    <a:pt x="0" y="7619"/>
                  </a:lnTo>
                  <a:lnTo>
                    <a:pt x="6096" y="0"/>
                  </a:lnTo>
                  <a:lnTo>
                    <a:pt x="51816" y="54863"/>
                  </a:lnTo>
                  <a:lnTo>
                    <a:pt x="100584" y="0"/>
                  </a:lnTo>
                  <a:lnTo>
                    <a:pt x="106680" y="7619"/>
                  </a:lnTo>
                  <a:lnTo>
                    <a:pt x="59436" y="62483"/>
                  </a:lnTo>
                  <a:lnTo>
                    <a:pt x="106680" y="115823"/>
                  </a:lnTo>
                  <a:lnTo>
                    <a:pt x="100584" y="12344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6676631" y="4160519"/>
              <a:ext cx="532130" cy="143510"/>
            </a:xfrm>
            <a:custGeom>
              <a:avLst/>
              <a:gdLst/>
              <a:ahLst/>
              <a:cxnLst/>
              <a:rect l="l" t="t" r="r" b="b"/>
              <a:pathLst>
                <a:path w="532129" h="143510">
                  <a:moveTo>
                    <a:pt x="102108" y="106692"/>
                  </a:moveTo>
                  <a:lnTo>
                    <a:pt x="99060" y="106692"/>
                  </a:lnTo>
                  <a:lnTo>
                    <a:pt x="92570" y="119329"/>
                  </a:lnTo>
                  <a:lnTo>
                    <a:pt x="85915" y="127838"/>
                  </a:lnTo>
                  <a:lnTo>
                    <a:pt x="77851" y="132613"/>
                  </a:lnTo>
                  <a:lnTo>
                    <a:pt x="67056" y="134124"/>
                  </a:lnTo>
                  <a:lnTo>
                    <a:pt x="35052" y="134124"/>
                  </a:lnTo>
                  <a:lnTo>
                    <a:pt x="33528" y="132600"/>
                  </a:lnTo>
                  <a:lnTo>
                    <a:pt x="33528" y="73164"/>
                  </a:lnTo>
                  <a:lnTo>
                    <a:pt x="57912" y="73164"/>
                  </a:lnTo>
                  <a:lnTo>
                    <a:pt x="67233" y="73685"/>
                  </a:lnTo>
                  <a:lnTo>
                    <a:pt x="72961" y="76212"/>
                  </a:lnTo>
                  <a:lnTo>
                    <a:pt x="76136" y="82156"/>
                  </a:lnTo>
                  <a:lnTo>
                    <a:pt x="77724" y="92976"/>
                  </a:lnTo>
                  <a:lnTo>
                    <a:pt x="80772" y="92976"/>
                  </a:lnTo>
                  <a:lnTo>
                    <a:pt x="80772" y="45732"/>
                  </a:lnTo>
                  <a:lnTo>
                    <a:pt x="77724" y="45732"/>
                  </a:lnTo>
                  <a:lnTo>
                    <a:pt x="76568" y="56540"/>
                  </a:lnTo>
                  <a:lnTo>
                    <a:pt x="72961" y="62496"/>
                  </a:lnTo>
                  <a:lnTo>
                    <a:pt x="66802" y="65011"/>
                  </a:lnTo>
                  <a:lnTo>
                    <a:pt x="57912" y="65544"/>
                  </a:lnTo>
                  <a:lnTo>
                    <a:pt x="33528" y="65544"/>
                  </a:lnTo>
                  <a:lnTo>
                    <a:pt x="33528" y="10680"/>
                  </a:lnTo>
                  <a:lnTo>
                    <a:pt x="64008" y="10680"/>
                  </a:lnTo>
                  <a:lnTo>
                    <a:pt x="74701" y="11252"/>
                  </a:lnTo>
                  <a:lnTo>
                    <a:pt x="82105" y="14109"/>
                  </a:lnTo>
                  <a:lnTo>
                    <a:pt x="86944" y="20967"/>
                  </a:lnTo>
                  <a:lnTo>
                    <a:pt x="89916" y="33540"/>
                  </a:lnTo>
                  <a:lnTo>
                    <a:pt x="92964" y="33540"/>
                  </a:lnTo>
                  <a:lnTo>
                    <a:pt x="91440" y="4584"/>
                  </a:lnTo>
                  <a:lnTo>
                    <a:pt x="0" y="4584"/>
                  </a:lnTo>
                  <a:lnTo>
                    <a:pt x="0" y="9156"/>
                  </a:lnTo>
                  <a:lnTo>
                    <a:pt x="9702" y="9918"/>
                  </a:lnTo>
                  <a:lnTo>
                    <a:pt x="14668" y="12966"/>
                  </a:lnTo>
                  <a:lnTo>
                    <a:pt x="16510" y="19443"/>
                  </a:lnTo>
                  <a:lnTo>
                    <a:pt x="16764" y="30492"/>
                  </a:lnTo>
                  <a:lnTo>
                    <a:pt x="16764" y="114312"/>
                  </a:lnTo>
                  <a:lnTo>
                    <a:pt x="16510" y="125831"/>
                  </a:lnTo>
                  <a:lnTo>
                    <a:pt x="14668" y="133362"/>
                  </a:lnTo>
                  <a:lnTo>
                    <a:pt x="9702" y="137452"/>
                  </a:lnTo>
                  <a:lnTo>
                    <a:pt x="0" y="138696"/>
                  </a:lnTo>
                  <a:lnTo>
                    <a:pt x="0" y="141744"/>
                  </a:lnTo>
                  <a:lnTo>
                    <a:pt x="91440" y="141744"/>
                  </a:lnTo>
                  <a:lnTo>
                    <a:pt x="102108" y="106692"/>
                  </a:lnTo>
                  <a:close/>
                </a:path>
                <a:path w="532129" h="143510">
                  <a:moveTo>
                    <a:pt x="236220" y="4572"/>
                  </a:moveTo>
                  <a:lnTo>
                    <a:pt x="199644" y="4572"/>
                  </a:lnTo>
                  <a:lnTo>
                    <a:pt x="199644" y="9144"/>
                  </a:lnTo>
                  <a:lnTo>
                    <a:pt x="204216" y="9144"/>
                  </a:lnTo>
                  <a:lnTo>
                    <a:pt x="211836" y="10668"/>
                  </a:lnTo>
                  <a:lnTo>
                    <a:pt x="211836" y="22860"/>
                  </a:lnTo>
                  <a:lnTo>
                    <a:pt x="208788" y="32004"/>
                  </a:lnTo>
                  <a:lnTo>
                    <a:pt x="205740" y="36576"/>
                  </a:lnTo>
                  <a:lnTo>
                    <a:pt x="178308" y="114300"/>
                  </a:lnTo>
                  <a:lnTo>
                    <a:pt x="149352" y="36576"/>
                  </a:lnTo>
                  <a:lnTo>
                    <a:pt x="147828" y="30480"/>
                  </a:lnTo>
                  <a:lnTo>
                    <a:pt x="144780" y="22860"/>
                  </a:lnTo>
                  <a:lnTo>
                    <a:pt x="144780" y="9144"/>
                  </a:lnTo>
                  <a:lnTo>
                    <a:pt x="158496" y="9144"/>
                  </a:lnTo>
                  <a:lnTo>
                    <a:pt x="158496" y="4572"/>
                  </a:lnTo>
                  <a:lnTo>
                    <a:pt x="108204" y="4572"/>
                  </a:lnTo>
                  <a:lnTo>
                    <a:pt x="108204" y="9144"/>
                  </a:lnTo>
                  <a:lnTo>
                    <a:pt x="116687" y="10502"/>
                  </a:lnTo>
                  <a:lnTo>
                    <a:pt x="122301" y="14287"/>
                  </a:lnTo>
                  <a:lnTo>
                    <a:pt x="126212" y="20078"/>
                  </a:lnTo>
                  <a:lnTo>
                    <a:pt x="129540" y="27432"/>
                  </a:lnTo>
                  <a:lnTo>
                    <a:pt x="173736" y="143256"/>
                  </a:lnTo>
                  <a:lnTo>
                    <a:pt x="176784" y="143256"/>
                  </a:lnTo>
                  <a:lnTo>
                    <a:pt x="216408" y="30480"/>
                  </a:lnTo>
                  <a:lnTo>
                    <a:pt x="236220" y="9144"/>
                  </a:lnTo>
                  <a:lnTo>
                    <a:pt x="236220" y="4572"/>
                  </a:lnTo>
                  <a:close/>
                </a:path>
                <a:path w="532129" h="143510">
                  <a:moveTo>
                    <a:pt x="268224" y="86880"/>
                  </a:moveTo>
                  <a:lnTo>
                    <a:pt x="224028" y="86880"/>
                  </a:lnTo>
                  <a:lnTo>
                    <a:pt x="224028" y="102108"/>
                  </a:lnTo>
                  <a:lnTo>
                    <a:pt x="268224" y="102108"/>
                  </a:lnTo>
                  <a:lnTo>
                    <a:pt x="268224" y="86880"/>
                  </a:lnTo>
                  <a:close/>
                </a:path>
                <a:path w="532129" h="143510">
                  <a:moveTo>
                    <a:pt x="399288" y="71628"/>
                  </a:moveTo>
                  <a:lnTo>
                    <a:pt x="398081" y="55562"/>
                  </a:lnTo>
                  <a:lnTo>
                    <a:pt x="394144" y="40195"/>
                  </a:lnTo>
                  <a:lnTo>
                    <a:pt x="387083" y="26847"/>
                  </a:lnTo>
                  <a:lnTo>
                    <a:pt x="381000" y="21094"/>
                  </a:lnTo>
                  <a:lnTo>
                    <a:pt x="381000" y="73152"/>
                  </a:lnTo>
                  <a:lnTo>
                    <a:pt x="377913" y="96824"/>
                  </a:lnTo>
                  <a:lnTo>
                    <a:pt x="368808" y="116205"/>
                  </a:lnTo>
                  <a:lnTo>
                    <a:pt x="353999" y="129311"/>
                  </a:lnTo>
                  <a:lnTo>
                    <a:pt x="333756" y="134112"/>
                  </a:lnTo>
                  <a:lnTo>
                    <a:pt x="320040" y="134112"/>
                  </a:lnTo>
                  <a:lnTo>
                    <a:pt x="313944" y="132588"/>
                  </a:lnTo>
                  <a:lnTo>
                    <a:pt x="313944" y="13716"/>
                  </a:lnTo>
                  <a:lnTo>
                    <a:pt x="326136" y="10668"/>
                  </a:lnTo>
                  <a:lnTo>
                    <a:pt x="330708" y="10668"/>
                  </a:lnTo>
                  <a:lnTo>
                    <a:pt x="352717" y="15506"/>
                  </a:lnTo>
                  <a:lnTo>
                    <a:pt x="368427" y="28765"/>
                  </a:lnTo>
                  <a:lnTo>
                    <a:pt x="377863" y="48602"/>
                  </a:lnTo>
                  <a:lnTo>
                    <a:pt x="381000" y="73152"/>
                  </a:lnTo>
                  <a:lnTo>
                    <a:pt x="381000" y="21094"/>
                  </a:lnTo>
                  <a:lnTo>
                    <a:pt x="376428" y="16764"/>
                  </a:lnTo>
                  <a:lnTo>
                    <a:pt x="366674" y="10668"/>
                  </a:lnTo>
                  <a:lnTo>
                    <a:pt x="365150" y="9715"/>
                  </a:lnTo>
                  <a:lnTo>
                    <a:pt x="352425" y="6096"/>
                  </a:lnTo>
                  <a:lnTo>
                    <a:pt x="339140" y="4762"/>
                  </a:lnTo>
                  <a:lnTo>
                    <a:pt x="326136" y="4572"/>
                  </a:lnTo>
                  <a:lnTo>
                    <a:pt x="280416" y="4572"/>
                  </a:lnTo>
                  <a:lnTo>
                    <a:pt x="280416" y="9144"/>
                  </a:lnTo>
                  <a:lnTo>
                    <a:pt x="290118" y="9906"/>
                  </a:lnTo>
                  <a:lnTo>
                    <a:pt x="295084" y="12954"/>
                  </a:lnTo>
                  <a:lnTo>
                    <a:pt x="296926" y="19431"/>
                  </a:lnTo>
                  <a:lnTo>
                    <a:pt x="297103" y="26847"/>
                  </a:lnTo>
                  <a:lnTo>
                    <a:pt x="297040" y="120967"/>
                  </a:lnTo>
                  <a:lnTo>
                    <a:pt x="296926" y="125831"/>
                  </a:lnTo>
                  <a:lnTo>
                    <a:pt x="295084" y="133350"/>
                  </a:lnTo>
                  <a:lnTo>
                    <a:pt x="290118" y="137452"/>
                  </a:lnTo>
                  <a:lnTo>
                    <a:pt x="280416" y="138684"/>
                  </a:lnTo>
                  <a:lnTo>
                    <a:pt x="280416" y="141732"/>
                  </a:lnTo>
                  <a:lnTo>
                    <a:pt x="335280" y="141732"/>
                  </a:lnTo>
                  <a:lnTo>
                    <a:pt x="363931" y="136144"/>
                  </a:lnTo>
                  <a:lnTo>
                    <a:pt x="366598" y="134112"/>
                  </a:lnTo>
                  <a:lnTo>
                    <a:pt x="383857" y="120967"/>
                  </a:lnTo>
                  <a:lnTo>
                    <a:pt x="395503" y="98666"/>
                  </a:lnTo>
                  <a:lnTo>
                    <a:pt x="399288" y="71628"/>
                  </a:lnTo>
                  <a:close/>
                </a:path>
                <a:path w="532129" h="143510">
                  <a:moveTo>
                    <a:pt x="531876" y="73152"/>
                  </a:moveTo>
                  <a:lnTo>
                    <a:pt x="527761" y="45008"/>
                  </a:lnTo>
                  <a:lnTo>
                    <a:pt x="516064" y="21717"/>
                  </a:lnTo>
                  <a:lnTo>
                    <a:pt x="512064" y="18249"/>
                  </a:lnTo>
                  <a:lnTo>
                    <a:pt x="512064" y="73152"/>
                  </a:lnTo>
                  <a:lnTo>
                    <a:pt x="510184" y="96901"/>
                  </a:lnTo>
                  <a:lnTo>
                    <a:pt x="503872" y="117919"/>
                  </a:lnTo>
                  <a:lnTo>
                    <a:pt x="492137" y="132956"/>
                  </a:lnTo>
                  <a:lnTo>
                    <a:pt x="473964" y="138684"/>
                  </a:lnTo>
                  <a:lnTo>
                    <a:pt x="455803" y="132956"/>
                  </a:lnTo>
                  <a:lnTo>
                    <a:pt x="444055" y="117919"/>
                  </a:lnTo>
                  <a:lnTo>
                    <a:pt x="437756" y="96901"/>
                  </a:lnTo>
                  <a:lnTo>
                    <a:pt x="435864" y="73152"/>
                  </a:lnTo>
                  <a:lnTo>
                    <a:pt x="437756" y="49657"/>
                  </a:lnTo>
                  <a:lnTo>
                    <a:pt x="444055" y="29146"/>
                  </a:lnTo>
                  <a:lnTo>
                    <a:pt x="455803" y="14655"/>
                  </a:lnTo>
                  <a:lnTo>
                    <a:pt x="473964" y="9144"/>
                  </a:lnTo>
                  <a:lnTo>
                    <a:pt x="492137" y="14655"/>
                  </a:lnTo>
                  <a:lnTo>
                    <a:pt x="503872" y="29146"/>
                  </a:lnTo>
                  <a:lnTo>
                    <a:pt x="510184" y="49657"/>
                  </a:lnTo>
                  <a:lnTo>
                    <a:pt x="512064" y="73152"/>
                  </a:lnTo>
                  <a:lnTo>
                    <a:pt x="512064" y="18249"/>
                  </a:lnTo>
                  <a:lnTo>
                    <a:pt x="501586" y="9144"/>
                  </a:lnTo>
                  <a:lnTo>
                    <a:pt x="497801" y="5867"/>
                  </a:lnTo>
                  <a:lnTo>
                    <a:pt x="473964" y="0"/>
                  </a:lnTo>
                  <a:lnTo>
                    <a:pt x="449249" y="5867"/>
                  </a:lnTo>
                  <a:lnTo>
                    <a:pt x="430530" y="21717"/>
                  </a:lnTo>
                  <a:lnTo>
                    <a:pt x="418680" y="45008"/>
                  </a:lnTo>
                  <a:lnTo>
                    <a:pt x="414528" y="73152"/>
                  </a:lnTo>
                  <a:lnTo>
                    <a:pt x="418680" y="99542"/>
                  </a:lnTo>
                  <a:lnTo>
                    <a:pt x="430530" y="121920"/>
                  </a:lnTo>
                  <a:lnTo>
                    <a:pt x="449249" y="137452"/>
                  </a:lnTo>
                  <a:lnTo>
                    <a:pt x="473964" y="143256"/>
                  </a:lnTo>
                  <a:lnTo>
                    <a:pt x="492721" y="138684"/>
                  </a:lnTo>
                  <a:lnTo>
                    <a:pt x="497801" y="137452"/>
                  </a:lnTo>
                  <a:lnTo>
                    <a:pt x="516064" y="121920"/>
                  </a:lnTo>
                  <a:lnTo>
                    <a:pt x="527761" y="99542"/>
                  </a:lnTo>
                  <a:lnTo>
                    <a:pt x="531876" y="73152"/>
                  </a:lnTo>
                  <a:close/>
                </a:path>
              </a:pathLst>
            </a:custGeom>
            <a:solidFill>
              <a:srgbClr val="08080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8" name="object 108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6608063" y="4416551"/>
              <a:ext cx="297180" cy="138684"/>
            </a:xfrm>
            <a:prstGeom prst="rect">
              <a:avLst/>
            </a:prstGeom>
          </p:spPr>
        </p:pic>
        <p:pic>
          <p:nvPicPr>
            <p:cNvPr id="109" name="object 109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6969252" y="4416552"/>
              <a:ext cx="106680" cy="137160"/>
            </a:xfrm>
            <a:prstGeom prst="rect">
              <a:avLst/>
            </a:prstGeom>
          </p:spPr>
        </p:pic>
      </p:grpSp>
      <p:grpSp>
        <p:nvGrpSpPr>
          <p:cNvPr id="110" name="object 110"/>
          <p:cNvGrpSpPr/>
          <p:nvPr/>
        </p:nvGrpSpPr>
        <p:grpSpPr>
          <a:xfrm>
            <a:off x="7148321" y="2443733"/>
            <a:ext cx="885825" cy="582295"/>
            <a:chOff x="7148321" y="2443733"/>
            <a:chExt cx="885825" cy="582295"/>
          </a:xfrm>
        </p:grpSpPr>
        <p:sp>
          <p:nvSpPr>
            <p:cNvPr id="111" name="object 111"/>
            <p:cNvSpPr/>
            <p:nvPr/>
          </p:nvSpPr>
          <p:spPr>
            <a:xfrm>
              <a:off x="7153655" y="2449067"/>
              <a:ext cx="875030" cy="571500"/>
            </a:xfrm>
            <a:custGeom>
              <a:avLst/>
              <a:gdLst/>
              <a:ahLst/>
              <a:cxnLst/>
              <a:rect l="l" t="t" r="r" b="b"/>
              <a:pathLst>
                <a:path w="875029" h="571500">
                  <a:moveTo>
                    <a:pt x="874776" y="571500"/>
                  </a:moveTo>
                  <a:lnTo>
                    <a:pt x="0" y="571500"/>
                  </a:lnTo>
                  <a:lnTo>
                    <a:pt x="0" y="0"/>
                  </a:lnTo>
                  <a:lnTo>
                    <a:pt x="874776" y="0"/>
                  </a:lnTo>
                  <a:lnTo>
                    <a:pt x="874776" y="571500"/>
                  </a:lnTo>
                  <a:close/>
                </a:path>
              </a:pathLst>
            </a:custGeom>
            <a:solidFill>
              <a:srgbClr val="E41C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7153655" y="2449067"/>
              <a:ext cx="875030" cy="571500"/>
            </a:xfrm>
            <a:custGeom>
              <a:avLst/>
              <a:gdLst/>
              <a:ahLst/>
              <a:cxnLst/>
              <a:rect l="l" t="t" r="r" b="b"/>
              <a:pathLst>
                <a:path w="875029" h="571500">
                  <a:moveTo>
                    <a:pt x="0" y="0"/>
                  </a:moveTo>
                  <a:lnTo>
                    <a:pt x="874776" y="0"/>
                  </a:lnTo>
                  <a:lnTo>
                    <a:pt x="874776" y="571500"/>
                  </a:lnTo>
                  <a:lnTo>
                    <a:pt x="0" y="571500"/>
                  </a:lnTo>
                  <a:lnTo>
                    <a:pt x="0" y="0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3" name="object 113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7441691" y="2548128"/>
              <a:ext cx="309372" cy="137160"/>
            </a:xfrm>
            <a:prstGeom prst="rect">
              <a:avLst/>
            </a:prstGeom>
          </p:spPr>
        </p:pic>
        <p:pic>
          <p:nvPicPr>
            <p:cNvPr id="114" name="object 114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7380732" y="2793492"/>
              <a:ext cx="283463" cy="146304"/>
            </a:xfrm>
            <a:prstGeom prst="rect">
              <a:avLst/>
            </a:prstGeom>
          </p:spPr>
        </p:pic>
        <p:pic>
          <p:nvPicPr>
            <p:cNvPr id="115" name="object 115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7734300" y="2796539"/>
              <a:ext cx="70104" cy="143256"/>
            </a:xfrm>
            <a:prstGeom prst="rect">
              <a:avLst/>
            </a:prstGeom>
          </p:spPr>
        </p:pic>
      </p:grpSp>
      <p:pic>
        <p:nvPicPr>
          <p:cNvPr id="116" name="object 116"/>
          <p:cNvPicPr/>
          <p:nvPr/>
        </p:nvPicPr>
        <p:blipFill>
          <a:blip r:embed="rId36" cstate="print"/>
          <a:stretch>
            <a:fillRect/>
          </a:stretch>
        </p:blipFill>
        <p:spPr>
          <a:xfrm>
            <a:off x="8254745" y="2443733"/>
            <a:ext cx="1379220" cy="582168"/>
          </a:xfrm>
          <a:prstGeom prst="rect">
            <a:avLst/>
          </a:prstGeom>
        </p:spPr>
      </p:pic>
      <p:sp>
        <p:nvSpPr>
          <p:cNvPr id="117" name="object 117"/>
          <p:cNvSpPr txBox="1">
            <a:spLocks noGrp="1"/>
          </p:cNvSpPr>
          <p:nvPr>
            <p:ph type="title"/>
          </p:nvPr>
        </p:nvSpPr>
        <p:spPr>
          <a:xfrm>
            <a:off x="2349464" y="350105"/>
            <a:ext cx="5358765" cy="1036955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12700" marR="5080" indent="1397000">
              <a:lnSpc>
                <a:spcPts val="3740"/>
              </a:lnSpc>
              <a:spcBef>
                <a:spcPts val="620"/>
              </a:spcBef>
            </a:pPr>
            <a:r>
              <a:rPr sz="3500" spc="5" dirty="0"/>
              <a:t>Evolution </a:t>
            </a:r>
            <a:r>
              <a:rPr sz="3500" spc="-5" dirty="0"/>
              <a:t>of </a:t>
            </a:r>
            <a:r>
              <a:rPr sz="3500" dirty="0"/>
              <a:t> </a:t>
            </a:r>
            <a:r>
              <a:rPr sz="3500" spc="5" dirty="0"/>
              <a:t>Cellular</a:t>
            </a:r>
            <a:r>
              <a:rPr sz="3500" spc="-60" dirty="0"/>
              <a:t> </a:t>
            </a:r>
            <a:r>
              <a:rPr sz="3500" spc="5" dirty="0"/>
              <a:t>Wireless</a:t>
            </a:r>
            <a:r>
              <a:rPr sz="3500" spc="-40" dirty="0"/>
              <a:t> </a:t>
            </a:r>
            <a:r>
              <a:rPr sz="3500" spc="10" dirty="0"/>
              <a:t>Systems</a:t>
            </a:r>
            <a:endParaRPr sz="3500"/>
          </a:p>
        </p:txBody>
      </p:sp>
      <p:grpSp>
        <p:nvGrpSpPr>
          <p:cNvPr id="118" name="object 118"/>
          <p:cNvGrpSpPr/>
          <p:nvPr/>
        </p:nvGrpSpPr>
        <p:grpSpPr>
          <a:xfrm>
            <a:off x="659891" y="6048755"/>
            <a:ext cx="871855" cy="1104900"/>
            <a:chOff x="659891" y="6048755"/>
            <a:chExt cx="871855" cy="1104900"/>
          </a:xfrm>
        </p:grpSpPr>
        <p:sp>
          <p:nvSpPr>
            <p:cNvPr id="119" name="object 119"/>
            <p:cNvSpPr/>
            <p:nvPr/>
          </p:nvSpPr>
          <p:spPr>
            <a:xfrm>
              <a:off x="676656" y="6057899"/>
              <a:ext cx="838200" cy="1088390"/>
            </a:xfrm>
            <a:custGeom>
              <a:avLst/>
              <a:gdLst/>
              <a:ahLst/>
              <a:cxnLst/>
              <a:rect l="l" t="t" r="r" b="b"/>
              <a:pathLst>
                <a:path w="838200" h="1088390">
                  <a:moveTo>
                    <a:pt x="627888" y="1088135"/>
                  </a:moveTo>
                  <a:lnTo>
                    <a:pt x="210312" y="1088135"/>
                  </a:lnTo>
                  <a:lnTo>
                    <a:pt x="210312" y="419100"/>
                  </a:lnTo>
                  <a:lnTo>
                    <a:pt x="0" y="419100"/>
                  </a:lnTo>
                  <a:lnTo>
                    <a:pt x="419100" y="0"/>
                  </a:lnTo>
                  <a:lnTo>
                    <a:pt x="838199" y="419100"/>
                  </a:lnTo>
                  <a:lnTo>
                    <a:pt x="627888" y="419100"/>
                  </a:lnTo>
                  <a:lnTo>
                    <a:pt x="627888" y="1088135"/>
                  </a:lnTo>
                  <a:close/>
                </a:path>
              </a:pathLst>
            </a:custGeom>
            <a:solidFill>
              <a:srgbClr val="428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659891" y="6048755"/>
              <a:ext cx="871855" cy="1104900"/>
            </a:xfrm>
            <a:custGeom>
              <a:avLst/>
              <a:gdLst/>
              <a:ahLst/>
              <a:cxnLst/>
              <a:rect l="l" t="t" r="r" b="b"/>
              <a:pathLst>
                <a:path w="871855" h="1104900">
                  <a:moveTo>
                    <a:pt x="219456" y="434339"/>
                  </a:moveTo>
                  <a:lnTo>
                    <a:pt x="0" y="434339"/>
                  </a:lnTo>
                  <a:lnTo>
                    <a:pt x="435863" y="0"/>
                  </a:lnTo>
                  <a:lnTo>
                    <a:pt x="449628" y="13715"/>
                  </a:lnTo>
                  <a:lnTo>
                    <a:pt x="431292" y="13715"/>
                  </a:lnTo>
                  <a:lnTo>
                    <a:pt x="435864" y="18304"/>
                  </a:lnTo>
                  <a:lnTo>
                    <a:pt x="35007" y="420623"/>
                  </a:lnTo>
                  <a:lnTo>
                    <a:pt x="16764" y="420623"/>
                  </a:lnTo>
                  <a:lnTo>
                    <a:pt x="22860" y="432815"/>
                  </a:lnTo>
                  <a:lnTo>
                    <a:pt x="219456" y="432815"/>
                  </a:lnTo>
                  <a:lnTo>
                    <a:pt x="219456" y="434339"/>
                  </a:lnTo>
                  <a:close/>
                </a:path>
                <a:path w="871855" h="1104900">
                  <a:moveTo>
                    <a:pt x="435864" y="18304"/>
                  </a:moveTo>
                  <a:lnTo>
                    <a:pt x="431292" y="13715"/>
                  </a:lnTo>
                  <a:lnTo>
                    <a:pt x="440436" y="13715"/>
                  </a:lnTo>
                  <a:lnTo>
                    <a:pt x="435864" y="18304"/>
                  </a:lnTo>
                  <a:close/>
                </a:path>
                <a:path w="871855" h="1104900">
                  <a:moveTo>
                    <a:pt x="848868" y="432815"/>
                  </a:moveTo>
                  <a:lnTo>
                    <a:pt x="435864" y="18304"/>
                  </a:lnTo>
                  <a:lnTo>
                    <a:pt x="440436" y="13715"/>
                  </a:lnTo>
                  <a:lnTo>
                    <a:pt x="449628" y="13715"/>
                  </a:lnTo>
                  <a:lnTo>
                    <a:pt x="857963" y="420623"/>
                  </a:lnTo>
                  <a:lnTo>
                    <a:pt x="854964" y="420623"/>
                  </a:lnTo>
                  <a:lnTo>
                    <a:pt x="848868" y="432815"/>
                  </a:lnTo>
                  <a:close/>
                </a:path>
                <a:path w="871855" h="1104900">
                  <a:moveTo>
                    <a:pt x="22860" y="432815"/>
                  </a:moveTo>
                  <a:lnTo>
                    <a:pt x="16764" y="420623"/>
                  </a:lnTo>
                  <a:lnTo>
                    <a:pt x="35007" y="420623"/>
                  </a:lnTo>
                  <a:lnTo>
                    <a:pt x="22860" y="432815"/>
                  </a:lnTo>
                  <a:close/>
                </a:path>
                <a:path w="871855" h="1104900">
                  <a:moveTo>
                    <a:pt x="219456" y="432815"/>
                  </a:moveTo>
                  <a:lnTo>
                    <a:pt x="22860" y="432815"/>
                  </a:lnTo>
                  <a:lnTo>
                    <a:pt x="35007" y="420623"/>
                  </a:lnTo>
                  <a:lnTo>
                    <a:pt x="233172" y="420623"/>
                  </a:lnTo>
                  <a:lnTo>
                    <a:pt x="233172" y="428243"/>
                  </a:lnTo>
                  <a:lnTo>
                    <a:pt x="219456" y="428243"/>
                  </a:lnTo>
                  <a:lnTo>
                    <a:pt x="219456" y="432815"/>
                  </a:lnTo>
                  <a:close/>
                </a:path>
                <a:path w="871855" h="1104900">
                  <a:moveTo>
                    <a:pt x="638556" y="1097279"/>
                  </a:moveTo>
                  <a:lnTo>
                    <a:pt x="638556" y="420623"/>
                  </a:lnTo>
                  <a:lnTo>
                    <a:pt x="836720" y="420623"/>
                  </a:lnTo>
                  <a:lnTo>
                    <a:pt x="844312" y="428243"/>
                  </a:lnTo>
                  <a:lnTo>
                    <a:pt x="652272" y="428243"/>
                  </a:lnTo>
                  <a:lnTo>
                    <a:pt x="644652" y="434339"/>
                  </a:lnTo>
                  <a:lnTo>
                    <a:pt x="652272" y="434339"/>
                  </a:lnTo>
                  <a:lnTo>
                    <a:pt x="652272" y="1091184"/>
                  </a:lnTo>
                  <a:lnTo>
                    <a:pt x="644652" y="1091184"/>
                  </a:lnTo>
                  <a:lnTo>
                    <a:pt x="638556" y="1097279"/>
                  </a:lnTo>
                  <a:close/>
                </a:path>
                <a:path w="871855" h="1104900">
                  <a:moveTo>
                    <a:pt x="870198" y="432815"/>
                  </a:moveTo>
                  <a:lnTo>
                    <a:pt x="848868" y="432815"/>
                  </a:lnTo>
                  <a:lnTo>
                    <a:pt x="854964" y="420623"/>
                  </a:lnTo>
                  <a:lnTo>
                    <a:pt x="857963" y="420623"/>
                  </a:lnTo>
                  <a:lnTo>
                    <a:pt x="870198" y="432815"/>
                  </a:lnTo>
                  <a:close/>
                </a:path>
                <a:path w="871855" h="1104900">
                  <a:moveTo>
                    <a:pt x="652272" y="1104900"/>
                  </a:moveTo>
                  <a:lnTo>
                    <a:pt x="219456" y="1104900"/>
                  </a:lnTo>
                  <a:lnTo>
                    <a:pt x="219456" y="428243"/>
                  </a:lnTo>
                  <a:lnTo>
                    <a:pt x="227076" y="434339"/>
                  </a:lnTo>
                  <a:lnTo>
                    <a:pt x="233172" y="434339"/>
                  </a:lnTo>
                  <a:lnTo>
                    <a:pt x="233172" y="1091184"/>
                  </a:lnTo>
                  <a:lnTo>
                    <a:pt x="227076" y="1091184"/>
                  </a:lnTo>
                  <a:lnTo>
                    <a:pt x="233172" y="1097279"/>
                  </a:lnTo>
                  <a:lnTo>
                    <a:pt x="652272" y="1097279"/>
                  </a:lnTo>
                  <a:lnTo>
                    <a:pt x="652272" y="1104900"/>
                  </a:lnTo>
                  <a:close/>
                </a:path>
                <a:path w="871855" h="1104900">
                  <a:moveTo>
                    <a:pt x="233172" y="434339"/>
                  </a:moveTo>
                  <a:lnTo>
                    <a:pt x="227076" y="434339"/>
                  </a:lnTo>
                  <a:lnTo>
                    <a:pt x="219456" y="428243"/>
                  </a:lnTo>
                  <a:lnTo>
                    <a:pt x="233172" y="428243"/>
                  </a:lnTo>
                  <a:lnTo>
                    <a:pt x="233172" y="434339"/>
                  </a:lnTo>
                  <a:close/>
                </a:path>
                <a:path w="871855" h="1104900">
                  <a:moveTo>
                    <a:pt x="652272" y="434339"/>
                  </a:moveTo>
                  <a:lnTo>
                    <a:pt x="644652" y="434339"/>
                  </a:lnTo>
                  <a:lnTo>
                    <a:pt x="652272" y="428243"/>
                  </a:lnTo>
                  <a:lnTo>
                    <a:pt x="652272" y="434339"/>
                  </a:lnTo>
                  <a:close/>
                </a:path>
                <a:path w="871855" h="1104900">
                  <a:moveTo>
                    <a:pt x="871727" y="434339"/>
                  </a:moveTo>
                  <a:lnTo>
                    <a:pt x="652272" y="434339"/>
                  </a:lnTo>
                  <a:lnTo>
                    <a:pt x="652272" y="428243"/>
                  </a:lnTo>
                  <a:lnTo>
                    <a:pt x="844312" y="428243"/>
                  </a:lnTo>
                  <a:lnTo>
                    <a:pt x="848868" y="432815"/>
                  </a:lnTo>
                  <a:lnTo>
                    <a:pt x="870198" y="432815"/>
                  </a:lnTo>
                  <a:lnTo>
                    <a:pt x="871727" y="434339"/>
                  </a:lnTo>
                  <a:close/>
                </a:path>
                <a:path w="871855" h="1104900">
                  <a:moveTo>
                    <a:pt x="233172" y="1097279"/>
                  </a:moveTo>
                  <a:lnTo>
                    <a:pt x="227076" y="1091184"/>
                  </a:lnTo>
                  <a:lnTo>
                    <a:pt x="233172" y="1091184"/>
                  </a:lnTo>
                  <a:lnTo>
                    <a:pt x="233172" y="1097279"/>
                  </a:lnTo>
                  <a:close/>
                </a:path>
                <a:path w="871855" h="1104900">
                  <a:moveTo>
                    <a:pt x="638556" y="1097279"/>
                  </a:moveTo>
                  <a:lnTo>
                    <a:pt x="233172" y="1097279"/>
                  </a:lnTo>
                  <a:lnTo>
                    <a:pt x="233172" y="1091184"/>
                  </a:lnTo>
                  <a:lnTo>
                    <a:pt x="638556" y="1091184"/>
                  </a:lnTo>
                  <a:lnTo>
                    <a:pt x="638556" y="1097279"/>
                  </a:lnTo>
                  <a:close/>
                </a:path>
                <a:path w="871855" h="1104900">
                  <a:moveTo>
                    <a:pt x="652272" y="1097279"/>
                  </a:moveTo>
                  <a:lnTo>
                    <a:pt x="638556" y="1097279"/>
                  </a:lnTo>
                  <a:lnTo>
                    <a:pt x="644652" y="1091184"/>
                  </a:lnTo>
                  <a:lnTo>
                    <a:pt x="652272" y="1091184"/>
                  </a:lnTo>
                  <a:lnTo>
                    <a:pt x="652272" y="109727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2836545" marR="5080" indent="-2824480">
              <a:lnSpc>
                <a:spcPts val="4220"/>
              </a:lnSpc>
              <a:spcBef>
                <a:spcPts val="685"/>
              </a:spcBef>
            </a:pPr>
            <a:r>
              <a:rPr dirty="0"/>
              <a:t>Advanced</a:t>
            </a:r>
            <a:r>
              <a:rPr spc="-55" dirty="0"/>
              <a:t> </a:t>
            </a:r>
            <a:r>
              <a:rPr spc="5" dirty="0"/>
              <a:t>Mobile</a:t>
            </a:r>
            <a:r>
              <a:rPr spc="-45" dirty="0"/>
              <a:t> </a:t>
            </a:r>
            <a:r>
              <a:rPr spc="5" dirty="0"/>
              <a:t>Phone</a:t>
            </a:r>
            <a:r>
              <a:rPr spc="-10" dirty="0"/>
              <a:t> </a:t>
            </a:r>
            <a:r>
              <a:rPr dirty="0"/>
              <a:t>Service </a:t>
            </a:r>
            <a:r>
              <a:rPr spc="-969" dirty="0"/>
              <a:t> </a:t>
            </a:r>
            <a:r>
              <a:rPr spc="5" dirty="0"/>
              <a:t>(AMPS)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14423" y="1944139"/>
            <a:ext cx="8093709" cy="499554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326390" marR="461645" indent="-314325">
              <a:lnSpc>
                <a:spcPts val="2810"/>
              </a:lnSpc>
              <a:spcBef>
                <a:spcPts val="490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5" dirty="0">
                <a:latin typeface="Arial"/>
                <a:cs typeface="Arial"/>
              </a:rPr>
              <a:t>In </a:t>
            </a:r>
            <a:r>
              <a:rPr sz="2650" b="1" spc="-15" dirty="0">
                <a:latin typeface="Arial"/>
                <a:cs typeface="Arial"/>
              </a:rPr>
              <a:t>North </a:t>
            </a:r>
            <a:r>
              <a:rPr sz="2650" b="1" spc="-10" dirty="0">
                <a:latin typeface="Arial"/>
                <a:cs typeface="Arial"/>
              </a:rPr>
              <a:t>America, </a:t>
            </a:r>
            <a:r>
              <a:rPr sz="2650" b="1" dirty="0">
                <a:latin typeface="Arial"/>
                <a:cs typeface="Arial"/>
              </a:rPr>
              <a:t>two </a:t>
            </a:r>
            <a:r>
              <a:rPr sz="2650" b="1" spc="-15" dirty="0">
                <a:latin typeface="Arial"/>
                <a:cs typeface="Arial"/>
              </a:rPr>
              <a:t>25-MHz </a:t>
            </a:r>
            <a:r>
              <a:rPr sz="2650" b="1" spc="-10" dirty="0">
                <a:latin typeface="Arial"/>
                <a:cs typeface="Arial"/>
              </a:rPr>
              <a:t>bands </a:t>
            </a:r>
            <a:r>
              <a:rPr sz="2650" b="1" spc="-5" dirty="0">
                <a:latin typeface="Arial"/>
                <a:cs typeface="Arial"/>
              </a:rPr>
              <a:t>were </a:t>
            </a:r>
            <a:r>
              <a:rPr sz="2650" b="1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allocated</a:t>
            </a:r>
            <a:r>
              <a:rPr sz="2650" b="1" spc="-5" dirty="0">
                <a:latin typeface="Arial"/>
                <a:cs typeface="Arial"/>
              </a:rPr>
              <a:t> (DL:</a:t>
            </a:r>
            <a:r>
              <a:rPr sz="2650" b="1" spc="-4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869-894</a:t>
            </a:r>
            <a:r>
              <a:rPr sz="2650" b="1" spc="10" dirty="0">
                <a:latin typeface="Arial"/>
                <a:cs typeface="Arial"/>
              </a:rPr>
              <a:t> </a:t>
            </a:r>
            <a:r>
              <a:rPr sz="2650" b="1" spc="-5" dirty="0">
                <a:latin typeface="Arial"/>
                <a:cs typeface="Arial"/>
              </a:rPr>
              <a:t>MHz,</a:t>
            </a:r>
            <a:r>
              <a:rPr sz="2650" b="1" spc="-2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UP:</a:t>
            </a:r>
            <a:r>
              <a:rPr sz="2650" b="1" spc="-3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824-849</a:t>
            </a:r>
            <a:r>
              <a:rPr sz="2650" b="1" spc="5" dirty="0">
                <a:latin typeface="Arial"/>
                <a:cs typeface="Arial"/>
              </a:rPr>
              <a:t> </a:t>
            </a:r>
            <a:r>
              <a:rPr sz="2650" b="1" spc="-5" dirty="0">
                <a:latin typeface="Arial"/>
                <a:cs typeface="Arial"/>
              </a:rPr>
              <a:t>MHz)</a:t>
            </a:r>
            <a:endParaRPr sz="265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459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20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0" dirty="0">
                <a:latin typeface="Arial"/>
                <a:cs typeface="Arial"/>
              </a:rPr>
              <a:t>Deployed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since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early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80’s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25" dirty="0">
                <a:latin typeface="Arial"/>
                <a:cs typeface="Arial"/>
              </a:rPr>
              <a:t>by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20" dirty="0">
                <a:latin typeface="Arial"/>
                <a:cs typeface="Arial"/>
              </a:rPr>
              <a:t>two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5" dirty="0">
                <a:latin typeface="Arial"/>
                <a:cs typeface="Arial"/>
              </a:rPr>
              <a:t>providers</a:t>
            </a:r>
            <a:endParaRPr sz="1950">
              <a:latin typeface="Arial"/>
              <a:cs typeface="Arial"/>
            </a:endParaRPr>
          </a:p>
          <a:p>
            <a:pPr marL="326390" marR="5080" indent="-314325">
              <a:lnSpc>
                <a:spcPts val="2820"/>
              </a:lnSpc>
              <a:spcBef>
                <a:spcPts val="970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0" dirty="0">
                <a:latin typeface="Arial"/>
                <a:cs typeface="Arial"/>
              </a:rPr>
              <a:t>Channels </a:t>
            </a:r>
            <a:r>
              <a:rPr sz="2650" b="1" spc="-15" dirty="0">
                <a:latin typeface="Arial"/>
                <a:cs typeface="Arial"/>
              </a:rPr>
              <a:t>are spaced </a:t>
            </a:r>
            <a:r>
              <a:rPr sz="2650" b="1" spc="-10" dirty="0">
                <a:latin typeface="Arial"/>
                <a:cs typeface="Arial"/>
              </a:rPr>
              <a:t>by </a:t>
            </a:r>
            <a:r>
              <a:rPr sz="2650" b="1" spc="-5" dirty="0">
                <a:latin typeface="Arial"/>
                <a:cs typeface="Arial"/>
              </a:rPr>
              <a:t>30 </a:t>
            </a:r>
            <a:r>
              <a:rPr sz="2650" b="1" spc="-15" dirty="0">
                <a:latin typeface="Arial"/>
                <a:cs typeface="Arial"/>
              </a:rPr>
              <a:t>KHz, </a:t>
            </a:r>
            <a:r>
              <a:rPr sz="2650" b="1" spc="-10" dirty="0">
                <a:latin typeface="Arial"/>
                <a:cs typeface="Arial"/>
              </a:rPr>
              <a:t>allowing for 416 </a:t>
            </a:r>
            <a:r>
              <a:rPr sz="2650" b="1" spc="-72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channels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(21</a:t>
            </a:r>
            <a:r>
              <a:rPr sz="2650" b="1" spc="-1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control,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395</a:t>
            </a:r>
            <a:r>
              <a:rPr sz="2650" b="1" spc="1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for</a:t>
            </a:r>
            <a:r>
              <a:rPr sz="2650" b="1" spc="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voice</a:t>
            </a:r>
            <a:r>
              <a:rPr sz="2650" b="1" spc="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calls)</a:t>
            </a:r>
            <a:endParaRPr sz="265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450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25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0" dirty="0">
                <a:latin typeface="Arial"/>
                <a:cs typeface="Arial"/>
              </a:rPr>
              <a:t>Control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channels</a:t>
            </a:r>
            <a:r>
              <a:rPr sz="1950" b="1" spc="-3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are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5" dirty="0">
                <a:latin typeface="Arial"/>
                <a:cs typeface="Arial"/>
              </a:rPr>
              <a:t>full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duplex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data</a:t>
            </a:r>
            <a:r>
              <a:rPr sz="1950" b="1" spc="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channels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at</a:t>
            </a:r>
            <a:r>
              <a:rPr sz="1950" b="1" spc="10" dirty="0">
                <a:latin typeface="Arial"/>
                <a:cs typeface="Arial"/>
              </a:rPr>
              <a:t> </a:t>
            </a:r>
            <a:r>
              <a:rPr sz="1950" b="1" spc="5" dirty="0">
                <a:latin typeface="Arial"/>
                <a:cs typeface="Arial"/>
              </a:rPr>
              <a:t>10 </a:t>
            </a:r>
            <a:r>
              <a:rPr sz="1950" b="1" spc="20" dirty="0">
                <a:latin typeface="Arial"/>
                <a:cs typeface="Arial"/>
              </a:rPr>
              <a:t>Kbps</a:t>
            </a:r>
            <a:endParaRPr sz="1950">
              <a:latin typeface="Arial"/>
              <a:cs typeface="Arial"/>
            </a:endParaRPr>
          </a:p>
          <a:p>
            <a:pPr marL="765175" marR="888365" indent="-250190">
              <a:lnSpc>
                <a:spcPts val="2110"/>
              </a:lnSpc>
              <a:spcBef>
                <a:spcPts val="750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25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0" dirty="0">
                <a:latin typeface="Arial"/>
                <a:cs typeface="Arial"/>
              </a:rPr>
              <a:t>Includes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preamble,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20" dirty="0">
                <a:latin typeface="Arial"/>
                <a:cs typeface="Arial"/>
              </a:rPr>
              <a:t>word</a:t>
            </a:r>
            <a:r>
              <a:rPr sz="1950" b="1" spc="-25" dirty="0">
                <a:latin typeface="Arial"/>
                <a:cs typeface="Arial"/>
              </a:rPr>
              <a:t> </a:t>
            </a:r>
            <a:r>
              <a:rPr sz="1950" b="1" spc="5" dirty="0">
                <a:latin typeface="Arial"/>
                <a:cs typeface="Arial"/>
              </a:rPr>
              <a:t>sync,</a:t>
            </a:r>
            <a:r>
              <a:rPr sz="1950" b="1" spc="15" dirty="0">
                <a:latin typeface="Arial"/>
                <a:cs typeface="Arial"/>
              </a:rPr>
              <a:t> and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Digital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Color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Code </a:t>
            </a:r>
            <a:r>
              <a:rPr sz="1950" b="1" spc="-525" dirty="0">
                <a:latin typeface="Arial"/>
                <a:cs typeface="Arial"/>
              </a:rPr>
              <a:t> </a:t>
            </a:r>
            <a:r>
              <a:rPr sz="1950" b="1" spc="5" dirty="0">
                <a:latin typeface="Arial"/>
                <a:cs typeface="Arial"/>
              </a:rPr>
              <a:t>identifying</a:t>
            </a:r>
            <a:r>
              <a:rPr sz="1950" b="1" spc="10" dirty="0">
                <a:latin typeface="Arial"/>
                <a:cs typeface="Arial"/>
              </a:rPr>
              <a:t> the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base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station</a:t>
            </a:r>
            <a:endParaRPr sz="195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450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20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5" dirty="0">
                <a:latin typeface="Arial"/>
                <a:cs typeface="Arial"/>
              </a:rPr>
              <a:t>Can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send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urgent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control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in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data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channels</a:t>
            </a:r>
            <a:endParaRPr sz="1950">
              <a:latin typeface="Arial"/>
              <a:cs typeface="Arial"/>
            </a:endParaRPr>
          </a:p>
          <a:p>
            <a:pPr marL="326390" marR="584835" indent="-314325">
              <a:lnSpc>
                <a:spcPts val="2820"/>
              </a:lnSpc>
              <a:spcBef>
                <a:spcPts val="969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0" dirty="0">
                <a:latin typeface="Arial"/>
                <a:cs typeface="Arial"/>
              </a:rPr>
              <a:t>Voice</a:t>
            </a:r>
            <a:r>
              <a:rPr sz="2650" b="1" spc="-15" dirty="0">
                <a:latin typeface="Arial"/>
                <a:cs typeface="Arial"/>
              </a:rPr>
              <a:t> calls</a:t>
            </a:r>
            <a:r>
              <a:rPr sz="2650" b="1" spc="1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carried</a:t>
            </a:r>
            <a:r>
              <a:rPr sz="2650" b="1" dirty="0">
                <a:latin typeface="Arial"/>
                <a:cs typeface="Arial"/>
              </a:rPr>
              <a:t> </a:t>
            </a:r>
            <a:r>
              <a:rPr sz="2650" b="1" spc="-20" dirty="0">
                <a:latin typeface="Arial"/>
                <a:cs typeface="Arial"/>
              </a:rPr>
              <a:t>in</a:t>
            </a:r>
            <a:r>
              <a:rPr sz="2650" b="1" spc="-2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analog</a:t>
            </a:r>
            <a:r>
              <a:rPr sz="2650" b="1" spc="-30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using</a:t>
            </a:r>
            <a:r>
              <a:rPr sz="2650" b="1" spc="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frequency </a:t>
            </a:r>
            <a:r>
              <a:rPr sz="2650" b="1" spc="-72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modulation</a:t>
            </a:r>
            <a:endParaRPr sz="265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450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15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5" dirty="0">
                <a:latin typeface="Arial"/>
                <a:cs typeface="Arial"/>
              </a:rPr>
              <a:t>Effectively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extends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analog</a:t>
            </a:r>
            <a:r>
              <a:rPr sz="1950" b="1" spc="-3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telephone</a:t>
            </a:r>
            <a:r>
              <a:rPr sz="1950" b="1" spc="-25" dirty="0">
                <a:latin typeface="Arial"/>
                <a:cs typeface="Arial"/>
              </a:rPr>
              <a:t> </a:t>
            </a:r>
            <a:r>
              <a:rPr sz="1950" b="1" spc="5" dirty="0">
                <a:latin typeface="Arial"/>
                <a:cs typeface="Arial"/>
              </a:rPr>
              <a:t>over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wireless</a:t>
            </a:r>
            <a:endParaRPr sz="1950">
              <a:latin typeface="Arial"/>
              <a:cs typeface="Arial"/>
            </a:endParaRPr>
          </a:p>
          <a:p>
            <a:pPr marL="326390" indent="-314325">
              <a:lnSpc>
                <a:spcPct val="100000"/>
              </a:lnSpc>
              <a:spcBef>
                <a:spcPts val="580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5" dirty="0">
                <a:latin typeface="Arial"/>
                <a:cs typeface="Arial"/>
              </a:rPr>
              <a:t>Cell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5" dirty="0">
                <a:latin typeface="Arial"/>
                <a:cs typeface="Arial"/>
              </a:rPr>
              <a:t>size</a:t>
            </a:r>
            <a:r>
              <a:rPr sz="2650" b="1" spc="-10" dirty="0">
                <a:latin typeface="Arial"/>
                <a:cs typeface="Arial"/>
              </a:rPr>
              <a:t> = 2-20Km,</a:t>
            </a:r>
            <a:r>
              <a:rPr sz="2650" b="1" spc="10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frequency </a:t>
            </a:r>
            <a:r>
              <a:rPr sz="2650" b="1" spc="-10" dirty="0">
                <a:latin typeface="Arial"/>
                <a:cs typeface="Arial"/>
              </a:rPr>
              <a:t>reuse</a:t>
            </a:r>
            <a:r>
              <a:rPr sz="2650" b="1" spc="15" dirty="0">
                <a:latin typeface="Arial"/>
                <a:cs typeface="Arial"/>
              </a:rPr>
              <a:t> </a:t>
            </a:r>
            <a:r>
              <a:rPr sz="2650" b="1" spc="-20" dirty="0">
                <a:latin typeface="Arial"/>
                <a:cs typeface="Arial"/>
              </a:rPr>
              <a:t>is</a:t>
            </a:r>
            <a:r>
              <a:rPr sz="2650" b="1" spc="10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exploited</a:t>
            </a:r>
            <a:endParaRPr sz="26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24714" y="444544"/>
            <a:ext cx="4004310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5" dirty="0"/>
              <a:t>AMPS</a:t>
            </a:r>
            <a:r>
              <a:rPr spc="-75" dirty="0"/>
              <a:t> </a:t>
            </a:r>
            <a:r>
              <a:rPr dirty="0"/>
              <a:t>Operation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14423" y="2274835"/>
            <a:ext cx="7621270" cy="4759325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326390" marR="5080" indent="-314325">
              <a:lnSpc>
                <a:spcPct val="88500"/>
              </a:lnSpc>
              <a:spcBef>
                <a:spcPts val="455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0" dirty="0">
                <a:latin typeface="Arial"/>
                <a:cs typeface="Arial"/>
              </a:rPr>
              <a:t>When unit </a:t>
            </a:r>
            <a:r>
              <a:rPr sz="2650" b="1" dirty="0">
                <a:latin typeface="Arial"/>
                <a:cs typeface="Arial"/>
              </a:rPr>
              <a:t>wakes </a:t>
            </a:r>
            <a:r>
              <a:rPr sz="2650" b="1" spc="-10" dirty="0">
                <a:latin typeface="Arial"/>
                <a:cs typeface="Arial"/>
              </a:rPr>
              <a:t>up, </a:t>
            </a:r>
            <a:r>
              <a:rPr sz="2650" b="1" spc="-20" dirty="0">
                <a:latin typeface="Arial"/>
                <a:cs typeface="Arial"/>
              </a:rPr>
              <a:t>it </a:t>
            </a:r>
            <a:r>
              <a:rPr sz="2650" b="1" spc="-10" dirty="0">
                <a:latin typeface="Arial"/>
                <a:cs typeface="Arial"/>
              </a:rPr>
              <a:t>sends telephone </a:t>
            </a:r>
            <a:r>
              <a:rPr sz="2650" b="1" spc="-15" dirty="0">
                <a:latin typeface="Arial"/>
                <a:cs typeface="Arial"/>
              </a:rPr>
              <a:t>and </a:t>
            </a:r>
            <a:r>
              <a:rPr sz="2650" b="1" spc="-10" dirty="0">
                <a:latin typeface="Arial"/>
                <a:cs typeface="Arial"/>
              </a:rPr>
              <a:t> serial </a:t>
            </a:r>
            <a:r>
              <a:rPr sz="2650" b="1" spc="-15" dirty="0">
                <a:latin typeface="Arial"/>
                <a:cs typeface="Arial"/>
              </a:rPr>
              <a:t>number </a:t>
            </a:r>
            <a:r>
              <a:rPr sz="2650" b="1" spc="-10" dirty="0">
                <a:latin typeface="Arial"/>
                <a:cs typeface="Arial"/>
              </a:rPr>
              <a:t>to the Mobile </a:t>
            </a:r>
            <a:r>
              <a:rPr sz="2650" b="1" spc="-15" dirty="0">
                <a:latin typeface="Arial"/>
                <a:cs typeface="Arial"/>
              </a:rPr>
              <a:t>Telephone </a:t>
            </a:r>
            <a:r>
              <a:rPr sz="2650" b="1" spc="-10" dirty="0">
                <a:latin typeface="Arial"/>
                <a:cs typeface="Arial"/>
              </a:rPr>
              <a:t> Switching</a:t>
            </a:r>
            <a:r>
              <a:rPr sz="2650" b="1" spc="-6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Office</a:t>
            </a:r>
            <a:r>
              <a:rPr sz="2650" b="1" spc="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(MTSO)</a:t>
            </a:r>
            <a:r>
              <a:rPr sz="2650" b="1" spc="-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over</a:t>
            </a:r>
            <a:r>
              <a:rPr sz="2650" b="1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control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channel</a:t>
            </a:r>
            <a:endParaRPr sz="265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495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20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5" dirty="0">
                <a:latin typeface="Arial"/>
                <a:cs typeface="Arial"/>
              </a:rPr>
              <a:t>Both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stored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in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read-only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memory</a:t>
            </a:r>
            <a:endParaRPr sz="195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480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25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5" dirty="0">
                <a:latin typeface="Arial"/>
                <a:cs typeface="Arial"/>
              </a:rPr>
              <a:t>Used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5" dirty="0">
                <a:latin typeface="Arial"/>
                <a:cs typeface="Arial"/>
              </a:rPr>
              <a:t>for</a:t>
            </a:r>
            <a:r>
              <a:rPr sz="1950" b="1" spc="1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billing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purposes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and </a:t>
            </a:r>
            <a:r>
              <a:rPr sz="1950" b="1" spc="5" dirty="0">
                <a:latin typeface="Arial"/>
                <a:cs typeface="Arial"/>
              </a:rPr>
              <a:t>to</a:t>
            </a:r>
            <a:r>
              <a:rPr sz="1950" b="1" spc="1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detect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stolen</a:t>
            </a:r>
            <a:r>
              <a:rPr sz="1950" b="1" spc="-2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phones</a:t>
            </a:r>
            <a:endParaRPr sz="1950">
              <a:latin typeface="Arial"/>
              <a:cs typeface="Arial"/>
            </a:endParaRPr>
          </a:p>
          <a:p>
            <a:pPr marL="326390" indent="-314325">
              <a:lnSpc>
                <a:spcPct val="100000"/>
              </a:lnSpc>
              <a:spcBef>
                <a:spcPts val="570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5" dirty="0">
                <a:latin typeface="Arial"/>
                <a:cs typeface="Arial"/>
              </a:rPr>
              <a:t>Steps</a:t>
            </a:r>
            <a:r>
              <a:rPr sz="2650" b="1" dirty="0">
                <a:latin typeface="Arial"/>
                <a:cs typeface="Arial"/>
              </a:rPr>
              <a:t> </a:t>
            </a:r>
            <a:r>
              <a:rPr sz="2650" b="1" spc="-20" dirty="0">
                <a:latin typeface="Arial"/>
                <a:cs typeface="Arial"/>
              </a:rPr>
              <a:t>in</a:t>
            </a:r>
            <a:r>
              <a:rPr sz="2650" b="1" spc="-4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placing</a:t>
            </a:r>
            <a:r>
              <a:rPr sz="2650" b="1" spc="-3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a</a:t>
            </a:r>
            <a:r>
              <a:rPr sz="2650" b="1" spc="-25" dirty="0">
                <a:latin typeface="Arial"/>
                <a:cs typeface="Arial"/>
              </a:rPr>
              <a:t> </a:t>
            </a:r>
            <a:r>
              <a:rPr sz="2650" b="1" spc="-5" dirty="0">
                <a:latin typeface="Arial"/>
                <a:cs typeface="Arial"/>
              </a:rPr>
              <a:t>call:</a:t>
            </a:r>
            <a:endParaRPr sz="2650">
              <a:latin typeface="Arial"/>
              <a:cs typeface="Arial"/>
            </a:endParaRPr>
          </a:p>
          <a:p>
            <a:pPr marL="891540" lvl="1" indent="-376555">
              <a:lnSpc>
                <a:spcPct val="100000"/>
              </a:lnSpc>
              <a:spcBef>
                <a:spcPts val="500"/>
              </a:spcBef>
              <a:buClr>
                <a:srgbClr val="3364FB"/>
              </a:buClr>
              <a:buAutoNum type="arabicPeriod"/>
              <a:tabLst>
                <a:tab pos="891540" algn="l"/>
                <a:tab pos="892175" algn="l"/>
              </a:tabLst>
            </a:pPr>
            <a:r>
              <a:rPr sz="1950" b="1" spc="15" dirty="0">
                <a:latin typeface="Arial"/>
                <a:cs typeface="Arial"/>
              </a:rPr>
              <a:t>User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5" dirty="0">
                <a:latin typeface="Arial"/>
                <a:cs typeface="Arial"/>
              </a:rPr>
              <a:t>dials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in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a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20" dirty="0">
                <a:latin typeface="Arial"/>
                <a:cs typeface="Arial"/>
              </a:rPr>
              <a:t>number</a:t>
            </a:r>
            <a:r>
              <a:rPr sz="1950" b="1" spc="-3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– sent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5" dirty="0">
                <a:latin typeface="Arial"/>
                <a:cs typeface="Arial"/>
              </a:rPr>
              <a:t>to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the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MTSO</a:t>
            </a:r>
            <a:endParaRPr sz="1950">
              <a:latin typeface="Arial"/>
              <a:cs typeface="Arial"/>
            </a:endParaRPr>
          </a:p>
          <a:p>
            <a:pPr marL="891540" lvl="1" indent="-376555">
              <a:lnSpc>
                <a:spcPct val="100000"/>
              </a:lnSpc>
              <a:spcBef>
                <a:spcPts val="480"/>
              </a:spcBef>
              <a:buClr>
                <a:srgbClr val="3364FB"/>
              </a:buClr>
              <a:buAutoNum type="arabicPeriod"/>
              <a:tabLst>
                <a:tab pos="891540" algn="l"/>
                <a:tab pos="892175" algn="l"/>
              </a:tabLst>
            </a:pPr>
            <a:r>
              <a:rPr sz="1950" b="1" spc="15" dirty="0">
                <a:latin typeface="Arial"/>
                <a:cs typeface="Arial"/>
              </a:rPr>
              <a:t>MTSO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5" dirty="0">
                <a:latin typeface="Arial"/>
                <a:cs typeface="Arial"/>
              </a:rPr>
              <a:t>verifies validity</a:t>
            </a:r>
            <a:r>
              <a:rPr sz="1950" b="1" spc="2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of </a:t>
            </a:r>
            <a:r>
              <a:rPr sz="1950" b="1" spc="5" dirty="0">
                <a:latin typeface="Arial"/>
                <a:cs typeface="Arial"/>
              </a:rPr>
              <a:t>service</a:t>
            </a:r>
            <a:r>
              <a:rPr sz="1950" b="1" spc="2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request</a:t>
            </a:r>
            <a:endParaRPr sz="1950">
              <a:latin typeface="Arial"/>
              <a:cs typeface="Arial"/>
            </a:endParaRPr>
          </a:p>
          <a:p>
            <a:pPr marL="891540" lvl="1" indent="-376555">
              <a:lnSpc>
                <a:spcPct val="100000"/>
              </a:lnSpc>
              <a:spcBef>
                <a:spcPts val="480"/>
              </a:spcBef>
              <a:buClr>
                <a:srgbClr val="3364FB"/>
              </a:buClr>
              <a:buAutoNum type="arabicPeriod"/>
              <a:tabLst>
                <a:tab pos="891540" algn="l"/>
                <a:tab pos="892175" algn="l"/>
              </a:tabLst>
            </a:pPr>
            <a:r>
              <a:rPr sz="1950" b="1" spc="15" dirty="0">
                <a:latin typeface="Arial"/>
                <a:cs typeface="Arial"/>
              </a:rPr>
              <a:t>MTSO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notifies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user of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channels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5" dirty="0">
                <a:latin typeface="Arial"/>
                <a:cs typeface="Arial"/>
              </a:rPr>
              <a:t>to</a:t>
            </a:r>
            <a:r>
              <a:rPr sz="1950" b="1" spc="1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use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5" dirty="0">
                <a:latin typeface="Arial"/>
                <a:cs typeface="Arial"/>
              </a:rPr>
              <a:t>for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20" dirty="0">
                <a:latin typeface="Arial"/>
                <a:cs typeface="Arial"/>
              </a:rPr>
              <a:t>up/down</a:t>
            </a:r>
            <a:r>
              <a:rPr sz="1950" b="1" spc="-3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link</a:t>
            </a:r>
            <a:endParaRPr sz="1950">
              <a:latin typeface="Arial"/>
              <a:cs typeface="Arial"/>
            </a:endParaRPr>
          </a:p>
          <a:p>
            <a:pPr marL="891540" lvl="1" indent="-376555">
              <a:lnSpc>
                <a:spcPct val="100000"/>
              </a:lnSpc>
              <a:spcBef>
                <a:spcPts val="490"/>
              </a:spcBef>
              <a:buClr>
                <a:srgbClr val="3364FB"/>
              </a:buClr>
              <a:buAutoNum type="arabicPeriod"/>
              <a:tabLst>
                <a:tab pos="891540" algn="l"/>
                <a:tab pos="892175" algn="l"/>
              </a:tabLst>
            </a:pPr>
            <a:r>
              <a:rPr sz="1950" b="1" spc="15" dirty="0">
                <a:latin typeface="Arial"/>
                <a:cs typeface="Arial"/>
              </a:rPr>
              <a:t>MTSO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sends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ring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signal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5" dirty="0">
                <a:latin typeface="Arial"/>
                <a:cs typeface="Arial"/>
              </a:rPr>
              <a:t>to</a:t>
            </a:r>
            <a:r>
              <a:rPr sz="1950" b="1" spc="1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the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called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party</a:t>
            </a:r>
            <a:endParaRPr sz="1950">
              <a:latin typeface="Arial"/>
              <a:cs typeface="Arial"/>
            </a:endParaRPr>
          </a:p>
          <a:p>
            <a:pPr marL="891540" lvl="1" indent="-376555">
              <a:lnSpc>
                <a:spcPct val="100000"/>
              </a:lnSpc>
              <a:spcBef>
                <a:spcPts val="480"/>
              </a:spcBef>
              <a:buClr>
                <a:srgbClr val="3364FB"/>
              </a:buClr>
              <a:buAutoNum type="arabicPeriod"/>
              <a:tabLst>
                <a:tab pos="891540" algn="l"/>
                <a:tab pos="892175" algn="l"/>
              </a:tabLst>
            </a:pPr>
            <a:r>
              <a:rPr sz="1950" b="1" spc="15" dirty="0">
                <a:latin typeface="Arial"/>
                <a:cs typeface="Arial"/>
              </a:rPr>
              <a:t>MTSO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completes</a:t>
            </a:r>
            <a:r>
              <a:rPr sz="1950" b="1" spc="-2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circuit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20" dirty="0">
                <a:latin typeface="Arial"/>
                <a:cs typeface="Arial"/>
              </a:rPr>
              <a:t>when</a:t>
            </a:r>
            <a:r>
              <a:rPr sz="1950" b="1" spc="-3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party</a:t>
            </a:r>
            <a:r>
              <a:rPr sz="1950" b="1" spc="-2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picks</a:t>
            </a:r>
            <a:r>
              <a:rPr sz="1950" b="1" spc="-25" dirty="0">
                <a:latin typeface="Arial"/>
                <a:cs typeface="Arial"/>
              </a:rPr>
              <a:t> </a:t>
            </a:r>
            <a:r>
              <a:rPr sz="1950" b="1" spc="25" dirty="0">
                <a:latin typeface="Arial"/>
                <a:cs typeface="Arial"/>
              </a:rPr>
              <a:t>up</a:t>
            </a:r>
            <a:endParaRPr sz="1950">
              <a:latin typeface="Arial"/>
              <a:cs typeface="Arial"/>
            </a:endParaRPr>
          </a:p>
          <a:p>
            <a:pPr marL="891540" marR="135255" lvl="1" indent="-376555">
              <a:lnSpc>
                <a:spcPts val="2110"/>
              </a:lnSpc>
              <a:spcBef>
                <a:spcPts val="740"/>
              </a:spcBef>
              <a:buClr>
                <a:srgbClr val="3364FB"/>
              </a:buClr>
              <a:buAutoNum type="arabicPeriod"/>
              <a:tabLst>
                <a:tab pos="891540" algn="l"/>
                <a:tab pos="892175" algn="l"/>
              </a:tabLst>
            </a:pPr>
            <a:r>
              <a:rPr sz="1950" b="1" spc="15" dirty="0">
                <a:latin typeface="Arial"/>
                <a:cs typeface="Arial"/>
              </a:rPr>
              <a:t>When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either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party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hangs</a:t>
            </a:r>
            <a:r>
              <a:rPr sz="1950" b="1" spc="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up,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MTSO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releases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circuit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and </a:t>
            </a:r>
            <a:r>
              <a:rPr sz="1950" b="1" spc="-52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wireless</a:t>
            </a:r>
            <a:r>
              <a:rPr sz="1950" b="1" spc="-2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channels,</a:t>
            </a:r>
            <a:r>
              <a:rPr sz="1950" b="1" spc="-2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and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completes</a:t>
            </a:r>
            <a:r>
              <a:rPr sz="1950" b="1" spc="-4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billing</a:t>
            </a:r>
            <a:endParaRPr sz="1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93598" y="5205221"/>
            <a:ext cx="1010919" cy="573405"/>
            <a:chOff x="593598" y="5205221"/>
            <a:chExt cx="1010919" cy="573405"/>
          </a:xfrm>
        </p:grpSpPr>
        <p:sp>
          <p:nvSpPr>
            <p:cNvPr id="3" name="object 3"/>
            <p:cNvSpPr/>
            <p:nvPr/>
          </p:nvSpPr>
          <p:spPr>
            <a:xfrm>
              <a:off x="598932" y="5210555"/>
              <a:ext cx="1000125" cy="285115"/>
            </a:xfrm>
            <a:custGeom>
              <a:avLst/>
              <a:gdLst/>
              <a:ahLst/>
              <a:cxnLst/>
              <a:rect l="l" t="t" r="r" b="b"/>
              <a:pathLst>
                <a:path w="1000125" h="285114">
                  <a:moveTo>
                    <a:pt x="999743" y="284988"/>
                  </a:moveTo>
                  <a:lnTo>
                    <a:pt x="0" y="284988"/>
                  </a:lnTo>
                  <a:lnTo>
                    <a:pt x="0" y="0"/>
                  </a:lnTo>
                  <a:lnTo>
                    <a:pt x="999743" y="0"/>
                  </a:lnTo>
                  <a:lnTo>
                    <a:pt x="999743" y="284988"/>
                  </a:lnTo>
                  <a:close/>
                </a:path>
              </a:pathLst>
            </a:custGeom>
            <a:solidFill>
              <a:srgbClr val="9C34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98932" y="5210555"/>
              <a:ext cx="1000125" cy="285115"/>
            </a:xfrm>
            <a:custGeom>
              <a:avLst/>
              <a:gdLst/>
              <a:ahLst/>
              <a:cxnLst/>
              <a:rect l="l" t="t" r="r" b="b"/>
              <a:pathLst>
                <a:path w="1000125" h="285114">
                  <a:moveTo>
                    <a:pt x="0" y="0"/>
                  </a:moveTo>
                  <a:lnTo>
                    <a:pt x="999743" y="0"/>
                  </a:lnTo>
                  <a:lnTo>
                    <a:pt x="999743" y="284988"/>
                  </a:lnTo>
                  <a:lnTo>
                    <a:pt x="0" y="284988"/>
                  </a:lnTo>
                  <a:lnTo>
                    <a:pt x="0" y="0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98932" y="5495544"/>
              <a:ext cx="1000125" cy="277495"/>
            </a:xfrm>
            <a:custGeom>
              <a:avLst/>
              <a:gdLst/>
              <a:ahLst/>
              <a:cxnLst/>
              <a:rect l="l" t="t" r="r" b="b"/>
              <a:pathLst>
                <a:path w="1000125" h="277495">
                  <a:moveTo>
                    <a:pt x="0" y="0"/>
                  </a:moveTo>
                  <a:lnTo>
                    <a:pt x="999743" y="0"/>
                  </a:lnTo>
                  <a:lnTo>
                    <a:pt x="999743" y="277367"/>
                  </a:lnTo>
                </a:path>
                <a:path w="1000125" h="277495">
                  <a:moveTo>
                    <a:pt x="0" y="277367"/>
                  </a:moveTo>
                  <a:lnTo>
                    <a:pt x="0" y="0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0391" y="5590032"/>
              <a:ext cx="73152" cy="9296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949452" y="5579376"/>
              <a:ext cx="114300" cy="105410"/>
            </a:xfrm>
            <a:custGeom>
              <a:avLst/>
              <a:gdLst/>
              <a:ahLst/>
              <a:cxnLst/>
              <a:rect l="l" t="t" r="r" b="b"/>
              <a:pathLst>
                <a:path w="114300" h="105410">
                  <a:moveTo>
                    <a:pt x="24384" y="0"/>
                  </a:moveTo>
                  <a:lnTo>
                    <a:pt x="22860" y="0"/>
                  </a:lnTo>
                  <a:lnTo>
                    <a:pt x="0" y="10668"/>
                  </a:lnTo>
                  <a:lnTo>
                    <a:pt x="3048" y="10668"/>
                  </a:lnTo>
                  <a:lnTo>
                    <a:pt x="12192" y="10668"/>
                  </a:lnTo>
                  <a:lnTo>
                    <a:pt x="24384" y="10668"/>
                  </a:lnTo>
                  <a:lnTo>
                    <a:pt x="24384" y="0"/>
                  </a:lnTo>
                  <a:close/>
                </a:path>
                <a:path w="114300" h="105410">
                  <a:moveTo>
                    <a:pt x="35052" y="100584"/>
                  </a:moveTo>
                  <a:lnTo>
                    <a:pt x="24384" y="100584"/>
                  </a:lnTo>
                  <a:lnTo>
                    <a:pt x="24384" y="13716"/>
                  </a:lnTo>
                  <a:lnTo>
                    <a:pt x="12192" y="13716"/>
                  </a:lnTo>
                  <a:lnTo>
                    <a:pt x="12192" y="99060"/>
                  </a:lnTo>
                  <a:lnTo>
                    <a:pt x="1524" y="100584"/>
                  </a:lnTo>
                  <a:lnTo>
                    <a:pt x="1524" y="103632"/>
                  </a:lnTo>
                  <a:lnTo>
                    <a:pt x="35052" y="103632"/>
                  </a:lnTo>
                  <a:lnTo>
                    <a:pt x="35052" y="100584"/>
                  </a:lnTo>
                  <a:close/>
                </a:path>
                <a:path w="114300" h="105410">
                  <a:moveTo>
                    <a:pt x="114287" y="51816"/>
                  </a:moveTo>
                  <a:lnTo>
                    <a:pt x="111696" y="28282"/>
                  </a:lnTo>
                  <a:lnTo>
                    <a:pt x="104952" y="12192"/>
                  </a:lnTo>
                  <a:lnTo>
                    <a:pt x="102095" y="9359"/>
                  </a:lnTo>
                  <a:lnTo>
                    <a:pt x="102095" y="45720"/>
                  </a:lnTo>
                  <a:lnTo>
                    <a:pt x="100977" y="69723"/>
                  </a:lnTo>
                  <a:lnTo>
                    <a:pt x="97713" y="86868"/>
                  </a:lnTo>
                  <a:lnTo>
                    <a:pt x="92456" y="97155"/>
                  </a:lnTo>
                  <a:lnTo>
                    <a:pt x="85331" y="100584"/>
                  </a:lnTo>
                  <a:lnTo>
                    <a:pt x="77165" y="95389"/>
                  </a:lnTo>
                  <a:lnTo>
                    <a:pt x="72567" y="83058"/>
                  </a:lnTo>
                  <a:lnTo>
                    <a:pt x="70548" y="68427"/>
                  </a:lnTo>
                  <a:lnTo>
                    <a:pt x="70091" y="56388"/>
                  </a:lnTo>
                  <a:lnTo>
                    <a:pt x="71196" y="33909"/>
                  </a:lnTo>
                  <a:lnTo>
                    <a:pt x="74282" y="17145"/>
                  </a:lnTo>
                  <a:lnTo>
                    <a:pt x="79095" y="6667"/>
                  </a:lnTo>
                  <a:lnTo>
                    <a:pt x="85331" y="3048"/>
                  </a:lnTo>
                  <a:lnTo>
                    <a:pt x="94386" y="8204"/>
                  </a:lnTo>
                  <a:lnTo>
                    <a:pt x="99428" y="20383"/>
                  </a:lnTo>
                  <a:lnTo>
                    <a:pt x="101625" y="34544"/>
                  </a:lnTo>
                  <a:lnTo>
                    <a:pt x="102095" y="45720"/>
                  </a:lnTo>
                  <a:lnTo>
                    <a:pt x="102095" y="9359"/>
                  </a:lnTo>
                  <a:lnTo>
                    <a:pt x="95745" y="3048"/>
                  </a:lnTo>
                  <a:lnTo>
                    <a:pt x="85331" y="0"/>
                  </a:lnTo>
                  <a:lnTo>
                    <a:pt x="75666" y="2946"/>
                  </a:lnTo>
                  <a:lnTo>
                    <a:pt x="66281" y="12192"/>
                  </a:lnTo>
                  <a:lnTo>
                    <a:pt x="59194" y="28282"/>
                  </a:lnTo>
                  <a:lnTo>
                    <a:pt x="56375" y="51816"/>
                  </a:lnTo>
                  <a:lnTo>
                    <a:pt x="59194" y="76212"/>
                  </a:lnTo>
                  <a:lnTo>
                    <a:pt x="66281" y="92773"/>
                  </a:lnTo>
                  <a:lnTo>
                    <a:pt x="75666" y="102171"/>
                  </a:lnTo>
                  <a:lnTo>
                    <a:pt x="85331" y="105156"/>
                  </a:lnTo>
                  <a:lnTo>
                    <a:pt x="95643" y="102171"/>
                  </a:lnTo>
                  <a:lnTo>
                    <a:pt x="97231" y="100584"/>
                  </a:lnTo>
                  <a:lnTo>
                    <a:pt x="104952" y="92773"/>
                  </a:lnTo>
                  <a:lnTo>
                    <a:pt x="111696" y="76212"/>
                  </a:lnTo>
                  <a:lnTo>
                    <a:pt x="114287" y="51816"/>
                  </a:lnTo>
                  <a:close/>
                </a:path>
              </a:pathLst>
            </a:custGeom>
            <a:solidFill>
              <a:srgbClr val="08080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4900" y="5574792"/>
              <a:ext cx="252984" cy="141731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984504" y="5286755"/>
            <a:ext cx="198120" cy="144780"/>
            <a:chOff x="984504" y="5286755"/>
            <a:chExt cx="198120" cy="144780"/>
          </a:xfrm>
        </p:grpSpPr>
        <p:sp>
          <p:nvSpPr>
            <p:cNvPr id="10" name="object 10"/>
            <p:cNvSpPr/>
            <p:nvPr/>
          </p:nvSpPr>
          <p:spPr>
            <a:xfrm>
              <a:off x="984504" y="5286756"/>
              <a:ext cx="47625" cy="140335"/>
            </a:xfrm>
            <a:custGeom>
              <a:avLst/>
              <a:gdLst/>
              <a:ahLst/>
              <a:cxnLst/>
              <a:rect l="l" t="t" r="r" b="b"/>
              <a:pathLst>
                <a:path w="47625" h="140335">
                  <a:moveTo>
                    <a:pt x="47244" y="140207"/>
                  </a:moveTo>
                  <a:lnTo>
                    <a:pt x="3048" y="140207"/>
                  </a:lnTo>
                  <a:lnTo>
                    <a:pt x="3048" y="137159"/>
                  </a:lnTo>
                  <a:lnTo>
                    <a:pt x="16764" y="137159"/>
                  </a:lnTo>
                  <a:lnTo>
                    <a:pt x="18288" y="135635"/>
                  </a:lnTo>
                  <a:lnTo>
                    <a:pt x="18288" y="21335"/>
                  </a:lnTo>
                  <a:lnTo>
                    <a:pt x="16764" y="16763"/>
                  </a:lnTo>
                  <a:lnTo>
                    <a:pt x="6096" y="16763"/>
                  </a:lnTo>
                  <a:lnTo>
                    <a:pt x="4572" y="19811"/>
                  </a:lnTo>
                  <a:lnTo>
                    <a:pt x="1524" y="19811"/>
                  </a:lnTo>
                  <a:lnTo>
                    <a:pt x="0" y="16763"/>
                  </a:lnTo>
                  <a:lnTo>
                    <a:pt x="28956" y="0"/>
                  </a:lnTo>
                  <a:lnTo>
                    <a:pt x="32004" y="0"/>
                  </a:lnTo>
                  <a:lnTo>
                    <a:pt x="32004" y="112775"/>
                  </a:lnTo>
                  <a:lnTo>
                    <a:pt x="32242" y="124301"/>
                  </a:lnTo>
                  <a:lnTo>
                    <a:pt x="33909" y="131825"/>
                  </a:lnTo>
                  <a:lnTo>
                    <a:pt x="38433" y="135921"/>
                  </a:lnTo>
                  <a:lnTo>
                    <a:pt x="47244" y="137159"/>
                  </a:lnTo>
                  <a:lnTo>
                    <a:pt x="47244" y="140207"/>
                  </a:lnTo>
                  <a:close/>
                </a:path>
              </a:pathLst>
            </a:custGeom>
            <a:solidFill>
              <a:srgbClr val="FDFD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60704" y="5286755"/>
              <a:ext cx="121919" cy="144780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1841754" y="5205221"/>
            <a:ext cx="1009015" cy="573405"/>
            <a:chOff x="1841754" y="5205221"/>
            <a:chExt cx="1009015" cy="573405"/>
          </a:xfrm>
        </p:grpSpPr>
        <p:sp>
          <p:nvSpPr>
            <p:cNvPr id="13" name="object 13"/>
            <p:cNvSpPr/>
            <p:nvPr/>
          </p:nvSpPr>
          <p:spPr>
            <a:xfrm>
              <a:off x="1847088" y="5210555"/>
              <a:ext cx="998219" cy="285115"/>
            </a:xfrm>
            <a:custGeom>
              <a:avLst/>
              <a:gdLst/>
              <a:ahLst/>
              <a:cxnLst/>
              <a:rect l="l" t="t" r="r" b="b"/>
              <a:pathLst>
                <a:path w="998219" h="285114">
                  <a:moveTo>
                    <a:pt x="998220" y="284988"/>
                  </a:moveTo>
                  <a:lnTo>
                    <a:pt x="0" y="284988"/>
                  </a:lnTo>
                  <a:lnTo>
                    <a:pt x="0" y="0"/>
                  </a:lnTo>
                  <a:lnTo>
                    <a:pt x="998220" y="0"/>
                  </a:lnTo>
                  <a:lnTo>
                    <a:pt x="998220" y="284988"/>
                  </a:lnTo>
                  <a:close/>
                </a:path>
              </a:pathLst>
            </a:custGeom>
            <a:solidFill>
              <a:srgbClr val="9C34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847088" y="5210555"/>
              <a:ext cx="998219" cy="285115"/>
            </a:xfrm>
            <a:custGeom>
              <a:avLst/>
              <a:gdLst/>
              <a:ahLst/>
              <a:cxnLst/>
              <a:rect l="l" t="t" r="r" b="b"/>
              <a:pathLst>
                <a:path w="998219" h="285114">
                  <a:moveTo>
                    <a:pt x="0" y="0"/>
                  </a:moveTo>
                  <a:lnTo>
                    <a:pt x="998220" y="0"/>
                  </a:lnTo>
                  <a:lnTo>
                    <a:pt x="998220" y="284988"/>
                  </a:lnTo>
                  <a:lnTo>
                    <a:pt x="0" y="284988"/>
                  </a:lnTo>
                  <a:lnTo>
                    <a:pt x="0" y="0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847088" y="5495544"/>
              <a:ext cx="998219" cy="277495"/>
            </a:xfrm>
            <a:custGeom>
              <a:avLst/>
              <a:gdLst/>
              <a:ahLst/>
              <a:cxnLst/>
              <a:rect l="l" t="t" r="r" b="b"/>
              <a:pathLst>
                <a:path w="998219" h="277495">
                  <a:moveTo>
                    <a:pt x="0" y="0"/>
                  </a:moveTo>
                  <a:lnTo>
                    <a:pt x="998220" y="0"/>
                  </a:lnTo>
                  <a:lnTo>
                    <a:pt x="998220" y="277367"/>
                  </a:lnTo>
                </a:path>
                <a:path w="998219" h="277495">
                  <a:moveTo>
                    <a:pt x="0" y="277367"/>
                  </a:moveTo>
                  <a:lnTo>
                    <a:pt x="0" y="0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022348" y="5579363"/>
              <a:ext cx="364236" cy="105156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27732" y="5574792"/>
              <a:ext cx="254507" cy="141731"/>
            </a:xfrm>
            <a:prstGeom prst="rect">
              <a:avLst/>
            </a:prstGeom>
          </p:spPr>
        </p:pic>
      </p:grpSp>
      <p:pic>
        <p:nvPicPr>
          <p:cNvPr id="18" name="object 1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215896" y="5286755"/>
            <a:ext cx="216407" cy="144780"/>
          </a:xfrm>
          <a:prstGeom prst="rect">
            <a:avLst/>
          </a:prstGeom>
        </p:spPr>
      </p:pic>
      <p:grpSp>
        <p:nvGrpSpPr>
          <p:cNvPr id="19" name="object 19"/>
          <p:cNvGrpSpPr/>
          <p:nvPr/>
        </p:nvGrpSpPr>
        <p:grpSpPr>
          <a:xfrm>
            <a:off x="3089909" y="5205221"/>
            <a:ext cx="1010919" cy="573405"/>
            <a:chOff x="3089909" y="5205221"/>
            <a:chExt cx="1010919" cy="573405"/>
          </a:xfrm>
        </p:grpSpPr>
        <p:sp>
          <p:nvSpPr>
            <p:cNvPr id="20" name="object 20"/>
            <p:cNvSpPr/>
            <p:nvPr/>
          </p:nvSpPr>
          <p:spPr>
            <a:xfrm>
              <a:off x="3095243" y="5210555"/>
              <a:ext cx="1000125" cy="285115"/>
            </a:xfrm>
            <a:custGeom>
              <a:avLst/>
              <a:gdLst/>
              <a:ahLst/>
              <a:cxnLst/>
              <a:rect l="l" t="t" r="r" b="b"/>
              <a:pathLst>
                <a:path w="1000125" h="285114">
                  <a:moveTo>
                    <a:pt x="999744" y="284988"/>
                  </a:moveTo>
                  <a:lnTo>
                    <a:pt x="0" y="284988"/>
                  </a:lnTo>
                  <a:lnTo>
                    <a:pt x="0" y="0"/>
                  </a:lnTo>
                  <a:lnTo>
                    <a:pt x="999744" y="0"/>
                  </a:lnTo>
                  <a:lnTo>
                    <a:pt x="999744" y="284988"/>
                  </a:lnTo>
                  <a:close/>
                </a:path>
              </a:pathLst>
            </a:custGeom>
            <a:solidFill>
              <a:srgbClr val="9C34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095243" y="5210555"/>
              <a:ext cx="1000125" cy="285115"/>
            </a:xfrm>
            <a:custGeom>
              <a:avLst/>
              <a:gdLst/>
              <a:ahLst/>
              <a:cxnLst/>
              <a:rect l="l" t="t" r="r" b="b"/>
              <a:pathLst>
                <a:path w="1000125" h="285114">
                  <a:moveTo>
                    <a:pt x="0" y="0"/>
                  </a:moveTo>
                  <a:lnTo>
                    <a:pt x="999744" y="0"/>
                  </a:lnTo>
                  <a:lnTo>
                    <a:pt x="999744" y="284988"/>
                  </a:lnTo>
                  <a:lnTo>
                    <a:pt x="0" y="284988"/>
                  </a:lnTo>
                  <a:lnTo>
                    <a:pt x="0" y="0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095243" y="5495544"/>
              <a:ext cx="1000125" cy="277495"/>
            </a:xfrm>
            <a:custGeom>
              <a:avLst/>
              <a:gdLst/>
              <a:ahLst/>
              <a:cxnLst/>
              <a:rect l="l" t="t" r="r" b="b"/>
              <a:pathLst>
                <a:path w="1000125" h="277495">
                  <a:moveTo>
                    <a:pt x="0" y="0"/>
                  </a:moveTo>
                  <a:lnTo>
                    <a:pt x="999744" y="0"/>
                  </a:lnTo>
                  <a:lnTo>
                    <a:pt x="999744" y="277367"/>
                  </a:lnTo>
                </a:path>
                <a:path w="1000125" h="277495">
                  <a:moveTo>
                    <a:pt x="0" y="277367"/>
                  </a:moveTo>
                  <a:lnTo>
                    <a:pt x="0" y="0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255263" y="5579364"/>
              <a:ext cx="397764" cy="105156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694175" y="5574792"/>
              <a:ext cx="251460" cy="141731"/>
            </a:xfrm>
            <a:prstGeom prst="rect">
              <a:avLst/>
            </a:prstGeom>
          </p:spPr>
        </p:pic>
      </p:grpSp>
      <p:grpSp>
        <p:nvGrpSpPr>
          <p:cNvPr id="25" name="object 25"/>
          <p:cNvGrpSpPr/>
          <p:nvPr/>
        </p:nvGrpSpPr>
        <p:grpSpPr>
          <a:xfrm>
            <a:off x="3395471" y="5286755"/>
            <a:ext cx="353695" cy="144780"/>
            <a:chOff x="3395471" y="5286755"/>
            <a:chExt cx="353695" cy="144780"/>
          </a:xfrm>
        </p:grpSpPr>
        <p:pic>
          <p:nvPicPr>
            <p:cNvPr id="26" name="object 2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395471" y="5286756"/>
              <a:ext cx="80772" cy="140207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3496055" y="5408676"/>
              <a:ext cx="18415" cy="22860"/>
            </a:xfrm>
            <a:custGeom>
              <a:avLst/>
              <a:gdLst/>
              <a:ahLst/>
              <a:cxnLst/>
              <a:rect l="l" t="t" r="r" b="b"/>
              <a:pathLst>
                <a:path w="18414" h="22860">
                  <a:moveTo>
                    <a:pt x="15239" y="22860"/>
                  </a:moveTo>
                  <a:lnTo>
                    <a:pt x="10667" y="22860"/>
                  </a:lnTo>
                  <a:lnTo>
                    <a:pt x="4571" y="22860"/>
                  </a:lnTo>
                  <a:lnTo>
                    <a:pt x="0" y="16764"/>
                  </a:lnTo>
                  <a:lnTo>
                    <a:pt x="0" y="4572"/>
                  </a:lnTo>
                  <a:lnTo>
                    <a:pt x="4571" y="0"/>
                  </a:lnTo>
                  <a:lnTo>
                    <a:pt x="15239" y="0"/>
                  </a:lnTo>
                  <a:lnTo>
                    <a:pt x="18287" y="4572"/>
                  </a:lnTo>
                  <a:lnTo>
                    <a:pt x="18287" y="16764"/>
                  </a:lnTo>
                  <a:lnTo>
                    <a:pt x="15239" y="22860"/>
                  </a:lnTo>
                  <a:close/>
                </a:path>
              </a:pathLst>
            </a:custGeom>
            <a:solidFill>
              <a:srgbClr val="FDFD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537203" y="5286755"/>
              <a:ext cx="211836" cy="144780"/>
            </a:xfrm>
            <a:prstGeom prst="rect">
              <a:avLst/>
            </a:prstGeom>
          </p:spPr>
        </p:pic>
      </p:grpSp>
      <p:pic>
        <p:nvPicPr>
          <p:cNvPr id="29" name="object 29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4214622" y="5205221"/>
            <a:ext cx="1258824" cy="573024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5712714" y="5205221"/>
            <a:ext cx="1258823" cy="573024"/>
          </a:xfrm>
          <a:prstGeom prst="rect">
            <a:avLst/>
          </a:prstGeom>
        </p:spPr>
      </p:pic>
      <p:grpSp>
        <p:nvGrpSpPr>
          <p:cNvPr id="31" name="object 31"/>
          <p:cNvGrpSpPr/>
          <p:nvPr/>
        </p:nvGrpSpPr>
        <p:grpSpPr>
          <a:xfrm>
            <a:off x="7085838" y="5205221"/>
            <a:ext cx="1010919" cy="573405"/>
            <a:chOff x="7085838" y="5205221"/>
            <a:chExt cx="1010919" cy="573405"/>
          </a:xfrm>
        </p:grpSpPr>
        <p:sp>
          <p:nvSpPr>
            <p:cNvPr id="32" name="object 32"/>
            <p:cNvSpPr/>
            <p:nvPr/>
          </p:nvSpPr>
          <p:spPr>
            <a:xfrm>
              <a:off x="7091172" y="5210555"/>
              <a:ext cx="1000125" cy="285115"/>
            </a:xfrm>
            <a:custGeom>
              <a:avLst/>
              <a:gdLst/>
              <a:ahLst/>
              <a:cxnLst/>
              <a:rect l="l" t="t" r="r" b="b"/>
              <a:pathLst>
                <a:path w="1000125" h="285114">
                  <a:moveTo>
                    <a:pt x="999744" y="284988"/>
                  </a:moveTo>
                  <a:lnTo>
                    <a:pt x="0" y="284988"/>
                  </a:lnTo>
                  <a:lnTo>
                    <a:pt x="0" y="0"/>
                  </a:lnTo>
                  <a:lnTo>
                    <a:pt x="999744" y="0"/>
                  </a:lnTo>
                  <a:lnTo>
                    <a:pt x="999744" y="284988"/>
                  </a:lnTo>
                  <a:close/>
                </a:path>
              </a:pathLst>
            </a:custGeom>
            <a:solidFill>
              <a:srgbClr val="9C34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091172" y="5210555"/>
              <a:ext cx="1000125" cy="285115"/>
            </a:xfrm>
            <a:custGeom>
              <a:avLst/>
              <a:gdLst/>
              <a:ahLst/>
              <a:cxnLst/>
              <a:rect l="l" t="t" r="r" b="b"/>
              <a:pathLst>
                <a:path w="1000125" h="285114">
                  <a:moveTo>
                    <a:pt x="0" y="0"/>
                  </a:moveTo>
                  <a:lnTo>
                    <a:pt x="999744" y="0"/>
                  </a:lnTo>
                  <a:lnTo>
                    <a:pt x="999744" y="284988"/>
                  </a:lnTo>
                  <a:lnTo>
                    <a:pt x="0" y="284988"/>
                  </a:lnTo>
                  <a:lnTo>
                    <a:pt x="0" y="0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091172" y="5495544"/>
              <a:ext cx="1000125" cy="277495"/>
            </a:xfrm>
            <a:custGeom>
              <a:avLst/>
              <a:gdLst/>
              <a:ahLst/>
              <a:cxnLst/>
              <a:rect l="l" t="t" r="r" b="b"/>
              <a:pathLst>
                <a:path w="1000125" h="277495">
                  <a:moveTo>
                    <a:pt x="0" y="0"/>
                  </a:moveTo>
                  <a:lnTo>
                    <a:pt x="999744" y="0"/>
                  </a:lnTo>
                  <a:lnTo>
                    <a:pt x="999744" y="277367"/>
                  </a:lnTo>
                </a:path>
                <a:path w="1000125" h="277495">
                  <a:moveTo>
                    <a:pt x="0" y="277367"/>
                  </a:moveTo>
                  <a:lnTo>
                    <a:pt x="0" y="0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283196" y="5594603"/>
              <a:ext cx="71627" cy="74675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7374636" y="5579364"/>
              <a:ext cx="35560" cy="104139"/>
            </a:xfrm>
            <a:custGeom>
              <a:avLst/>
              <a:gdLst/>
              <a:ahLst/>
              <a:cxnLst/>
              <a:rect l="l" t="t" r="r" b="b"/>
              <a:pathLst>
                <a:path w="35559" h="104139">
                  <a:moveTo>
                    <a:pt x="35052" y="103632"/>
                  </a:moveTo>
                  <a:lnTo>
                    <a:pt x="1524" y="103632"/>
                  </a:lnTo>
                  <a:lnTo>
                    <a:pt x="1524" y="100584"/>
                  </a:lnTo>
                  <a:lnTo>
                    <a:pt x="12192" y="99060"/>
                  </a:lnTo>
                  <a:lnTo>
                    <a:pt x="13716" y="99060"/>
                  </a:lnTo>
                  <a:lnTo>
                    <a:pt x="13716" y="15240"/>
                  </a:lnTo>
                  <a:lnTo>
                    <a:pt x="12192" y="10668"/>
                  </a:lnTo>
                  <a:lnTo>
                    <a:pt x="3048" y="10668"/>
                  </a:lnTo>
                  <a:lnTo>
                    <a:pt x="1524" y="13716"/>
                  </a:lnTo>
                  <a:lnTo>
                    <a:pt x="0" y="10668"/>
                  </a:lnTo>
                  <a:lnTo>
                    <a:pt x="21336" y="0"/>
                  </a:lnTo>
                  <a:lnTo>
                    <a:pt x="22859" y="0"/>
                  </a:lnTo>
                  <a:lnTo>
                    <a:pt x="22859" y="100584"/>
                  </a:lnTo>
                  <a:lnTo>
                    <a:pt x="35052" y="100584"/>
                  </a:lnTo>
                  <a:lnTo>
                    <a:pt x="35052" y="103632"/>
                  </a:lnTo>
                  <a:close/>
                </a:path>
              </a:pathLst>
            </a:custGeom>
            <a:solidFill>
              <a:srgbClr val="08080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432548" y="5579364"/>
              <a:ext cx="126492" cy="105156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600188" y="5574792"/>
              <a:ext cx="304799" cy="141731"/>
            </a:xfrm>
            <a:prstGeom prst="rect">
              <a:avLst/>
            </a:prstGeom>
          </p:spPr>
        </p:pic>
      </p:grpSp>
      <p:grpSp>
        <p:nvGrpSpPr>
          <p:cNvPr id="39" name="object 39"/>
          <p:cNvGrpSpPr/>
          <p:nvPr/>
        </p:nvGrpSpPr>
        <p:grpSpPr>
          <a:xfrm>
            <a:off x="7394447" y="5286755"/>
            <a:ext cx="349250" cy="144780"/>
            <a:chOff x="7394447" y="5286755"/>
            <a:chExt cx="349250" cy="144780"/>
          </a:xfrm>
        </p:grpSpPr>
        <p:pic>
          <p:nvPicPr>
            <p:cNvPr id="40" name="object 40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394447" y="5286756"/>
              <a:ext cx="68579" cy="144779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7491983" y="5408676"/>
              <a:ext cx="20320" cy="22860"/>
            </a:xfrm>
            <a:custGeom>
              <a:avLst/>
              <a:gdLst/>
              <a:ahLst/>
              <a:cxnLst/>
              <a:rect l="l" t="t" r="r" b="b"/>
              <a:pathLst>
                <a:path w="20320" h="22860">
                  <a:moveTo>
                    <a:pt x="15240" y="22860"/>
                  </a:moveTo>
                  <a:lnTo>
                    <a:pt x="10668" y="22860"/>
                  </a:lnTo>
                  <a:lnTo>
                    <a:pt x="3048" y="22860"/>
                  </a:lnTo>
                  <a:lnTo>
                    <a:pt x="0" y="16764"/>
                  </a:lnTo>
                  <a:lnTo>
                    <a:pt x="0" y="4572"/>
                  </a:lnTo>
                  <a:lnTo>
                    <a:pt x="3048" y="0"/>
                  </a:lnTo>
                  <a:lnTo>
                    <a:pt x="15240" y="0"/>
                  </a:lnTo>
                  <a:lnTo>
                    <a:pt x="19812" y="4572"/>
                  </a:lnTo>
                  <a:lnTo>
                    <a:pt x="19812" y="16764"/>
                  </a:lnTo>
                  <a:lnTo>
                    <a:pt x="15240" y="22860"/>
                  </a:lnTo>
                  <a:close/>
                </a:path>
              </a:pathLst>
            </a:custGeom>
            <a:solidFill>
              <a:srgbClr val="FDFD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" name="object 42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531607" y="5286755"/>
              <a:ext cx="211836" cy="144780"/>
            </a:xfrm>
            <a:prstGeom prst="rect">
              <a:avLst/>
            </a:prstGeom>
          </p:spPr>
        </p:pic>
      </p:grpSp>
      <p:grpSp>
        <p:nvGrpSpPr>
          <p:cNvPr id="43" name="object 43"/>
          <p:cNvGrpSpPr/>
          <p:nvPr/>
        </p:nvGrpSpPr>
        <p:grpSpPr>
          <a:xfrm>
            <a:off x="8254745" y="5205221"/>
            <a:ext cx="1010919" cy="573405"/>
            <a:chOff x="8254745" y="5205221"/>
            <a:chExt cx="1010919" cy="573405"/>
          </a:xfrm>
        </p:grpSpPr>
        <p:sp>
          <p:nvSpPr>
            <p:cNvPr id="44" name="object 44"/>
            <p:cNvSpPr/>
            <p:nvPr/>
          </p:nvSpPr>
          <p:spPr>
            <a:xfrm>
              <a:off x="8260079" y="5210555"/>
              <a:ext cx="1000125" cy="285115"/>
            </a:xfrm>
            <a:custGeom>
              <a:avLst/>
              <a:gdLst/>
              <a:ahLst/>
              <a:cxnLst/>
              <a:rect l="l" t="t" r="r" b="b"/>
              <a:pathLst>
                <a:path w="1000125" h="285114">
                  <a:moveTo>
                    <a:pt x="999743" y="284988"/>
                  </a:moveTo>
                  <a:lnTo>
                    <a:pt x="0" y="284988"/>
                  </a:lnTo>
                  <a:lnTo>
                    <a:pt x="0" y="0"/>
                  </a:lnTo>
                  <a:lnTo>
                    <a:pt x="999743" y="0"/>
                  </a:lnTo>
                  <a:lnTo>
                    <a:pt x="999743" y="284988"/>
                  </a:lnTo>
                  <a:close/>
                </a:path>
              </a:pathLst>
            </a:custGeom>
            <a:solidFill>
              <a:srgbClr val="9C34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8260079" y="5210555"/>
              <a:ext cx="1000125" cy="285115"/>
            </a:xfrm>
            <a:custGeom>
              <a:avLst/>
              <a:gdLst/>
              <a:ahLst/>
              <a:cxnLst/>
              <a:rect l="l" t="t" r="r" b="b"/>
              <a:pathLst>
                <a:path w="1000125" h="285114">
                  <a:moveTo>
                    <a:pt x="0" y="0"/>
                  </a:moveTo>
                  <a:lnTo>
                    <a:pt x="999743" y="0"/>
                  </a:lnTo>
                  <a:lnTo>
                    <a:pt x="999743" y="284988"/>
                  </a:lnTo>
                  <a:lnTo>
                    <a:pt x="0" y="284988"/>
                  </a:lnTo>
                  <a:lnTo>
                    <a:pt x="0" y="0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260079" y="5495544"/>
              <a:ext cx="1000125" cy="277495"/>
            </a:xfrm>
            <a:custGeom>
              <a:avLst/>
              <a:gdLst/>
              <a:ahLst/>
              <a:cxnLst/>
              <a:rect l="l" t="t" r="r" b="b"/>
              <a:pathLst>
                <a:path w="1000125" h="277495">
                  <a:moveTo>
                    <a:pt x="0" y="0"/>
                  </a:moveTo>
                  <a:lnTo>
                    <a:pt x="999743" y="0"/>
                  </a:lnTo>
                  <a:lnTo>
                    <a:pt x="999743" y="277367"/>
                  </a:lnTo>
                </a:path>
                <a:path w="1000125" h="277495">
                  <a:moveTo>
                    <a:pt x="0" y="277367"/>
                  </a:moveTo>
                  <a:lnTo>
                    <a:pt x="0" y="0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8453627" y="5594604"/>
              <a:ext cx="70103" cy="74675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8545067" y="5579364"/>
              <a:ext cx="33655" cy="104139"/>
            </a:xfrm>
            <a:custGeom>
              <a:avLst/>
              <a:gdLst/>
              <a:ahLst/>
              <a:cxnLst/>
              <a:rect l="l" t="t" r="r" b="b"/>
              <a:pathLst>
                <a:path w="33654" h="104139">
                  <a:moveTo>
                    <a:pt x="33528" y="103632"/>
                  </a:moveTo>
                  <a:lnTo>
                    <a:pt x="0" y="103632"/>
                  </a:lnTo>
                  <a:lnTo>
                    <a:pt x="0" y="100584"/>
                  </a:lnTo>
                  <a:lnTo>
                    <a:pt x="12192" y="99060"/>
                  </a:lnTo>
                  <a:lnTo>
                    <a:pt x="12192" y="10668"/>
                  </a:lnTo>
                  <a:lnTo>
                    <a:pt x="0" y="10668"/>
                  </a:lnTo>
                  <a:lnTo>
                    <a:pt x="19812" y="0"/>
                  </a:lnTo>
                  <a:lnTo>
                    <a:pt x="24384" y="0"/>
                  </a:lnTo>
                  <a:lnTo>
                    <a:pt x="24384" y="10668"/>
                  </a:lnTo>
                  <a:lnTo>
                    <a:pt x="1524" y="10668"/>
                  </a:lnTo>
                  <a:lnTo>
                    <a:pt x="0" y="13716"/>
                  </a:lnTo>
                  <a:lnTo>
                    <a:pt x="24384" y="13716"/>
                  </a:lnTo>
                  <a:lnTo>
                    <a:pt x="24384" y="100584"/>
                  </a:lnTo>
                  <a:lnTo>
                    <a:pt x="33528" y="100584"/>
                  </a:lnTo>
                  <a:lnTo>
                    <a:pt x="33528" y="103632"/>
                  </a:lnTo>
                  <a:close/>
                </a:path>
              </a:pathLst>
            </a:custGeom>
            <a:solidFill>
              <a:srgbClr val="08080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9" name="object 49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8601455" y="5579364"/>
              <a:ext cx="126492" cy="105156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8770619" y="5574792"/>
              <a:ext cx="304799" cy="141731"/>
            </a:xfrm>
            <a:prstGeom prst="rect">
              <a:avLst/>
            </a:prstGeom>
          </p:spPr>
        </p:pic>
      </p:grpSp>
      <p:pic>
        <p:nvPicPr>
          <p:cNvPr id="51" name="object 51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8628888" y="5286755"/>
            <a:ext cx="217931" cy="144780"/>
          </a:xfrm>
          <a:prstGeom prst="rect">
            <a:avLst/>
          </a:prstGeom>
        </p:spPr>
      </p:pic>
      <p:grpSp>
        <p:nvGrpSpPr>
          <p:cNvPr id="52" name="object 52"/>
          <p:cNvGrpSpPr/>
          <p:nvPr/>
        </p:nvGrpSpPr>
        <p:grpSpPr>
          <a:xfrm>
            <a:off x="718566" y="4059173"/>
            <a:ext cx="759460" cy="584200"/>
            <a:chOff x="718566" y="4059173"/>
            <a:chExt cx="759460" cy="584200"/>
          </a:xfrm>
        </p:grpSpPr>
        <p:sp>
          <p:nvSpPr>
            <p:cNvPr id="53" name="object 53"/>
            <p:cNvSpPr/>
            <p:nvPr/>
          </p:nvSpPr>
          <p:spPr>
            <a:xfrm>
              <a:off x="723900" y="4064507"/>
              <a:ext cx="748665" cy="573405"/>
            </a:xfrm>
            <a:custGeom>
              <a:avLst/>
              <a:gdLst/>
              <a:ahLst/>
              <a:cxnLst/>
              <a:rect l="l" t="t" r="r" b="b"/>
              <a:pathLst>
                <a:path w="748665" h="573404">
                  <a:moveTo>
                    <a:pt x="748283" y="573024"/>
                  </a:moveTo>
                  <a:lnTo>
                    <a:pt x="0" y="573024"/>
                  </a:lnTo>
                  <a:lnTo>
                    <a:pt x="0" y="0"/>
                  </a:lnTo>
                  <a:lnTo>
                    <a:pt x="748283" y="0"/>
                  </a:lnTo>
                  <a:lnTo>
                    <a:pt x="748283" y="573024"/>
                  </a:lnTo>
                  <a:close/>
                </a:path>
              </a:pathLst>
            </a:custGeom>
            <a:solidFill>
              <a:srgbClr val="BAD8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723900" y="4064507"/>
              <a:ext cx="748665" cy="573405"/>
            </a:xfrm>
            <a:custGeom>
              <a:avLst/>
              <a:gdLst/>
              <a:ahLst/>
              <a:cxnLst/>
              <a:rect l="l" t="t" r="r" b="b"/>
              <a:pathLst>
                <a:path w="748665" h="573404">
                  <a:moveTo>
                    <a:pt x="0" y="0"/>
                  </a:moveTo>
                  <a:lnTo>
                    <a:pt x="748283" y="0"/>
                  </a:lnTo>
                  <a:lnTo>
                    <a:pt x="748283" y="573024"/>
                  </a:lnTo>
                  <a:lnTo>
                    <a:pt x="0" y="573024"/>
                  </a:lnTo>
                  <a:lnTo>
                    <a:pt x="0" y="0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5" name="object 55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850392" y="4274819"/>
              <a:ext cx="486156" cy="143255"/>
            </a:xfrm>
            <a:prstGeom prst="rect">
              <a:avLst/>
            </a:prstGeom>
          </p:spPr>
        </p:pic>
      </p:grpSp>
      <p:grpSp>
        <p:nvGrpSpPr>
          <p:cNvPr id="56" name="object 56"/>
          <p:cNvGrpSpPr/>
          <p:nvPr/>
        </p:nvGrpSpPr>
        <p:grpSpPr>
          <a:xfrm>
            <a:off x="1971294" y="3201162"/>
            <a:ext cx="760730" cy="584200"/>
            <a:chOff x="1971294" y="3201162"/>
            <a:chExt cx="760730" cy="584200"/>
          </a:xfrm>
        </p:grpSpPr>
        <p:sp>
          <p:nvSpPr>
            <p:cNvPr id="57" name="object 57"/>
            <p:cNvSpPr/>
            <p:nvPr/>
          </p:nvSpPr>
          <p:spPr>
            <a:xfrm>
              <a:off x="1976628" y="3206496"/>
              <a:ext cx="749935" cy="573405"/>
            </a:xfrm>
            <a:custGeom>
              <a:avLst/>
              <a:gdLst/>
              <a:ahLst/>
              <a:cxnLst/>
              <a:rect l="l" t="t" r="r" b="b"/>
              <a:pathLst>
                <a:path w="749935" h="573404">
                  <a:moveTo>
                    <a:pt x="749807" y="573023"/>
                  </a:moveTo>
                  <a:lnTo>
                    <a:pt x="0" y="573023"/>
                  </a:lnTo>
                  <a:lnTo>
                    <a:pt x="0" y="0"/>
                  </a:lnTo>
                  <a:lnTo>
                    <a:pt x="749807" y="0"/>
                  </a:lnTo>
                  <a:lnTo>
                    <a:pt x="749807" y="573023"/>
                  </a:lnTo>
                  <a:close/>
                </a:path>
              </a:pathLst>
            </a:custGeom>
            <a:solidFill>
              <a:srgbClr val="425D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1976628" y="3206496"/>
              <a:ext cx="749935" cy="573405"/>
            </a:xfrm>
            <a:custGeom>
              <a:avLst/>
              <a:gdLst/>
              <a:ahLst/>
              <a:cxnLst/>
              <a:rect l="l" t="t" r="r" b="b"/>
              <a:pathLst>
                <a:path w="749935" h="573404">
                  <a:moveTo>
                    <a:pt x="0" y="0"/>
                  </a:moveTo>
                  <a:lnTo>
                    <a:pt x="749807" y="0"/>
                  </a:lnTo>
                  <a:lnTo>
                    <a:pt x="749807" y="573023"/>
                  </a:lnTo>
                  <a:lnTo>
                    <a:pt x="0" y="573023"/>
                  </a:lnTo>
                  <a:lnTo>
                    <a:pt x="0" y="0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9" name="object 59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2159508" y="3416808"/>
              <a:ext cx="385571" cy="143256"/>
            </a:xfrm>
            <a:prstGeom prst="rect">
              <a:avLst/>
            </a:prstGeom>
          </p:spPr>
        </p:pic>
      </p:grpSp>
      <p:grpSp>
        <p:nvGrpSpPr>
          <p:cNvPr id="60" name="object 60"/>
          <p:cNvGrpSpPr/>
          <p:nvPr/>
        </p:nvGrpSpPr>
        <p:grpSpPr>
          <a:xfrm>
            <a:off x="1971294" y="4059173"/>
            <a:ext cx="760730" cy="584200"/>
            <a:chOff x="1971294" y="4059173"/>
            <a:chExt cx="760730" cy="584200"/>
          </a:xfrm>
        </p:grpSpPr>
        <p:sp>
          <p:nvSpPr>
            <p:cNvPr id="61" name="object 61"/>
            <p:cNvSpPr/>
            <p:nvPr/>
          </p:nvSpPr>
          <p:spPr>
            <a:xfrm>
              <a:off x="1976628" y="4064507"/>
              <a:ext cx="749935" cy="573405"/>
            </a:xfrm>
            <a:custGeom>
              <a:avLst/>
              <a:gdLst/>
              <a:ahLst/>
              <a:cxnLst/>
              <a:rect l="l" t="t" r="r" b="b"/>
              <a:pathLst>
                <a:path w="749935" h="573404">
                  <a:moveTo>
                    <a:pt x="749807" y="573024"/>
                  </a:moveTo>
                  <a:lnTo>
                    <a:pt x="0" y="573024"/>
                  </a:lnTo>
                  <a:lnTo>
                    <a:pt x="0" y="0"/>
                  </a:lnTo>
                  <a:lnTo>
                    <a:pt x="749807" y="0"/>
                  </a:lnTo>
                  <a:lnTo>
                    <a:pt x="749807" y="573024"/>
                  </a:lnTo>
                  <a:close/>
                </a:path>
              </a:pathLst>
            </a:custGeom>
            <a:solidFill>
              <a:srgbClr val="BAD8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1976628" y="4064507"/>
              <a:ext cx="749935" cy="573405"/>
            </a:xfrm>
            <a:custGeom>
              <a:avLst/>
              <a:gdLst/>
              <a:ahLst/>
              <a:cxnLst/>
              <a:rect l="l" t="t" r="r" b="b"/>
              <a:pathLst>
                <a:path w="749935" h="573404">
                  <a:moveTo>
                    <a:pt x="0" y="0"/>
                  </a:moveTo>
                  <a:lnTo>
                    <a:pt x="749807" y="0"/>
                  </a:lnTo>
                  <a:lnTo>
                    <a:pt x="749807" y="573024"/>
                  </a:lnTo>
                  <a:lnTo>
                    <a:pt x="0" y="573024"/>
                  </a:lnTo>
                  <a:lnTo>
                    <a:pt x="0" y="0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3" name="object 63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2153412" y="4274819"/>
              <a:ext cx="387095" cy="143256"/>
            </a:xfrm>
            <a:prstGeom prst="rect">
              <a:avLst/>
            </a:prstGeom>
          </p:spPr>
        </p:pic>
      </p:grpSp>
      <p:grpSp>
        <p:nvGrpSpPr>
          <p:cNvPr id="64" name="object 64"/>
          <p:cNvGrpSpPr/>
          <p:nvPr/>
        </p:nvGrpSpPr>
        <p:grpSpPr>
          <a:xfrm>
            <a:off x="3114293" y="4059173"/>
            <a:ext cx="972819" cy="584200"/>
            <a:chOff x="3114293" y="4059173"/>
            <a:chExt cx="972819" cy="584200"/>
          </a:xfrm>
        </p:grpSpPr>
        <p:sp>
          <p:nvSpPr>
            <p:cNvPr id="65" name="object 65"/>
            <p:cNvSpPr/>
            <p:nvPr/>
          </p:nvSpPr>
          <p:spPr>
            <a:xfrm>
              <a:off x="3119627" y="4064507"/>
              <a:ext cx="962025" cy="573405"/>
            </a:xfrm>
            <a:custGeom>
              <a:avLst/>
              <a:gdLst/>
              <a:ahLst/>
              <a:cxnLst/>
              <a:rect l="l" t="t" r="r" b="b"/>
              <a:pathLst>
                <a:path w="962025" h="573404">
                  <a:moveTo>
                    <a:pt x="961644" y="573024"/>
                  </a:moveTo>
                  <a:lnTo>
                    <a:pt x="0" y="573024"/>
                  </a:lnTo>
                  <a:lnTo>
                    <a:pt x="0" y="0"/>
                  </a:lnTo>
                  <a:lnTo>
                    <a:pt x="961644" y="0"/>
                  </a:lnTo>
                  <a:lnTo>
                    <a:pt x="961644" y="573024"/>
                  </a:lnTo>
                  <a:close/>
                </a:path>
              </a:pathLst>
            </a:custGeom>
            <a:solidFill>
              <a:srgbClr val="BAD8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3119627" y="4064507"/>
              <a:ext cx="962025" cy="573405"/>
            </a:xfrm>
            <a:custGeom>
              <a:avLst/>
              <a:gdLst/>
              <a:ahLst/>
              <a:cxnLst/>
              <a:rect l="l" t="t" r="r" b="b"/>
              <a:pathLst>
                <a:path w="962025" h="573404">
                  <a:moveTo>
                    <a:pt x="0" y="0"/>
                  </a:moveTo>
                  <a:lnTo>
                    <a:pt x="961644" y="0"/>
                  </a:lnTo>
                  <a:lnTo>
                    <a:pt x="961644" y="573024"/>
                  </a:lnTo>
                  <a:lnTo>
                    <a:pt x="0" y="573024"/>
                  </a:lnTo>
                  <a:lnTo>
                    <a:pt x="0" y="0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3150108" y="4160519"/>
              <a:ext cx="899160" cy="393700"/>
            </a:xfrm>
            <a:custGeom>
              <a:avLst/>
              <a:gdLst/>
              <a:ahLst/>
              <a:cxnLst/>
              <a:rect l="l" t="t" r="r" b="b"/>
              <a:pathLst>
                <a:path w="899160" h="393700">
                  <a:moveTo>
                    <a:pt x="108204" y="108204"/>
                  </a:moveTo>
                  <a:lnTo>
                    <a:pt x="105156" y="106680"/>
                  </a:lnTo>
                  <a:lnTo>
                    <a:pt x="97028" y="119570"/>
                  </a:lnTo>
                  <a:lnTo>
                    <a:pt x="88201" y="128587"/>
                  </a:lnTo>
                  <a:lnTo>
                    <a:pt x="77927" y="133908"/>
                  </a:lnTo>
                  <a:lnTo>
                    <a:pt x="65532" y="135636"/>
                  </a:lnTo>
                  <a:lnTo>
                    <a:pt x="49618" y="132765"/>
                  </a:lnTo>
                  <a:lnTo>
                    <a:pt x="35433" y="122872"/>
                  </a:lnTo>
                  <a:lnTo>
                    <a:pt x="25234" y="104140"/>
                  </a:lnTo>
                  <a:lnTo>
                    <a:pt x="21336" y="74676"/>
                  </a:lnTo>
                  <a:lnTo>
                    <a:pt x="24333" y="45796"/>
                  </a:lnTo>
                  <a:lnTo>
                    <a:pt x="32766" y="25336"/>
                  </a:lnTo>
                  <a:lnTo>
                    <a:pt x="45758" y="13169"/>
                  </a:lnTo>
                  <a:lnTo>
                    <a:pt x="62484" y="9144"/>
                  </a:lnTo>
                  <a:lnTo>
                    <a:pt x="77050" y="11887"/>
                  </a:lnTo>
                  <a:lnTo>
                    <a:pt x="88773" y="19621"/>
                  </a:lnTo>
                  <a:lnTo>
                    <a:pt x="97624" y="31648"/>
                  </a:lnTo>
                  <a:lnTo>
                    <a:pt x="103632" y="47244"/>
                  </a:lnTo>
                  <a:lnTo>
                    <a:pt x="105156" y="47244"/>
                  </a:lnTo>
                  <a:lnTo>
                    <a:pt x="103632" y="0"/>
                  </a:lnTo>
                  <a:lnTo>
                    <a:pt x="99060" y="0"/>
                  </a:lnTo>
                  <a:lnTo>
                    <a:pt x="99060" y="4572"/>
                  </a:lnTo>
                  <a:lnTo>
                    <a:pt x="96012" y="10668"/>
                  </a:lnTo>
                  <a:lnTo>
                    <a:pt x="91440" y="10668"/>
                  </a:lnTo>
                  <a:lnTo>
                    <a:pt x="89916" y="9144"/>
                  </a:lnTo>
                  <a:lnTo>
                    <a:pt x="88392" y="9144"/>
                  </a:lnTo>
                  <a:lnTo>
                    <a:pt x="81546" y="5143"/>
                  </a:lnTo>
                  <a:lnTo>
                    <a:pt x="74866" y="2286"/>
                  </a:lnTo>
                  <a:lnTo>
                    <a:pt x="68453" y="571"/>
                  </a:lnTo>
                  <a:lnTo>
                    <a:pt x="62484" y="0"/>
                  </a:lnTo>
                  <a:lnTo>
                    <a:pt x="36639" y="5892"/>
                  </a:lnTo>
                  <a:lnTo>
                    <a:pt x="16954" y="21907"/>
                  </a:lnTo>
                  <a:lnTo>
                    <a:pt x="4394" y="45656"/>
                  </a:lnTo>
                  <a:lnTo>
                    <a:pt x="0" y="74676"/>
                  </a:lnTo>
                  <a:lnTo>
                    <a:pt x="4330" y="102108"/>
                  </a:lnTo>
                  <a:lnTo>
                    <a:pt x="16383" y="123825"/>
                  </a:lnTo>
                  <a:lnTo>
                    <a:pt x="34709" y="138112"/>
                  </a:lnTo>
                  <a:lnTo>
                    <a:pt x="57912" y="143256"/>
                  </a:lnTo>
                  <a:lnTo>
                    <a:pt x="74549" y="141211"/>
                  </a:lnTo>
                  <a:lnTo>
                    <a:pt x="88201" y="134874"/>
                  </a:lnTo>
                  <a:lnTo>
                    <a:pt x="99263" y="123977"/>
                  </a:lnTo>
                  <a:lnTo>
                    <a:pt x="108204" y="108204"/>
                  </a:lnTo>
                  <a:close/>
                </a:path>
                <a:path w="899160" h="393700">
                  <a:moveTo>
                    <a:pt x="239255" y="71628"/>
                  </a:moveTo>
                  <a:lnTo>
                    <a:pt x="237832" y="55562"/>
                  </a:lnTo>
                  <a:lnTo>
                    <a:pt x="233540" y="40195"/>
                  </a:lnTo>
                  <a:lnTo>
                    <a:pt x="226402" y="26847"/>
                  </a:lnTo>
                  <a:lnTo>
                    <a:pt x="219443" y="19837"/>
                  </a:lnTo>
                  <a:lnTo>
                    <a:pt x="219443" y="73152"/>
                  </a:lnTo>
                  <a:lnTo>
                    <a:pt x="216357" y="96824"/>
                  </a:lnTo>
                  <a:lnTo>
                    <a:pt x="207251" y="116205"/>
                  </a:lnTo>
                  <a:lnTo>
                    <a:pt x="192443" y="129311"/>
                  </a:lnTo>
                  <a:lnTo>
                    <a:pt x="172199" y="134112"/>
                  </a:lnTo>
                  <a:lnTo>
                    <a:pt x="160007" y="134112"/>
                  </a:lnTo>
                  <a:lnTo>
                    <a:pt x="152387" y="132588"/>
                  </a:lnTo>
                  <a:lnTo>
                    <a:pt x="152387" y="13716"/>
                  </a:lnTo>
                  <a:lnTo>
                    <a:pt x="164579" y="10668"/>
                  </a:lnTo>
                  <a:lnTo>
                    <a:pt x="172199" y="10668"/>
                  </a:lnTo>
                  <a:lnTo>
                    <a:pt x="192443" y="15506"/>
                  </a:lnTo>
                  <a:lnTo>
                    <a:pt x="207251" y="28765"/>
                  </a:lnTo>
                  <a:lnTo>
                    <a:pt x="216357" y="48602"/>
                  </a:lnTo>
                  <a:lnTo>
                    <a:pt x="219443" y="73152"/>
                  </a:lnTo>
                  <a:lnTo>
                    <a:pt x="219443" y="19837"/>
                  </a:lnTo>
                  <a:lnTo>
                    <a:pt x="177609" y="4762"/>
                  </a:lnTo>
                  <a:lnTo>
                    <a:pt x="164579" y="4572"/>
                  </a:lnTo>
                  <a:lnTo>
                    <a:pt x="118859" y="4572"/>
                  </a:lnTo>
                  <a:lnTo>
                    <a:pt x="118859" y="9144"/>
                  </a:lnTo>
                  <a:lnTo>
                    <a:pt x="128562" y="9906"/>
                  </a:lnTo>
                  <a:lnTo>
                    <a:pt x="133527" y="12954"/>
                  </a:lnTo>
                  <a:lnTo>
                    <a:pt x="135369" y="19431"/>
                  </a:lnTo>
                  <a:lnTo>
                    <a:pt x="135547" y="26847"/>
                  </a:lnTo>
                  <a:lnTo>
                    <a:pt x="135483" y="120967"/>
                  </a:lnTo>
                  <a:lnTo>
                    <a:pt x="135369" y="125831"/>
                  </a:lnTo>
                  <a:lnTo>
                    <a:pt x="133527" y="133350"/>
                  </a:lnTo>
                  <a:lnTo>
                    <a:pt x="128562" y="137452"/>
                  </a:lnTo>
                  <a:lnTo>
                    <a:pt x="118859" y="138684"/>
                  </a:lnTo>
                  <a:lnTo>
                    <a:pt x="118859" y="141732"/>
                  </a:lnTo>
                  <a:lnTo>
                    <a:pt x="175247" y="141732"/>
                  </a:lnTo>
                  <a:lnTo>
                    <a:pt x="203250" y="136144"/>
                  </a:lnTo>
                  <a:lnTo>
                    <a:pt x="205930" y="134112"/>
                  </a:lnTo>
                  <a:lnTo>
                    <a:pt x="223253" y="120967"/>
                  </a:lnTo>
                  <a:lnTo>
                    <a:pt x="235254" y="98666"/>
                  </a:lnTo>
                  <a:lnTo>
                    <a:pt x="239255" y="71628"/>
                  </a:lnTo>
                  <a:close/>
                </a:path>
                <a:path w="899160" h="393700">
                  <a:moveTo>
                    <a:pt x="403860" y="4572"/>
                  </a:moveTo>
                  <a:lnTo>
                    <a:pt x="371856" y="4572"/>
                  </a:lnTo>
                  <a:lnTo>
                    <a:pt x="327660" y="112776"/>
                  </a:lnTo>
                  <a:lnTo>
                    <a:pt x="293395" y="25908"/>
                  </a:lnTo>
                  <a:lnTo>
                    <a:pt x="284988" y="4572"/>
                  </a:lnTo>
                  <a:lnTo>
                    <a:pt x="249936" y="4572"/>
                  </a:lnTo>
                  <a:lnTo>
                    <a:pt x="249936" y="9144"/>
                  </a:lnTo>
                  <a:lnTo>
                    <a:pt x="258978" y="10121"/>
                  </a:lnTo>
                  <a:lnTo>
                    <a:pt x="264033" y="13525"/>
                  </a:lnTo>
                  <a:lnTo>
                    <a:pt x="266217" y="20078"/>
                  </a:lnTo>
                  <a:lnTo>
                    <a:pt x="266700" y="30480"/>
                  </a:lnTo>
                  <a:lnTo>
                    <a:pt x="266700" y="114300"/>
                  </a:lnTo>
                  <a:lnTo>
                    <a:pt x="266433" y="125831"/>
                  </a:lnTo>
                  <a:lnTo>
                    <a:pt x="264604" y="133350"/>
                  </a:lnTo>
                  <a:lnTo>
                    <a:pt x="259626" y="137452"/>
                  </a:lnTo>
                  <a:lnTo>
                    <a:pt x="249936" y="138684"/>
                  </a:lnTo>
                  <a:lnTo>
                    <a:pt x="249936" y="141732"/>
                  </a:lnTo>
                  <a:lnTo>
                    <a:pt x="292608" y="141732"/>
                  </a:lnTo>
                  <a:lnTo>
                    <a:pt x="292608" y="138684"/>
                  </a:lnTo>
                  <a:lnTo>
                    <a:pt x="282905" y="137452"/>
                  </a:lnTo>
                  <a:lnTo>
                    <a:pt x="277939" y="133350"/>
                  </a:lnTo>
                  <a:lnTo>
                    <a:pt x="276098" y="125831"/>
                  </a:lnTo>
                  <a:lnTo>
                    <a:pt x="275844" y="114300"/>
                  </a:lnTo>
                  <a:lnTo>
                    <a:pt x="275844" y="25908"/>
                  </a:lnTo>
                  <a:lnTo>
                    <a:pt x="321564" y="141732"/>
                  </a:lnTo>
                  <a:lnTo>
                    <a:pt x="323088" y="141732"/>
                  </a:lnTo>
                  <a:lnTo>
                    <a:pt x="334899" y="112776"/>
                  </a:lnTo>
                  <a:lnTo>
                    <a:pt x="370332" y="25908"/>
                  </a:lnTo>
                  <a:lnTo>
                    <a:pt x="370332" y="114300"/>
                  </a:lnTo>
                  <a:lnTo>
                    <a:pt x="370090" y="125831"/>
                  </a:lnTo>
                  <a:lnTo>
                    <a:pt x="368427" y="133350"/>
                  </a:lnTo>
                  <a:lnTo>
                    <a:pt x="363893" y="137452"/>
                  </a:lnTo>
                  <a:lnTo>
                    <a:pt x="355092" y="138684"/>
                  </a:lnTo>
                  <a:lnTo>
                    <a:pt x="355092" y="141732"/>
                  </a:lnTo>
                  <a:lnTo>
                    <a:pt x="403860" y="141732"/>
                  </a:lnTo>
                  <a:lnTo>
                    <a:pt x="403860" y="138684"/>
                  </a:lnTo>
                  <a:lnTo>
                    <a:pt x="394157" y="137452"/>
                  </a:lnTo>
                  <a:lnTo>
                    <a:pt x="389191" y="133350"/>
                  </a:lnTo>
                  <a:lnTo>
                    <a:pt x="387350" y="125831"/>
                  </a:lnTo>
                  <a:lnTo>
                    <a:pt x="387096" y="114300"/>
                  </a:lnTo>
                  <a:lnTo>
                    <a:pt x="387197" y="25908"/>
                  </a:lnTo>
                  <a:lnTo>
                    <a:pt x="387350" y="19431"/>
                  </a:lnTo>
                  <a:lnTo>
                    <a:pt x="389191" y="12954"/>
                  </a:lnTo>
                  <a:lnTo>
                    <a:pt x="394157" y="9906"/>
                  </a:lnTo>
                  <a:lnTo>
                    <a:pt x="403860" y="9144"/>
                  </a:lnTo>
                  <a:lnTo>
                    <a:pt x="403860" y="4572"/>
                  </a:lnTo>
                  <a:close/>
                </a:path>
                <a:path w="899160" h="393700">
                  <a:moveTo>
                    <a:pt x="408432" y="388620"/>
                  </a:moveTo>
                  <a:lnTo>
                    <a:pt x="398729" y="387413"/>
                  </a:lnTo>
                  <a:lnTo>
                    <a:pt x="393763" y="383476"/>
                  </a:lnTo>
                  <a:lnTo>
                    <a:pt x="391922" y="376415"/>
                  </a:lnTo>
                  <a:lnTo>
                    <a:pt x="391668" y="365760"/>
                  </a:lnTo>
                  <a:lnTo>
                    <a:pt x="391668" y="251460"/>
                  </a:lnTo>
                  <a:lnTo>
                    <a:pt x="388620" y="251460"/>
                  </a:lnTo>
                  <a:lnTo>
                    <a:pt x="359664" y="269748"/>
                  </a:lnTo>
                  <a:lnTo>
                    <a:pt x="361188" y="271272"/>
                  </a:lnTo>
                  <a:lnTo>
                    <a:pt x="362712" y="269748"/>
                  </a:lnTo>
                  <a:lnTo>
                    <a:pt x="374904" y="269748"/>
                  </a:lnTo>
                  <a:lnTo>
                    <a:pt x="376428" y="272796"/>
                  </a:lnTo>
                  <a:lnTo>
                    <a:pt x="376428" y="387096"/>
                  </a:lnTo>
                  <a:lnTo>
                    <a:pt x="374904" y="388620"/>
                  </a:lnTo>
                  <a:lnTo>
                    <a:pt x="361188" y="388620"/>
                  </a:lnTo>
                  <a:lnTo>
                    <a:pt x="361188" y="393192"/>
                  </a:lnTo>
                  <a:lnTo>
                    <a:pt x="408432" y="393192"/>
                  </a:lnTo>
                  <a:lnTo>
                    <a:pt x="408432" y="388620"/>
                  </a:lnTo>
                  <a:close/>
                </a:path>
                <a:path w="899160" h="393700">
                  <a:moveTo>
                    <a:pt x="537959" y="138696"/>
                  </a:moveTo>
                  <a:lnTo>
                    <a:pt x="509955" y="94500"/>
                  </a:lnTo>
                  <a:lnTo>
                    <a:pt x="507733" y="88404"/>
                  </a:lnTo>
                  <a:lnTo>
                    <a:pt x="489191" y="37592"/>
                  </a:lnTo>
                  <a:lnTo>
                    <a:pt x="489191" y="88404"/>
                  </a:lnTo>
                  <a:lnTo>
                    <a:pt x="448043" y="88404"/>
                  </a:lnTo>
                  <a:lnTo>
                    <a:pt x="469379" y="32016"/>
                  </a:lnTo>
                  <a:lnTo>
                    <a:pt x="489191" y="88404"/>
                  </a:lnTo>
                  <a:lnTo>
                    <a:pt x="489191" y="37592"/>
                  </a:lnTo>
                  <a:lnTo>
                    <a:pt x="487159" y="32016"/>
                  </a:lnTo>
                  <a:lnTo>
                    <a:pt x="475475" y="12"/>
                  </a:lnTo>
                  <a:lnTo>
                    <a:pt x="472427" y="12"/>
                  </a:lnTo>
                  <a:lnTo>
                    <a:pt x="429755" y="115836"/>
                  </a:lnTo>
                  <a:lnTo>
                    <a:pt x="426262" y="126047"/>
                  </a:lnTo>
                  <a:lnTo>
                    <a:pt x="422325" y="132410"/>
                  </a:lnTo>
                  <a:lnTo>
                    <a:pt x="417550" y="136194"/>
                  </a:lnTo>
                  <a:lnTo>
                    <a:pt x="411467" y="138696"/>
                  </a:lnTo>
                  <a:lnTo>
                    <a:pt x="411467" y="141744"/>
                  </a:lnTo>
                  <a:lnTo>
                    <a:pt x="448043" y="141744"/>
                  </a:lnTo>
                  <a:lnTo>
                    <a:pt x="448043" y="138696"/>
                  </a:lnTo>
                  <a:lnTo>
                    <a:pt x="441947" y="138696"/>
                  </a:lnTo>
                  <a:lnTo>
                    <a:pt x="434327" y="135648"/>
                  </a:lnTo>
                  <a:lnTo>
                    <a:pt x="434327" y="124980"/>
                  </a:lnTo>
                  <a:lnTo>
                    <a:pt x="437375" y="118884"/>
                  </a:lnTo>
                  <a:lnTo>
                    <a:pt x="438899" y="114312"/>
                  </a:lnTo>
                  <a:lnTo>
                    <a:pt x="446519" y="94500"/>
                  </a:lnTo>
                  <a:lnTo>
                    <a:pt x="493763" y="94500"/>
                  </a:lnTo>
                  <a:lnTo>
                    <a:pt x="498335" y="112788"/>
                  </a:lnTo>
                  <a:lnTo>
                    <a:pt x="499859" y="115836"/>
                  </a:lnTo>
                  <a:lnTo>
                    <a:pt x="502907" y="124980"/>
                  </a:lnTo>
                  <a:lnTo>
                    <a:pt x="502907" y="135648"/>
                  </a:lnTo>
                  <a:lnTo>
                    <a:pt x="498335" y="138696"/>
                  </a:lnTo>
                  <a:lnTo>
                    <a:pt x="492239" y="138696"/>
                  </a:lnTo>
                  <a:lnTo>
                    <a:pt x="492239" y="141744"/>
                  </a:lnTo>
                  <a:lnTo>
                    <a:pt x="537959" y="141744"/>
                  </a:lnTo>
                  <a:lnTo>
                    <a:pt x="537959" y="138696"/>
                  </a:lnTo>
                  <a:close/>
                </a:path>
                <a:path w="899160" h="393700">
                  <a:moveTo>
                    <a:pt x="624840" y="114300"/>
                  </a:moveTo>
                  <a:lnTo>
                    <a:pt x="621792" y="114300"/>
                  </a:lnTo>
                  <a:lnTo>
                    <a:pt x="617220" y="126492"/>
                  </a:lnTo>
                  <a:lnTo>
                    <a:pt x="563880" y="126492"/>
                  </a:lnTo>
                  <a:lnTo>
                    <a:pt x="591312" y="92964"/>
                  </a:lnTo>
                  <a:lnTo>
                    <a:pt x="614883" y="53111"/>
                  </a:lnTo>
                  <a:lnTo>
                    <a:pt x="617220" y="38100"/>
                  </a:lnTo>
                  <a:lnTo>
                    <a:pt x="614311" y="23152"/>
                  </a:lnTo>
                  <a:lnTo>
                    <a:pt x="606552" y="11049"/>
                  </a:lnTo>
                  <a:lnTo>
                    <a:pt x="595350" y="2959"/>
                  </a:lnTo>
                  <a:lnTo>
                    <a:pt x="582168" y="0"/>
                  </a:lnTo>
                  <a:lnTo>
                    <a:pt x="568998" y="3200"/>
                  </a:lnTo>
                  <a:lnTo>
                    <a:pt x="559117" y="11811"/>
                  </a:lnTo>
                  <a:lnTo>
                    <a:pt x="552373" y="24434"/>
                  </a:lnTo>
                  <a:lnTo>
                    <a:pt x="548640" y="39624"/>
                  </a:lnTo>
                  <a:lnTo>
                    <a:pt x="551688" y="39624"/>
                  </a:lnTo>
                  <a:lnTo>
                    <a:pt x="555320" y="30276"/>
                  </a:lnTo>
                  <a:lnTo>
                    <a:pt x="561403" y="23050"/>
                  </a:lnTo>
                  <a:lnTo>
                    <a:pt x="569468" y="18415"/>
                  </a:lnTo>
                  <a:lnTo>
                    <a:pt x="579120" y="16764"/>
                  </a:lnTo>
                  <a:lnTo>
                    <a:pt x="588238" y="19151"/>
                  </a:lnTo>
                  <a:lnTo>
                    <a:pt x="594931" y="25527"/>
                  </a:lnTo>
                  <a:lnTo>
                    <a:pt x="599046" y="34772"/>
                  </a:lnTo>
                  <a:lnTo>
                    <a:pt x="600456" y="45720"/>
                  </a:lnTo>
                  <a:lnTo>
                    <a:pt x="598284" y="62395"/>
                  </a:lnTo>
                  <a:lnTo>
                    <a:pt x="589978" y="80772"/>
                  </a:lnTo>
                  <a:lnTo>
                    <a:pt x="572808" y="104876"/>
                  </a:lnTo>
                  <a:lnTo>
                    <a:pt x="544068" y="138684"/>
                  </a:lnTo>
                  <a:lnTo>
                    <a:pt x="544068" y="141732"/>
                  </a:lnTo>
                  <a:lnTo>
                    <a:pt x="617220" y="141732"/>
                  </a:lnTo>
                  <a:lnTo>
                    <a:pt x="624840" y="114300"/>
                  </a:lnTo>
                  <a:close/>
                </a:path>
                <a:path w="899160" h="393700">
                  <a:moveTo>
                    <a:pt x="717804" y="73152"/>
                  </a:moveTo>
                  <a:lnTo>
                    <a:pt x="713968" y="40513"/>
                  </a:lnTo>
                  <a:lnTo>
                    <a:pt x="704278" y="17716"/>
                  </a:lnTo>
                  <a:lnTo>
                    <a:pt x="697992" y="11188"/>
                  </a:lnTo>
                  <a:lnTo>
                    <a:pt x="697992" y="65532"/>
                  </a:lnTo>
                  <a:lnTo>
                    <a:pt x="696823" y="96901"/>
                  </a:lnTo>
                  <a:lnTo>
                    <a:pt x="693229" y="119824"/>
                  </a:lnTo>
                  <a:lnTo>
                    <a:pt x="687057" y="133908"/>
                  </a:lnTo>
                  <a:lnTo>
                    <a:pt x="678180" y="138684"/>
                  </a:lnTo>
                  <a:lnTo>
                    <a:pt x="666889" y="131546"/>
                  </a:lnTo>
                  <a:lnTo>
                    <a:pt x="659892" y="114681"/>
                  </a:lnTo>
                  <a:lnTo>
                    <a:pt x="656310" y="94970"/>
                  </a:lnTo>
                  <a:lnTo>
                    <a:pt x="655320" y="79248"/>
                  </a:lnTo>
                  <a:lnTo>
                    <a:pt x="656958" y="47891"/>
                  </a:lnTo>
                  <a:lnTo>
                    <a:pt x="661606" y="24955"/>
                  </a:lnTo>
                  <a:lnTo>
                    <a:pt x="668820" y="10883"/>
                  </a:lnTo>
                  <a:lnTo>
                    <a:pt x="678180" y="6096"/>
                  </a:lnTo>
                  <a:lnTo>
                    <a:pt x="688987" y="13246"/>
                  </a:lnTo>
                  <a:lnTo>
                    <a:pt x="694944" y="30099"/>
                  </a:lnTo>
                  <a:lnTo>
                    <a:pt x="697458" y="49822"/>
                  </a:lnTo>
                  <a:lnTo>
                    <a:pt x="697992" y="65532"/>
                  </a:lnTo>
                  <a:lnTo>
                    <a:pt x="697992" y="11188"/>
                  </a:lnTo>
                  <a:lnTo>
                    <a:pt x="693102" y="6096"/>
                  </a:lnTo>
                  <a:lnTo>
                    <a:pt x="691438" y="4368"/>
                  </a:lnTo>
                  <a:lnTo>
                    <a:pt x="678180" y="0"/>
                  </a:lnTo>
                  <a:lnTo>
                    <a:pt x="664908" y="4368"/>
                  </a:lnTo>
                  <a:lnTo>
                    <a:pt x="652081" y="17716"/>
                  </a:lnTo>
                  <a:lnTo>
                    <a:pt x="642378" y="40513"/>
                  </a:lnTo>
                  <a:lnTo>
                    <a:pt x="638556" y="73152"/>
                  </a:lnTo>
                  <a:lnTo>
                    <a:pt x="642378" y="104686"/>
                  </a:lnTo>
                  <a:lnTo>
                    <a:pt x="652081" y="126492"/>
                  </a:lnTo>
                  <a:lnTo>
                    <a:pt x="664908" y="139166"/>
                  </a:lnTo>
                  <a:lnTo>
                    <a:pt x="678180" y="143256"/>
                  </a:lnTo>
                  <a:lnTo>
                    <a:pt x="691438" y="139166"/>
                  </a:lnTo>
                  <a:lnTo>
                    <a:pt x="691921" y="138684"/>
                  </a:lnTo>
                  <a:lnTo>
                    <a:pt x="704278" y="126492"/>
                  </a:lnTo>
                  <a:lnTo>
                    <a:pt x="713968" y="104686"/>
                  </a:lnTo>
                  <a:lnTo>
                    <a:pt x="717804" y="73152"/>
                  </a:lnTo>
                  <a:close/>
                </a:path>
                <a:path w="899160" h="393700">
                  <a:moveTo>
                    <a:pt x="807707" y="73152"/>
                  </a:moveTo>
                  <a:lnTo>
                    <a:pt x="804087" y="40513"/>
                  </a:lnTo>
                  <a:lnTo>
                    <a:pt x="794753" y="17716"/>
                  </a:lnTo>
                  <a:lnTo>
                    <a:pt x="790943" y="13728"/>
                  </a:lnTo>
                  <a:lnTo>
                    <a:pt x="790943" y="65532"/>
                  </a:lnTo>
                  <a:lnTo>
                    <a:pt x="789305" y="96901"/>
                  </a:lnTo>
                  <a:lnTo>
                    <a:pt x="784656" y="119824"/>
                  </a:lnTo>
                  <a:lnTo>
                    <a:pt x="777443" y="133908"/>
                  </a:lnTo>
                  <a:lnTo>
                    <a:pt x="768083" y="138684"/>
                  </a:lnTo>
                  <a:lnTo>
                    <a:pt x="757275" y="131546"/>
                  </a:lnTo>
                  <a:lnTo>
                    <a:pt x="751319" y="114681"/>
                  </a:lnTo>
                  <a:lnTo>
                    <a:pt x="748804" y="94970"/>
                  </a:lnTo>
                  <a:lnTo>
                    <a:pt x="748271" y="79248"/>
                  </a:lnTo>
                  <a:lnTo>
                    <a:pt x="749439" y="47891"/>
                  </a:lnTo>
                  <a:lnTo>
                    <a:pt x="753033" y="24955"/>
                  </a:lnTo>
                  <a:lnTo>
                    <a:pt x="759206" y="10883"/>
                  </a:lnTo>
                  <a:lnTo>
                    <a:pt x="768083" y="6096"/>
                  </a:lnTo>
                  <a:lnTo>
                    <a:pt x="780656" y="13246"/>
                  </a:lnTo>
                  <a:lnTo>
                    <a:pt x="787514" y="30099"/>
                  </a:lnTo>
                  <a:lnTo>
                    <a:pt x="790371" y="49822"/>
                  </a:lnTo>
                  <a:lnTo>
                    <a:pt x="790943" y="65532"/>
                  </a:lnTo>
                  <a:lnTo>
                    <a:pt x="790943" y="13728"/>
                  </a:lnTo>
                  <a:lnTo>
                    <a:pt x="783653" y="6096"/>
                  </a:lnTo>
                  <a:lnTo>
                    <a:pt x="781989" y="4368"/>
                  </a:lnTo>
                  <a:lnTo>
                    <a:pt x="768083" y="0"/>
                  </a:lnTo>
                  <a:lnTo>
                    <a:pt x="755065" y="4368"/>
                  </a:lnTo>
                  <a:lnTo>
                    <a:pt x="742746" y="17716"/>
                  </a:lnTo>
                  <a:lnTo>
                    <a:pt x="733590" y="40513"/>
                  </a:lnTo>
                  <a:lnTo>
                    <a:pt x="729983" y="73152"/>
                  </a:lnTo>
                  <a:lnTo>
                    <a:pt x="733590" y="104686"/>
                  </a:lnTo>
                  <a:lnTo>
                    <a:pt x="742746" y="126492"/>
                  </a:lnTo>
                  <a:lnTo>
                    <a:pt x="755065" y="139166"/>
                  </a:lnTo>
                  <a:lnTo>
                    <a:pt x="768083" y="143256"/>
                  </a:lnTo>
                  <a:lnTo>
                    <a:pt x="781989" y="139166"/>
                  </a:lnTo>
                  <a:lnTo>
                    <a:pt x="782472" y="138684"/>
                  </a:lnTo>
                  <a:lnTo>
                    <a:pt x="794753" y="126492"/>
                  </a:lnTo>
                  <a:lnTo>
                    <a:pt x="804087" y="104686"/>
                  </a:lnTo>
                  <a:lnTo>
                    <a:pt x="807707" y="73152"/>
                  </a:lnTo>
                  <a:close/>
                </a:path>
                <a:path w="899160" h="393700">
                  <a:moveTo>
                    <a:pt x="899147" y="73152"/>
                  </a:moveTo>
                  <a:lnTo>
                    <a:pt x="895337" y="40513"/>
                  </a:lnTo>
                  <a:lnTo>
                    <a:pt x="885812" y="17716"/>
                  </a:lnTo>
                  <a:lnTo>
                    <a:pt x="882383" y="14020"/>
                  </a:lnTo>
                  <a:lnTo>
                    <a:pt x="882383" y="65532"/>
                  </a:lnTo>
                  <a:lnTo>
                    <a:pt x="880986" y="96901"/>
                  </a:lnTo>
                  <a:lnTo>
                    <a:pt x="876858" y="119824"/>
                  </a:lnTo>
                  <a:lnTo>
                    <a:pt x="870178" y="133908"/>
                  </a:lnTo>
                  <a:lnTo>
                    <a:pt x="861047" y="138684"/>
                  </a:lnTo>
                  <a:lnTo>
                    <a:pt x="849363" y="131546"/>
                  </a:lnTo>
                  <a:lnTo>
                    <a:pt x="842949" y="114681"/>
                  </a:lnTo>
                  <a:lnTo>
                    <a:pt x="840270" y="94970"/>
                  </a:lnTo>
                  <a:lnTo>
                    <a:pt x="839711" y="79248"/>
                  </a:lnTo>
                  <a:lnTo>
                    <a:pt x="840905" y="47891"/>
                  </a:lnTo>
                  <a:lnTo>
                    <a:pt x="844664" y="24955"/>
                  </a:lnTo>
                  <a:lnTo>
                    <a:pt x="851293" y="10883"/>
                  </a:lnTo>
                  <a:lnTo>
                    <a:pt x="861047" y="6096"/>
                  </a:lnTo>
                  <a:lnTo>
                    <a:pt x="872096" y="13246"/>
                  </a:lnTo>
                  <a:lnTo>
                    <a:pt x="878573" y="30099"/>
                  </a:lnTo>
                  <a:lnTo>
                    <a:pt x="881621" y="49822"/>
                  </a:lnTo>
                  <a:lnTo>
                    <a:pt x="882383" y="65532"/>
                  </a:lnTo>
                  <a:lnTo>
                    <a:pt x="882383" y="14020"/>
                  </a:lnTo>
                  <a:lnTo>
                    <a:pt x="875042" y="6096"/>
                  </a:lnTo>
                  <a:lnTo>
                    <a:pt x="873429" y="4368"/>
                  </a:lnTo>
                  <a:lnTo>
                    <a:pt x="861047" y="0"/>
                  </a:lnTo>
                  <a:lnTo>
                    <a:pt x="847788" y="4368"/>
                  </a:lnTo>
                  <a:lnTo>
                    <a:pt x="834948" y="17716"/>
                  </a:lnTo>
                  <a:lnTo>
                    <a:pt x="825258" y="40513"/>
                  </a:lnTo>
                  <a:lnTo>
                    <a:pt x="821423" y="73152"/>
                  </a:lnTo>
                  <a:lnTo>
                    <a:pt x="825258" y="104686"/>
                  </a:lnTo>
                  <a:lnTo>
                    <a:pt x="834948" y="126492"/>
                  </a:lnTo>
                  <a:lnTo>
                    <a:pt x="847788" y="139166"/>
                  </a:lnTo>
                  <a:lnTo>
                    <a:pt x="861047" y="143256"/>
                  </a:lnTo>
                  <a:lnTo>
                    <a:pt x="873429" y="139166"/>
                  </a:lnTo>
                  <a:lnTo>
                    <a:pt x="873899" y="138684"/>
                  </a:lnTo>
                  <a:lnTo>
                    <a:pt x="885812" y="126492"/>
                  </a:lnTo>
                  <a:lnTo>
                    <a:pt x="895337" y="104686"/>
                  </a:lnTo>
                  <a:lnTo>
                    <a:pt x="899147" y="73152"/>
                  </a:lnTo>
                  <a:close/>
                </a:path>
              </a:pathLst>
            </a:custGeom>
            <a:solidFill>
              <a:srgbClr val="08080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8" name="object 68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3581399" y="4416551"/>
              <a:ext cx="126492" cy="137160"/>
            </a:xfrm>
            <a:prstGeom prst="rect">
              <a:avLst/>
            </a:prstGeom>
          </p:spPr>
        </p:pic>
      </p:grpSp>
      <p:grpSp>
        <p:nvGrpSpPr>
          <p:cNvPr id="69" name="object 69"/>
          <p:cNvGrpSpPr/>
          <p:nvPr/>
        </p:nvGrpSpPr>
        <p:grpSpPr>
          <a:xfrm>
            <a:off x="4402073" y="4059173"/>
            <a:ext cx="883919" cy="584200"/>
            <a:chOff x="4402073" y="4059173"/>
            <a:chExt cx="883919" cy="584200"/>
          </a:xfrm>
        </p:grpSpPr>
        <p:sp>
          <p:nvSpPr>
            <p:cNvPr id="70" name="object 70"/>
            <p:cNvSpPr/>
            <p:nvPr/>
          </p:nvSpPr>
          <p:spPr>
            <a:xfrm>
              <a:off x="4407407" y="4064507"/>
              <a:ext cx="873760" cy="573405"/>
            </a:xfrm>
            <a:custGeom>
              <a:avLst/>
              <a:gdLst/>
              <a:ahLst/>
              <a:cxnLst/>
              <a:rect l="l" t="t" r="r" b="b"/>
              <a:pathLst>
                <a:path w="873760" h="573404">
                  <a:moveTo>
                    <a:pt x="873252" y="573024"/>
                  </a:moveTo>
                  <a:lnTo>
                    <a:pt x="0" y="573024"/>
                  </a:lnTo>
                  <a:lnTo>
                    <a:pt x="0" y="0"/>
                  </a:lnTo>
                  <a:lnTo>
                    <a:pt x="873252" y="0"/>
                  </a:lnTo>
                  <a:lnTo>
                    <a:pt x="873252" y="573024"/>
                  </a:lnTo>
                  <a:close/>
                </a:path>
              </a:pathLst>
            </a:custGeom>
            <a:solidFill>
              <a:srgbClr val="BAD8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4407407" y="4064507"/>
              <a:ext cx="873760" cy="573405"/>
            </a:xfrm>
            <a:custGeom>
              <a:avLst/>
              <a:gdLst/>
              <a:ahLst/>
              <a:cxnLst/>
              <a:rect l="l" t="t" r="r" b="b"/>
              <a:pathLst>
                <a:path w="873760" h="573404">
                  <a:moveTo>
                    <a:pt x="0" y="0"/>
                  </a:moveTo>
                  <a:lnTo>
                    <a:pt x="873252" y="0"/>
                  </a:lnTo>
                  <a:lnTo>
                    <a:pt x="873252" y="573024"/>
                  </a:lnTo>
                  <a:lnTo>
                    <a:pt x="0" y="573024"/>
                  </a:lnTo>
                  <a:lnTo>
                    <a:pt x="0" y="0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4498847" y="4160519"/>
              <a:ext cx="45720" cy="142240"/>
            </a:xfrm>
            <a:custGeom>
              <a:avLst/>
              <a:gdLst/>
              <a:ahLst/>
              <a:cxnLst/>
              <a:rect l="l" t="t" r="r" b="b"/>
              <a:pathLst>
                <a:path w="45720" h="142239">
                  <a:moveTo>
                    <a:pt x="45719" y="141731"/>
                  </a:moveTo>
                  <a:lnTo>
                    <a:pt x="1524" y="141731"/>
                  </a:lnTo>
                  <a:lnTo>
                    <a:pt x="1524" y="138683"/>
                  </a:lnTo>
                  <a:lnTo>
                    <a:pt x="15240" y="138683"/>
                  </a:lnTo>
                  <a:lnTo>
                    <a:pt x="16764" y="135635"/>
                  </a:lnTo>
                  <a:lnTo>
                    <a:pt x="16764" y="22859"/>
                  </a:lnTo>
                  <a:lnTo>
                    <a:pt x="15240" y="18287"/>
                  </a:lnTo>
                  <a:lnTo>
                    <a:pt x="3048" y="18287"/>
                  </a:lnTo>
                  <a:lnTo>
                    <a:pt x="0" y="19811"/>
                  </a:lnTo>
                  <a:lnTo>
                    <a:pt x="0" y="18287"/>
                  </a:lnTo>
                  <a:lnTo>
                    <a:pt x="28956" y="0"/>
                  </a:lnTo>
                  <a:lnTo>
                    <a:pt x="32004" y="0"/>
                  </a:lnTo>
                  <a:lnTo>
                    <a:pt x="32004" y="114299"/>
                  </a:lnTo>
                  <a:lnTo>
                    <a:pt x="32218" y="125825"/>
                  </a:lnTo>
                  <a:lnTo>
                    <a:pt x="33718" y="133349"/>
                  </a:lnTo>
                  <a:lnTo>
                    <a:pt x="37790" y="137445"/>
                  </a:lnTo>
                  <a:lnTo>
                    <a:pt x="45719" y="138683"/>
                  </a:lnTo>
                  <a:lnTo>
                    <a:pt x="45719" y="141731"/>
                  </a:lnTo>
                  <a:close/>
                </a:path>
              </a:pathLst>
            </a:custGeom>
            <a:solidFill>
              <a:srgbClr val="08080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4568951" y="4172711"/>
              <a:ext cx="106680" cy="123825"/>
            </a:xfrm>
            <a:custGeom>
              <a:avLst/>
              <a:gdLst/>
              <a:ahLst/>
              <a:cxnLst/>
              <a:rect l="l" t="t" r="r" b="b"/>
              <a:pathLst>
                <a:path w="106679" h="123825">
                  <a:moveTo>
                    <a:pt x="99059" y="123443"/>
                  </a:moveTo>
                  <a:lnTo>
                    <a:pt x="53339" y="68579"/>
                  </a:lnTo>
                  <a:lnTo>
                    <a:pt x="6095" y="123443"/>
                  </a:lnTo>
                  <a:lnTo>
                    <a:pt x="0" y="115823"/>
                  </a:lnTo>
                  <a:lnTo>
                    <a:pt x="47243" y="62483"/>
                  </a:lnTo>
                  <a:lnTo>
                    <a:pt x="0" y="7619"/>
                  </a:lnTo>
                  <a:lnTo>
                    <a:pt x="6095" y="0"/>
                  </a:lnTo>
                  <a:lnTo>
                    <a:pt x="53339" y="54863"/>
                  </a:lnTo>
                  <a:lnTo>
                    <a:pt x="99059" y="0"/>
                  </a:lnTo>
                  <a:lnTo>
                    <a:pt x="106679" y="7619"/>
                  </a:lnTo>
                  <a:lnTo>
                    <a:pt x="57911" y="62483"/>
                  </a:lnTo>
                  <a:lnTo>
                    <a:pt x="106679" y="115823"/>
                  </a:lnTo>
                  <a:lnTo>
                    <a:pt x="99059" y="12344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4680204" y="4160519"/>
              <a:ext cx="532130" cy="143510"/>
            </a:xfrm>
            <a:custGeom>
              <a:avLst/>
              <a:gdLst/>
              <a:ahLst/>
              <a:cxnLst/>
              <a:rect l="l" t="t" r="r" b="b"/>
              <a:pathLst>
                <a:path w="532129" h="143510">
                  <a:moveTo>
                    <a:pt x="103632" y="106692"/>
                  </a:moveTo>
                  <a:lnTo>
                    <a:pt x="99060" y="106692"/>
                  </a:lnTo>
                  <a:lnTo>
                    <a:pt x="92583" y="119329"/>
                  </a:lnTo>
                  <a:lnTo>
                    <a:pt x="86106" y="127838"/>
                  </a:lnTo>
                  <a:lnTo>
                    <a:pt x="78486" y="132613"/>
                  </a:lnTo>
                  <a:lnTo>
                    <a:pt x="68580" y="134124"/>
                  </a:lnTo>
                  <a:lnTo>
                    <a:pt x="36576" y="134124"/>
                  </a:lnTo>
                  <a:lnTo>
                    <a:pt x="33528" y="132600"/>
                  </a:lnTo>
                  <a:lnTo>
                    <a:pt x="33528" y="73164"/>
                  </a:lnTo>
                  <a:lnTo>
                    <a:pt x="57912" y="73164"/>
                  </a:lnTo>
                  <a:lnTo>
                    <a:pt x="66814" y="73685"/>
                  </a:lnTo>
                  <a:lnTo>
                    <a:pt x="73152" y="76212"/>
                  </a:lnTo>
                  <a:lnTo>
                    <a:pt x="77190" y="82156"/>
                  </a:lnTo>
                  <a:lnTo>
                    <a:pt x="79248" y="92976"/>
                  </a:lnTo>
                  <a:lnTo>
                    <a:pt x="82296" y="92976"/>
                  </a:lnTo>
                  <a:lnTo>
                    <a:pt x="82296" y="45732"/>
                  </a:lnTo>
                  <a:lnTo>
                    <a:pt x="79248" y="45732"/>
                  </a:lnTo>
                  <a:lnTo>
                    <a:pt x="77190" y="56540"/>
                  </a:lnTo>
                  <a:lnTo>
                    <a:pt x="73152" y="62496"/>
                  </a:lnTo>
                  <a:lnTo>
                    <a:pt x="66814" y="65011"/>
                  </a:lnTo>
                  <a:lnTo>
                    <a:pt x="57912" y="65544"/>
                  </a:lnTo>
                  <a:lnTo>
                    <a:pt x="33528" y="65544"/>
                  </a:lnTo>
                  <a:lnTo>
                    <a:pt x="33528" y="10680"/>
                  </a:lnTo>
                  <a:lnTo>
                    <a:pt x="64008" y="10680"/>
                  </a:lnTo>
                  <a:lnTo>
                    <a:pt x="74485" y="11252"/>
                  </a:lnTo>
                  <a:lnTo>
                    <a:pt x="81534" y="14109"/>
                  </a:lnTo>
                  <a:lnTo>
                    <a:pt x="86296" y="20967"/>
                  </a:lnTo>
                  <a:lnTo>
                    <a:pt x="89916" y="33540"/>
                  </a:lnTo>
                  <a:lnTo>
                    <a:pt x="92964" y="33540"/>
                  </a:lnTo>
                  <a:lnTo>
                    <a:pt x="91440" y="4584"/>
                  </a:lnTo>
                  <a:lnTo>
                    <a:pt x="0" y="4584"/>
                  </a:lnTo>
                  <a:lnTo>
                    <a:pt x="0" y="9156"/>
                  </a:lnTo>
                  <a:lnTo>
                    <a:pt x="9690" y="9918"/>
                  </a:lnTo>
                  <a:lnTo>
                    <a:pt x="14668" y="12966"/>
                  </a:lnTo>
                  <a:lnTo>
                    <a:pt x="16497" y="19443"/>
                  </a:lnTo>
                  <a:lnTo>
                    <a:pt x="16764" y="30492"/>
                  </a:lnTo>
                  <a:lnTo>
                    <a:pt x="16764" y="114312"/>
                  </a:lnTo>
                  <a:lnTo>
                    <a:pt x="16497" y="125831"/>
                  </a:lnTo>
                  <a:lnTo>
                    <a:pt x="14668" y="133362"/>
                  </a:lnTo>
                  <a:lnTo>
                    <a:pt x="9690" y="137452"/>
                  </a:lnTo>
                  <a:lnTo>
                    <a:pt x="0" y="138696"/>
                  </a:lnTo>
                  <a:lnTo>
                    <a:pt x="0" y="141744"/>
                  </a:lnTo>
                  <a:lnTo>
                    <a:pt x="92964" y="141744"/>
                  </a:lnTo>
                  <a:lnTo>
                    <a:pt x="103632" y="106692"/>
                  </a:lnTo>
                  <a:close/>
                </a:path>
                <a:path w="532129" h="143510">
                  <a:moveTo>
                    <a:pt x="236207" y="4572"/>
                  </a:moveTo>
                  <a:lnTo>
                    <a:pt x="198107" y="4572"/>
                  </a:lnTo>
                  <a:lnTo>
                    <a:pt x="198107" y="9144"/>
                  </a:lnTo>
                  <a:lnTo>
                    <a:pt x="205727" y="9144"/>
                  </a:lnTo>
                  <a:lnTo>
                    <a:pt x="211823" y="10668"/>
                  </a:lnTo>
                  <a:lnTo>
                    <a:pt x="211823" y="22860"/>
                  </a:lnTo>
                  <a:lnTo>
                    <a:pt x="207251" y="36576"/>
                  </a:lnTo>
                  <a:lnTo>
                    <a:pt x="179819" y="114300"/>
                  </a:lnTo>
                  <a:lnTo>
                    <a:pt x="150863" y="36576"/>
                  </a:lnTo>
                  <a:lnTo>
                    <a:pt x="149339" y="30480"/>
                  </a:lnTo>
                  <a:lnTo>
                    <a:pt x="146291" y="22860"/>
                  </a:lnTo>
                  <a:lnTo>
                    <a:pt x="146291" y="9144"/>
                  </a:lnTo>
                  <a:lnTo>
                    <a:pt x="156959" y="9144"/>
                  </a:lnTo>
                  <a:lnTo>
                    <a:pt x="156959" y="4572"/>
                  </a:lnTo>
                  <a:lnTo>
                    <a:pt x="109715" y="4572"/>
                  </a:lnTo>
                  <a:lnTo>
                    <a:pt x="109715" y="9144"/>
                  </a:lnTo>
                  <a:lnTo>
                    <a:pt x="117932" y="10502"/>
                  </a:lnTo>
                  <a:lnTo>
                    <a:pt x="122859" y="14287"/>
                  </a:lnTo>
                  <a:lnTo>
                    <a:pt x="125793" y="20078"/>
                  </a:lnTo>
                  <a:lnTo>
                    <a:pt x="128003" y="27432"/>
                  </a:lnTo>
                  <a:lnTo>
                    <a:pt x="173723" y="143256"/>
                  </a:lnTo>
                  <a:lnTo>
                    <a:pt x="176771" y="143256"/>
                  </a:lnTo>
                  <a:lnTo>
                    <a:pt x="217919" y="30480"/>
                  </a:lnTo>
                  <a:lnTo>
                    <a:pt x="220573" y="22656"/>
                  </a:lnTo>
                  <a:lnTo>
                    <a:pt x="224205" y="15811"/>
                  </a:lnTo>
                  <a:lnTo>
                    <a:pt x="229285" y="10985"/>
                  </a:lnTo>
                  <a:lnTo>
                    <a:pt x="236207" y="9144"/>
                  </a:lnTo>
                  <a:lnTo>
                    <a:pt x="236207" y="4572"/>
                  </a:lnTo>
                  <a:close/>
                </a:path>
                <a:path w="532129" h="143510">
                  <a:moveTo>
                    <a:pt x="268224" y="86880"/>
                  </a:moveTo>
                  <a:lnTo>
                    <a:pt x="222491" y="86880"/>
                  </a:lnTo>
                  <a:lnTo>
                    <a:pt x="222491" y="102108"/>
                  </a:lnTo>
                  <a:lnTo>
                    <a:pt x="268224" y="102108"/>
                  </a:lnTo>
                  <a:lnTo>
                    <a:pt x="268224" y="86880"/>
                  </a:lnTo>
                  <a:close/>
                </a:path>
                <a:path w="532129" h="143510">
                  <a:moveTo>
                    <a:pt x="400812" y="71628"/>
                  </a:moveTo>
                  <a:lnTo>
                    <a:pt x="399351" y="55562"/>
                  </a:lnTo>
                  <a:lnTo>
                    <a:pt x="394906" y="40195"/>
                  </a:lnTo>
                  <a:lnTo>
                    <a:pt x="387299" y="26847"/>
                  </a:lnTo>
                  <a:lnTo>
                    <a:pt x="379476" y="19596"/>
                  </a:lnTo>
                  <a:lnTo>
                    <a:pt x="379476" y="73152"/>
                  </a:lnTo>
                  <a:lnTo>
                    <a:pt x="376377" y="96824"/>
                  </a:lnTo>
                  <a:lnTo>
                    <a:pt x="367284" y="116205"/>
                  </a:lnTo>
                  <a:lnTo>
                    <a:pt x="352463" y="129311"/>
                  </a:lnTo>
                  <a:lnTo>
                    <a:pt x="332232" y="134112"/>
                  </a:lnTo>
                  <a:lnTo>
                    <a:pt x="320040" y="134112"/>
                  </a:lnTo>
                  <a:lnTo>
                    <a:pt x="313944" y="132588"/>
                  </a:lnTo>
                  <a:lnTo>
                    <a:pt x="313944" y="13716"/>
                  </a:lnTo>
                  <a:lnTo>
                    <a:pt x="326136" y="10668"/>
                  </a:lnTo>
                  <a:lnTo>
                    <a:pt x="332232" y="10668"/>
                  </a:lnTo>
                  <a:lnTo>
                    <a:pt x="352463" y="15506"/>
                  </a:lnTo>
                  <a:lnTo>
                    <a:pt x="367284" y="28765"/>
                  </a:lnTo>
                  <a:lnTo>
                    <a:pt x="376377" y="48602"/>
                  </a:lnTo>
                  <a:lnTo>
                    <a:pt x="379476" y="73152"/>
                  </a:lnTo>
                  <a:lnTo>
                    <a:pt x="379476" y="19596"/>
                  </a:lnTo>
                  <a:lnTo>
                    <a:pt x="376428" y="16764"/>
                  </a:lnTo>
                  <a:lnTo>
                    <a:pt x="366674" y="10668"/>
                  </a:lnTo>
                  <a:lnTo>
                    <a:pt x="365163" y="9715"/>
                  </a:lnTo>
                  <a:lnTo>
                    <a:pt x="352615" y="6096"/>
                  </a:lnTo>
                  <a:lnTo>
                    <a:pt x="339775" y="4762"/>
                  </a:lnTo>
                  <a:lnTo>
                    <a:pt x="327660" y="4572"/>
                  </a:lnTo>
                  <a:lnTo>
                    <a:pt x="278892" y="4572"/>
                  </a:lnTo>
                  <a:lnTo>
                    <a:pt x="278892" y="9144"/>
                  </a:lnTo>
                  <a:lnTo>
                    <a:pt x="288582" y="9906"/>
                  </a:lnTo>
                  <a:lnTo>
                    <a:pt x="293560" y="12954"/>
                  </a:lnTo>
                  <a:lnTo>
                    <a:pt x="295389" y="19431"/>
                  </a:lnTo>
                  <a:lnTo>
                    <a:pt x="295567" y="26847"/>
                  </a:lnTo>
                  <a:lnTo>
                    <a:pt x="295503" y="120967"/>
                  </a:lnTo>
                  <a:lnTo>
                    <a:pt x="295389" y="125831"/>
                  </a:lnTo>
                  <a:lnTo>
                    <a:pt x="293560" y="133350"/>
                  </a:lnTo>
                  <a:lnTo>
                    <a:pt x="288582" y="137452"/>
                  </a:lnTo>
                  <a:lnTo>
                    <a:pt x="278892" y="138684"/>
                  </a:lnTo>
                  <a:lnTo>
                    <a:pt x="278892" y="141732"/>
                  </a:lnTo>
                  <a:lnTo>
                    <a:pt x="335280" y="141732"/>
                  </a:lnTo>
                  <a:lnTo>
                    <a:pt x="363512" y="136144"/>
                  </a:lnTo>
                  <a:lnTo>
                    <a:pt x="366255" y="134112"/>
                  </a:lnTo>
                  <a:lnTo>
                    <a:pt x="384048" y="120967"/>
                  </a:lnTo>
                  <a:lnTo>
                    <a:pt x="396570" y="98666"/>
                  </a:lnTo>
                  <a:lnTo>
                    <a:pt x="400812" y="71628"/>
                  </a:lnTo>
                  <a:close/>
                </a:path>
                <a:path w="532129" h="143510">
                  <a:moveTo>
                    <a:pt x="531863" y="73152"/>
                  </a:moveTo>
                  <a:lnTo>
                    <a:pt x="527964" y="45008"/>
                  </a:lnTo>
                  <a:lnTo>
                    <a:pt x="516623" y="21717"/>
                  </a:lnTo>
                  <a:lnTo>
                    <a:pt x="512051" y="17729"/>
                  </a:lnTo>
                  <a:lnTo>
                    <a:pt x="512051" y="73152"/>
                  </a:lnTo>
                  <a:lnTo>
                    <a:pt x="510171" y="96901"/>
                  </a:lnTo>
                  <a:lnTo>
                    <a:pt x="503859" y="117919"/>
                  </a:lnTo>
                  <a:lnTo>
                    <a:pt x="492125" y="132956"/>
                  </a:lnTo>
                  <a:lnTo>
                    <a:pt x="473951" y="138684"/>
                  </a:lnTo>
                  <a:lnTo>
                    <a:pt x="454901" y="132956"/>
                  </a:lnTo>
                  <a:lnTo>
                    <a:pt x="442709" y="117919"/>
                  </a:lnTo>
                  <a:lnTo>
                    <a:pt x="436232" y="96901"/>
                  </a:lnTo>
                  <a:lnTo>
                    <a:pt x="434327" y="73152"/>
                  </a:lnTo>
                  <a:lnTo>
                    <a:pt x="436232" y="49657"/>
                  </a:lnTo>
                  <a:lnTo>
                    <a:pt x="442709" y="29146"/>
                  </a:lnTo>
                  <a:lnTo>
                    <a:pt x="454901" y="14655"/>
                  </a:lnTo>
                  <a:lnTo>
                    <a:pt x="473951" y="9144"/>
                  </a:lnTo>
                  <a:lnTo>
                    <a:pt x="492125" y="14655"/>
                  </a:lnTo>
                  <a:lnTo>
                    <a:pt x="503859" y="29146"/>
                  </a:lnTo>
                  <a:lnTo>
                    <a:pt x="510171" y="49657"/>
                  </a:lnTo>
                  <a:lnTo>
                    <a:pt x="512051" y="73152"/>
                  </a:lnTo>
                  <a:lnTo>
                    <a:pt x="512051" y="17729"/>
                  </a:lnTo>
                  <a:lnTo>
                    <a:pt x="502208" y="9144"/>
                  </a:lnTo>
                  <a:lnTo>
                    <a:pt x="498436" y="5867"/>
                  </a:lnTo>
                  <a:lnTo>
                    <a:pt x="473951" y="0"/>
                  </a:lnTo>
                  <a:lnTo>
                    <a:pt x="449884" y="5867"/>
                  </a:lnTo>
                  <a:lnTo>
                    <a:pt x="431088" y="21717"/>
                  </a:lnTo>
                  <a:lnTo>
                    <a:pt x="418884" y="45008"/>
                  </a:lnTo>
                  <a:lnTo>
                    <a:pt x="414515" y="73152"/>
                  </a:lnTo>
                  <a:lnTo>
                    <a:pt x="418884" y="99542"/>
                  </a:lnTo>
                  <a:lnTo>
                    <a:pt x="431088" y="121920"/>
                  </a:lnTo>
                  <a:lnTo>
                    <a:pt x="449884" y="137452"/>
                  </a:lnTo>
                  <a:lnTo>
                    <a:pt x="473951" y="143256"/>
                  </a:lnTo>
                  <a:lnTo>
                    <a:pt x="493217" y="138684"/>
                  </a:lnTo>
                  <a:lnTo>
                    <a:pt x="498436" y="137452"/>
                  </a:lnTo>
                  <a:lnTo>
                    <a:pt x="516623" y="121920"/>
                  </a:lnTo>
                  <a:lnTo>
                    <a:pt x="527964" y="99542"/>
                  </a:lnTo>
                  <a:lnTo>
                    <a:pt x="531863" y="73152"/>
                  </a:lnTo>
                  <a:close/>
                </a:path>
              </a:pathLst>
            </a:custGeom>
            <a:solidFill>
              <a:srgbClr val="08080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5" name="object 75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4634484" y="4408931"/>
              <a:ext cx="243840" cy="146303"/>
            </a:xfrm>
            <a:prstGeom prst="rect">
              <a:avLst/>
            </a:prstGeom>
          </p:spPr>
        </p:pic>
        <p:sp>
          <p:nvSpPr>
            <p:cNvPr id="76" name="object 76"/>
            <p:cNvSpPr/>
            <p:nvPr/>
          </p:nvSpPr>
          <p:spPr>
            <a:xfrm>
              <a:off x="4898135" y="4533899"/>
              <a:ext cx="18415" cy="21590"/>
            </a:xfrm>
            <a:custGeom>
              <a:avLst/>
              <a:gdLst/>
              <a:ahLst/>
              <a:cxnLst/>
              <a:rect l="l" t="t" r="r" b="b"/>
              <a:pathLst>
                <a:path w="18414" h="21589">
                  <a:moveTo>
                    <a:pt x="15240" y="21336"/>
                  </a:moveTo>
                  <a:lnTo>
                    <a:pt x="7620" y="21336"/>
                  </a:lnTo>
                  <a:lnTo>
                    <a:pt x="3048" y="21336"/>
                  </a:lnTo>
                  <a:lnTo>
                    <a:pt x="0" y="16764"/>
                  </a:lnTo>
                  <a:lnTo>
                    <a:pt x="0" y="3048"/>
                  </a:lnTo>
                  <a:lnTo>
                    <a:pt x="3048" y="0"/>
                  </a:lnTo>
                  <a:lnTo>
                    <a:pt x="15240" y="0"/>
                  </a:lnTo>
                  <a:lnTo>
                    <a:pt x="18288" y="3048"/>
                  </a:lnTo>
                  <a:lnTo>
                    <a:pt x="18288" y="16764"/>
                  </a:lnTo>
                  <a:lnTo>
                    <a:pt x="15240" y="21336"/>
                  </a:lnTo>
                  <a:close/>
                </a:path>
              </a:pathLst>
            </a:custGeom>
            <a:solidFill>
              <a:srgbClr val="08080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7" name="object 77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4981956" y="4411980"/>
              <a:ext cx="77724" cy="143256"/>
            </a:xfrm>
            <a:prstGeom prst="rect">
              <a:avLst/>
            </a:prstGeom>
          </p:spPr>
        </p:pic>
      </p:grpSp>
      <p:grpSp>
        <p:nvGrpSpPr>
          <p:cNvPr id="78" name="object 78"/>
          <p:cNvGrpSpPr/>
          <p:nvPr/>
        </p:nvGrpSpPr>
        <p:grpSpPr>
          <a:xfrm>
            <a:off x="4464558" y="3201162"/>
            <a:ext cx="759460" cy="584200"/>
            <a:chOff x="4464558" y="3201162"/>
            <a:chExt cx="759460" cy="584200"/>
          </a:xfrm>
        </p:grpSpPr>
        <p:sp>
          <p:nvSpPr>
            <p:cNvPr id="79" name="object 79"/>
            <p:cNvSpPr/>
            <p:nvPr/>
          </p:nvSpPr>
          <p:spPr>
            <a:xfrm>
              <a:off x="4469892" y="3206496"/>
              <a:ext cx="748665" cy="573405"/>
            </a:xfrm>
            <a:custGeom>
              <a:avLst/>
              <a:gdLst/>
              <a:ahLst/>
              <a:cxnLst/>
              <a:rect l="l" t="t" r="r" b="b"/>
              <a:pathLst>
                <a:path w="748664" h="573404">
                  <a:moveTo>
                    <a:pt x="748284" y="573023"/>
                  </a:moveTo>
                  <a:lnTo>
                    <a:pt x="0" y="573023"/>
                  </a:lnTo>
                  <a:lnTo>
                    <a:pt x="0" y="0"/>
                  </a:lnTo>
                  <a:lnTo>
                    <a:pt x="748284" y="0"/>
                  </a:lnTo>
                  <a:lnTo>
                    <a:pt x="748284" y="573023"/>
                  </a:lnTo>
                  <a:close/>
                </a:path>
              </a:pathLst>
            </a:custGeom>
            <a:solidFill>
              <a:srgbClr val="425D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4469892" y="3206496"/>
              <a:ext cx="748665" cy="573405"/>
            </a:xfrm>
            <a:custGeom>
              <a:avLst/>
              <a:gdLst/>
              <a:ahLst/>
              <a:cxnLst/>
              <a:rect l="l" t="t" r="r" b="b"/>
              <a:pathLst>
                <a:path w="748664" h="573404">
                  <a:moveTo>
                    <a:pt x="0" y="0"/>
                  </a:moveTo>
                  <a:lnTo>
                    <a:pt x="748284" y="0"/>
                  </a:lnTo>
                  <a:lnTo>
                    <a:pt x="748284" y="573023"/>
                  </a:lnTo>
                  <a:lnTo>
                    <a:pt x="0" y="573023"/>
                  </a:lnTo>
                  <a:lnTo>
                    <a:pt x="0" y="0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4485119" y="3416820"/>
              <a:ext cx="716280" cy="143510"/>
            </a:xfrm>
            <a:custGeom>
              <a:avLst/>
              <a:gdLst/>
              <a:ahLst/>
              <a:cxnLst/>
              <a:rect l="l" t="t" r="r" b="b"/>
              <a:pathLst>
                <a:path w="716279" h="143510">
                  <a:moveTo>
                    <a:pt x="167640" y="3048"/>
                  </a:moveTo>
                  <a:lnTo>
                    <a:pt x="132588" y="3048"/>
                  </a:lnTo>
                  <a:lnTo>
                    <a:pt x="132588" y="7620"/>
                  </a:lnTo>
                  <a:lnTo>
                    <a:pt x="146304" y="7620"/>
                  </a:lnTo>
                  <a:lnTo>
                    <a:pt x="146304" y="21336"/>
                  </a:lnTo>
                  <a:lnTo>
                    <a:pt x="141732" y="30480"/>
                  </a:lnTo>
                  <a:lnTo>
                    <a:pt x="140208" y="35052"/>
                  </a:lnTo>
                  <a:lnTo>
                    <a:pt x="118872" y="106680"/>
                  </a:lnTo>
                  <a:lnTo>
                    <a:pt x="96012" y="36576"/>
                  </a:lnTo>
                  <a:lnTo>
                    <a:pt x="94488" y="30480"/>
                  </a:lnTo>
                  <a:lnTo>
                    <a:pt x="91440" y="21336"/>
                  </a:lnTo>
                  <a:lnTo>
                    <a:pt x="91440" y="7620"/>
                  </a:lnTo>
                  <a:lnTo>
                    <a:pt x="105156" y="7620"/>
                  </a:lnTo>
                  <a:lnTo>
                    <a:pt x="105156" y="3048"/>
                  </a:lnTo>
                  <a:lnTo>
                    <a:pt x="57912" y="3048"/>
                  </a:lnTo>
                  <a:lnTo>
                    <a:pt x="57912" y="7620"/>
                  </a:lnTo>
                  <a:lnTo>
                    <a:pt x="65278" y="8991"/>
                  </a:lnTo>
                  <a:lnTo>
                    <a:pt x="69913" y="12954"/>
                  </a:lnTo>
                  <a:lnTo>
                    <a:pt x="73139" y="19189"/>
                  </a:lnTo>
                  <a:lnTo>
                    <a:pt x="76200" y="27432"/>
                  </a:lnTo>
                  <a:lnTo>
                    <a:pt x="80772" y="42672"/>
                  </a:lnTo>
                  <a:lnTo>
                    <a:pt x="62484" y="106680"/>
                  </a:lnTo>
                  <a:lnTo>
                    <a:pt x="59436" y="106680"/>
                  </a:lnTo>
                  <a:lnTo>
                    <a:pt x="36576" y="27432"/>
                  </a:lnTo>
                  <a:lnTo>
                    <a:pt x="36576" y="22860"/>
                  </a:lnTo>
                  <a:lnTo>
                    <a:pt x="33528" y="19812"/>
                  </a:lnTo>
                  <a:lnTo>
                    <a:pt x="33528" y="7620"/>
                  </a:lnTo>
                  <a:lnTo>
                    <a:pt x="44196" y="7620"/>
                  </a:lnTo>
                  <a:lnTo>
                    <a:pt x="44196" y="3048"/>
                  </a:lnTo>
                  <a:lnTo>
                    <a:pt x="0" y="3048"/>
                  </a:lnTo>
                  <a:lnTo>
                    <a:pt x="0" y="7620"/>
                  </a:lnTo>
                  <a:lnTo>
                    <a:pt x="12192" y="7620"/>
                  </a:lnTo>
                  <a:lnTo>
                    <a:pt x="13716" y="10668"/>
                  </a:lnTo>
                  <a:lnTo>
                    <a:pt x="16764" y="24384"/>
                  </a:lnTo>
                  <a:lnTo>
                    <a:pt x="54864" y="143256"/>
                  </a:lnTo>
                  <a:lnTo>
                    <a:pt x="57912" y="143256"/>
                  </a:lnTo>
                  <a:lnTo>
                    <a:pt x="83820" y="56388"/>
                  </a:lnTo>
                  <a:lnTo>
                    <a:pt x="85344" y="56388"/>
                  </a:lnTo>
                  <a:lnTo>
                    <a:pt x="112776" y="143256"/>
                  </a:lnTo>
                  <a:lnTo>
                    <a:pt x="117348" y="143256"/>
                  </a:lnTo>
                  <a:lnTo>
                    <a:pt x="150876" y="28956"/>
                  </a:lnTo>
                  <a:lnTo>
                    <a:pt x="153073" y="20472"/>
                  </a:lnTo>
                  <a:lnTo>
                    <a:pt x="155829" y="13716"/>
                  </a:lnTo>
                  <a:lnTo>
                    <a:pt x="160312" y="9232"/>
                  </a:lnTo>
                  <a:lnTo>
                    <a:pt x="167640" y="7620"/>
                  </a:lnTo>
                  <a:lnTo>
                    <a:pt x="167640" y="3048"/>
                  </a:lnTo>
                  <a:close/>
                </a:path>
                <a:path w="716279" h="143510">
                  <a:moveTo>
                    <a:pt x="286524" y="106680"/>
                  </a:moveTo>
                  <a:lnTo>
                    <a:pt x="281952" y="105156"/>
                  </a:lnTo>
                  <a:lnTo>
                    <a:pt x="274713" y="118033"/>
                  </a:lnTo>
                  <a:lnTo>
                    <a:pt x="266331" y="127063"/>
                  </a:lnTo>
                  <a:lnTo>
                    <a:pt x="256235" y="132372"/>
                  </a:lnTo>
                  <a:lnTo>
                    <a:pt x="243852" y="134112"/>
                  </a:lnTo>
                  <a:lnTo>
                    <a:pt x="227698" y="131038"/>
                  </a:lnTo>
                  <a:lnTo>
                    <a:pt x="212991" y="120967"/>
                  </a:lnTo>
                  <a:lnTo>
                    <a:pt x="202272" y="102603"/>
                  </a:lnTo>
                  <a:lnTo>
                    <a:pt x="198132" y="74676"/>
                  </a:lnTo>
                  <a:lnTo>
                    <a:pt x="201345" y="44907"/>
                  </a:lnTo>
                  <a:lnTo>
                    <a:pt x="210134" y="24003"/>
                  </a:lnTo>
                  <a:lnTo>
                    <a:pt x="223202" y="11658"/>
                  </a:lnTo>
                  <a:lnTo>
                    <a:pt x="239280" y="7620"/>
                  </a:lnTo>
                  <a:lnTo>
                    <a:pt x="254495" y="10375"/>
                  </a:lnTo>
                  <a:lnTo>
                    <a:pt x="266141" y="18288"/>
                  </a:lnTo>
                  <a:lnTo>
                    <a:pt x="274637" y="30759"/>
                  </a:lnTo>
                  <a:lnTo>
                    <a:pt x="280428" y="47244"/>
                  </a:lnTo>
                  <a:lnTo>
                    <a:pt x="281952" y="47244"/>
                  </a:lnTo>
                  <a:lnTo>
                    <a:pt x="280720" y="9144"/>
                  </a:lnTo>
                  <a:lnTo>
                    <a:pt x="280428" y="0"/>
                  </a:lnTo>
                  <a:lnTo>
                    <a:pt x="277380" y="0"/>
                  </a:lnTo>
                  <a:lnTo>
                    <a:pt x="275856" y="3048"/>
                  </a:lnTo>
                  <a:lnTo>
                    <a:pt x="274332" y="9144"/>
                  </a:lnTo>
                  <a:lnTo>
                    <a:pt x="268236" y="9144"/>
                  </a:lnTo>
                  <a:lnTo>
                    <a:pt x="265188" y="7620"/>
                  </a:lnTo>
                  <a:lnTo>
                    <a:pt x="259207" y="3848"/>
                  </a:lnTo>
                  <a:lnTo>
                    <a:pt x="252806" y="1524"/>
                  </a:lnTo>
                  <a:lnTo>
                    <a:pt x="246113" y="330"/>
                  </a:lnTo>
                  <a:lnTo>
                    <a:pt x="239280" y="0"/>
                  </a:lnTo>
                  <a:lnTo>
                    <a:pt x="214325" y="5880"/>
                  </a:lnTo>
                  <a:lnTo>
                    <a:pt x="195084" y="21907"/>
                  </a:lnTo>
                  <a:lnTo>
                    <a:pt x="182702" y="45643"/>
                  </a:lnTo>
                  <a:lnTo>
                    <a:pt x="178320" y="74676"/>
                  </a:lnTo>
                  <a:lnTo>
                    <a:pt x="182435" y="101460"/>
                  </a:lnTo>
                  <a:lnTo>
                    <a:pt x="194132" y="123253"/>
                  </a:lnTo>
                  <a:lnTo>
                    <a:pt x="212394" y="137896"/>
                  </a:lnTo>
                  <a:lnTo>
                    <a:pt x="236232" y="143256"/>
                  </a:lnTo>
                  <a:lnTo>
                    <a:pt x="252653" y="140970"/>
                  </a:lnTo>
                  <a:lnTo>
                    <a:pt x="265950" y="134112"/>
                  </a:lnTo>
                  <a:lnTo>
                    <a:pt x="276948" y="122682"/>
                  </a:lnTo>
                  <a:lnTo>
                    <a:pt x="286524" y="106680"/>
                  </a:lnTo>
                  <a:close/>
                </a:path>
                <a:path w="716279" h="143510">
                  <a:moveTo>
                    <a:pt x="417576" y="70091"/>
                  </a:moveTo>
                  <a:lnTo>
                    <a:pt x="416102" y="54216"/>
                  </a:lnTo>
                  <a:lnTo>
                    <a:pt x="411480" y="39039"/>
                  </a:lnTo>
                  <a:lnTo>
                    <a:pt x="403440" y="25311"/>
                  </a:lnTo>
                  <a:lnTo>
                    <a:pt x="397764" y="19723"/>
                  </a:lnTo>
                  <a:lnTo>
                    <a:pt x="397764" y="71615"/>
                  </a:lnTo>
                  <a:lnTo>
                    <a:pt x="394436" y="95288"/>
                  </a:lnTo>
                  <a:lnTo>
                    <a:pt x="384810" y="114668"/>
                  </a:lnTo>
                  <a:lnTo>
                    <a:pt x="369481" y="127774"/>
                  </a:lnTo>
                  <a:lnTo>
                    <a:pt x="348996" y="132575"/>
                  </a:lnTo>
                  <a:lnTo>
                    <a:pt x="342900" y="132575"/>
                  </a:lnTo>
                  <a:lnTo>
                    <a:pt x="335280" y="131051"/>
                  </a:lnTo>
                  <a:lnTo>
                    <a:pt x="330708" y="131051"/>
                  </a:lnTo>
                  <a:lnTo>
                    <a:pt x="330708" y="13703"/>
                  </a:lnTo>
                  <a:lnTo>
                    <a:pt x="335280" y="10655"/>
                  </a:lnTo>
                  <a:lnTo>
                    <a:pt x="342900" y="9131"/>
                  </a:lnTo>
                  <a:lnTo>
                    <a:pt x="347472" y="9131"/>
                  </a:lnTo>
                  <a:lnTo>
                    <a:pt x="368833" y="13970"/>
                  </a:lnTo>
                  <a:lnTo>
                    <a:pt x="384619" y="27228"/>
                  </a:lnTo>
                  <a:lnTo>
                    <a:pt x="394411" y="47066"/>
                  </a:lnTo>
                  <a:lnTo>
                    <a:pt x="397764" y="71615"/>
                  </a:lnTo>
                  <a:lnTo>
                    <a:pt x="397764" y="19723"/>
                  </a:lnTo>
                  <a:lnTo>
                    <a:pt x="355663" y="3213"/>
                  </a:lnTo>
                  <a:lnTo>
                    <a:pt x="342900" y="3035"/>
                  </a:lnTo>
                  <a:lnTo>
                    <a:pt x="295656" y="3035"/>
                  </a:lnTo>
                  <a:lnTo>
                    <a:pt x="295656" y="7607"/>
                  </a:lnTo>
                  <a:lnTo>
                    <a:pt x="306235" y="8369"/>
                  </a:lnTo>
                  <a:lnTo>
                    <a:pt x="311658" y="11417"/>
                  </a:lnTo>
                  <a:lnTo>
                    <a:pt x="313664" y="17894"/>
                  </a:lnTo>
                  <a:lnTo>
                    <a:pt x="313855" y="25311"/>
                  </a:lnTo>
                  <a:lnTo>
                    <a:pt x="313766" y="120002"/>
                  </a:lnTo>
                  <a:lnTo>
                    <a:pt x="313664" y="124294"/>
                  </a:lnTo>
                  <a:lnTo>
                    <a:pt x="311658" y="131813"/>
                  </a:lnTo>
                  <a:lnTo>
                    <a:pt x="306235" y="135915"/>
                  </a:lnTo>
                  <a:lnTo>
                    <a:pt x="295656" y="137147"/>
                  </a:lnTo>
                  <a:lnTo>
                    <a:pt x="295656" y="140195"/>
                  </a:lnTo>
                  <a:lnTo>
                    <a:pt x="352044" y="140195"/>
                  </a:lnTo>
                  <a:lnTo>
                    <a:pt x="380936" y="134823"/>
                  </a:lnTo>
                  <a:lnTo>
                    <a:pt x="384022" y="132575"/>
                  </a:lnTo>
                  <a:lnTo>
                    <a:pt x="401383" y="120002"/>
                  </a:lnTo>
                  <a:lnTo>
                    <a:pt x="413562" y="97764"/>
                  </a:lnTo>
                  <a:lnTo>
                    <a:pt x="417576" y="70091"/>
                  </a:lnTo>
                  <a:close/>
                </a:path>
                <a:path w="716279" h="143510">
                  <a:moveTo>
                    <a:pt x="582168" y="3048"/>
                  </a:moveTo>
                  <a:lnTo>
                    <a:pt x="548640" y="3048"/>
                  </a:lnTo>
                  <a:lnTo>
                    <a:pt x="504444" y="111252"/>
                  </a:lnTo>
                  <a:lnTo>
                    <a:pt x="470192" y="24384"/>
                  </a:lnTo>
                  <a:lnTo>
                    <a:pt x="461772" y="3048"/>
                  </a:lnTo>
                  <a:lnTo>
                    <a:pt x="428244" y="3048"/>
                  </a:lnTo>
                  <a:lnTo>
                    <a:pt x="428244" y="7620"/>
                  </a:lnTo>
                  <a:lnTo>
                    <a:pt x="437299" y="8382"/>
                  </a:lnTo>
                  <a:lnTo>
                    <a:pt x="442341" y="11430"/>
                  </a:lnTo>
                  <a:lnTo>
                    <a:pt x="444538" y="17907"/>
                  </a:lnTo>
                  <a:lnTo>
                    <a:pt x="445008" y="28956"/>
                  </a:lnTo>
                  <a:lnTo>
                    <a:pt x="445008" y="112776"/>
                  </a:lnTo>
                  <a:lnTo>
                    <a:pt x="444754" y="124294"/>
                  </a:lnTo>
                  <a:lnTo>
                    <a:pt x="442912" y="131826"/>
                  </a:lnTo>
                  <a:lnTo>
                    <a:pt x="437946" y="135915"/>
                  </a:lnTo>
                  <a:lnTo>
                    <a:pt x="428244" y="137160"/>
                  </a:lnTo>
                  <a:lnTo>
                    <a:pt x="428244" y="140208"/>
                  </a:lnTo>
                  <a:lnTo>
                    <a:pt x="469392" y="140208"/>
                  </a:lnTo>
                  <a:lnTo>
                    <a:pt x="469392" y="137160"/>
                  </a:lnTo>
                  <a:lnTo>
                    <a:pt x="459701" y="135915"/>
                  </a:lnTo>
                  <a:lnTo>
                    <a:pt x="454723" y="131826"/>
                  </a:lnTo>
                  <a:lnTo>
                    <a:pt x="452894" y="124294"/>
                  </a:lnTo>
                  <a:lnTo>
                    <a:pt x="452628" y="112776"/>
                  </a:lnTo>
                  <a:lnTo>
                    <a:pt x="452628" y="24384"/>
                  </a:lnTo>
                  <a:lnTo>
                    <a:pt x="454152" y="24384"/>
                  </a:lnTo>
                  <a:lnTo>
                    <a:pt x="499872" y="140208"/>
                  </a:lnTo>
                  <a:lnTo>
                    <a:pt x="501396" y="140208"/>
                  </a:lnTo>
                  <a:lnTo>
                    <a:pt x="513207" y="111252"/>
                  </a:lnTo>
                  <a:lnTo>
                    <a:pt x="548640" y="24384"/>
                  </a:lnTo>
                  <a:lnTo>
                    <a:pt x="548640" y="112776"/>
                  </a:lnTo>
                  <a:lnTo>
                    <a:pt x="548360" y="124294"/>
                  </a:lnTo>
                  <a:lnTo>
                    <a:pt x="546354" y="131826"/>
                  </a:lnTo>
                  <a:lnTo>
                    <a:pt x="540931" y="135915"/>
                  </a:lnTo>
                  <a:lnTo>
                    <a:pt x="530352" y="137160"/>
                  </a:lnTo>
                  <a:lnTo>
                    <a:pt x="530352" y="140208"/>
                  </a:lnTo>
                  <a:lnTo>
                    <a:pt x="582168" y="140208"/>
                  </a:lnTo>
                  <a:lnTo>
                    <a:pt x="582168" y="137160"/>
                  </a:lnTo>
                  <a:lnTo>
                    <a:pt x="572477" y="135915"/>
                  </a:lnTo>
                  <a:lnTo>
                    <a:pt x="567499" y="131826"/>
                  </a:lnTo>
                  <a:lnTo>
                    <a:pt x="565670" y="124294"/>
                  </a:lnTo>
                  <a:lnTo>
                    <a:pt x="565404" y="112776"/>
                  </a:lnTo>
                  <a:lnTo>
                    <a:pt x="565518" y="24384"/>
                  </a:lnTo>
                  <a:lnTo>
                    <a:pt x="565670" y="17907"/>
                  </a:lnTo>
                  <a:lnTo>
                    <a:pt x="567499" y="11430"/>
                  </a:lnTo>
                  <a:lnTo>
                    <a:pt x="572477" y="8382"/>
                  </a:lnTo>
                  <a:lnTo>
                    <a:pt x="582168" y="7620"/>
                  </a:lnTo>
                  <a:lnTo>
                    <a:pt x="582168" y="3048"/>
                  </a:lnTo>
                  <a:close/>
                </a:path>
                <a:path w="716279" h="143510">
                  <a:moveTo>
                    <a:pt x="716280" y="137160"/>
                  </a:moveTo>
                  <a:lnTo>
                    <a:pt x="707593" y="135039"/>
                  </a:lnTo>
                  <a:lnTo>
                    <a:pt x="701611" y="129349"/>
                  </a:lnTo>
                  <a:lnTo>
                    <a:pt x="697636" y="121081"/>
                  </a:lnTo>
                  <a:lnTo>
                    <a:pt x="694944" y="111252"/>
                  </a:lnTo>
                  <a:lnTo>
                    <a:pt x="688187" y="92964"/>
                  </a:lnTo>
                  <a:lnTo>
                    <a:pt x="685368" y="85344"/>
                  </a:lnTo>
                  <a:lnTo>
                    <a:pt x="667512" y="37084"/>
                  </a:lnTo>
                  <a:lnTo>
                    <a:pt x="667512" y="85344"/>
                  </a:lnTo>
                  <a:lnTo>
                    <a:pt x="626364" y="85344"/>
                  </a:lnTo>
                  <a:lnTo>
                    <a:pt x="647700" y="30480"/>
                  </a:lnTo>
                  <a:lnTo>
                    <a:pt x="667512" y="85344"/>
                  </a:lnTo>
                  <a:lnTo>
                    <a:pt x="667512" y="37084"/>
                  </a:lnTo>
                  <a:lnTo>
                    <a:pt x="665073" y="30480"/>
                  </a:lnTo>
                  <a:lnTo>
                    <a:pt x="653796" y="0"/>
                  </a:lnTo>
                  <a:lnTo>
                    <a:pt x="650748" y="0"/>
                  </a:lnTo>
                  <a:lnTo>
                    <a:pt x="608076" y="115824"/>
                  </a:lnTo>
                  <a:lnTo>
                    <a:pt x="603694" y="125158"/>
                  </a:lnTo>
                  <a:lnTo>
                    <a:pt x="599313" y="131064"/>
                  </a:lnTo>
                  <a:lnTo>
                    <a:pt x="594360" y="134683"/>
                  </a:lnTo>
                  <a:lnTo>
                    <a:pt x="588264" y="137160"/>
                  </a:lnTo>
                  <a:lnTo>
                    <a:pt x="588264" y="140208"/>
                  </a:lnTo>
                  <a:lnTo>
                    <a:pt x="626364" y="140208"/>
                  </a:lnTo>
                  <a:lnTo>
                    <a:pt x="626364" y="137160"/>
                  </a:lnTo>
                  <a:lnTo>
                    <a:pt x="620268" y="137160"/>
                  </a:lnTo>
                  <a:lnTo>
                    <a:pt x="612648" y="134112"/>
                  </a:lnTo>
                  <a:lnTo>
                    <a:pt x="612648" y="123444"/>
                  </a:lnTo>
                  <a:lnTo>
                    <a:pt x="614172" y="117348"/>
                  </a:lnTo>
                  <a:lnTo>
                    <a:pt x="615696" y="112776"/>
                  </a:lnTo>
                  <a:lnTo>
                    <a:pt x="623316" y="92964"/>
                  </a:lnTo>
                  <a:lnTo>
                    <a:pt x="669036" y="92964"/>
                  </a:lnTo>
                  <a:lnTo>
                    <a:pt x="676656" y="111252"/>
                  </a:lnTo>
                  <a:lnTo>
                    <a:pt x="678180" y="115824"/>
                  </a:lnTo>
                  <a:lnTo>
                    <a:pt x="681228" y="123444"/>
                  </a:lnTo>
                  <a:lnTo>
                    <a:pt x="681228" y="134112"/>
                  </a:lnTo>
                  <a:lnTo>
                    <a:pt x="676656" y="137160"/>
                  </a:lnTo>
                  <a:lnTo>
                    <a:pt x="669036" y="137160"/>
                  </a:lnTo>
                  <a:lnTo>
                    <a:pt x="669036" y="140208"/>
                  </a:lnTo>
                  <a:lnTo>
                    <a:pt x="716280" y="140208"/>
                  </a:lnTo>
                  <a:lnTo>
                    <a:pt x="716280" y="137160"/>
                  </a:lnTo>
                  <a:close/>
                </a:path>
              </a:pathLst>
            </a:custGeom>
            <a:solidFill>
              <a:srgbClr val="FDFD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2" name="object 82"/>
          <p:cNvGrpSpPr/>
          <p:nvPr/>
        </p:nvGrpSpPr>
        <p:grpSpPr>
          <a:xfrm>
            <a:off x="5462778" y="3201162"/>
            <a:ext cx="760730" cy="584200"/>
            <a:chOff x="5462778" y="3201162"/>
            <a:chExt cx="760730" cy="584200"/>
          </a:xfrm>
        </p:grpSpPr>
        <p:sp>
          <p:nvSpPr>
            <p:cNvPr id="83" name="object 83"/>
            <p:cNvSpPr/>
            <p:nvPr/>
          </p:nvSpPr>
          <p:spPr>
            <a:xfrm>
              <a:off x="5468112" y="3206496"/>
              <a:ext cx="749935" cy="573405"/>
            </a:xfrm>
            <a:custGeom>
              <a:avLst/>
              <a:gdLst/>
              <a:ahLst/>
              <a:cxnLst/>
              <a:rect l="l" t="t" r="r" b="b"/>
              <a:pathLst>
                <a:path w="749935" h="573404">
                  <a:moveTo>
                    <a:pt x="749807" y="573023"/>
                  </a:moveTo>
                  <a:lnTo>
                    <a:pt x="0" y="573023"/>
                  </a:lnTo>
                  <a:lnTo>
                    <a:pt x="0" y="0"/>
                  </a:lnTo>
                  <a:lnTo>
                    <a:pt x="749807" y="0"/>
                  </a:lnTo>
                  <a:lnTo>
                    <a:pt x="749807" y="573023"/>
                  </a:lnTo>
                  <a:close/>
                </a:path>
              </a:pathLst>
            </a:custGeom>
            <a:solidFill>
              <a:srgbClr val="425D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5468112" y="3206496"/>
              <a:ext cx="749935" cy="573405"/>
            </a:xfrm>
            <a:custGeom>
              <a:avLst/>
              <a:gdLst/>
              <a:ahLst/>
              <a:cxnLst/>
              <a:rect l="l" t="t" r="r" b="b"/>
              <a:pathLst>
                <a:path w="749935" h="573404">
                  <a:moveTo>
                    <a:pt x="0" y="0"/>
                  </a:moveTo>
                  <a:lnTo>
                    <a:pt x="749807" y="0"/>
                  </a:lnTo>
                  <a:lnTo>
                    <a:pt x="749807" y="573023"/>
                  </a:lnTo>
                  <a:lnTo>
                    <a:pt x="0" y="573023"/>
                  </a:lnTo>
                  <a:lnTo>
                    <a:pt x="0" y="0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5484863" y="3320795"/>
              <a:ext cx="715010" cy="393700"/>
            </a:xfrm>
            <a:custGeom>
              <a:avLst/>
              <a:gdLst/>
              <a:ahLst/>
              <a:cxnLst/>
              <a:rect l="l" t="t" r="r" b="b"/>
              <a:pathLst>
                <a:path w="715010" h="393700">
                  <a:moveTo>
                    <a:pt x="167640" y="3048"/>
                  </a:moveTo>
                  <a:lnTo>
                    <a:pt x="131064" y="3048"/>
                  </a:lnTo>
                  <a:lnTo>
                    <a:pt x="131064" y="7620"/>
                  </a:lnTo>
                  <a:lnTo>
                    <a:pt x="140208" y="7620"/>
                  </a:lnTo>
                  <a:lnTo>
                    <a:pt x="144780" y="9144"/>
                  </a:lnTo>
                  <a:lnTo>
                    <a:pt x="144780" y="21336"/>
                  </a:lnTo>
                  <a:lnTo>
                    <a:pt x="140208" y="35052"/>
                  </a:lnTo>
                  <a:lnTo>
                    <a:pt x="117348" y="106680"/>
                  </a:lnTo>
                  <a:lnTo>
                    <a:pt x="102044" y="56388"/>
                  </a:lnTo>
                  <a:lnTo>
                    <a:pt x="96012" y="36576"/>
                  </a:lnTo>
                  <a:lnTo>
                    <a:pt x="94488" y="30480"/>
                  </a:lnTo>
                  <a:lnTo>
                    <a:pt x="91440" y="21336"/>
                  </a:lnTo>
                  <a:lnTo>
                    <a:pt x="91440" y="7620"/>
                  </a:lnTo>
                  <a:lnTo>
                    <a:pt x="103632" y="7620"/>
                  </a:lnTo>
                  <a:lnTo>
                    <a:pt x="103632" y="3048"/>
                  </a:lnTo>
                  <a:lnTo>
                    <a:pt x="56388" y="3048"/>
                  </a:lnTo>
                  <a:lnTo>
                    <a:pt x="56388" y="7620"/>
                  </a:lnTo>
                  <a:lnTo>
                    <a:pt x="63969" y="9004"/>
                  </a:lnTo>
                  <a:lnTo>
                    <a:pt x="68961" y="12954"/>
                  </a:lnTo>
                  <a:lnTo>
                    <a:pt x="72250" y="19202"/>
                  </a:lnTo>
                  <a:lnTo>
                    <a:pt x="74676" y="27432"/>
                  </a:lnTo>
                  <a:lnTo>
                    <a:pt x="80772" y="42672"/>
                  </a:lnTo>
                  <a:lnTo>
                    <a:pt x="59436" y="106680"/>
                  </a:lnTo>
                  <a:lnTo>
                    <a:pt x="36576" y="27432"/>
                  </a:lnTo>
                  <a:lnTo>
                    <a:pt x="33528" y="24384"/>
                  </a:lnTo>
                  <a:lnTo>
                    <a:pt x="32004" y="18288"/>
                  </a:lnTo>
                  <a:lnTo>
                    <a:pt x="32004" y="7620"/>
                  </a:lnTo>
                  <a:lnTo>
                    <a:pt x="44196" y="7620"/>
                  </a:lnTo>
                  <a:lnTo>
                    <a:pt x="44196" y="3048"/>
                  </a:lnTo>
                  <a:lnTo>
                    <a:pt x="0" y="3048"/>
                  </a:lnTo>
                  <a:lnTo>
                    <a:pt x="0" y="7620"/>
                  </a:lnTo>
                  <a:lnTo>
                    <a:pt x="12192" y="7620"/>
                  </a:lnTo>
                  <a:lnTo>
                    <a:pt x="13716" y="10668"/>
                  </a:lnTo>
                  <a:lnTo>
                    <a:pt x="16764" y="24384"/>
                  </a:lnTo>
                  <a:lnTo>
                    <a:pt x="54864" y="143256"/>
                  </a:lnTo>
                  <a:lnTo>
                    <a:pt x="57912" y="143256"/>
                  </a:lnTo>
                  <a:lnTo>
                    <a:pt x="68821" y="106680"/>
                  </a:lnTo>
                  <a:lnTo>
                    <a:pt x="83820" y="56388"/>
                  </a:lnTo>
                  <a:lnTo>
                    <a:pt x="85344" y="56388"/>
                  </a:lnTo>
                  <a:lnTo>
                    <a:pt x="111252" y="143256"/>
                  </a:lnTo>
                  <a:lnTo>
                    <a:pt x="114300" y="143256"/>
                  </a:lnTo>
                  <a:lnTo>
                    <a:pt x="126009" y="106680"/>
                  </a:lnTo>
                  <a:lnTo>
                    <a:pt x="150876" y="28956"/>
                  </a:lnTo>
                  <a:lnTo>
                    <a:pt x="152425" y="20485"/>
                  </a:lnTo>
                  <a:lnTo>
                    <a:pt x="155257" y="13716"/>
                  </a:lnTo>
                  <a:lnTo>
                    <a:pt x="160096" y="9245"/>
                  </a:lnTo>
                  <a:lnTo>
                    <a:pt x="167640" y="7620"/>
                  </a:lnTo>
                  <a:lnTo>
                    <a:pt x="167640" y="3048"/>
                  </a:lnTo>
                  <a:close/>
                </a:path>
                <a:path w="715010" h="393700">
                  <a:moveTo>
                    <a:pt x="196608" y="254520"/>
                  </a:moveTo>
                  <a:lnTo>
                    <a:pt x="144792" y="254520"/>
                  </a:lnTo>
                  <a:lnTo>
                    <a:pt x="144792" y="257568"/>
                  </a:lnTo>
                  <a:lnTo>
                    <a:pt x="155359" y="258559"/>
                  </a:lnTo>
                  <a:lnTo>
                    <a:pt x="160794" y="262140"/>
                  </a:lnTo>
                  <a:lnTo>
                    <a:pt x="162788" y="269138"/>
                  </a:lnTo>
                  <a:lnTo>
                    <a:pt x="163080" y="280428"/>
                  </a:lnTo>
                  <a:lnTo>
                    <a:pt x="163080" y="317004"/>
                  </a:lnTo>
                  <a:lnTo>
                    <a:pt x="108216" y="317004"/>
                  </a:lnTo>
                  <a:lnTo>
                    <a:pt x="108216" y="280428"/>
                  </a:lnTo>
                  <a:lnTo>
                    <a:pt x="108470" y="269138"/>
                  </a:lnTo>
                  <a:lnTo>
                    <a:pt x="110312" y="262140"/>
                  </a:lnTo>
                  <a:lnTo>
                    <a:pt x="115277" y="258559"/>
                  </a:lnTo>
                  <a:lnTo>
                    <a:pt x="124980" y="257568"/>
                  </a:lnTo>
                  <a:lnTo>
                    <a:pt x="124980" y="254520"/>
                  </a:lnTo>
                  <a:lnTo>
                    <a:pt x="73164" y="254520"/>
                  </a:lnTo>
                  <a:lnTo>
                    <a:pt x="73164" y="257568"/>
                  </a:lnTo>
                  <a:lnTo>
                    <a:pt x="83731" y="258559"/>
                  </a:lnTo>
                  <a:lnTo>
                    <a:pt x="89166" y="262140"/>
                  </a:lnTo>
                  <a:lnTo>
                    <a:pt x="91160" y="269138"/>
                  </a:lnTo>
                  <a:lnTo>
                    <a:pt x="91452" y="280428"/>
                  </a:lnTo>
                  <a:lnTo>
                    <a:pt x="91452" y="364248"/>
                  </a:lnTo>
                  <a:lnTo>
                    <a:pt x="91160" y="374891"/>
                  </a:lnTo>
                  <a:lnTo>
                    <a:pt x="89166" y="381965"/>
                  </a:lnTo>
                  <a:lnTo>
                    <a:pt x="83731" y="385889"/>
                  </a:lnTo>
                  <a:lnTo>
                    <a:pt x="73164" y="387108"/>
                  </a:lnTo>
                  <a:lnTo>
                    <a:pt x="73164" y="391680"/>
                  </a:lnTo>
                  <a:lnTo>
                    <a:pt x="124980" y="391680"/>
                  </a:lnTo>
                  <a:lnTo>
                    <a:pt x="124980" y="387108"/>
                  </a:lnTo>
                  <a:lnTo>
                    <a:pt x="115277" y="385889"/>
                  </a:lnTo>
                  <a:lnTo>
                    <a:pt x="110312" y="381965"/>
                  </a:lnTo>
                  <a:lnTo>
                    <a:pt x="108470" y="374891"/>
                  </a:lnTo>
                  <a:lnTo>
                    <a:pt x="108216" y="364248"/>
                  </a:lnTo>
                  <a:lnTo>
                    <a:pt x="108216" y="324624"/>
                  </a:lnTo>
                  <a:lnTo>
                    <a:pt x="163080" y="324624"/>
                  </a:lnTo>
                  <a:lnTo>
                    <a:pt x="163080" y="364248"/>
                  </a:lnTo>
                  <a:lnTo>
                    <a:pt x="162788" y="374891"/>
                  </a:lnTo>
                  <a:lnTo>
                    <a:pt x="160794" y="381965"/>
                  </a:lnTo>
                  <a:lnTo>
                    <a:pt x="155359" y="385889"/>
                  </a:lnTo>
                  <a:lnTo>
                    <a:pt x="144792" y="387108"/>
                  </a:lnTo>
                  <a:lnTo>
                    <a:pt x="144792" y="391680"/>
                  </a:lnTo>
                  <a:lnTo>
                    <a:pt x="196608" y="391680"/>
                  </a:lnTo>
                  <a:lnTo>
                    <a:pt x="196608" y="387108"/>
                  </a:lnTo>
                  <a:lnTo>
                    <a:pt x="186905" y="385889"/>
                  </a:lnTo>
                  <a:lnTo>
                    <a:pt x="181940" y="381965"/>
                  </a:lnTo>
                  <a:lnTo>
                    <a:pt x="180098" y="374891"/>
                  </a:lnTo>
                  <a:lnTo>
                    <a:pt x="179844" y="364248"/>
                  </a:lnTo>
                  <a:lnTo>
                    <a:pt x="179844" y="280428"/>
                  </a:lnTo>
                  <a:lnTo>
                    <a:pt x="180098" y="269138"/>
                  </a:lnTo>
                  <a:lnTo>
                    <a:pt x="181940" y="262140"/>
                  </a:lnTo>
                  <a:lnTo>
                    <a:pt x="186905" y="258559"/>
                  </a:lnTo>
                  <a:lnTo>
                    <a:pt x="196608" y="257568"/>
                  </a:lnTo>
                  <a:lnTo>
                    <a:pt x="196608" y="254520"/>
                  </a:lnTo>
                  <a:close/>
                </a:path>
                <a:path w="715010" h="393700">
                  <a:moveTo>
                    <a:pt x="286512" y="106692"/>
                  </a:moveTo>
                  <a:lnTo>
                    <a:pt x="281940" y="105168"/>
                  </a:lnTo>
                  <a:lnTo>
                    <a:pt x="274688" y="118046"/>
                  </a:lnTo>
                  <a:lnTo>
                    <a:pt x="266128" y="127076"/>
                  </a:lnTo>
                  <a:lnTo>
                    <a:pt x="255587" y="132384"/>
                  </a:lnTo>
                  <a:lnTo>
                    <a:pt x="242316" y="134124"/>
                  </a:lnTo>
                  <a:lnTo>
                    <a:pt x="226822" y="131241"/>
                  </a:lnTo>
                  <a:lnTo>
                    <a:pt x="212026" y="121361"/>
                  </a:lnTo>
                  <a:lnTo>
                    <a:pt x="200964" y="102616"/>
                  </a:lnTo>
                  <a:lnTo>
                    <a:pt x="196596" y="73164"/>
                  </a:lnTo>
                  <a:lnTo>
                    <a:pt x="199834" y="44272"/>
                  </a:lnTo>
                  <a:lnTo>
                    <a:pt x="208788" y="23825"/>
                  </a:lnTo>
                  <a:lnTo>
                    <a:pt x="222313" y="11645"/>
                  </a:lnTo>
                  <a:lnTo>
                    <a:pt x="239268" y="7632"/>
                  </a:lnTo>
                  <a:lnTo>
                    <a:pt x="254469" y="10363"/>
                  </a:lnTo>
                  <a:lnTo>
                    <a:pt x="265938" y="18110"/>
                  </a:lnTo>
                  <a:lnTo>
                    <a:pt x="273989" y="30124"/>
                  </a:lnTo>
                  <a:lnTo>
                    <a:pt x="278892" y="45732"/>
                  </a:lnTo>
                  <a:lnTo>
                    <a:pt x="281940" y="45732"/>
                  </a:lnTo>
                  <a:lnTo>
                    <a:pt x="278892" y="12"/>
                  </a:lnTo>
                  <a:lnTo>
                    <a:pt x="277368" y="12"/>
                  </a:lnTo>
                  <a:lnTo>
                    <a:pt x="275844" y="3060"/>
                  </a:lnTo>
                  <a:lnTo>
                    <a:pt x="274320" y="9156"/>
                  </a:lnTo>
                  <a:lnTo>
                    <a:pt x="266700" y="9156"/>
                  </a:lnTo>
                  <a:lnTo>
                    <a:pt x="265176" y="7632"/>
                  </a:lnTo>
                  <a:lnTo>
                    <a:pt x="263652" y="7632"/>
                  </a:lnTo>
                  <a:lnTo>
                    <a:pt x="257251" y="3860"/>
                  </a:lnTo>
                  <a:lnTo>
                    <a:pt x="251269" y="1536"/>
                  </a:lnTo>
                  <a:lnTo>
                    <a:pt x="245008" y="342"/>
                  </a:lnTo>
                  <a:lnTo>
                    <a:pt x="237744" y="12"/>
                  </a:lnTo>
                  <a:lnTo>
                    <a:pt x="213029" y="5651"/>
                  </a:lnTo>
                  <a:lnTo>
                    <a:pt x="194310" y="21158"/>
                  </a:lnTo>
                  <a:lnTo>
                    <a:pt x="182460" y="44373"/>
                  </a:lnTo>
                  <a:lnTo>
                    <a:pt x="178308" y="73164"/>
                  </a:lnTo>
                  <a:lnTo>
                    <a:pt x="182219" y="100825"/>
                  </a:lnTo>
                  <a:lnTo>
                    <a:pt x="193548" y="123075"/>
                  </a:lnTo>
                  <a:lnTo>
                    <a:pt x="211747" y="137883"/>
                  </a:lnTo>
                  <a:lnTo>
                    <a:pt x="236220" y="143268"/>
                  </a:lnTo>
                  <a:lnTo>
                    <a:pt x="252018" y="140982"/>
                  </a:lnTo>
                  <a:lnTo>
                    <a:pt x="265366" y="134124"/>
                  </a:lnTo>
                  <a:lnTo>
                    <a:pt x="276733" y="122694"/>
                  </a:lnTo>
                  <a:lnTo>
                    <a:pt x="286512" y="106692"/>
                  </a:lnTo>
                  <a:close/>
                </a:path>
                <a:path w="715010" h="393700">
                  <a:moveTo>
                    <a:pt x="292608" y="353580"/>
                  </a:moveTo>
                  <a:lnTo>
                    <a:pt x="282371" y="328853"/>
                  </a:lnTo>
                  <a:lnTo>
                    <a:pt x="259842" y="312432"/>
                  </a:lnTo>
                  <a:lnTo>
                    <a:pt x="237324" y="298284"/>
                  </a:lnTo>
                  <a:lnTo>
                    <a:pt x="227076" y="280428"/>
                  </a:lnTo>
                  <a:lnTo>
                    <a:pt x="228917" y="271703"/>
                  </a:lnTo>
                  <a:lnTo>
                    <a:pt x="233743" y="264426"/>
                  </a:lnTo>
                  <a:lnTo>
                    <a:pt x="240588" y="259422"/>
                  </a:lnTo>
                  <a:lnTo>
                    <a:pt x="248412" y="257568"/>
                  </a:lnTo>
                  <a:lnTo>
                    <a:pt x="261797" y="260756"/>
                  </a:lnTo>
                  <a:lnTo>
                    <a:pt x="272034" y="269379"/>
                  </a:lnTo>
                  <a:lnTo>
                    <a:pt x="278853" y="281990"/>
                  </a:lnTo>
                  <a:lnTo>
                    <a:pt x="281940" y="297192"/>
                  </a:lnTo>
                  <a:lnTo>
                    <a:pt x="286512" y="297192"/>
                  </a:lnTo>
                  <a:lnTo>
                    <a:pt x="286512" y="249948"/>
                  </a:lnTo>
                  <a:lnTo>
                    <a:pt x="281940" y="249948"/>
                  </a:lnTo>
                  <a:lnTo>
                    <a:pt x="280416" y="254520"/>
                  </a:lnTo>
                  <a:lnTo>
                    <a:pt x="280416" y="257568"/>
                  </a:lnTo>
                  <a:lnTo>
                    <a:pt x="274320" y="257568"/>
                  </a:lnTo>
                  <a:lnTo>
                    <a:pt x="265176" y="254520"/>
                  </a:lnTo>
                  <a:lnTo>
                    <a:pt x="262128" y="252996"/>
                  </a:lnTo>
                  <a:lnTo>
                    <a:pt x="254508" y="249948"/>
                  </a:lnTo>
                  <a:lnTo>
                    <a:pt x="249936" y="249948"/>
                  </a:lnTo>
                  <a:lnTo>
                    <a:pt x="236512" y="252895"/>
                  </a:lnTo>
                  <a:lnTo>
                    <a:pt x="224790" y="260997"/>
                  </a:lnTo>
                  <a:lnTo>
                    <a:pt x="216509" y="273088"/>
                  </a:lnTo>
                  <a:lnTo>
                    <a:pt x="213360" y="288048"/>
                  </a:lnTo>
                  <a:lnTo>
                    <a:pt x="223367" y="312813"/>
                  </a:lnTo>
                  <a:lnTo>
                    <a:pt x="245364" y="329577"/>
                  </a:lnTo>
                  <a:lnTo>
                    <a:pt x="267373" y="344627"/>
                  </a:lnTo>
                  <a:lnTo>
                    <a:pt x="277368" y="364248"/>
                  </a:lnTo>
                  <a:lnTo>
                    <a:pt x="275272" y="374002"/>
                  </a:lnTo>
                  <a:lnTo>
                    <a:pt x="269748" y="380631"/>
                  </a:lnTo>
                  <a:lnTo>
                    <a:pt x="261937" y="384390"/>
                  </a:lnTo>
                  <a:lnTo>
                    <a:pt x="252984" y="385584"/>
                  </a:lnTo>
                  <a:lnTo>
                    <a:pt x="243446" y="384098"/>
                  </a:lnTo>
                  <a:lnTo>
                    <a:pt x="232600" y="378345"/>
                  </a:lnTo>
                  <a:lnTo>
                    <a:pt x="223202" y="366293"/>
                  </a:lnTo>
                  <a:lnTo>
                    <a:pt x="217932" y="345960"/>
                  </a:lnTo>
                  <a:lnTo>
                    <a:pt x="213360" y="345960"/>
                  </a:lnTo>
                  <a:lnTo>
                    <a:pt x="213360" y="393204"/>
                  </a:lnTo>
                  <a:lnTo>
                    <a:pt x="217932" y="393204"/>
                  </a:lnTo>
                  <a:lnTo>
                    <a:pt x="219456" y="390156"/>
                  </a:lnTo>
                  <a:lnTo>
                    <a:pt x="219456" y="387108"/>
                  </a:lnTo>
                  <a:lnTo>
                    <a:pt x="231648" y="387108"/>
                  </a:lnTo>
                  <a:lnTo>
                    <a:pt x="240792" y="393204"/>
                  </a:lnTo>
                  <a:lnTo>
                    <a:pt x="254508" y="393204"/>
                  </a:lnTo>
                  <a:lnTo>
                    <a:pt x="270751" y="390220"/>
                  </a:lnTo>
                  <a:lnTo>
                    <a:pt x="282702" y="381965"/>
                  </a:lnTo>
                  <a:lnTo>
                    <a:pt x="290093" y="369404"/>
                  </a:lnTo>
                  <a:lnTo>
                    <a:pt x="292608" y="353580"/>
                  </a:lnTo>
                  <a:close/>
                </a:path>
                <a:path w="715010" h="393700">
                  <a:moveTo>
                    <a:pt x="416064" y="70116"/>
                  </a:moveTo>
                  <a:lnTo>
                    <a:pt x="414604" y="54254"/>
                  </a:lnTo>
                  <a:lnTo>
                    <a:pt x="410159" y="39255"/>
                  </a:lnTo>
                  <a:lnTo>
                    <a:pt x="402551" y="25958"/>
                  </a:lnTo>
                  <a:lnTo>
                    <a:pt x="397776" y="21259"/>
                  </a:lnTo>
                  <a:lnTo>
                    <a:pt x="397776" y="71640"/>
                  </a:lnTo>
                  <a:lnTo>
                    <a:pt x="394436" y="95300"/>
                  </a:lnTo>
                  <a:lnTo>
                    <a:pt x="384822" y="114693"/>
                  </a:lnTo>
                  <a:lnTo>
                    <a:pt x="369481" y="127787"/>
                  </a:lnTo>
                  <a:lnTo>
                    <a:pt x="349008" y="132600"/>
                  </a:lnTo>
                  <a:lnTo>
                    <a:pt x="335292" y="132600"/>
                  </a:lnTo>
                  <a:lnTo>
                    <a:pt x="330720" y="131076"/>
                  </a:lnTo>
                  <a:lnTo>
                    <a:pt x="330720" y="13728"/>
                  </a:lnTo>
                  <a:lnTo>
                    <a:pt x="335292" y="10680"/>
                  </a:lnTo>
                  <a:lnTo>
                    <a:pt x="347484" y="10680"/>
                  </a:lnTo>
                  <a:lnTo>
                    <a:pt x="368833" y="15265"/>
                  </a:lnTo>
                  <a:lnTo>
                    <a:pt x="384632" y="28016"/>
                  </a:lnTo>
                  <a:lnTo>
                    <a:pt x="394411" y="47320"/>
                  </a:lnTo>
                  <a:lnTo>
                    <a:pt x="397776" y="71640"/>
                  </a:lnTo>
                  <a:lnTo>
                    <a:pt x="397776" y="21259"/>
                  </a:lnTo>
                  <a:lnTo>
                    <a:pt x="391693" y="15265"/>
                  </a:lnTo>
                  <a:lnTo>
                    <a:pt x="384505" y="10680"/>
                  </a:lnTo>
                  <a:lnTo>
                    <a:pt x="380631" y="8204"/>
                  </a:lnTo>
                  <a:lnTo>
                    <a:pt x="368439" y="4584"/>
                  </a:lnTo>
                  <a:lnTo>
                    <a:pt x="355676" y="3251"/>
                  </a:lnTo>
                  <a:lnTo>
                    <a:pt x="342912" y="3060"/>
                  </a:lnTo>
                  <a:lnTo>
                    <a:pt x="295668" y="3060"/>
                  </a:lnTo>
                  <a:lnTo>
                    <a:pt x="295668" y="7632"/>
                  </a:lnTo>
                  <a:lnTo>
                    <a:pt x="305358" y="8394"/>
                  </a:lnTo>
                  <a:lnTo>
                    <a:pt x="310337" y="11442"/>
                  </a:lnTo>
                  <a:lnTo>
                    <a:pt x="312166" y="17919"/>
                  </a:lnTo>
                  <a:lnTo>
                    <a:pt x="312356" y="25958"/>
                  </a:lnTo>
                  <a:lnTo>
                    <a:pt x="312267" y="120027"/>
                  </a:lnTo>
                  <a:lnTo>
                    <a:pt x="312166" y="124307"/>
                  </a:lnTo>
                  <a:lnTo>
                    <a:pt x="310337" y="131838"/>
                  </a:lnTo>
                  <a:lnTo>
                    <a:pt x="305358" y="135928"/>
                  </a:lnTo>
                  <a:lnTo>
                    <a:pt x="295668" y="137172"/>
                  </a:lnTo>
                  <a:lnTo>
                    <a:pt x="295668" y="140220"/>
                  </a:lnTo>
                  <a:lnTo>
                    <a:pt x="350532" y="140220"/>
                  </a:lnTo>
                  <a:lnTo>
                    <a:pt x="379412" y="134835"/>
                  </a:lnTo>
                  <a:lnTo>
                    <a:pt x="382498" y="132600"/>
                  </a:lnTo>
                  <a:lnTo>
                    <a:pt x="399872" y="120027"/>
                  </a:lnTo>
                  <a:lnTo>
                    <a:pt x="412038" y="97777"/>
                  </a:lnTo>
                  <a:lnTo>
                    <a:pt x="416064" y="70116"/>
                  </a:lnTo>
                  <a:close/>
                </a:path>
                <a:path w="715010" h="393700">
                  <a:moveTo>
                    <a:pt x="428256" y="321576"/>
                  </a:moveTo>
                  <a:lnTo>
                    <a:pt x="426580" y="304850"/>
                  </a:lnTo>
                  <a:lnTo>
                    <a:pt x="421779" y="289572"/>
                  </a:lnTo>
                  <a:lnTo>
                    <a:pt x="414108" y="276567"/>
                  </a:lnTo>
                  <a:lnTo>
                    <a:pt x="406920" y="269659"/>
                  </a:lnTo>
                  <a:lnTo>
                    <a:pt x="406920" y="323100"/>
                  </a:lnTo>
                  <a:lnTo>
                    <a:pt x="403821" y="346760"/>
                  </a:lnTo>
                  <a:lnTo>
                    <a:pt x="394728" y="366153"/>
                  </a:lnTo>
                  <a:lnTo>
                    <a:pt x="379907" y="379247"/>
                  </a:lnTo>
                  <a:lnTo>
                    <a:pt x="359676" y="384060"/>
                  </a:lnTo>
                  <a:lnTo>
                    <a:pt x="347484" y="384060"/>
                  </a:lnTo>
                  <a:lnTo>
                    <a:pt x="339864" y="381012"/>
                  </a:lnTo>
                  <a:lnTo>
                    <a:pt x="339864" y="263664"/>
                  </a:lnTo>
                  <a:lnTo>
                    <a:pt x="345960" y="262140"/>
                  </a:lnTo>
                  <a:lnTo>
                    <a:pt x="359676" y="262140"/>
                  </a:lnTo>
                  <a:lnTo>
                    <a:pt x="379907" y="266725"/>
                  </a:lnTo>
                  <a:lnTo>
                    <a:pt x="394728" y="279476"/>
                  </a:lnTo>
                  <a:lnTo>
                    <a:pt x="403821" y="298780"/>
                  </a:lnTo>
                  <a:lnTo>
                    <a:pt x="406920" y="323100"/>
                  </a:lnTo>
                  <a:lnTo>
                    <a:pt x="406920" y="269659"/>
                  </a:lnTo>
                  <a:lnTo>
                    <a:pt x="365721" y="254711"/>
                  </a:lnTo>
                  <a:lnTo>
                    <a:pt x="352056" y="254520"/>
                  </a:lnTo>
                  <a:lnTo>
                    <a:pt x="306336" y="254520"/>
                  </a:lnTo>
                  <a:lnTo>
                    <a:pt x="306336" y="257568"/>
                  </a:lnTo>
                  <a:lnTo>
                    <a:pt x="316026" y="258559"/>
                  </a:lnTo>
                  <a:lnTo>
                    <a:pt x="321005" y="262140"/>
                  </a:lnTo>
                  <a:lnTo>
                    <a:pt x="322834" y="269138"/>
                  </a:lnTo>
                  <a:lnTo>
                    <a:pt x="322999" y="276567"/>
                  </a:lnTo>
                  <a:lnTo>
                    <a:pt x="322935" y="370916"/>
                  </a:lnTo>
                  <a:lnTo>
                    <a:pt x="322834" y="374891"/>
                  </a:lnTo>
                  <a:lnTo>
                    <a:pt x="321005" y="381965"/>
                  </a:lnTo>
                  <a:lnTo>
                    <a:pt x="316026" y="385889"/>
                  </a:lnTo>
                  <a:lnTo>
                    <a:pt x="306336" y="387108"/>
                  </a:lnTo>
                  <a:lnTo>
                    <a:pt x="306336" y="391680"/>
                  </a:lnTo>
                  <a:lnTo>
                    <a:pt x="362724" y="391680"/>
                  </a:lnTo>
                  <a:lnTo>
                    <a:pt x="390956" y="386080"/>
                  </a:lnTo>
                  <a:lnTo>
                    <a:pt x="393700" y="384060"/>
                  </a:lnTo>
                  <a:lnTo>
                    <a:pt x="411492" y="370916"/>
                  </a:lnTo>
                  <a:lnTo>
                    <a:pt x="424014" y="348602"/>
                  </a:lnTo>
                  <a:lnTo>
                    <a:pt x="428256" y="321576"/>
                  </a:lnTo>
                  <a:close/>
                </a:path>
                <a:path w="715010" h="393700">
                  <a:moveTo>
                    <a:pt x="530364" y="291096"/>
                  </a:moveTo>
                  <a:lnTo>
                    <a:pt x="527545" y="277012"/>
                  </a:lnTo>
                  <a:lnTo>
                    <a:pt x="519315" y="265379"/>
                  </a:lnTo>
                  <a:lnTo>
                    <a:pt x="513842" y="262140"/>
                  </a:lnTo>
                  <a:lnTo>
                    <a:pt x="510552" y="260197"/>
                  </a:lnTo>
                  <a:lnTo>
                    <a:pt x="510552" y="294144"/>
                  </a:lnTo>
                  <a:lnTo>
                    <a:pt x="508927" y="304444"/>
                  </a:lnTo>
                  <a:lnTo>
                    <a:pt x="504456" y="313766"/>
                  </a:lnTo>
                  <a:lnTo>
                    <a:pt x="497687" y="320497"/>
                  </a:lnTo>
                  <a:lnTo>
                    <a:pt x="489216" y="323100"/>
                  </a:lnTo>
                  <a:lnTo>
                    <a:pt x="477024" y="323100"/>
                  </a:lnTo>
                  <a:lnTo>
                    <a:pt x="472452" y="321576"/>
                  </a:lnTo>
                  <a:lnTo>
                    <a:pt x="472452" y="263664"/>
                  </a:lnTo>
                  <a:lnTo>
                    <a:pt x="475500" y="262140"/>
                  </a:lnTo>
                  <a:lnTo>
                    <a:pt x="484644" y="262140"/>
                  </a:lnTo>
                  <a:lnTo>
                    <a:pt x="495122" y="264566"/>
                  </a:lnTo>
                  <a:lnTo>
                    <a:pt x="503313" y="271284"/>
                  </a:lnTo>
                  <a:lnTo>
                    <a:pt x="508647" y="281419"/>
                  </a:lnTo>
                  <a:lnTo>
                    <a:pt x="510552" y="294144"/>
                  </a:lnTo>
                  <a:lnTo>
                    <a:pt x="510552" y="260197"/>
                  </a:lnTo>
                  <a:lnTo>
                    <a:pt x="505929" y="257441"/>
                  </a:lnTo>
                  <a:lnTo>
                    <a:pt x="487692" y="254520"/>
                  </a:lnTo>
                  <a:lnTo>
                    <a:pt x="437400" y="254520"/>
                  </a:lnTo>
                  <a:lnTo>
                    <a:pt x="437400" y="257568"/>
                  </a:lnTo>
                  <a:lnTo>
                    <a:pt x="447967" y="258559"/>
                  </a:lnTo>
                  <a:lnTo>
                    <a:pt x="453402" y="262140"/>
                  </a:lnTo>
                  <a:lnTo>
                    <a:pt x="455396" y="269138"/>
                  </a:lnTo>
                  <a:lnTo>
                    <a:pt x="455599" y="277012"/>
                  </a:lnTo>
                  <a:lnTo>
                    <a:pt x="455688" y="364248"/>
                  </a:lnTo>
                  <a:lnTo>
                    <a:pt x="455396" y="374891"/>
                  </a:lnTo>
                  <a:lnTo>
                    <a:pt x="453402" y="381965"/>
                  </a:lnTo>
                  <a:lnTo>
                    <a:pt x="447967" y="385889"/>
                  </a:lnTo>
                  <a:lnTo>
                    <a:pt x="437400" y="387108"/>
                  </a:lnTo>
                  <a:lnTo>
                    <a:pt x="437400" y="391680"/>
                  </a:lnTo>
                  <a:lnTo>
                    <a:pt x="489216" y="391680"/>
                  </a:lnTo>
                  <a:lnTo>
                    <a:pt x="489216" y="387108"/>
                  </a:lnTo>
                  <a:lnTo>
                    <a:pt x="479513" y="385889"/>
                  </a:lnTo>
                  <a:lnTo>
                    <a:pt x="474548" y="381965"/>
                  </a:lnTo>
                  <a:lnTo>
                    <a:pt x="472706" y="374891"/>
                  </a:lnTo>
                  <a:lnTo>
                    <a:pt x="472452" y="364248"/>
                  </a:lnTo>
                  <a:lnTo>
                    <a:pt x="472452" y="326148"/>
                  </a:lnTo>
                  <a:lnTo>
                    <a:pt x="478548" y="329196"/>
                  </a:lnTo>
                  <a:lnTo>
                    <a:pt x="486168" y="330720"/>
                  </a:lnTo>
                  <a:lnTo>
                    <a:pt x="492264" y="330720"/>
                  </a:lnTo>
                  <a:lnTo>
                    <a:pt x="512356" y="326237"/>
                  </a:lnTo>
                  <a:lnTo>
                    <a:pt x="515721" y="323100"/>
                  </a:lnTo>
                  <a:lnTo>
                    <a:pt x="523887" y="315480"/>
                  </a:lnTo>
                  <a:lnTo>
                    <a:pt x="529120" y="302425"/>
                  </a:lnTo>
                  <a:lnTo>
                    <a:pt x="530364" y="291096"/>
                  </a:lnTo>
                  <a:close/>
                </a:path>
                <a:path w="715010" h="393700">
                  <a:moveTo>
                    <a:pt x="582168" y="3048"/>
                  </a:moveTo>
                  <a:lnTo>
                    <a:pt x="547116" y="3048"/>
                  </a:lnTo>
                  <a:lnTo>
                    <a:pt x="504444" y="111252"/>
                  </a:lnTo>
                  <a:lnTo>
                    <a:pt x="470192" y="24384"/>
                  </a:lnTo>
                  <a:lnTo>
                    <a:pt x="461772" y="3048"/>
                  </a:lnTo>
                  <a:lnTo>
                    <a:pt x="428244" y="3048"/>
                  </a:lnTo>
                  <a:lnTo>
                    <a:pt x="428244" y="7620"/>
                  </a:lnTo>
                  <a:lnTo>
                    <a:pt x="437299" y="8813"/>
                  </a:lnTo>
                  <a:lnTo>
                    <a:pt x="442341" y="12573"/>
                  </a:lnTo>
                  <a:lnTo>
                    <a:pt x="444538" y="19202"/>
                  </a:lnTo>
                  <a:lnTo>
                    <a:pt x="445008" y="28956"/>
                  </a:lnTo>
                  <a:lnTo>
                    <a:pt x="445008" y="112776"/>
                  </a:lnTo>
                  <a:lnTo>
                    <a:pt x="444754" y="124307"/>
                  </a:lnTo>
                  <a:lnTo>
                    <a:pt x="442912" y="131826"/>
                  </a:lnTo>
                  <a:lnTo>
                    <a:pt x="437946" y="135928"/>
                  </a:lnTo>
                  <a:lnTo>
                    <a:pt x="428244" y="137160"/>
                  </a:lnTo>
                  <a:lnTo>
                    <a:pt x="428244" y="140208"/>
                  </a:lnTo>
                  <a:lnTo>
                    <a:pt x="469392" y="140208"/>
                  </a:lnTo>
                  <a:lnTo>
                    <a:pt x="469392" y="137160"/>
                  </a:lnTo>
                  <a:lnTo>
                    <a:pt x="458825" y="135928"/>
                  </a:lnTo>
                  <a:lnTo>
                    <a:pt x="453390" y="131826"/>
                  </a:lnTo>
                  <a:lnTo>
                    <a:pt x="451396" y="124307"/>
                  </a:lnTo>
                  <a:lnTo>
                    <a:pt x="451104" y="112776"/>
                  </a:lnTo>
                  <a:lnTo>
                    <a:pt x="451104" y="24384"/>
                  </a:lnTo>
                  <a:lnTo>
                    <a:pt x="498348" y="140208"/>
                  </a:lnTo>
                  <a:lnTo>
                    <a:pt x="501396" y="140208"/>
                  </a:lnTo>
                  <a:lnTo>
                    <a:pt x="512826" y="111252"/>
                  </a:lnTo>
                  <a:lnTo>
                    <a:pt x="547116" y="24384"/>
                  </a:lnTo>
                  <a:lnTo>
                    <a:pt x="547116" y="112776"/>
                  </a:lnTo>
                  <a:lnTo>
                    <a:pt x="546862" y="124307"/>
                  </a:lnTo>
                  <a:lnTo>
                    <a:pt x="545020" y="131826"/>
                  </a:lnTo>
                  <a:lnTo>
                    <a:pt x="540054" y="135928"/>
                  </a:lnTo>
                  <a:lnTo>
                    <a:pt x="530352" y="137160"/>
                  </a:lnTo>
                  <a:lnTo>
                    <a:pt x="530352" y="140208"/>
                  </a:lnTo>
                  <a:lnTo>
                    <a:pt x="582168" y="140208"/>
                  </a:lnTo>
                  <a:lnTo>
                    <a:pt x="582168" y="137160"/>
                  </a:lnTo>
                  <a:lnTo>
                    <a:pt x="572477" y="135928"/>
                  </a:lnTo>
                  <a:lnTo>
                    <a:pt x="567499" y="131826"/>
                  </a:lnTo>
                  <a:lnTo>
                    <a:pt x="565670" y="124307"/>
                  </a:lnTo>
                  <a:lnTo>
                    <a:pt x="565404" y="112776"/>
                  </a:lnTo>
                  <a:lnTo>
                    <a:pt x="565518" y="24384"/>
                  </a:lnTo>
                  <a:lnTo>
                    <a:pt x="565670" y="17907"/>
                  </a:lnTo>
                  <a:lnTo>
                    <a:pt x="567499" y="11430"/>
                  </a:lnTo>
                  <a:lnTo>
                    <a:pt x="572477" y="8382"/>
                  </a:lnTo>
                  <a:lnTo>
                    <a:pt x="582168" y="7620"/>
                  </a:lnTo>
                  <a:lnTo>
                    <a:pt x="582168" y="3048"/>
                  </a:lnTo>
                  <a:close/>
                </a:path>
                <a:path w="715010" h="393700">
                  <a:moveTo>
                    <a:pt x="643128" y="387096"/>
                  </a:moveTo>
                  <a:lnTo>
                    <a:pt x="634682" y="385216"/>
                  </a:lnTo>
                  <a:lnTo>
                    <a:pt x="629221" y="380047"/>
                  </a:lnTo>
                  <a:lnTo>
                    <a:pt x="625779" y="372313"/>
                  </a:lnTo>
                  <a:lnTo>
                    <a:pt x="623316" y="362712"/>
                  </a:lnTo>
                  <a:lnTo>
                    <a:pt x="616648" y="344424"/>
                  </a:lnTo>
                  <a:lnTo>
                    <a:pt x="614426" y="338328"/>
                  </a:lnTo>
                  <a:lnTo>
                    <a:pt x="595884" y="287515"/>
                  </a:lnTo>
                  <a:lnTo>
                    <a:pt x="595884" y="338328"/>
                  </a:lnTo>
                  <a:lnTo>
                    <a:pt x="554736" y="338328"/>
                  </a:lnTo>
                  <a:lnTo>
                    <a:pt x="574548" y="281940"/>
                  </a:lnTo>
                  <a:lnTo>
                    <a:pt x="595884" y="338328"/>
                  </a:lnTo>
                  <a:lnTo>
                    <a:pt x="595884" y="287515"/>
                  </a:lnTo>
                  <a:lnTo>
                    <a:pt x="593852" y="281940"/>
                  </a:lnTo>
                  <a:lnTo>
                    <a:pt x="582168" y="249936"/>
                  </a:lnTo>
                  <a:lnTo>
                    <a:pt x="579120" y="249936"/>
                  </a:lnTo>
                  <a:lnTo>
                    <a:pt x="534924" y="365760"/>
                  </a:lnTo>
                  <a:lnTo>
                    <a:pt x="530783" y="375310"/>
                  </a:lnTo>
                  <a:lnTo>
                    <a:pt x="526923" y="381571"/>
                  </a:lnTo>
                  <a:lnTo>
                    <a:pt x="522503" y="385267"/>
                  </a:lnTo>
                  <a:lnTo>
                    <a:pt x="516636" y="387096"/>
                  </a:lnTo>
                  <a:lnTo>
                    <a:pt x="516636" y="391668"/>
                  </a:lnTo>
                  <a:lnTo>
                    <a:pt x="554736" y="391668"/>
                  </a:lnTo>
                  <a:lnTo>
                    <a:pt x="554736" y="387096"/>
                  </a:lnTo>
                  <a:lnTo>
                    <a:pt x="547116" y="387096"/>
                  </a:lnTo>
                  <a:lnTo>
                    <a:pt x="541020" y="385572"/>
                  </a:lnTo>
                  <a:lnTo>
                    <a:pt x="541020" y="373380"/>
                  </a:lnTo>
                  <a:lnTo>
                    <a:pt x="542544" y="367284"/>
                  </a:lnTo>
                  <a:lnTo>
                    <a:pt x="544068" y="364236"/>
                  </a:lnTo>
                  <a:lnTo>
                    <a:pt x="551688" y="344424"/>
                  </a:lnTo>
                  <a:lnTo>
                    <a:pt x="597408" y="344424"/>
                  </a:lnTo>
                  <a:lnTo>
                    <a:pt x="603504" y="362712"/>
                  </a:lnTo>
                  <a:lnTo>
                    <a:pt x="606552" y="365760"/>
                  </a:lnTo>
                  <a:lnTo>
                    <a:pt x="609600" y="373380"/>
                  </a:lnTo>
                  <a:lnTo>
                    <a:pt x="609600" y="385572"/>
                  </a:lnTo>
                  <a:lnTo>
                    <a:pt x="603504" y="387096"/>
                  </a:lnTo>
                  <a:lnTo>
                    <a:pt x="597408" y="387096"/>
                  </a:lnTo>
                  <a:lnTo>
                    <a:pt x="597408" y="391668"/>
                  </a:lnTo>
                  <a:lnTo>
                    <a:pt x="643128" y="391668"/>
                  </a:lnTo>
                  <a:lnTo>
                    <a:pt x="643128" y="387096"/>
                  </a:lnTo>
                  <a:close/>
                </a:path>
                <a:path w="715010" h="393700">
                  <a:moveTo>
                    <a:pt x="714768" y="137160"/>
                  </a:moveTo>
                  <a:lnTo>
                    <a:pt x="706310" y="135051"/>
                  </a:lnTo>
                  <a:lnTo>
                    <a:pt x="700862" y="129349"/>
                  </a:lnTo>
                  <a:lnTo>
                    <a:pt x="697407" y="121094"/>
                  </a:lnTo>
                  <a:lnTo>
                    <a:pt x="694956" y="111252"/>
                  </a:lnTo>
                  <a:lnTo>
                    <a:pt x="688187" y="92964"/>
                  </a:lnTo>
                  <a:lnTo>
                    <a:pt x="685927" y="86868"/>
                  </a:lnTo>
                  <a:lnTo>
                    <a:pt x="667524" y="37109"/>
                  </a:lnTo>
                  <a:lnTo>
                    <a:pt x="667524" y="86868"/>
                  </a:lnTo>
                  <a:lnTo>
                    <a:pt x="626376" y="86868"/>
                  </a:lnTo>
                  <a:lnTo>
                    <a:pt x="646188" y="30480"/>
                  </a:lnTo>
                  <a:lnTo>
                    <a:pt x="667524" y="86868"/>
                  </a:lnTo>
                  <a:lnTo>
                    <a:pt x="667524" y="37109"/>
                  </a:lnTo>
                  <a:lnTo>
                    <a:pt x="665073" y="30480"/>
                  </a:lnTo>
                  <a:lnTo>
                    <a:pt x="653808" y="0"/>
                  </a:lnTo>
                  <a:lnTo>
                    <a:pt x="650760" y="0"/>
                  </a:lnTo>
                  <a:lnTo>
                    <a:pt x="608088" y="115824"/>
                  </a:lnTo>
                  <a:lnTo>
                    <a:pt x="588276" y="137160"/>
                  </a:lnTo>
                  <a:lnTo>
                    <a:pt x="588276" y="140208"/>
                  </a:lnTo>
                  <a:lnTo>
                    <a:pt x="626376" y="140208"/>
                  </a:lnTo>
                  <a:lnTo>
                    <a:pt x="626376" y="137160"/>
                  </a:lnTo>
                  <a:lnTo>
                    <a:pt x="620280" y="137160"/>
                  </a:lnTo>
                  <a:lnTo>
                    <a:pt x="612660" y="134112"/>
                  </a:lnTo>
                  <a:lnTo>
                    <a:pt x="612660" y="123444"/>
                  </a:lnTo>
                  <a:lnTo>
                    <a:pt x="614184" y="117348"/>
                  </a:lnTo>
                  <a:lnTo>
                    <a:pt x="615708" y="112776"/>
                  </a:lnTo>
                  <a:lnTo>
                    <a:pt x="623328" y="92964"/>
                  </a:lnTo>
                  <a:lnTo>
                    <a:pt x="669048" y="92964"/>
                  </a:lnTo>
                  <a:lnTo>
                    <a:pt x="676668" y="111252"/>
                  </a:lnTo>
                  <a:lnTo>
                    <a:pt x="678192" y="115824"/>
                  </a:lnTo>
                  <a:lnTo>
                    <a:pt x="681240" y="123444"/>
                  </a:lnTo>
                  <a:lnTo>
                    <a:pt x="681240" y="134112"/>
                  </a:lnTo>
                  <a:lnTo>
                    <a:pt x="676668" y="137160"/>
                  </a:lnTo>
                  <a:lnTo>
                    <a:pt x="667524" y="137160"/>
                  </a:lnTo>
                  <a:lnTo>
                    <a:pt x="667524" y="140208"/>
                  </a:lnTo>
                  <a:lnTo>
                    <a:pt x="714768" y="140208"/>
                  </a:lnTo>
                  <a:lnTo>
                    <a:pt x="714768" y="137160"/>
                  </a:lnTo>
                  <a:close/>
                </a:path>
              </a:pathLst>
            </a:custGeom>
            <a:solidFill>
              <a:srgbClr val="FDFD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6" name="object 86"/>
          <p:cNvGrpSpPr/>
          <p:nvPr/>
        </p:nvGrpSpPr>
        <p:grpSpPr>
          <a:xfrm>
            <a:off x="6337553" y="3201162"/>
            <a:ext cx="759460" cy="584200"/>
            <a:chOff x="6337553" y="3201162"/>
            <a:chExt cx="759460" cy="584200"/>
          </a:xfrm>
        </p:grpSpPr>
        <p:sp>
          <p:nvSpPr>
            <p:cNvPr id="87" name="object 87"/>
            <p:cNvSpPr/>
            <p:nvPr/>
          </p:nvSpPr>
          <p:spPr>
            <a:xfrm>
              <a:off x="6342887" y="3206496"/>
              <a:ext cx="748665" cy="573405"/>
            </a:xfrm>
            <a:custGeom>
              <a:avLst/>
              <a:gdLst/>
              <a:ahLst/>
              <a:cxnLst/>
              <a:rect l="l" t="t" r="r" b="b"/>
              <a:pathLst>
                <a:path w="748665" h="573404">
                  <a:moveTo>
                    <a:pt x="748283" y="573023"/>
                  </a:moveTo>
                  <a:lnTo>
                    <a:pt x="0" y="573023"/>
                  </a:lnTo>
                  <a:lnTo>
                    <a:pt x="0" y="0"/>
                  </a:lnTo>
                  <a:lnTo>
                    <a:pt x="748283" y="0"/>
                  </a:lnTo>
                  <a:lnTo>
                    <a:pt x="748283" y="573023"/>
                  </a:lnTo>
                  <a:close/>
                </a:path>
              </a:pathLst>
            </a:custGeom>
            <a:solidFill>
              <a:srgbClr val="425D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6342887" y="3206496"/>
              <a:ext cx="748665" cy="573405"/>
            </a:xfrm>
            <a:custGeom>
              <a:avLst/>
              <a:gdLst/>
              <a:ahLst/>
              <a:cxnLst/>
              <a:rect l="l" t="t" r="r" b="b"/>
              <a:pathLst>
                <a:path w="748665" h="573404">
                  <a:moveTo>
                    <a:pt x="0" y="0"/>
                  </a:moveTo>
                  <a:lnTo>
                    <a:pt x="748283" y="0"/>
                  </a:lnTo>
                  <a:lnTo>
                    <a:pt x="748283" y="573023"/>
                  </a:lnTo>
                  <a:lnTo>
                    <a:pt x="0" y="573023"/>
                  </a:lnTo>
                  <a:lnTo>
                    <a:pt x="0" y="0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6359639" y="3320795"/>
              <a:ext cx="715010" cy="393700"/>
            </a:xfrm>
            <a:custGeom>
              <a:avLst/>
              <a:gdLst/>
              <a:ahLst/>
              <a:cxnLst/>
              <a:rect l="l" t="t" r="r" b="b"/>
              <a:pathLst>
                <a:path w="715009" h="393700">
                  <a:moveTo>
                    <a:pt x="167652" y="3048"/>
                  </a:moveTo>
                  <a:lnTo>
                    <a:pt x="131076" y="3048"/>
                  </a:lnTo>
                  <a:lnTo>
                    <a:pt x="131076" y="7620"/>
                  </a:lnTo>
                  <a:lnTo>
                    <a:pt x="138696" y="7620"/>
                  </a:lnTo>
                  <a:lnTo>
                    <a:pt x="143268" y="9144"/>
                  </a:lnTo>
                  <a:lnTo>
                    <a:pt x="143268" y="21336"/>
                  </a:lnTo>
                  <a:lnTo>
                    <a:pt x="141744" y="30480"/>
                  </a:lnTo>
                  <a:lnTo>
                    <a:pt x="140220" y="35052"/>
                  </a:lnTo>
                  <a:lnTo>
                    <a:pt x="117360" y="106680"/>
                  </a:lnTo>
                  <a:lnTo>
                    <a:pt x="102044" y="56388"/>
                  </a:lnTo>
                  <a:lnTo>
                    <a:pt x="96012" y="36576"/>
                  </a:lnTo>
                  <a:lnTo>
                    <a:pt x="94488" y="30480"/>
                  </a:lnTo>
                  <a:lnTo>
                    <a:pt x="89916" y="21336"/>
                  </a:lnTo>
                  <a:lnTo>
                    <a:pt x="89916" y="7620"/>
                  </a:lnTo>
                  <a:lnTo>
                    <a:pt x="103632" y="7620"/>
                  </a:lnTo>
                  <a:lnTo>
                    <a:pt x="103632" y="3048"/>
                  </a:lnTo>
                  <a:lnTo>
                    <a:pt x="56388" y="3048"/>
                  </a:lnTo>
                  <a:lnTo>
                    <a:pt x="56388" y="7620"/>
                  </a:lnTo>
                  <a:lnTo>
                    <a:pt x="63969" y="9004"/>
                  </a:lnTo>
                  <a:lnTo>
                    <a:pt x="68961" y="12954"/>
                  </a:lnTo>
                  <a:lnTo>
                    <a:pt x="72250" y="19202"/>
                  </a:lnTo>
                  <a:lnTo>
                    <a:pt x="74676" y="27432"/>
                  </a:lnTo>
                  <a:lnTo>
                    <a:pt x="80772" y="42672"/>
                  </a:lnTo>
                  <a:lnTo>
                    <a:pt x="59436" y="106680"/>
                  </a:lnTo>
                  <a:lnTo>
                    <a:pt x="35052" y="27432"/>
                  </a:lnTo>
                  <a:lnTo>
                    <a:pt x="33528" y="24384"/>
                  </a:lnTo>
                  <a:lnTo>
                    <a:pt x="32004" y="18288"/>
                  </a:lnTo>
                  <a:lnTo>
                    <a:pt x="32004" y="7620"/>
                  </a:lnTo>
                  <a:lnTo>
                    <a:pt x="44196" y="7620"/>
                  </a:lnTo>
                  <a:lnTo>
                    <a:pt x="44196" y="3048"/>
                  </a:lnTo>
                  <a:lnTo>
                    <a:pt x="0" y="3048"/>
                  </a:lnTo>
                  <a:lnTo>
                    <a:pt x="0" y="7620"/>
                  </a:lnTo>
                  <a:lnTo>
                    <a:pt x="10668" y="7620"/>
                  </a:lnTo>
                  <a:lnTo>
                    <a:pt x="12192" y="10668"/>
                  </a:lnTo>
                  <a:lnTo>
                    <a:pt x="16764" y="24384"/>
                  </a:lnTo>
                  <a:lnTo>
                    <a:pt x="53340" y="143256"/>
                  </a:lnTo>
                  <a:lnTo>
                    <a:pt x="56388" y="143256"/>
                  </a:lnTo>
                  <a:lnTo>
                    <a:pt x="67945" y="106680"/>
                  </a:lnTo>
                  <a:lnTo>
                    <a:pt x="83820" y="56388"/>
                  </a:lnTo>
                  <a:lnTo>
                    <a:pt x="111252" y="143256"/>
                  </a:lnTo>
                  <a:lnTo>
                    <a:pt x="114300" y="143256"/>
                  </a:lnTo>
                  <a:lnTo>
                    <a:pt x="125526" y="106680"/>
                  </a:lnTo>
                  <a:lnTo>
                    <a:pt x="149364" y="28956"/>
                  </a:lnTo>
                  <a:lnTo>
                    <a:pt x="151790" y="20485"/>
                  </a:lnTo>
                  <a:lnTo>
                    <a:pt x="155079" y="13716"/>
                  </a:lnTo>
                  <a:lnTo>
                    <a:pt x="160070" y="9245"/>
                  </a:lnTo>
                  <a:lnTo>
                    <a:pt x="167652" y="7620"/>
                  </a:lnTo>
                  <a:lnTo>
                    <a:pt x="167652" y="3048"/>
                  </a:lnTo>
                  <a:close/>
                </a:path>
                <a:path w="715009" h="393700">
                  <a:moveTo>
                    <a:pt x="196596" y="254520"/>
                  </a:moveTo>
                  <a:lnTo>
                    <a:pt x="144780" y="254520"/>
                  </a:lnTo>
                  <a:lnTo>
                    <a:pt x="144780" y="257568"/>
                  </a:lnTo>
                  <a:lnTo>
                    <a:pt x="155359" y="258559"/>
                  </a:lnTo>
                  <a:lnTo>
                    <a:pt x="160782" y="262140"/>
                  </a:lnTo>
                  <a:lnTo>
                    <a:pt x="162788" y="269138"/>
                  </a:lnTo>
                  <a:lnTo>
                    <a:pt x="163068" y="280428"/>
                  </a:lnTo>
                  <a:lnTo>
                    <a:pt x="163068" y="317004"/>
                  </a:lnTo>
                  <a:lnTo>
                    <a:pt x="108204" y="317004"/>
                  </a:lnTo>
                  <a:lnTo>
                    <a:pt x="108204" y="280428"/>
                  </a:lnTo>
                  <a:lnTo>
                    <a:pt x="108445" y="269138"/>
                  </a:lnTo>
                  <a:lnTo>
                    <a:pt x="110109" y="262140"/>
                  </a:lnTo>
                  <a:lnTo>
                    <a:pt x="114642" y="258559"/>
                  </a:lnTo>
                  <a:lnTo>
                    <a:pt x="123444" y="257568"/>
                  </a:lnTo>
                  <a:lnTo>
                    <a:pt x="123444" y="254520"/>
                  </a:lnTo>
                  <a:lnTo>
                    <a:pt x="73152" y="254520"/>
                  </a:lnTo>
                  <a:lnTo>
                    <a:pt x="73152" y="257568"/>
                  </a:lnTo>
                  <a:lnTo>
                    <a:pt x="82854" y="258559"/>
                  </a:lnTo>
                  <a:lnTo>
                    <a:pt x="87820" y="262140"/>
                  </a:lnTo>
                  <a:lnTo>
                    <a:pt x="89662" y="269138"/>
                  </a:lnTo>
                  <a:lnTo>
                    <a:pt x="89916" y="280428"/>
                  </a:lnTo>
                  <a:lnTo>
                    <a:pt x="89916" y="364248"/>
                  </a:lnTo>
                  <a:lnTo>
                    <a:pt x="89662" y="374891"/>
                  </a:lnTo>
                  <a:lnTo>
                    <a:pt x="87820" y="381965"/>
                  </a:lnTo>
                  <a:lnTo>
                    <a:pt x="82854" y="385889"/>
                  </a:lnTo>
                  <a:lnTo>
                    <a:pt x="73152" y="387108"/>
                  </a:lnTo>
                  <a:lnTo>
                    <a:pt x="73152" y="391680"/>
                  </a:lnTo>
                  <a:lnTo>
                    <a:pt x="123444" y="391680"/>
                  </a:lnTo>
                  <a:lnTo>
                    <a:pt x="123444" y="387108"/>
                  </a:lnTo>
                  <a:lnTo>
                    <a:pt x="114642" y="385889"/>
                  </a:lnTo>
                  <a:lnTo>
                    <a:pt x="110109" y="381965"/>
                  </a:lnTo>
                  <a:lnTo>
                    <a:pt x="108445" y="374891"/>
                  </a:lnTo>
                  <a:lnTo>
                    <a:pt x="108204" y="364248"/>
                  </a:lnTo>
                  <a:lnTo>
                    <a:pt x="108204" y="324624"/>
                  </a:lnTo>
                  <a:lnTo>
                    <a:pt x="163068" y="324624"/>
                  </a:lnTo>
                  <a:lnTo>
                    <a:pt x="163068" y="364248"/>
                  </a:lnTo>
                  <a:lnTo>
                    <a:pt x="162788" y="374891"/>
                  </a:lnTo>
                  <a:lnTo>
                    <a:pt x="160782" y="381965"/>
                  </a:lnTo>
                  <a:lnTo>
                    <a:pt x="155359" y="385889"/>
                  </a:lnTo>
                  <a:lnTo>
                    <a:pt x="144780" y="387108"/>
                  </a:lnTo>
                  <a:lnTo>
                    <a:pt x="144780" y="391680"/>
                  </a:lnTo>
                  <a:lnTo>
                    <a:pt x="196596" y="391680"/>
                  </a:lnTo>
                  <a:lnTo>
                    <a:pt x="196596" y="387108"/>
                  </a:lnTo>
                  <a:lnTo>
                    <a:pt x="186905" y="385889"/>
                  </a:lnTo>
                  <a:lnTo>
                    <a:pt x="181927" y="381965"/>
                  </a:lnTo>
                  <a:lnTo>
                    <a:pt x="180098" y="374891"/>
                  </a:lnTo>
                  <a:lnTo>
                    <a:pt x="179832" y="364248"/>
                  </a:lnTo>
                  <a:lnTo>
                    <a:pt x="179832" y="280428"/>
                  </a:lnTo>
                  <a:lnTo>
                    <a:pt x="180098" y="269138"/>
                  </a:lnTo>
                  <a:lnTo>
                    <a:pt x="181927" y="262140"/>
                  </a:lnTo>
                  <a:lnTo>
                    <a:pt x="186905" y="258559"/>
                  </a:lnTo>
                  <a:lnTo>
                    <a:pt x="196596" y="257568"/>
                  </a:lnTo>
                  <a:lnTo>
                    <a:pt x="196596" y="254520"/>
                  </a:lnTo>
                  <a:close/>
                </a:path>
                <a:path w="715009" h="393700">
                  <a:moveTo>
                    <a:pt x="283476" y="106692"/>
                  </a:moveTo>
                  <a:lnTo>
                    <a:pt x="281952" y="105168"/>
                  </a:lnTo>
                  <a:lnTo>
                    <a:pt x="273380" y="118046"/>
                  </a:lnTo>
                  <a:lnTo>
                    <a:pt x="264807" y="127076"/>
                  </a:lnTo>
                  <a:lnTo>
                    <a:pt x="254520" y="132384"/>
                  </a:lnTo>
                  <a:lnTo>
                    <a:pt x="240804" y="134124"/>
                  </a:lnTo>
                  <a:lnTo>
                    <a:pt x="225539" y="131241"/>
                  </a:lnTo>
                  <a:lnTo>
                    <a:pt x="211277" y="121361"/>
                  </a:lnTo>
                  <a:lnTo>
                    <a:pt x="200723" y="102616"/>
                  </a:lnTo>
                  <a:lnTo>
                    <a:pt x="196608" y="73164"/>
                  </a:lnTo>
                  <a:lnTo>
                    <a:pt x="199847" y="44272"/>
                  </a:lnTo>
                  <a:lnTo>
                    <a:pt x="208800" y="23825"/>
                  </a:lnTo>
                  <a:lnTo>
                    <a:pt x="222326" y="11645"/>
                  </a:lnTo>
                  <a:lnTo>
                    <a:pt x="239280" y="7632"/>
                  </a:lnTo>
                  <a:lnTo>
                    <a:pt x="254469" y="10363"/>
                  </a:lnTo>
                  <a:lnTo>
                    <a:pt x="265950" y="18110"/>
                  </a:lnTo>
                  <a:lnTo>
                    <a:pt x="273989" y="30124"/>
                  </a:lnTo>
                  <a:lnTo>
                    <a:pt x="278904" y="45732"/>
                  </a:lnTo>
                  <a:lnTo>
                    <a:pt x="281952" y="45732"/>
                  </a:lnTo>
                  <a:lnTo>
                    <a:pt x="278904" y="12"/>
                  </a:lnTo>
                  <a:lnTo>
                    <a:pt x="275856" y="12"/>
                  </a:lnTo>
                  <a:lnTo>
                    <a:pt x="275856" y="3060"/>
                  </a:lnTo>
                  <a:lnTo>
                    <a:pt x="274332" y="9156"/>
                  </a:lnTo>
                  <a:lnTo>
                    <a:pt x="266712" y="9156"/>
                  </a:lnTo>
                  <a:lnTo>
                    <a:pt x="265188" y="7632"/>
                  </a:lnTo>
                  <a:lnTo>
                    <a:pt x="263664" y="7632"/>
                  </a:lnTo>
                  <a:lnTo>
                    <a:pt x="257251" y="3860"/>
                  </a:lnTo>
                  <a:lnTo>
                    <a:pt x="251282" y="1536"/>
                  </a:lnTo>
                  <a:lnTo>
                    <a:pt x="245008" y="342"/>
                  </a:lnTo>
                  <a:lnTo>
                    <a:pt x="237756" y="12"/>
                  </a:lnTo>
                  <a:lnTo>
                    <a:pt x="212559" y="5651"/>
                  </a:lnTo>
                  <a:lnTo>
                    <a:pt x="192798" y="21158"/>
                  </a:lnTo>
                  <a:lnTo>
                    <a:pt x="179882" y="44373"/>
                  </a:lnTo>
                  <a:lnTo>
                    <a:pt x="175272" y="73164"/>
                  </a:lnTo>
                  <a:lnTo>
                    <a:pt x="179628" y="100825"/>
                  </a:lnTo>
                  <a:lnTo>
                    <a:pt x="191846" y="123075"/>
                  </a:lnTo>
                  <a:lnTo>
                    <a:pt x="210629" y="137883"/>
                  </a:lnTo>
                  <a:lnTo>
                    <a:pt x="234708" y="143268"/>
                  </a:lnTo>
                  <a:lnTo>
                    <a:pt x="250685" y="140982"/>
                  </a:lnTo>
                  <a:lnTo>
                    <a:pt x="264236" y="134124"/>
                  </a:lnTo>
                  <a:lnTo>
                    <a:pt x="275209" y="122694"/>
                  </a:lnTo>
                  <a:lnTo>
                    <a:pt x="283476" y="106692"/>
                  </a:lnTo>
                  <a:close/>
                </a:path>
                <a:path w="715009" h="393700">
                  <a:moveTo>
                    <a:pt x="292620" y="353580"/>
                  </a:moveTo>
                  <a:lnTo>
                    <a:pt x="282371" y="328853"/>
                  </a:lnTo>
                  <a:lnTo>
                    <a:pt x="259854" y="312432"/>
                  </a:lnTo>
                  <a:lnTo>
                    <a:pt x="237324" y="298284"/>
                  </a:lnTo>
                  <a:lnTo>
                    <a:pt x="227088" y="280428"/>
                  </a:lnTo>
                  <a:lnTo>
                    <a:pt x="228917" y="271703"/>
                  </a:lnTo>
                  <a:lnTo>
                    <a:pt x="233756" y="264426"/>
                  </a:lnTo>
                  <a:lnTo>
                    <a:pt x="240588" y="259422"/>
                  </a:lnTo>
                  <a:lnTo>
                    <a:pt x="248424" y="257568"/>
                  </a:lnTo>
                  <a:lnTo>
                    <a:pt x="261772" y="260756"/>
                  </a:lnTo>
                  <a:lnTo>
                    <a:pt x="271856" y="269379"/>
                  </a:lnTo>
                  <a:lnTo>
                    <a:pt x="278206" y="281990"/>
                  </a:lnTo>
                  <a:lnTo>
                    <a:pt x="280428" y="297192"/>
                  </a:lnTo>
                  <a:lnTo>
                    <a:pt x="283476" y="297192"/>
                  </a:lnTo>
                  <a:lnTo>
                    <a:pt x="283476" y="249948"/>
                  </a:lnTo>
                  <a:lnTo>
                    <a:pt x="280428" y="249948"/>
                  </a:lnTo>
                  <a:lnTo>
                    <a:pt x="280428" y="254520"/>
                  </a:lnTo>
                  <a:lnTo>
                    <a:pt x="278904" y="257568"/>
                  </a:lnTo>
                  <a:lnTo>
                    <a:pt x="271284" y="257568"/>
                  </a:lnTo>
                  <a:lnTo>
                    <a:pt x="265188" y="254520"/>
                  </a:lnTo>
                  <a:lnTo>
                    <a:pt x="260616" y="252996"/>
                  </a:lnTo>
                  <a:lnTo>
                    <a:pt x="254520" y="249948"/>
                  </a:lnTo>
                  <a:lnTo>
                    <a:pt x="248424" y="249948"/>
                  </a:lnTo>
                  <a:lnTo>
                    <a:pt x="234340" y="252895"/>
                  </a:lnTo>
                  <a:lnTo>
                    <a:pt x="222707" y="260997"/>
                  </a:lnTo>
                  <a:lnTo>
                    <a:pt x="214769" y="273088"/>
                  </a:lnTo>
                  <a:lnTo>
                    <a:pt x="211848" y="288048"/>
                  </a:lnTo>
                  <a:lnTo>
                    <a:pt x="222084" y="312813"/>
                  </a:lnTo>
                  <a:lnTo>
                    <a:pt x="244614" y="329577"/>
                  </a:lnTo>
                  <a:lnTo>
                    <a:pt x="267131" y="344627"/>
                  </a:lnTo>
                  <a:lnTo>
                    <a:pt x="277380" y="364248"/>
                  </a:lnTo>
                  <a:lnTo>
                    <a:pt x="275285" y="374002"/>
                  </a:lnTo>
                  <a:lnTo>
                    <a:pt x="269760" y="380631"/>
                  </a:lnTo>
                  <a:lnTo>
                    <a:pt x="261950" y="384390"/>
                  </a:lnTo>
                  <a:lnTo>
                    <a:pt x="252996" y="385584"/>
                  </a:lnTo>
                  <a:lnTo>
                    <a:pt x="243420" y="384098"/>
                  </a:lnTo>
                  <a:lnTo>
                    <a:pt x="232422" y="378345"/>
                  </a:lnTo>
                  <a:lnTo>
                    <a:pt x="222554" y="366293"/>
                  </a:lnTo>
                  <a:lnTo>
                    <a:pt x="216420" y="345960"/>
                  </a:lnTo>
                  <a:lnTo>
                    <a:pt x="213372" y="345960"/>
                  </a:lnTo>
                  <a:lnTo>
                    <a:pt x="213372" y="393204"/>
                  </a:lnTo>
                  <a:lnTo>
                    <a:pt x="216420" y="393204"/>
                  </a:lnTo>
                  <a:lnTo>
                    <a:pt x="216420" y="390156"/>
                  </a:lnTo>
                  <a:lnTo>
                    <a:pt x="219468" y="387108"/>
                  </a:lnTo>
                  <a:lnTo>
                    <a:pt x="230136" y="387108"/>
                  </a:lnTo>
                  <a:lnTo>
                    <a:pt x="236232" y="390156"/>
                  </a:lnTo>
                  <a:lnTo>
                    <a:pt x="239280" y="393204"/>
                  </a:lnTo>
                  <a:lnTo>
                    <a:pt x="254520" y="393204"/>
                  </a:lnTo>
                  <a:lnTo>
                    <a:pt x="270116" y="390220"/>
                  </a:lnTo>
                  <a:lnTo>
                    <a:pt x="282143" y="381965"/>
                  </a:lnTo>
                  <a:lnTo>
                    <a:pt x="289877" y="369404"/>
                  </a:lnTo>
                  <a:lnTo>
                    <a:pt x="292620" y="353580"/>
                  </a:lnTo>
                  <a:close/>
                </a:path>
                <a:path w="715009" h="393700">
                  <a:moveTo>
                    <a:pt x="416064" y="70116"/>
                  </a:moveTo>
                  <a:lnTo>
                    <a:pt x="414604" y="54254"/>
                  </a:lnTo>
                  <a:lnTo>
                    <a:pt x="410159" y="39255"/>
                  </a:lnTo>
                  <a:lnTo>
                    <a:pt x="402551" y="25958"/>
                  </a:lnTo>
                  <a:lnTo>
                    <a:pt x="394728" y="18262"/>
                  </a:lnTo>
                  <a:lnTo>
                    <a:pt x="394728" y="71640"/>
                  </a:lnTo>
                  <a:lnTo>
                    <a:pt x="391845" y="95300"/>
                  </a:lnTo>
                  <a:lnTo>
                    <a:pt x="383108" y="114693"/>
                  </a:lnTo>
                  <a:lnTo>
                    <a:pt x="368363" y="127787"/>
                  </a:lnTo>
                  <a:lnTo>
                    <a:pt x="347484" y="132600"/>
                  </a:lnTo>
                  <a:lnTo>
                    <a:pt x="335292" y="132600"/>
                  </a:lnTo>
                  <a:lnTo>
                    <a:pt x="327672" y="131076"/>
                  </a:lnTo>
                  <a:lnTo>
                    <a:pt x="327672" y="13728"/>
                  </a:lnTo>
                  <a:lnTo>
                    <a:pt x="335292" y="10680"/>
                  </a:lnTo>
                  <a:lnTo>
                    <a:pt x="347484" y="10680"/>
                  </a:lnTo>
                  <a:lnTo>
                    <a:pt x="367715" y="15265"/>
                  </a:lnTo>
                  <a:lnTo>
                    <a:pt x="382536" y="28016"/>
                  </a:lnTo>
                  <a:lnTo>
                    <a:pt x="391629" y="47320"/>
                  </a:lnTo>
                  <a:lnTo>
                    <a:pt x="394728" y="71640"/>
                  </a:lnTo>
                  <a:lnTo>
                    <a:pt x="394728" y="18262"/>
                  </a:lnTo>
                  <a:lnTo>
                    <a:pt x="391693" y="15265"/>
                  </a:lnTo>
                  <a:lnTo>
                    <a:pt x="384352" y="10680"/>
                  </a:lnTo>
                  <a:lnTo>
                    <a:pt x="380390" y="8204"/>
                  </a:lnTo>
                  <a:lnTo>
                    <a:pt x="367677" y="4584"/>
                  </a:lnTo>
                  <a:lnTo>
                    <a:pt x="354380" y="3251"/>
                  </a:lnTo>
                  <a:lnTo>
                    <a:pt x="341388" y="3060"/>
                  </a:lnTo>
                  <a:lnTo>
                    <a:pt x="295668" y="3060"/>
                  </a:lnTo>
                  <a:lnTo>
                    <a:pt x="295668" y="7632"/>
                  </a:lnTo>
                  <a:lnTo>
                    <a:pt x="304469" y="8394"/>
                  </a:lnTo>
                  <a:lnTo>
                    <a:pt x="309003" y="11442"/>
                  </a:lnTo>
                  <a:lnTo>
                    <a:pt x="310667" y="17919"/>
                  </a:lnTo>
                  <a:lnTo>
                    <a:pt x="310832" y="25958"/>
                  </a:lnTo>
                  <a:lnTo>
                    <a:pt x="310756" y="120027"/>
                  </a:lnTo>
                  <a:lnTo>
                    <a:pt x="310667" y="124307"/>
                  </a:lnTo>
                  <a:lnTo>
                    <a:pt x="309003" y="131838"/>
                  </a:lnTo>
                  <a:lnTo>
                    <a:pt x="304469" y="135928"/>
                  </a:lnTo>
                  <a:lnTo>
                    <a:pt x="295668" y="137172"/>
                  </a:lnTo>
                  <a:lnTo>
                    <a:pt x="295668" y="140220"/>
                  </a:lnTo>
                  <a:lnTo>
                    <a:pt x="350532" y="140220"/>
                  </a:lnTo>
                  <a:lnTo>
                    <a:pt x="379412" y="134835"/>
                  </a:lnTo>
                  <a:lnTo>
                    <a:pt x="382498" y="132600"/>
                  </a:lnTo>
                  <a:lnTo>
                    <a:pt x="399872" y="120027"/>
                  </a:lnTo>
                  <a:lnTo>
                    <a:pt x="412038" y="97777"/>
                  </a:lnTo>
                  <a:lnTo>
                    <a:pt x="416064" y="70116"/>
                  </a:lnTo>
                  <a:close/>
                </a:path>
                <a:path w="715009" h="393700">
                  <a:moveTo>
                    <a:pt x="431304" y="254520"/>
                  </a:moveTo>
                  <a:lnTo>
                    <a:pt x="390156" y="254520"/>
                  </a:lnTo>
                  <a:lnTo>
                    <a:pt x="390156" y="257568"/>
                  </a:lnTo>
                  <a:lnTo>
                    <a:pt x="399846" y="258559"/>
                  </a:lnTo>
                  <a:lnTo>
                    <a:pt x="404825" y="262140"/>
                  </a:lnTo>
                  <a:lnTo>
                    <a:pt x="406654" y="269138"/>
                  </a:lnTo>
                  <a:lnTo>
                    <a:pt x="406920" y="280428"/>
                  </a:lnTo>
                  <a:lnTo>
                    <a:pt x="406819" y="340283"/>
                  </a:lnTo>
                  <a:lnTo>
                    <a:pt x="386537" y="381012"/>
                  </a:lnTo>
                  <a:lnTo>
                    <a:pt x="368820" y="385584"/>
                  </a:lnTo>
                  <a:lnTo>
                    <a:pt x="360641" y="384416"/>
                  </a:lnTo>
                  <a:lnTo>
                    <a:pt x="338531" y="350532"/>
                  </a:lnTo>
                  <a:lnTo>
                    <a:pt x="338340" y="335292"/>
                  </a:lnTo>
                  <a:lnTo>
                    <a:pt x="338340" y="280428"/>
                  </a:lnTo>
                  <a:lnTo>
                    <a:pt x="338594" y="269138"/>
                  </a:lnTo>
                  <a:lnTo>
                    <a:pt x="340436" y="262140"/>
                  </a:lnTo>
                  <a:lnTo>
                    <a:pt x="345401" y="258559"/>
                  </a:lnTo>
                  <a:lnTo>
                    <a:pt x="355104" y="257568"/>
                  </a:lnTo>
                  <a:lnTo>
                    <a:pt x="355104" y="254520"/>
                  </a:lnTo>
                  <a:lnTo>
                    <a:pt x="304812" y="254520"/>
                  </a:lnTo>
                  <a:lnTo>
                    <a:pt x="304812" y="257568"/>
                  </a:lnTo>
                  <a:lnTo>
                    <a:pt x="314502" y="258559"/>
                  </a:lnTo>
                  <a:lnTo>
                    <a:pt x="319481" y="262140"/>
                  </a:lnTo>
                  <a:lnTo>
                    <a:pt x="321310" y="269138"/>
                  </a:lnTo>
                  <a:lnTo>
                    <a:pt x="321576" y="280428"/>
                  </a:lnTo>
                  <a:lnTo>
                    <a:pt x="321576" y="342912"/>
                  </a:lnTo>
                  <a:lnTo>
                    <a:pt x="323570" y="362343"/>
                  </a:lnTo>
                  <a:lnTo>
                    <a:pt x="330720" y="378345"/>
                  </a:lnTo>
                  <a:lnTo>
                    <a:pt x="344716" y="389204"/>
                  </a:lnTo>
                  <a:lnTo>
                    <a:pt x="367296" y="393204"/>
                  </a:lnTo>
                  <a:lnTo>
                    <a:pt x="390740" y="388505"/>
                  </a:lnTo>
                  <a:lnTo>
                    <a:pt x="405206" y="376250"/>
                  </a:lnTo>
                  <a:lnTo>
                    <a:pt x="412508" y="359117"/>
                  </a:lnTo>
                  <a:lnTo>
                    <a:pt x="414540" y="339864"/>
                  </a:lnTo>
                  <a:lnTo>
                    <a:pt x="414540" y="280428"/>
                  </a:lnTo>
                  <a:lnTo>
                    <a:pt x="414794" y="269138"/>
                  </a:lnTo>
                  <a:lnTo>
                    <a:pt x="416636" y="262140"/>
                  </a:lnTo>
                  <a:lnTo>
                    <a:pt x="421601" y="258559"/>
                  </a:lnTo>
                  <a:lnTo>
                    <a:pt x="431304" y="257568"/>
                  </a:lnTo>
                  <a:lnTo>
                    <a:pt x="431304" y="254520"/>
                  </a:lnTo>
                  <a:close/>
                </a:path>
                <a:path w="715009" h="393700">
                  <a:moveTo>
                    <a:pt x="528840" y="291096"/>
                  </a:moveTo>
                  <a:lnTo>
                    <a:pt x="526262" y="277012"/>
                  </a:lnTo>
                  <a:lnTo>
                    <a:pt x="518553" y="265379"/>
                  </a:lnTo>
                  <a:lnTo>
                    <a:pt x="513295" y="262140"/>
                  </a:lnTo>
                  <a:lnTo>
                    <a:pt x="509028" y="259511"/>
                  </a:lnTo>
                  <a:lnTo>
                    <a:pt x="509028" y="294144"/>
                  </a:lnTo>
                  <a:lnTo>
                    <a:pt x="507644" y="304444"/>
                  </a:lnTo>
                  <a:lnTo>
                    <a:pt x="503694" y="313766"/>
                  </a:lnTo>
                  <a:lnTo>
                    <a:pt x="497446" y="320497"/>
                  </a:lnTo>
                  <a:lnTo>
                    <a:pt x="489216" y="323100"/>
                  </a:lnTo>
                  <a:lnTo>
                    <a:pt x="477024" y="323100"/>
                  </a:lnTo>
                  <a:lnTo>
                    <a:pt x="472452" y="321576"/>
                  </a:lnTo>
                  <a:lnTo>
                    <a:pt x="472452" y="263664"/>
                  </a:lnTo>
                  <a:lnTo>
                    <a:pt x="507352" y="281419"/>
                  </a:lnTo>
                  <a:lnTo>
                    <a:pt x="509028" y="294144"/>
                  </a:lnTo>
                  <a:lnTo>
                    <a:pt x="509028" y="259511"/>
                  </a:lnTo>
                  <a:lnTo>
                    <a:pt x="505688" y="257441"/>
                  </a:lnTo>
                  <a:lnTo>
                    <a:pt x="487692" y="254520"/>
                  </a:lnTo>
                  <a:lnTo>
                    <a:pt x="437400" y="254520"/>
                  </a:lnTo>
                  <a:lnTo>
                    <a:pt x="437400" y="257568"/>
                  </a:lnTo>
                  <a:lnTo>
                    <a:pt x="447967" y="258559"/>
                  </a:lnTo>
                  <a:lnTo>
                    <a:pt x="453402" y="262140"/>
                  </a:lnTo>
                  <a:lnTo>
                    <a:pt x="455396" y="269138"/>
                  </a:lnTo>
                  <a:lnTo>
                    <a:pt x="455599" y="277012"/>
                  </a:lnTo>
                  <a:lnTo>
                    <a:pt x="455688" y="364248"/>
                  </a:lnTo>
                  <a:lnTo>
                    <a:pt x="455396" y="374891"/>
                  </a:lnTo>
                  <a:lnTo>
                    <a:pt x="453402" y="381965"/>
                  </a:lnTo>
                  <a:lnTo>
                    <a:pt x="447967" y="385889"/>
                  </a:lnTo>
                  <a:lnTo>
                    <a:pt x="437400" y="387108"/>
                  </a:lnTo>
                  <a:lnTo>
                    <a:pt x="437400" y="391680"/>
                  </a:lnTo>
                  <a:lnTo>
                    <a:pt x="489216" y="391680"/>
                  </a:lnTo>
                  <a:lnTo>
                    <a:pt x="489216" y="387108"/>
                  </a:lnTo>
                  <a:lnTo>
                    <a:pt x="479513" y="385889"/>
                  </a:lnTo>
                  <a:lnTo>
                    <a:pt x="474548" y="381965"/>
                  </a:lnTo>
                  <a:lnTo>
                    <a:pt x="472706" y="374891"/>
                  </a:lnTo>
                  <a:lnTo>
                    <a:pt x="472452" y="364248"/>
                  </a:lnTo>
                  <a:lnTo>
                    <a:pt x="472452" y="326148"/>
                  </a:lnTo>
                  <a:lnTo>
                    <a:pt x="478548" y="329196"/>
                  </a:lnTo>
                  <a:lnTo>
                    <a:pt x="486168" y="330720"/>
                  </a:lnTo>
                  <a:lnTo>
                    <a:pt x="492264" y="330720"/>
                  </a:lnTo>
                  <a:lnTo>
                    <a:pt x="510832" y="326237"/>
                  </a:lnTo>
                  <a:lnTo>
                    <a:pt x="514083" y="323100"/>
                  </a:lnTo>
                  <a:lnTo>
                    <a:pt x="521982" y="315480"/>
                  </a:lnTo>
                  <a:lnTo>
                    <a:pt x="527405" y="302425"/>
                  </a:lnTo>
                  <a:lnTo>
                    <a:pt x="528840" y="291096"/>
                  </a:lnTo>
                  <a:close/>
                </a:path>
                <a:path w="715009" h="393700">
                  <a:moveTo>
                    <a:pt x="582180" y="3048"/>
                  </a:moveTo>
                  <a:lnTo>
                    <a:pt x="547128" y="3048"/>
                  </a:lnTo>
                  <a:lnTo>
                    <a:pt x="504456" y="111252"/>
                  </a:lnTo>
                  <a:lnTo>
                    <a:pt x="468972" y="24384"/>
                  </a:lnTo>
                  <a:lnTo>
                    <a:pt x="460248" y="3048"/>
                  </a:lnTo>
                  <a:lnTo>
                    <a:pt x="425196" y="3048"/>
                  </a:lnTo>
                  <a:lnTo>
                    <a:pt x="425196" y="7620"/>
                  </a:lnTo>
                  <a:lnTo>
                    <a:pt x="435127" y="8813"/>
                  </a:lnTo>
                  <a:lnTo>
                    <a:pt x="440626" y="12573"/>
                  </a:lnTo>
                  <a:lnTo>
                    <a:pt x="442988" y="19202"/>
                  </a:lnTo>
                  <a:lnTo>
                    <a:pt x="443484" y="28956"/>
                  </a:lnTo>
                  <a:lnTo>
                    <a:pt x="443484" y="112776"/>
                  </a:lnTo>
                  <a:lnTo>
                    <a:pt x="443204" y="124307"/>
                  </a:lnTo>
                  <a:lnTo>
                    <a:pt x="441198" y="131826"/>
                  </a:lnTo>
                  <a:lnTo>
                    <a:pt x="435775" y="135928"/>
                  </a:lnTo>
                  <a:lnTo>
                    <a:pt x="425196" y="137160"/>
                  </a:lnTo>
                  <a:lnTo>
                    <a:pt x="425196" y="140208"/>
                  </a:lnTo>
                  <a:lnTo>
                    <a:pt x="469392" y="140208"/>
                  </a:lnTo>
                  <a:lnTo>
                    <a:pt x="469392" y="137160"/>
                  </a:lnTo>
                  <a:lnTo>
                    <a:pt x="458825" y="135928"/>
                  </a:lnTo>
                  <a:lnTo>
                    <a:pt x="453390" y="131826"/>
                  </a:lnTo>
                  <a:lnTo>
                    <a:pt x="451396" y="124307"/>
                  </a:lnTo>
                  <a:lnTo>
                    <a:pt x="451104" y="112776"/>
                  </a:lnTo>
                  <a:lnTo>
                    <a:pt x="451104" y="24384"/>
                  </a:lnTo>
                  <a:lnTo>
                    <a:pt x="498360" y="140208"/>
                  </a:lnTo>
                  <a:lnTo>
                    <a:pt x="501408" y="140208"/>
                  </a:lnTo>
                  <a:lnTo>
                    <a:pt x="512838" y="111252"/>
                  </a:lnTo>
                  <a:lnTo>
                    <a:pt x="547128" y="24384"/>
                  </a:lnTo>
                  <a:lnTo>
                    <a:pt x="547128" y="112776"/>
                  </a:lnTo>
                  <a:lnTo>
                    <a:pt x="546862" y="124307"/>
                  </a:lnTo>
                  <a:lnTo>
                    <a:pt x="545033" y="131826"/>
                  </a:lnTo>
                  <a:lnTo>
                    <a:pt x="540054" y="135928"/>
                  </a:lnTo>
                  <a:lnTo>
                    <a:pt x="530364" y="137160"/>
                  </a:lnTo>
                  <a:lnTo>
                    <a:pt x="530364" y="140208"/>
                  </a:lnTo>
                  <a:lnTo>
                    <a:pt x="582180" y="140208"/>
                  </a:lnTo>
                  <a:lnTo>
                    <a:pt x="582180" y="137160"/>
                  </a:lnTo>
                  <a:lnTo>
                    <a:pt x="571601" y="135928"/>
                  </a:lnTo>
                  <a:lnTo>
                    <a:pt x="566178" y="131826"/>
                  </a:lnTo>
                  <a:lnTo>
                    <a:pt x="564172" y="124307"/>
                  </a:lnTo>
                  <a:lnTo>
                    <a:pt x="563892" y="112776"/>
                  </a:lnTo>
                  <a:lnTo>
                    <a:pt x="564007" y="24384"/>
                  </a:lnTo>
                  <a:lnTo>
                    <a:pt x="564172" y="17907"/>
                  </a:lnTo>
                  <a:lnTo>
                    <a:pt x="566178" y="11430"/>
                  </a:lnTo>
                  <a:lnTo>
                    <a:pt x="571601" y="8382"/>
                  </a:lnTo>
                  <a:lnTo>
                    <a:pt x="582180" y="7620"/>
                  </a:lnTo>
                  <a:lnTo>
                    <a:pt x="582180" y="3048"/>
                  </a:lnTo>
                  <a:close/>
                </a:path>
                <a:path w="715009" h="393700">
                  <a:moveTo>
                    <a:pt x="643140" y="387096"/>
                  </a:moveTo>
                  <a:lnTo>
                    <a:pt x="614095" y="344424"/>
                  </a:lnTo>
                  <a:lnTo>
                    <a:pt x="612038" y="338328"/>
                  </a:lnTo>
                  <a:lnTo>
                    <a:pt x="595896" y="290550"/>
                  </a:lnTo>
                  <a:lnTo>
                    <a:pt x="595896" y="338328"/>
                  </a:lnTo>
                  <a:lnTo>
                    <a:pt x="554748" y="338328"/>
                  </a:lnTo>
                  <a:lnTo>
                    <a:pt x="574560" y="281940"/>
                  </a:lnTo>
                  <a:lnTo>
                    <a:pt x="595896" y="338328"/>
                  </a:lnTo>
                  <a:lnTo>
                    <a:pt x="595896" y="290550"/>
                  </a:lnTo>
                  <a:lnTo>
                    <a:pt x="592988" y="281940"/>
                  </a:lnTo>
                  <a:lnTo>
                    <a:pt x="582180" y="249936"/>
                  </a:lnTo>
                  <a:lnTo>
                    <a:pt x="577608" y="249936"/>
                  </a:lnTo>
                  <a:lnTo>
                    <a:pt x="533412" y="365760"/>
                  </a:lnTo>
                  <a:lnTo>
                    <a:pt x="530123" y="375310"/>
                  </a:lnTo>
                  <a:lnTo>
                    <a:pt x="526554" y="381571"/>
                  </a:lnTo>
                  <a:lnTo>
                    <a:pt x="521830" y="385267"/>
                  </a:lnTo>
                  <a:lnTo>
                    <a:pt x="515124" y="387096"/>
                  </a:lnTo>
                  <a:lnTo>
                    <a:pt x="515124" y="391668"/>
                  </a:lnTo>
                  <a:lnTo>
                    <a:pt x="554748" y="391668"/>
                  </a:lnTo>
                  <a:lnTo>
                    <a:pt x="554748" y="387096"/>
                  </a:lnTo>
                  <a:lnTo>
                    <a:pt x="547128" y="387096"/>
                  </a:lnTo>
                  <a:lnTo>
                    <a:pt x="539508" y="385572"/>
                  </a:lnTo>
                  <a:lnTo>
                    <a:pt x="539508" y="373380"/>
                  </a:lnTo>
                  <a:lnTo>
                    <a:pt x="544080" y="364236"/>
                  </a:lnTo>
                  <a:lnTo>
                    <a:pt x="550176" y="344424"/>
                  </a:lnTo>
                  <a:lnTo>
                    <a:pt x="597420" y="344424"/>
                  </a:lnTo>
                  <a:lnTo>
                    <a:pt x="603516" y="362712"/>
                  </a:lnTo>
                  <a:lnTo>
                    <a:pt x="605040" y="365760"/>
                  </a:lnTo>
                  <a:lnTo>
                    <a:pt x="606564" y="373380"/>
                  </a:lnTo>
                  <a:lnTo>
                    <a:pt x="606564" y="385572"/>
                  </a:lnTo>
                  <a:lnTo>
                    <a:pt x="603516" y="387096"/>
                  </a:lnTo>
                  <a:lnTo>
                    <a:pt x="595896" y="387096"/>
                  </a:lnTo>
                  <a:lnTo>
                    <a:pt x="595896" y="391668"/>
                  </a:lnTo>
                  <a:lnTo>
                    <a:pt x="643140" y="391668"/>
                  </a:lnTo>
                  <a:lnTo>
                    <a:pt x="643140" y="387096"/>
                  </a:lnTo>
                  <a:close/>
                </a:path>
                <a:path w="715009" h="393700">
                  <a:moveTo>
                    <a:pt x="714756" y="137160"/>
                  </a:moveTo>
                  <a:lnTo>
                    <a:pt x="706285" y="135051"/>
                  </a:lnTo>
                  <a:lnTo>
                    <a:pt x="700659" y="129349"/>
                  </a:lnTo>
                  <a:lnTo>
                    <a:pt x="696760" y="121094"/>
                  </a:lnTo>
                  <a:lnTo>
                    <a:pt x="693420" y="111252"/>
                  </a:lnTo>
                  <a:lnTo>
                    <a:pt x="686663" y="92964"/>
                  </a:lnTo>
                  <a:lnTo>
                    <a:pt x="684403" y="86868"/>
                  </a:lnTo>
                  <a:lnTo>
                    <a:pt x="667512" y="41198"/>
                  </a:lnTo>
                  <a:lnTo>
                    <a:pt x="667512" y="86868"/>
                  </a:lnTo>
                  <a:lnTo>
                    <a:pt x="624840" y="86868"/>
                  </a:lnTo>
                  <a:lnTo>
                    <a:pt x="646176" y="30480"/>
                  </a:lnTo>
                  <a:lnTo>
                    <a:pt x="667512" y="86868"/>
                  </a:lnTo>
                  <a:lnTo>
                    <a:pt x="667512" y="41198"/>
                  </a:lnTo>
                  <a:lnTo>
                    <a:pt x="663549" y="30480"/>
                  </a:lnTo>
                  <a:lnTo>
                    <a:pt x="652272" y="0"/>
                  </a:lnTo>
                  <a:lnTo>
                    <a:pt x="650748" y="0"/>
                  </a:lnTo>
                  <a:lnTo>
                    <a:pt x="605028" y="115824"/>
                  </a:lnTo>
                  <a:lnTo>
                    <a:pt x="601751" y="125158"/>
                  </a:lnTo>
                  <a:lnTo>
                    <a:pt x="598170" y="131064"/>
                  </a:lnTo>
                  <a:lnTo>
                    <a:pt x="593458" y="134683"/>
                  </a:lnTo>
                  <a:lnTo>
                    <a:pt x="586740" y="137160"/>
                  </a:lnTo>
                  <a:lnTo>
                    <a:pt x="586740" y="140208"/>
                  </a:lnTo>
                  <a:lnTo>
                    <a:pt x="624840" y="140208"/>
                  </a:lnTo>
                  <a:lnTo>
                    <a:pt x="624840" y="137160"/>
                  </a:lnTo>
                  <a:lnTo>
                    <a:pt x="618744" y="137160"/>
                  </a:lnTo>
                  <a:lnTo>
                    <a:pt x="611124" y="134112"/>
                  </a:lnTo>
                  <a:lnTo>
                    <a:pt x="611124" y="123444"/>
                  </a:lnTo>
                  <a:lnTo>
                    <a:pt x="614172" y="117348"/>
                  </a:lnTo>
                  <a:lnTo>
                    <a:pt x="615696" y="112776"/>
                  </a:lnTo>
                  <a:lnTo>
                    <a:pt x="623316" y="92964"/>
                  </a:lnTo>
                  <a:lnTo>
                    <a:pt x="669036" y="92964"/>
                  </a:lnTo>
                  <a:lnTo>
                    <a:pt x="675132" y="111252"/>
                  </a:lnTo>
                  <a:lnTo>
                    <a:pt x="678180" y="115824"/>
                  </a:lnTo>
                  <a:lnTo>
                    <a:pt x="679704" y="123444"/>
                  </a:lnTo>
                  <a:lnTo>
                    <a:pt x="679704" y="134112"/>
                  </a:lnTo>
                  <a:lnTo>
                    <a:pt x="675132" y="137160"/>
                  </a:lnTo>
                  <a:lnTo>
                    <a:pt x="667512" y="137160"/>
                  </a:lnTo>
                  <a:lnTo>
                    <a:pt x="667512" y="140208"/>
                  </a:lnTo>
                  <a:lnTo>
                    <a:pt x="714756" y="140208"/>
                  </a:lnTo>
                  <a:lnTo>
                    <a:pt x="714756" y="137160"/>
                  </a:lnTo>
                  <a:close/>
                </a:path>
              </a:pathLst>
            </a:custGeom>
            <a:solidFill>
              <a:srgbClr val="FDFD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0" name="object 90"/>
          <p:cNvGrpSpPr/>
          <p:nvPr/>
        </p:nvGrpSpPr>
        <p:grpSpPr>
          <a:xfrm>
            <a:off x="7216902" y="3201162"/>
            <a:ext cx="759460" cy="584200"/>
            <a:chOff x="7216902" y="3201162"/>
            <a:chExt cx="759460" cy="584200"/>
          </a:xfrm>
        </p:grpSpPr>
        <p:sp>
          <p:nvSpPr>
            <p:cNvPr id="91" name="object 91"/>
            <p:cNvSpPr/>
            <p:nvPr/>
          </p:nvSpPr>
          <p:spPr>
            <a:xfrm>
              <a:off x="7222236" y="3206496"/>
              <a:ext cx="748665" cy="573405"/>
            </a:xfrm>
            <a:custGeom>
              <a:avLst/>
              <a:gdLst/>
              <a:ahLst/>
              <a:cxnLst/>
              <a:rect l="l" t="t" r="r" b="b"/>
              <a:pathLst>
                <a:path w="748665" h="573404">
                  <a:moveTo>
                    <a:pt x="748283" y="573023"/>
                  </a:moveTo>
                  <a:lnTo>
                    <a:pt x="0" y="573023"/>
                  </a:lnTo>
                  <a:lnTo>
                    <a:pt x="0" y="0"/>
                  </a:lnTo>
                  <a:lnTo>
                    <a:pt x="748283" y="0"/>
                  </a:lnTo>
                  <a:lnTo>
                    <a:pt x="748283" y="573023"/>
                  </a:lnTo>
                  <a:close/>
                </a:path>
              </a:pathLst>
            </a:custGeom>
            <a:solidFill>
              <a:srgbClr val="425D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7222236" y="3206496"/>
              <a:ext cx="748665" cy="573405"/>
            </a:xfrm>
            <a:custGeom>
              <a:avLst/>
              <a:gdLst/>
              <a:ahLst/>
              <a:cxnLst/>
              <a:rect l="l" t="t" r="r" b="b"/>
              <a:pathLst>
                <a:path w="748665" h="573404">
                  <a:moveTo>
                    <a:pt x="0" y="0"/>
                  </a:moveTo>
                  <a:lnTo>
                    <a:pt x="748283" y="0"/>
                  </a:lnTo>
                  <a:lnTo>
                    <a:pt x="748283" y="573023"/>
                  </a:lnTo>
                  <a:lnTo>
                    <a:pt x="0" y="573023"/>
                  </a:lnTo>
                  <a:lnTo>
                    <a:pt x="0" y="0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7237463" y="3320795"/>
              <a:ext cx="715010" cy="393700"/>
            </a:xfrm>
            <a:custGeom>
              <a:avLst/>
              <a:gdLst/>
              <a:ahLst/>
              <a:cxnLst/>
              <a:rect l="l" t="t" r="r" b="b"/>
              <a:pathLst>
                <a:path w="715009" h="393700">
                  <a:moveTo>
                    <a:pt x="167640" y="3048"/>
                  </a:moveTo>
                  <a:lnTo>
                    <a:pt x="131064" y="3048"/>
                  </a:lnTo>
                  <a:lnTo>
                    <a:pt x="131064" y="7620"/>
                  </a:lnTo>
                  <a:lnTo>
                    <a:pt x="140208" y="7620"/>
                  </a:lnTo>
                  <a:lnTo>
                    <a:pt x="144780" y="9144"/>
                  </a:lnTo>
                  <a:lnTo>
                    <a:pt x="144780" y="21336"/>
                  </a:lnTo>
                  <a:lnTo>
                    <a:pt x="140208" y="35052"/>
                  </a:lnTo>
                  <a:lnTo>
                    <a:pt x="117348" y="106680"/>
                  </a:lnTo>
                  <a:lnTo>
                    <a:pt x="102044" y="56388"/>
                  </a:lnTo>
                  <a:lnTo>
                    <a:pt x="96012" y="36576"/>
                  </a:lnTo>
                  <a:lnTo>
                    <a:pt x="94488" y="30480"/>
                  </a:lnTo>
                  <a:lnTo>
                    <a:pt x="92964" y="21336"/>
                  </a:lnTo>
                  <a:lnTo>
                    <a:pt x="92964" y="7620"/>
                  </a:lnTo>
                  <a:lnTo>
                    <a:pt x="103632" y="7620"/>
                  </a:lnTo>
                  <a:lnTo>
                    <a:pt x="103632" y="3048"/>
                  </a:lnTo>
                  <a:lnTo>
                    <a:pt x="57912" y="3048"/>
                  </a:lnTo>
                  <a:lnTo>
                    <a:pt x="57912" y="7620"/>
                  </a:lnTo>
                  <a:lnTo>
                    <a:pt x="65252" y="9004"/>
                  </a:lnTo>
                  <a:lnTo>
                    <a:pt x="69723" y="12954"/>
                  </a:lnTo>
                  <a:lnTo>
                    <a:pt x="72491" y="19202"/>
                  </a:lnTo>
                  <a:lnTo>
                    <a:pt x="74676" y="27432"/>
                  </a:lnTo>
                  <a:lnTo>
                    <a:pt x="80772" y="42672"/>
                  </a:lnTo>
                  <a:lnTo>
                    <a:pt x="60960" y="106680"/>
                  </a:lnTo>
                  <a:lnTo>
                    <a:pt x="59436" y="106680"/>
                  </a:lnTo>
                  <a:lnTo>
                    <a:pt x="35052" y="27432"/>
                  </a:lnTo>
                  <a:lnTo>
                    <a:pt x="35052" y="24384"/>
                  </a:lnTo>
                  <a:lnTo>
                    <a:pt x="33528" y="18288"/>
                  </a:lnTo>
                  <a:lnTo>
                    <a:pt x="33528" y="7620"/>
                  </a:lnTo>
                  <a:lnTo>
                    <a:pt x="44196" y="7620"/>
                  </a:lnTo>
                  <a:lnTo>
                    <a:pt x="44196" y="3048"/>
                  </a:lnTo>
                  <a:lnTo>
                    <a:pt x="0" y="3048"/>
                  </a:lnTo>
                  <a:lnTo>
                    <a:pt x="0" y="7620"/>
                  </a:lnTo>
                  <a:lnTo>
                    <a:pt x="12192" y="7620"/>
                  </a:lnTo>
                  <a:lnTo>
                    <a:pt x="13716" y="10668"/>
                  </a:lnTo>
                  <a:lnTo>
                    <a:pt x="16764" y="24384"/>
                  </a:lnTo>
                  <a:lnTo>
                    <a:pt x="54864" y="143256"/>
                  </a:lnTo>
                  <a:lnTo>
                    <a:pt x="57912" y="143256"/>
                  </a:lnTo>
                  <a:lnTo>
                    <a:pt x="69469" y="106680"/>
                  </a:lnTo>
                  <a:lnTo>
                    <a:pt x="85344" y="56388"/>
                  </a:lnTo>
                  <a:lnTo>
                    <a:pt x="112776" y="143256"/>
                  </a:lnTo>
                  <a:lnTo>
                    <a:pt x="115824" y="143256"/>
                  </a:lnTo>
                  <a:lnTo>
                    <a:pt x="127050" y="106680"/>
                  </a:lnTo>
                  <a:lnTo>
                    <a:pt x="150876" y="28956"/>
                  </a:lnTo>
                  <a:lnTo>
                    <a:pt x="153073" y="20485"/>
                  </a:lnTo>
                  <a:lnTo>
                    <a:pt x="155829" y="13716"/>
                  </a:lnTo>
                  <a:lnTo>
                    <a:pt x="160312" y="9245"/>
                  </a:lnTo>
                  <a:lnTo>
                    <a:pt x="167640" y="7620"/>
                  </a:lnTo>
                  <a:lnTo>
                    <a:pt x="167640" y="3048"/>
                  </a:lnTo>
                  <a:close/>
                </a:path>
                <a:path w="715009" h="393700">
                  <a:moveTo>
                    <a:pt x="211848" y="254520"/>
                  </a:moveTo>
                  <a:lnTo>
                    <a:pt x="160032" y="254520"/>
                  </a:lnTo>
                  <a:lnTo>
                    <a:pt x="160032" y="257568"/>
                  </a:lnTo>
                  <a:lnTo>
                    <a:pt x="170599" y="258559"/>
                  </a:lnTo>
                  <a:lnTo>
                    <a:pt x="176034" y="262140"/>
                  </a:lnTo>
                  <a:lnTo>
                    <a:pt x="178028" y="269138"/>
                  </a:lnTo>
                  <a:lnTo>
                    <a:pt x="178320" y="280428"/>
                  </a:lnTo>
                  <a:lnTo>
                    <a:pt x="178320" y="317004"/>
                  </a:lnTo>
                  <a:lnTo>
                    <a:pt x="121932" y="317004"/>
                  </a:lnTo>
                  <a:lnTo>
                    <a:pt x="121932" y="280428"/>
                  </a:lnTo>
                  <a:lnTo>
                    <a:pt x="122186" y="269138"/>
                  </a:lnTo>
                  <a:lnTo>
                    <a:pt x="124028" y="262140"/>
                  </a:lnTo>
                  <a:lnTo>
                    <a:pt x="128993" y="258559"/>
                  </a:lnTo>
                  <a:lnTo>
                    <a:pt x="138696" y="257568"/>
                  </a:lnTo>
                  <a:lnTo>
                    <a:pt x="138696" y="254520"/>
                  </a:lnTo>
                  <a:lnTo>
                    <a:pt x="88404" y="254520"/>
                  </a:lnTo>
                  <a:lnTo>
                    <a:pt x="88404" y="257568"/>
                  </a:lnTo>
                  <a:lnTo>
                    <a:pt x="97205" y="258559"/>
                  </a:lnTo>
                  <a:lnTo>
                    <a:pt x="101739" y="262140"/>
                  </a:lnTo>
                  <a:lnTo>
                    <a:pt x="103403" y="269138"/>
                  </a:lnTo>
                  <a:lnTo>
                    <a:pt x="103644" y="280428"/>
                  </a:lnTo>
                  <a:lnTo>
                    <a:pt x="103644" y="364248"/>
                  </a:lnTo>
                  <a:lnTo>
                    <a:pt x="103403" y="374891"/>
                  </a:lnTo>
                  <a:lnTo>
                    <a:pt x="101739" y="381965"/>
                  </a:lnTo>
                  <a:lnTo>
                    <a:pt x="97205" y="385889"/>
                  </a:lnTo>
                  <a:lnTo>
                    <a:pt x="88404" y="387108"/>
                  </a:lnTo>
                  <a:lnTo>
                    <a:pt x="88404" y="391680"/>
                  </a:lnTo>
                  <a:lnTo>
                    <a:pt x="138696" y="391680"/>
                  </a:lnTo>
                  <a:lnTo>
                    <a:pt x="138696" y="387108"/>
                  </a:lnTo>
                  <a:lnTo>
                    <a:pt x="128993" y="385889"/>
                  </a:lnTo>
                  <a:lnTo>
                    <a:pt x="124028" y="381965"/>
                  </a:lnTo>
                  <a:lnTo>
                    <a:pt x="122186" y="374891"/>
                  </a:lnTo>
                  <a:lnTo>
                    <a:pt x="121932" y="364248"/>
                  </a:lnTo>
                  <a:lnTo>
                    <a:pt x="121932" y="324624"/>
                  </a:lnTo>
                  <a:lnTo>
                    <a:pt x="178320" y="324624"/>
                  </a:lnTo>
                  <a:lnTo>
                    <a:pt x="178320" y="364248"/>
                  </a:lnTo>
                  <a:lnTo>
                    <a:pt x="178028" y="374891"/>
                  </a:lnTo>
                  <a:lnTo>
                    <a:pt x="176034" y="381965"/>
                  </a:lnTo>
                  <a:lnTo>
                    <a:pt x="170599" y="385889"/>
                  </a:lnTo>
                  <a:lnTo>
                    <a:pt x="160032" y="387108"/>
                  </a:lnTo>
                  <a:lnTo>
                    <a:pt x="160032" y="391680"/>
                  </a:lnTo>
                  <a:lnTo>
                    <a:pt x="211848" y="391680"/>
                  </a:lnTo>
                  <a:lnTo>
                    <a:pt x="211848" y="387108"/>
                  </a:lnTo>
                  <a:lnTo>
                    <a:pt x="202145" y="385889"/>
                  </a:lnTo>
                  <a:lnTo>
                    <a:pt x="197180" y="381965"/>
                  </a:lnTo>
                  <a:lnTo>
                    <a:pt x="195338" y="374891"/>
                  </a:lnTo>
                  <a:lnTo>
                    <a:pt x="195084" y="364248"/>
                  </a:lnTo>
                  <a:lnTo>
                    <a:pt x="195084" y="280428"/>
                  </a:lnTo>
                  <a:lnTo>
                    <a:pt x="195338" y="269138"/>
                  </a:lnTo>
                  <a:lnTo>
                    <a:pt x="197180" y="262140"/>
                  </a:lnTo>
                  <a:lnTo>
                    <a:pt x="202145" y="258559"/>
                  </a:lnTo>
                  <a:lnTo>
                    <a:pt x="211848" y="257568"/>
                  </a:lnTo>
                  <a:lnTo>
                    <a:pt x="211848" y="254520"/>
                  </a:lnTo>
                  <a:close/>
                </a:path>
                <a:path w="715009" h="393700">
                  <a:moveTo>
                    <a:pt x="285000" y="106692"/>
                  </a:moveTo>
                  <a:lnTo>
                    <a:pt x="281952" y="105168"/>
                  </a:lnTo>
                  <a:lnTo>
                    <a:pt x="274040" y="118046"/>
                  </a:lnTo>
                  <a:lnTo>
                    <a:pt x="265569" y="127076"/>
                  </a:lnTo>
                  <a:lnTo>
                    <a:pt x="255371" y="132384"/>
                  </a:lnTo>
                  <a:lnTo>
                    <a:pt x="242328" y="134124"/>
                  </a:lnTo>
                  <a:lnTo>
                    <a:pt x="227063" y="131241"/>
                  </a:lnTo>
                  <a:lnTo>
                    <a:pt x="212801" y="121361"/>
                  </a:lnTo>
                  <a:lnTo>
                    <a:pt x="202247" y="102616"/>
                  </a:lnTo>
                  <a:lnTo>
                    <a:pt x="198132" y="73164"/>
                  </a:lnTo>
                  <a:lnTo>
                    <a:pt x="201129" y="44272"/>
                  </a:lnTo>
                  <a:lnTo>
                    <a:pt x="209562" y="23825"/>
                  </a:lnTo>
                  <a:lnTo>
                    <a:pt x="222554" y="11645"/>
                  </a:lnTo>
                  <a:lnTo>
                    <a:pt x="239280" y="7632"/>
                  </a:lnTo>
                  <a:lnTo>
                    <a:pt x="254495" y="10363"/>
                  </a:lnTo>
                  <a:lnTo>
                    <a:pt x="266141" y="18110"/>
                  </a:lnTo>
                  <a:lnTo>
                    <a:pt x="274637" y="30124"/>
                  </a:lnTo>
                  <a:lnTo>
                    <a:pt x="280428" y="45732"/>
                  </a:lnTo>
                  <a:lnTo>
                    <a:pt x="281952" y="45732"/>
                  </a:lnTo>
                  <a:lnTo>
                    <a:pt x="280428" y="12"/>
                  </a:lnTo>
                  <a:lnTo>
                    <a:pt x="277380" y="12"/>
                  </a:lnTo>
                  <a:lnTo>
                    <a:pt x="275856" y="3060"/>
                  </a:lnTo>
                  <a:lnTo>
                    <a:pt x="274332" y="9156"/>
                  </a:lnTo>
                  <a:lnTo>
                    <a:pt x="268236" y="9156"/>
                  </a:lnTo>
                  <a:lnTo>
                    <a:pt x="266712" y="7632"/>
                  </a:lnTo>
                  <a:lnTo>
                    <a:pt x="265188" y="7632"/>
                  </a:lnTo>
                  <a:lnTo>
                    <a:pt x="258559" y="3860"/>
                  </a:lnTo>
                  <a:lnTo>
                    <a:pt x="252234" y="1536"/>
                  </a:lnTo>
                  <a:lnTo>
                    <a:pt x="245897" y="342"/>
                  </a:lnTo>
                  <a:lnTo>
                    <a:pt x="239280" y="12"/>
                  </a:lnTo>
                  <a:lnTo>
                    <a:pt x="213677" y="5651"/>
                  </a:lnTo>
                  <a:lnTo>
                    <a:pt x="194513" y="21158"/>
                  </a:lnTo>
                  <a:lnTo>
                    <a:pt x="182486" y="44373"/>
                  </a:lnTo>
                  <a:lnTo>
                    <a:pt x="178320" y="73164"/>
                  </a:lnTo>
                  <a:lnTo>
                    <a:pt x="182435" y="100825"/>
                  </a:lnTo>
                  <a:lnTo>
                    <a:pt x="194132" y="123075"/>
                  </a:lnTo>
                  <a:lnTo>
                    <a:pt x="212394" y="137883"/>
                  </a:lnTo>
                  <a:lnTo>
                    <a:pt x="236232" y="143268"/>
                  </a:lnTo>
                  <a:lnTo>
                    <a:pt x="252628" y="140982"/>
                  </a:lnTo>
                  <a:lnTo>
                    <a:pt x="265760" y="134124"/>
                  </a:lnTo>
                  <a:lnTo>
                    <a:pt x="276301" y="122694"/>
                  </a:lnTo>
                  <a:lnTo>
                    <a:pt x="285000" y="106692"/>
                  </a:lnTo>
                  <a:close/>
                </a:path>
                <a:path w="715009" h="393700">
                  <a:moveTo>
                    <a:pt x="307860" y="353580"/>
                  </a:moveTo>
                  <a:lnTo>
                    <a:pt x="297611" y="328853"/>
                  </a:lnTo>
                  <a:lnTo>
                    <a:pt x="275094" y="312432"/>
                  </a:lnTo>
                  <a:lnTo>
                    <a:pt x="252564" y="298284"/>
                  </a:lnTo>
                  <a:lnTo>
                    <a:pt x="242328" y="280428"/>
                  </a:lnTo>
                  <a:lnTo>
                    <a:pt x="244157" y="271703"/>
                  </a:lnTo>
                  <a:lnTo>
                    <a:pt x="248996" y="264426"/>
                  </a:lnTo>
                  <a:lnTo>
                    <a:pt x="255828" y="259422"/>
                  </a:lnTo>
                  <a:lnTo>
                    <a:pt x="263664" y="257568"/>
                  </a:lnTo>
                  <a:lnTo>
                    <a:pt x="276377" y="260756"/>
                  </a:lnTo>
                  <a:lnTo>
                    <a:pt x="286524" y="269379"/>
                  </a:lnTo>
                  <a:lnTo>
                    <a:pt x="293230" y="281990"/>
                  </a:lnTo>
                  <a:lnTo>
                    <a:pt x="295668" y="297192"/>
                  </a:lnTo>
                  <a:lnTo>
                    <a:pt x="298716" y="297192"/>
                  </a:lnTo>
                  <a:lnTo>
                    <a:pt x="298716" y="249948"/>
                  </a:lnTo>
                  <a:lnTo>
                    <a:pt x="295668" y="249948"/>
                  </a:lnTo>
                  <a:lnTo>
                    <a:pt x="295668" y="254520"/>
                  </a:lnTo>
                  <a:lnTo>
                    <a:pt x="294144" y="257568"/>
                  </a:lnTo>
                  <a:lnTo>
                    <a:pt x="288048" y="257568"/>
                  </a:lnTo>
                  <a:lnTo>
                    <a:pt x="283476" y="256044"/>
                  </a:lnTo>
                  <a:lnTo>
                    <a:pt x="280428" y="254520"/>
                  </a:lnTo>
                  <a:lnTo>
                    <a:pt x="275856" y="252996"/>
                  </a:lnTo>
                  <a:lnTo>
                    <a:pt x="269760" y="249948"/>
                  </a:lnTo>
                  <a:lnTo>
                    <a:pt x="263664" y="249948"/>
                  </a:lnTo>
                  <a:lnTo>
                    <a:pt x="250228" y="252895"/>
                  </a:lnTo>
                  <a:lnTo>
                    <a:pt x="238518" y="260997"/>
                  </a:lnTo>
                  <a:lnTo>
                    <a:pt x="230225" y="273088"/>
                  </a:lnTo>
                  <a:lnTo>
                    <a:pt x="227088" y="288048"/>
                  </a:lnTo>
                  <a:lnTo>
                    <a:pt x="237324" y="312813"/>
                  </a:lnTo>
                  <a:lnTo>
                    <a:pt x="259854" y="329577"/>
                  </a:lnTo>
                  <a:lnTo>
                    <a:pt x="282371" y="344627"/>
                  </a:lnTo>
                  <a:lnTo>
                    <a:pt x="292620" y="364248"/>
                  </a:lnTo>
                  <a:lnTo>
                    <a:pt x="290525" y="374002"/>
                  </a:lnTo>
                  <a:lnTo>
                    <a:pt x="285000" y="380631"/>
                  </a:lnTo>
                  <a:lnTo>
                    <a:pt x="277190" y="384390"/>
                  </a:lnTo>
                  <a:lnTo>
                    <a:pt x="268236" y="385584"/>
                  </a:lnTo>
                  <a:lnTo>
                    <a:pt x="258038" y="384098"/>
                  </a:lnTo>
                  <a:lnTo>
                    <a:pt x="247281" y="378345"/>
                  </a:lnTo>
                  <a:lnTo>
                    <a:pt x="238226" y="366293"/>
                  </a:lnTo>
                  <a:lnTo>
                    <a:pt x="233184" y="345960"/>
                  </a:lnTo>
                  <a:lnTo>
                    <a:pt x="228612" y="345960"/>
                  </a:lnTo>
                  <a:lnTo>
                    <a:pt x="228612" y="393204"/>
                  </a:lnTo>
                  <a:lnTo>
                    <a:pt x="233184" y="393204"/>
                  </a:lnTo>
                  <a:lnTo>
                    <a:pt x="233184" y="390156"/>
                  </a:lnTo>
                  <a:lnTo>
                    <a:pt x="234708" y="387108"/>
                  </a:lnTo>
                  <a:lnTo>
                    <a:pt x="246900" y="387108"/>
                  </a:lnTo>
                  <a:lnTo>
                    <a:pt x="251472" y="390156"/>
                  </a:lnTo>
                  <a:lnTo>
                    <a:pt x="254520" y="393204"/>
                  </a:lnTo>
                  <a:lnTo>
                    <a:pt x="269760" y="393204"/>
                  </a:lnTo>
                  <a:lnTo>
                    <a:pt x="285356" y="390220"/>
                  </a:lnTo>
                  <a:lnTo>
                    <a:pt x="297383" y="381965"/>
                  </a:lnTo>
                  <a:lnTo>
                    <a:pt x="305117" y="369404"/>
                  </a:lnTo>
                  <a:lnTo>
                    <a:pt x="307860" y="353580"/>
                  </a:lnTo>
                  <a:close/>
                </a:path>
                <a:path w="715009" h="393700">
                  <a:moveTo>
                    <a:pt x="413004" y="291096"/>
                  </a:moveTo>
                  <a:lnTo>
                    <a:pt x="410387" y="277012"/>
                  </a:lnTo>
                  <a:lnTo>
                    <a:pt x="402336" y="265379"/>
                  </a:lnTo>
                  <a:lnTo>
                    <a:pt x="396722" y="262140"/>
                  </a:lnTo>
                  <a:lnTo>
                    <a:pt x="391668" y="259232"/>
                  </a:lnTo>
                  <a:lnTo>
                    <a:pt x="391668" y="294144"/>
                  </a:lnTo>
                  <a:lnTo>
                    <a:pt x="390525" y="304444"/>
                  </a:lnTo>
                  <a:lnTo>
                    <a:pt x="387096" y="313766"/>
                  </a:lnTo>
                  <a:lnTo>
                    <a:pt x="381381" y="320497"/>
                  </a:lnTo>
                  <a:lnTo>
                    <a:pt x="373380" y="323100"/>
                  </a:lnTo>
                  <a:lnTo>
                    <a:pt x="361188" y="323100"/>
                  </a:lnTo>
                  <a:lnTo>
                    <a:pt x="355092" y="321576"/>
                  </a:lnTo>
                  <a:lnTo>
                    <a:pt x="355092" y="263664"/>
                  </a:lnTo>
                  <a:lnTo>
                    <a:pt x="359664" y="262140"/>
                  </a:lnTo>
                  <a:lnTo>
                    <a:pt x="367284" y="262140"/>
                  </a:lnTo>
                  <a:lnTo>
                    <a:pt x="377532" y="264566"/>
                  </a:lnTo>
                  <a:lnTo>
                    <a:pt x="385191" y="271284"/>
                  </a:lnTo>
                  <a:lnTo>
                    <a:pt x="390004" y="281419"/>
                  </a:lnTo>
                  <a:lnTo>
                    <a:pt x="391668" y="294144"/>
                  </a:lnTo>
                  <a:lnTo>
                    <a:pt x="391668" y="259232"/>
                  </a:lnTo>
                  <a:lnTo>
                    <a:pt x="388581" y="257441"/>
                  </a:lnTo>
                  <a:lnTo>
                    <a:pt x="368808" y="254520"/>
                  </a:lnTo>
                  <a:lnTo>
                    <a:pt x="321564" y="254520"/>
                  </a:lnTo>
                  <a:lnTo>
                    <a:pt x="321564" y="257568"/>
                  </a:lnTo>
                  <a:lnTo>
                    <a:pt x="331266" y="258559"/>
                  </a:lnTo>
                  <a:lnTo>
                    <a:pt x="336232" y="262140"/>
                  </a:lnTo>
                  <a:lnTo>
                    <a:pt x="338074" y="269138"/>
                  </a:lnTo>
                  <a:lnTo>
                    <a:pt x="338251" y="277012"/>
                  </a:lnTo>
                  <a:lnTo>
                    <a:pt x="338328" y="364248"/>
                  </a:lnTo>
                  <a:lnTo>
                    <a:pt x="338074" y="374891"/>
                  </a:lnTo>
                  <a:lnTo>
                    <a:pt x="336232" y="381965"/>
                  </a:lnTo>
                  <a:lnTo>
                    <a:pt x="331266" y="385889"/>
                  </a:lnTo>
                  <a:lnTo>
                    <a:pt x="321564" y="387108"/>
                  </a:lnTo>
                  <a:lnTo>
                    <a:pt x="321564" y="391680"/>
                  </a:lnTo>
                  <a:lnTo>
                    <a:pt x="373380" y="391680"/>
                  </a:lnTo>
                  <a:lnTo>
                    <a:pt x="373380" y="387108"/>
                  </a:lnTo>
                  <a:lnTo>
                    <a:pt x="362813" y="385889"/>
                  </a:lnTo>
                  <a:lnTo>
                    <a:pt x="357378" y="381965"/>
                  </a:lnTo>
                  <a:lnTo>
                    <a:pt x="355384" y="374891"/>
                  </a:lnTo>
                  <a:lnTo>
                    <a:pt x="355092" y="364248"/>
                  </a:lnTo>
                  <a:lnTo>
                    <a:pt x="355092" y="326148"/>
                  </a:lnTo>
                  <a:lnTo>
                    <a:pt x="362712" y="329196"/>
                  </a:lnTo>
                  <a:lnTo>
                    <a:pt x="368808" y="330720"/>
                  </a:lnTo>
                  <a:lnTo>
                    <a:pt x="376428" y="330720"/>
                  </a:lnTo>
                  <a:lnTo>
                    <a:pt x="395008" y="326237"/>
                  </a:lnTo>
                  <a:lnTo>
                    <a:pt x="398259" y="323100"/>
                  </a:lnTo>
                  <a:lnTo>
                    <a:pt x="406146" y="315480"/>
                  </a:lnTo>
                  <a:lnTo>
                    <a:pt x="411581" y="302425"/>
                  </a:lnTo>
                  <a:lnTo>
                    <a:pt x="413004" y="291096"/>
                  </a:lnTo>
                  <a:close/>
                </a:path>
                <a:path w="715009" h="393700">
                  <a:moveTo>
                    <a:pt x="417588" y="70116"/>
                  </a:moveTo>
                  <a:lnTo>
                    <a:pt x="415912" y="54254"/>
                  </a:lnTo>
                  <a:lnTo>
                    <a:pt x="411111" y="39255"/>
                  </a:lnTo>
                  <a:lnTo>
                    <a:pt x="403440" y="25958"/>
                  </a:lnTo>
                  <a:lnTo>
                    <a:pt x="396252" y="18440"/>
                  </a:lnTo>
                  <a:lnTo>
                    <a:pt x="396252" y="71640"/>
                  </a:lnTo>
                  <a:lnTo>
                    <a:pt x="393153" y="95300"/>
                  </a:lnTo>
                  <a:lnTo>
                    <a:pt x="384060" y="114693"/>
                  </a:lnTo>
                  <a:lnTo>
                    <a:pt x="369239" y="127787"/>
                  </a:lnTo>
                  <a:lnTo>
                    <a:pt x="349008" y="132600"/>
                  </a:lnTo>
                  <a:lnTo>
                    <a:pt x="336816" y="132600"/>
                  </a:lnTo>
                  <a:lnTo>
                    <a:pt x="330720" y="131076"/>
                  </a:lnTo>
                  <a:lnTo>
                    <a:pt x="330720" y="13728"/>
                  </a:lnTo>
                  <a:lnTo>
                    <a:pt x="335292" y="10680"/>
                  </a:lnTo>
                  <a:lnTo>
                    <a:pt x="349008" y="10680"/>
                  </a:lnTo>
                  <a:lnTo>
                    <a:pt x="369239" y="15265"/>
                  </a:lnTo>
                  <a:lnTo>
                    <a:pt x="384060" y="28016"/>
                  </a:lnTo>
                  <a:lnTo>
                    <a:pt x="393153" y="47320"/>
                  </a:lnTo>
                  <a:lnTo>
                    <a:pt x="396252" y="71640"/>
                  </a:lnTo>
                  <a:lnTo>
                    <a:pt x="396252" y="18440"/>
                  </a:lnTo>
                  <a:lnTo>
                    <a:pt x="393217" y="15265"/>
                  </a:lnTo>
                  <a:lnTo>
                    <a:pt x="385457" y="10680"/>
                  </a:lnTo>
                  <a:lnTo>
                    <a:pt x="381266" y="8204"/>
                  </a:lnTo>
                  <a:lnTo>
                    <a:pt x="368630" y="4584"/>
                  </a:lnTo>
                  <a:lnTo>
                    <a:pt x="355688" y="3251"/>
                  </a:lnTo>
                  <a:lnTo>
                    <a:pt x="342912" y="3060"/>
                  </a:lnTo>
                  <a:lnTo>
                    <a:pt x="295668" y="3060"/>
                  </a:lnTo>
                  <a:lnTo>
                    <a:pt x="295668" y="7632"/>
                  </a:lnTo>
                  <a:lnTo>
                    <a:pt x="305358" y="8394"/>
                  </a:lnTo>
                  <a:lnTo>
                    <a:pt x="310337" y="11442"/>
                  </a:lnTo>
                  <a:lnTo>
                    <a:pt x="312166" y="17919"/>
                  </a:lnTo>
                  <a:lnTo>
                    <a:pt x="312356" y="25958"/>
                  </a:lnTo>
                  <a:lnTo>
                    <a:pt x="312267" y="120027"/>
                  </a:lnTo>
                  <a:lnTo>
                    <a:pt x="312166" y="124307"/>
                  </a:lnTo>
                  <a:lnTo>
                    <a:pt x="310337" y="131838"/>
                  </a:lnTo>
                  <a:lnTo>
                    <a:pt x="305358" y="135928"/>
                  </a:lnTo>
                  <a:lnTo>
                    <a:pt x="295668" y="137172"/>
                  </a:lnTo>
                  <a:lnTo>
                    <a:pt x="295668" y="140220"/>
                  </a:lnTo>
                  <a:lnTo>
                    <a:pt x="352056" y="140220"/>
                  </a:lnTo>
                  <a:lnTo>
                    <a:pt x="380288" y="134835"/>
                  </a:lnTo>
                  <a:lnTo>
                    <a:pt x="383400" y="132600"/>
                  </a:lnTo>
                  <a:lnTo>
                    <a:pt x="400824" y="120027"/>
                  </a:lnTo>
                  <a:lnTo>
                    <a:pt x="413346" y="97777"/>
                  </a:lnTo>
                  <a:lnTo>
                    <a:pt x="417588" y="70116"/>
                  </a:lnTo>
                  <a:close/>
                </a:path>
                <a:path w="715009" h="393700">
                  <a:moveTo>
                    <a:pt x="527304" y="387096"/>
                  </a:moveTo>
                  <a:lnTo>
                    <a:pt x="497776" y="344424"/>
                  </a:lnTo>
                  <a:lnTo>
                    <a:pt x="495554" y="338328"/>
                  </a:lnTo>
                  <a:lnTo>
                    <a:pt x="478536" y="291693"/>
                  </a:lnTo>
                  <a:lnTo>
                    <a:pt x="478536" y="338328"/>
                  </a:lnTo>
                  <a:lnTo>
                    <a:pt x="435864" y="338328"/>
                  </a:lnTo>
                  <a:lnTo>
                    <a:pt x="458724" y="281940"/>
                  </a:lnTo>
                  <a:lnTo>
                    <a:pt x="478536" y="338328"/>
                  </a:lnTo>
                  <a:lnTo>
                    <a:pt x="478536" y="291693"/>
                  </a:lnTo>
                  <a:lnTo>
                    <a:pt x="474980" y="281940"/>
                  </a:lnTo>
                  <a:lnTo>
                    <a:pt x="463296" y="249936"/>
                  </a:lnTo>
                  <a:lnTo>
                    <a:pt x="461772" y="249936"/>
                  </a:lnTo>
                  <a:lnTo>
                    <a:pt x="417576" y="365760"/>
                  </a:lnTo>
                  <a:lnTo>
                    <a:pt x="414083" y="375310"/>
                  </a:lnTo>
                  <a:lnTo>
                    <a:pt x="410146" y="381571"/>
                  </a:lnTo>
                  <a:lnTo>
                    <a:pt x="405371" y="385267"/>
                  </a:lnTo>
                  <a:lnTo>
                    <a:pt x="399288" y="387096"/>
                  </a:lnTo>
                  <a:lnTo>
                    <a:pt x="399288" y="391668"/>
                  </a:lnTo>
                  <a:lnTo>
                    <a:pt x="435864" y="391668"/>
                  </a:lnTo>
                  <a:lnTo>
                    <a:pt x="435864" y="387096"/>
                  </a:lnTo>
                  <a:lnTo>
                    <a:pt x="431292" y="387096"/>
                  </a:lnTo>
                  <a:lnTo>
                    <a:pt x="422148" y="385572"/>
                  </a:lnTo>
                  <a:lnTo>
                    <a:pt x="422148" y="373380"/>
                  </a:lnTo>
                  <a:lnTo>
                    <a:pt x="426720" y="367284"/>
                  </a:lnTo>
                  <a:lnTo>
                    <a:pt x="428244" y="364236"/>
                  </a:lnTo>
                  <a:lnTo>
                    <a:pt x="434340" y="344424"/>
                  </a:lnTo>
                  <a:lnTo>
                    <a:pt x="480060" y="344424"/>
                  </a:lnTo>
                  <a:lnTo>
                    <a:pt x="487680" y="362712"/>
                  </a:lnTo>
                  <a:lnTo>
                    <a:pt x="489204" y="365760"/>
                  </a:lnTo>
                  <a:lnTo>
                    <a:pt x="490728" y="373380"/>
                  </a:lnTo>
                  <a:lnTo>
                    <a:pt x="490728" y="385572"/>
                  </a:lnTo>
                  <a:lnTo>
                    <a:pt x="487680" y="387096"/>
                  </a:lnTo>
                  <a:lnTo>
                    <a:pt x="478536" y="387096"/>
                  </a:lnTo>
                  <a:lnTo>
                    <a:pt x="478536" y="391668"/>
                  </a:lnTo>
                  <a:lnTo>
                    <a:pt x="527304" y="391668"/>
                  </a:lnTo>
                  <a:lnTo>
                    <a:pt x="527304" y="387096"/>
                  </a:lnTo>
                  <a:close/>
                </a:path>
                <a:path w="715009" h="393700">
                  <a:moveTo>
                    <a:pt x="582180" y="3048"/>
                  </a:moveTo>
                  <a:lnTo>
                    <a:pt x="547128" y="3048"/>
                  </a:lnTo>
                  <a:lnTo>
                    <a:pt x="504456" y="111252"/>
                  </a:lnTo>
                  <a:lnTo>
                    <a:pt x="470192" y="24384"/>
                  </a:lnTo>
                  <a:lnTo>
                    <a:pt x="461784" y="3048"/>
                  </a:lnTo>
                  <a:lnTo>
                    <a:pt x="428256" y="3048"/>
                  </a:lnTo>
                  <a:lnTo>
                    <a:pt x="428256" y="7620"/>
                  </a:lnTo>
                  <a:lnTo>
                    <a:pt x="437299" y="8813"/>
                  </a:lnTo>
                  <a:lnTo>
                    <a:pt x="442353" y="12573"/>
                  </a:lnTo>
                  <a:lnTo>
                    <a:pt x="444538" y="19202"/>
                  </a:lnTo>
                  <a:lnTo>
                    <a:pt x="445020" y="28956"/>
                  </a:lnTo>
                  <a:lnTo>
                    <a:pt x="445020" y="112776"/>
                  </a:lnTo>
                  <a:lnTo>
                    <a:pt x="444754" y="124307"/>
                  </a:lnTo>
                  <a:lnTo>
                    <a:pt x="442925" y="131826"/>
                  </a:lnTo>
                  <a:lnTo>
                    <a:pt x="437946" y="135928"/>
                  </a:lnTo>
                  <a:lnTo>
                    <a:pt x="428256" y="137160"/>
                  </a:lnTo>
                  <a:lnTo>
                    <a:pt x="428256" y="140208"/>
                  </a:lnTo>
                  <a:lnTo>
                    <a:pt x="469404" y="140208"/>
                  </a:lnTo>
                  <a:lnTo>
                    <a:pt x="469404" y="137160"/>
                  </a:lnTo>
                  <a:lnTo>
                    <a:pt x="458825" y="135928"/>
                  </a:lnTo>
                  <a:lnTo>
                    <a:pt x="453402" y="131826"/>
                  </a:lnTo>
                  <a:lnTo>
                    <a:pt x="451396" y="124307"/>
                  </a:lnTo>
                  <a:lnTo>
                    <a:pt x="451116" y="112776"/>
                  </a:lnTo>
                  <a:lnTo>
                    <a:pt x="451116" y="24384"/>
                  </a:lnTo>
                  <a:lnTo>
                    <a:pt x="454164" y="24384"/>
                  </a:lnTo>
                  <a:lnTo>
                    <a:pt x="499884" y="140208"/>
                  </a:lnTo>
                  <a:lnTo>
                    <a:pt x="501408" y="140208"/>
                  </a:lnTo>
                  <a:lnTo>
                    <a:pt x="512838" y="111252"/>
                  </a:lnTo>
                  <a:lnTo>
                    <a:pt x="547128" y="24384"/>
                  </a:lnTo>
                  <a:lnTo>
                    <a:pt x="547128" y="112776"/>
                  </a:lnTo>
                  <a:lnTo>
                    <a:pt x="546862" y="124307"/>
                  </a:lnTo>
                  <a:lnTo>
                    <a:pt x="545033" y="131826"/>
                  </a:lnTo>
                  <a:lnTo>
                    <a:pt x="540054" y="135928"/>
                  </a:lnTo>
                  <a:lnTo>
                    <a:pt x="530364" y="137160"/>
                  </a:lnTo>
                  <a:lnTo>
                    <a:pt x="530364" y="140208"/>
                  </a:lnTo>
                  <a:lnTo>
                    <a:pt x="582180" y="140208"/>
                  </a:lnTo>
                  <a:lnTo>
                    <a:pt x="582180" y="137160"/>
                  </a:lnTo>
                  <a:lnTo>
                    <a:pt x="571601" y="135928"/>
                  </a:lnTo>
                  <a:lnTo>
                    <a:pt x="566178" y="131826"/>
                  </a:lnTo>
                  <a:lnTo>
                    <a:pt x="564172" y="124307"/>
                  </a:lnTo>
                  <a:lnTo>
                    <a:pt x="563892" y="112776"/>
                  </a:lnTo>
                  <a:lnTo>
                    <a:pt x="564007" y="24384"/>
                  </a:lnTo>
                  <a:lnTo>
                    <a:pt x="564172" y="17907"/>
                  </a:lnTo>
                  <a:lnTo>
                    <a:pt x="566178" y="11430"/>
                  </a:lnTo>
                  <a:lnTo>
                    <a:pt x="571601" y="8382"/>
                  </a:lnTo>
                  <a:lnTo>
                    <a:pt x="582180" y="7620"/>
                  </a:lnTo>
                  <a:lnTo>
                    <a:pt x="582180" y="3048"/>
                  </a:lnTo>
                  <a:close/>
                </a:path>
                <a:path w="715009" h="393700">
                  <a:moveTo>
                    <a:pt x="627900" y="318274"/>
                  </a:moveTo>
                  <a:lnTo>
                    <a:pt x="583704" y="318274"/>
                  </a:lnTo>
                  <a:lnTo>
                    <a:pt x="583704" y="268744"/>
                  </a:lnTo>
                  <a:lnTo>
                    <a:pt x="576084" y="268744"/>
                  </a:lnTo>
                  <a:lnTo>
                    <a:pt x="576084" y="318274"/>
                  </a:lnTo>
                  <a:lnTo>
                    <a:pt x="531888" y="318274"/>
                  </a:lnTo>
                  <a:lnTo>
                    <a:pt x="531888" y="325894"/>
                  </a:lnTo>
                  <a:lnTo>
                    <a:pt x="576084" y="325894"/>
                  </a:lnTo>
                  <a:lnTo>
                    <a:pt x="576084" y="377964"/>
                  </a:lnTo>
                  <a:lnTo>
                    <a:pt x="583704" y="377964"/>
                  </a:lnTo>
                  <a:lnTo>
                    <a:pt x="583704" y="325894"/>
                  </a:lnTo>
                  <a:lnTo>
                    <a:pt x="627900" y="325894"/>
                  </a:lnTo>
                  <a:lnTo>
                    <a:pt x="627900" y="318274"/>
                  </a:lnTo>
                  <a:close/>
                </a:path>
                <a:path w="715009" h="393700">
                  <a:moveTo>
                    <a:pt x="714756" y="137160"/>
                  </a:moveTo>
                  <a:lnTo>
                    <a:pt x="706310" y="135051"/>
                  </a:lnTo>
                  <a:lnTo>
                    <a:pt x="700849" y="129349"/>
                  </a:lnTo>
                  <a:lnTo>
                    <a:pt x="697407" y="121094"/>
                  </a:lnTo>
                  <a:lnTo>
                    <a:pt x="694944" y="111252"/>
                  </a:lnTo>
                  <a:lnTo>
                    <a:pt x="688187" y="92964"/>
                  </a:lnTo>
                  <a:lnTo>
                    <a:pt x="685927" y="86868"/>
                  </a:lnTo>
                  <a:lnTo>
                    <a:pt x="667512" y="37084"/>
                  </a:lnTo>
                  <a:lnTo>
                    <a:pt x="667512" y="86868"/>
                  </a:lnTo>
                  <a:lnTo>
                    <a:pt x="626364" y="86868"/>
                  </a:lnTo>
                  <a:lnTo>
                    <a:pt x="646176" y="30480"/>
                  </a:lnTo>
                  <a:lnTo>
                    <a:pt x="667512" y="86868"/>
                  </a:lnTo>
                  <a:lnTo>
                    <a:pt x="667512" y="37084"/>
                  </a:lnTo>
                  <a:lnTo>
                    <a:pt x="665073" y="30480"/>
                  </a:lnTo>
                  <a:lnTo>
                    <a:pt x="653796" y="0"/>
                  </a:lnTo>
                  <a:lnTo>
                    <a:pt x="650748" y="0"/>
                  </a:lnTo>
                  <a:lnTo>
                    <a:pt x="608076" y="115824"/>
                  </a:lnTo>
                  <a:lnTo>
                    <a:pt x="603694" y="125158"/>
                  </a:lnTo>
                  <a:lnTo>
                    <a:pt x="599313" y="131064"/>
                  </a:lnTo>
                  <a:lnTo>
                    <a:pt x="594360" y="134683"/>
                  </a:lnTo>
                  <a:lnTo>
                    <a:pt x="588264" y="137160"/>
                  </a:lnTo>
                  <a:lnTo>
                    <a:pt x="588264" y="140208"/>
                  </a:lnTo>
                  <a:lnTo>
                    <a:pt x="626364" y="140208"/>
                  </a:lnTo>
                  <a:lnTo>
                    <a:pt x="626364" y="137160"/>
                  </a:lnTo>
                  <a:lnTo>
                    <a:pt x="618744" y="137160"/>
                  </a:lnTo>
                  <a:lnTo>
                    <a:pt x="612648" y="134112"/>
                  </a:lnTo>
                  <a:lnTo>
                    <a:pt x="612648" y="123444"/>
                  </a:lnTo>
                  <a:lnTo>
                    <a:pt x="614172" y="117348"/>
                  </a:lnTo>
                  <a:lnTo>
                    <a:pt x="615696" y="112776"/>
                  </a:lnTo>
                  <a:lnTo>
                    <a:pt x="623316" y="92964"/>
                  </a:lnTo>
                  <a:lnTo>
                    <a:pt x="670560" y="92964"/>
                  </a:lnTo>
                  <a:lnTo>
                    <a:pt x="675132" y="111252"/>
                  </a:lnTo>
                  <a:lnTo>
                    <a:pt x="678180" y="115824"/>
                  </a:lnTo>
                  <a:lnTo>
                    <a:pt x="681228" y="123444"/>
                  </a:lnTo>
                  <a:lnTo>
                    <a:pt x="681228" y="134112"/>
                  </a:lnTo>
                  <a:lnTo>
                    <a:pt x="675132" y="137160"/>
                  </a:lnTo>
                  <a:lnTo>
                    <a:pt x="669036" y="137160"/>
                  </a:lnTo>
                  <a:lnTo>
                    <a:pt x="669036" y="140208"/>
                  </a:lnTo>
                  <a:lnTo>
                    <a:pt x="714756" y="140208"/>
                  </a:lnTo>
                  <a:lnTo>
                    <a:pt x="714756" y="137160"/>
                  </a:lnTo>
                  <a:close/>
                </a:path>
              </a:pathLst>
            </a:custGeom>
            <a:solidFill>
              <a:srgbClr val="FDFD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4" name="object 94"/>
          <p:cNvGrpSpPr/>
          <p:nvPr/>
        </p:nvGrpSpPr>
        <p:grpSpPr>
          <a:xfrm>
            <a:off x="5400294" y="4059173"/>
            <a:ext cx="885825" cy="584200"/>
            <a:chOff x="5400294" y="4059173"/>
            <a:chExt cx="885825" cy="584200"/>
          </a:xfrm>
        </p:grpSpPr>
        <p:sp>
          <p:nvSpPr>
            <p:cNvPr id="95" name="object 95"/>
            <p:cNvSpPr/>
            <p:nvPr/>
          </p:nvSpPr>
          <p:spPr>
            <a:xfrm>
              <a:off x="5405628" y="4064507"/>
              <a:ext cx="875030" cy="573405"/>
            </a:xfrm>
            <a:custGeom>
              <a:avLst/>
              <a:gdLst/>
              <a:ahLst/>
              <a:cxnLst/>
              <a:rect l="l" t="t" r="r" b="b"/>
              <a:pathLst>
                <a:path w="875029" h="573404">
                  <a:moveTo>
                    <a:pt x="874775" y="573024"/>
                  </a:moveTo>
                  <a:lnTo>
                    <a:pt x="0" y="573024"/>
                  </a:lnTo>
                  <a:lnTo>
                    <a:pt x="0" y="0"/>
                  </a:lnTo>
                  <a:lnTo>
                    <a:pt x="874775" y="0"/>
                  </a:lnTo>
                  <a:lnTo>
                    <a:pt x="874775" y="573024"/>
                  </a:lnTo>
                  <a:close/>
                </a:path>
              </a:pathLst>
            </a:custGeom>
            <a:solidFill>
              <a:srgbClr val="BAD8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5405628" y="4064507"/>
              <a:ext cx="875030" cy="573405"/>
            </a:xfrm>
            <a:custGeom>
              <a:avLst/>
              <a:gdLst/>
              <a:ahLst/>
              <a:cxnLst/>
              <a:rect l="l" t="t" r="r" b="b"/>
              <a:pathLst>
                <a:path w="875029" h="573404">
                  <a:moveTo>
                    <a:pt x="0" y="0"/>
                  </a:moveTo>
                  <a:lnTo>
                    <a:pt x="874775" y="0"/>
                  </a:lnTo>
                  <a:lnTo>
                    <a:pt x="874775" y="573024"/>
                  </a:lnTo>
                  <a:lnTo>
                    <a:pt x="0" y="573024"/>
                  </a:lnTo>
                  <a:lnTo>
                    <a:pt x="0" y="0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5497067" y="4160519"/>
              <a:ext cx="47625" cy="142240"/>
            </a:xfrm>
            <a:custGeom>
              <a:avLst/>
              <a:gdLst/>
              <a:ahLst/>
              <a:cxnLst/>
              <a:rect l="l" t="t" r="r" b="b"/>
              <a:pathLst>
                <a:path w="47625" h="142239">
                  <a:moveTo>
                    <a:pt x="47244" y="141731"/>
                  </a:moveTo>
                  <a:lnTo>
                    <a:pt x="3048" y="141731"/>
                  </a:lnTo>
                  <a:lnTo>
                    <a:pt x="3048" y="138683"/>
                  </a:lnTo>
                  <a:lnTo>
                    <a:pt x="16764" y="138683"/>
                  </a:lnTo>
                  <a:lnTo>
                    <a:pt x="18288" y="135635"/>
                  </a:lnTo>
                  <a:lnTo>
                    <a:pt x="18288" y="22859"/>
                  </a:lnTo>
                  <a:lnTo>
                    <a:pt x="16764" y="18287"/>
                  </a:lnTo>
                  <a:lnTo>
                    <a:pt x="4572" y="18287"/>
                  </a:lnTo>
                  <a:lnTo>
                    <a:pt x="1524" y="19811"/>
                  </a:lnTo>
                  <a:lnTo>
                    <a:pt x="0" y="18287"/>
                  </a:lnTo>
                  <a:lnTo>
                    <a:pt x="30480" y="0"/>
                  </a:lnTo>
                  <a:lnTo>
                    <a:pt x="32004" y="0"/>
                  </a:lnTo>
                  <a:lnTo>
                    <a:pt x="32004" y="114299"/>
                  </a:lnTo>
                  <a:lnTo>
                    <a:pt x="32242" y="125825"/>
                  </a:lnTo>
                  <a:lnTo>
                    <a:pt x="33909" y="133349"/>
                  </a:lnTo>
                  <a:lnTo>
                    <a:pt x="38433" y="137445"/>
                  </a:lnTo>
                  <a:lnTo>
                    <a:pt x="47244" y="138683"/>
                  </a:lnTo>
                  <a:lnTo>
                    <a:pt x="47244" y="141731"/>
                  </a:lnTo>
                  <a:close/>
                </a:path>
              </a:pathLst>
            </a:custGeom>
            <a:solidFill>
              <a:srgbClr val="08080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5567171" y="4172711"/>
              <a:ext cx="108585" cy="123825"/>
            </a:xfrm>
            <a:custGeom>
              <a:avLst/>
              <a:gdLst/>
              <a:ahLst/>
              <a:cxnLst/>
              <a:rect l="l" t="t" r="r" b="b"/>
              <a:pathLst>
                <a:path w="108585" h="123825">
                  <a:moveTo>
                    <a:pt x="100583" y="123443"/>
                  </a:moveTo>
                  <a:lnTo>
                    <a:pt x="54863" y="68579"/>
                  </a:lnTo>
                  <a:lnTo>
                    <a:pt x="6095" y="123443"/>
                  </a:lnTo>
                  <a:lnTo>
                    <a:pt x="0" y="115823"/>
                  </a:lnTo>
                  <a:lnTo>
                    <a:pt x="47243" y="62483"/>
                  </a:lnTo>
                  <a:lnTo>
                    <a:pt x="0" y="7619"/>
                  </a:lnTo>
                  <a:lnTo>
                    <a:pt x="6095" y="0"/>
                  </a:lnTo>
                  <a:lnTo>
                    <a:pt x="54863" y="54863"/>
                  </a:lnTo>
                  <a:lnTo>
                    <a:pt x="100583" y="0"/>
                  </a:lnTo>
                  <a:lnTo>
                    <a:pt x="108203" y="7619"/>
                  </a:lnTo>
                  <a:lnTo>
                    <a:pt x="59435" y="62483"/>
                  </a:lnTo>
                  <a:lnTo>
                    <a:pt x="108203" y="115823"/>
                  </a:lnTo>
                  <a:lnTo>
                    <a:pt x="100583" y="12344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5678411" y="4160519"/>
              <a:ext cx="533400" cy="143510"/>
            </a:xfrm>
            <a:custGeom>
              <a:avLst/>
              <a:gdLst/>
              <a:ahLst/>
              <a:cxnLst/>
              <a:rect l="l" t="t" r="r" b="b"/>
              <a:pathLst>
                <a:path w="533400" h="143510">
                  <a:moveTo>
                    <a:pt x="103632" y="106692"/>
                  </a:moveTo>
                  <a:lnTo>
                    <a:pt x="100584" y="106692"/>
                  </a:lnTo>
                  <a:lnTo>
                    <a:pt x="93446" y="119329"/>
                  </a:lnTo>
                  <a:lnTo>
                    <a:pt x="86868" y="127838"/>
                  </a:lnTo>
                  <a:lnTo>
                    <a:pt x="79159" y="132613"/>
                  </a:lnTo>
                  <a:lnTo>
                    <a:pt x="68580" y="134124"/>
                  </a:lnTo>
                  <a:lnTo>
                    <a:pt x="38100" y="134124"/>
                  </a:lnTo>
                  <a:lnTo>
                    <a:pt x="33528" y="132600"/>
                  </a:lnTo>
                  <a:lnTo>
                    <a:pt x="33528" y="73164"/>
                  </a:lnTo>
                  <a:lnTo>
                    <a:pt x="57912" y="73164"/>
                  </a:lnTo>
                  <a:lnTo>
                    <a:pt x="67703" y="73685"/>
                  </a:lnTo>
                  <a:lnTo>
                    <a:pt x="74485" y="76212"/>
                  </a:lnTo>
                  <a:lnTo>
                    <a:pt x="78701" y="82156"/>
                  </a:lnTo>
                  <a:lnTo>
                    <a:pt x="80772" y="92976"/>
                  </a:lnTo>
                  <a:lnTo>
                    <a:pt x="83820" y="92976"/>
                  </a:lnTo>
                  <a:lnTo>
                    <a:pt x="83820" y="45732"/>
                  </a:lnTo>
                  <a:lnTo>
                    <a:pt x="80772" y="45732"/>
                  </a:lnTo>
                  <a:lnTo>
                    <a:pt x="78701" y="56540"/>
                  </a:lnTo>
                  <a:lnTo>
                    <a:pt x="74485" y="62496"/>
                  </a:lnTo>
                  <a:lnTo>
                    <a:pt x="67703" y="65011"/>
                  </a:lnTo>
                  <a:lnTo>
                    <a:pt x="57912" y="65544"/>
                  </a:lnTo>
                  <a:lnTo>
                    <a:pt x="33528" y="65544"/>
                  </a:lnTo>
                  <a:lnTo>
                    <a:pt x="33528" y="10680"/>
                  </a:lnTo>
                  <a:lnTo>
                    <a:pt x="65532" y="10680"/>
                  </a:lnTo>
                  <a:lnTo>
                    <a:pt x="75996" y="11252"/>
                  </a:lnTo>
                  <a:lnTo>
                    <a:pt x="82867" y="14109"/>
                  </a:lnTo>
                  <a:lnTo>
                    <a:pt x="87185" y="20967"/>
                  </a:lnTo>
                  <a:lnTo>
                    <a:pt x="89916" y="33540"/>
                  </a:lnTo>
                  <a:lnTo>
                    <a:pt x="94488" y="33540"/>
                  </a:lnTo>
                  <a:lnTo>
                    <a:pt x="92964" y="4584"/>
                  </a:lnTo>
                  <a:lnTo>
                    <a:pt x="0" y="4584"/>
                  </a:lnTo>
                  <a:lnTo>
                    <a:pt x="0" y="9156"/>
                  </a:lnTo>
                  <a:lnTo>
                    <a:pt x="9702" y="9918"/>
                  </a:lnTo>
                  <a:lnTo>
                    <a:pt x="14668" y="12966"/>
                  </a:lnTo>
                  <a:lnTo>
                    <a:pt x="16510" y="19443"/>
                  </a:lnTo>
                  <a:lnTo>
                    <a:pt x="16764" y="30492"/>
                  </a:lnTo>
                  <a:lnTo>
                    <a:pt x="16764" y="114312"/>
                  </a:lnTo>
                  <a:lnTo>
                    <a:pt x="16510" y="125831"/>
                  </a:lnTo>
                  <a:lnTo>
                    <a:pt x="14668" y="133362"/>
                  </a:lnTo>
                  <a:lnTo>
                    <a:pt x="9702" y="137452"/>
                  </a:lnTo>
                  <a:lnTo>
                    <a:pt x="0" y="138696"/>
                  </a:lnTo>
                  <a:lnTo>
                    <a:pt x="0" y="141744"/>
                  </a:lnTo>
                  <a:lnTo>
                    <a:pt x="94488" y="141744"/>
                  </a:lnTo>
                  <a:lnTo>
                    <a:pt x="103632" y="106692"/>
                  </a:lnTo>
                  <a:close/>
                </a:path>
                <a:path w="533400" h="143510">
                  <a:moveTo>
                    <a:pt x="237756" y="4572"/>
                  </a:moveTo>
                  <a:lnTo>
                    <a:pt x="199656" y="4572"/>
                  </a:lnTo>
                  <a:lnTo>
                    <a:pt x="199656" y="9144"/>
                  </a:lnTo>
                  <a:lnTo>
                    <a:pt x="205752" y="9144"/>
                  </a:lnTo>
                  <a:lnTo>
                    <a:pt x="213372" y="10668"/>
                  </a:lnTo>
                  <a:lnTo>
                    <a:pt x="213372" y="22860"/>
                  </a:lnTo>
                  <a:lnTo>
                    <a:pt x="208800" y="36576"/>
                  </a:lnTo>
                  <a:lnTo>
                    <a:pt x="181368" y="114300"/>
                  </a:lnTo>
                  <a:lnTo>
                    <a:pt x="150888" y="36576"/>
                  </a:lnTo>
                  <a:lnTo>
                    <a:pt x="149364" y="30480"/>
                  </a:lnTo>
                  <a:lnTo>
                    <a:pt x="144792" y="22860"/>
                  </a:lnTo>
                  <a:lnTo>
                    <a:pt x="144792" y="9144"/>
                  </a:lnTo>
                  <a:lnTo>
                    <a:pt x="158508" y="9144"/>
                  </a:lnTo>
                  <a:lnTo>
                    <a:pt x="158508" y="4572"/>
                  </a:lnTo>
                  <a:lnTo>
                    <a:pt x="111264" y="4572"/>
                  </a:lnTo>
                  <a:lnTo>
                    <a:pt x="111264" y="9144"/>
                  </a:lnTo>
                  <a:lnTo>
                    <a:pt x="118618" y="10502"/>
                  </a:lnTo>
                  <a:lnTo>
                    <a:pt x="123266" y="14287"/>
                  </a:lnTo>
                  <a:lnTo>
                    <a:pt x="126479" y="20078"/>
                  </a:lnTo>
                  <a:lnTo>
                    <a:pt x="129552" y="27432"/>
                  </a:lnTo>
                  <a:lnTo>
                    <a:pt x="173748" y="143256"/>
                  </a:lnTo>
                  <a:lnTo>
                    <a:pt x="178320" y="143256"/>
                  </a:lnTo>
                  <a:lnTo>
                    <a:pt x="219468" y="30480"/>
                  </a:lnTo>
                  <a:lnTo>
                    <a:pt x="221894" y="22656"/>
                  </a:lnTo>
                  <a:lnTo>
                    <a:pt x="225183" y="15811"/>
                  </a:lnTo>
                  <a:lnTo>
                    <a:pt x="230174" y="10985"/>
                  </a:lnTo>
                  <a:lnTo>
                    <a:pt x="237756" y="9144"/>
                  </a:lnTo>
                  <a:lnTo>
                    <a:pt x="237756" y="4572"/>
                  </a:lnTo>
                  <a:close/>
                </a:path>
                <a:path w="533400" h="143510">
                  <a:moveTo>
                    <a:pt x="269748" y="86880"/>
                  </a:moveTo>
                  <a:lnTo>
                    <a:pt x="224028" y="86880"/>
                  </a:lnTo>
                  <a:lnTo>
                    <a:pt x="224028" y="102108"/>
                  </a:lnTo>
                  <a:lnTo>
                    <a:pt x="269748" y="102108"/>
                  </a:lnTo>
                  <a:lnTo>
                    <a:pt x="269748" y="86880"/>
                  </a:lnTo>
                  <a:close/>
                </a:path>
                <a:path w="533400" h="143510">
                  <a:moveTo>
                    <a:pt x="402336" y="71628"/>
                  </a:moveTo>
                  <a:lnTo>
                    <a:pt x="400672" y="55562"/>
                  </a:lnTo>
                  <a:lnTo>
                    <a:pt x="395859" y="40195"/>
                  </a:lnTo>
                  <a:lnTo>
                    <a:pt x="388200" y="26847"/>
                  </a:lnTo>
                  <a:lnTo>
                    <a:pt x="381000" y="19773"/>
                  </a:lnTo>
                  <a:lnTo>
                    <a:pt x="381000" y="73152"/>
                  </a:lnTo>
                  <a:lnTo>
                    <a:pt x="377913" y="96824"/>
                  </a:lnTo>
                  <a:lnTo>
                    <a:pt x="368808" y="116205"/>
                  </a:lnTo>
                  <a:lnTo>
                    <a:pt x="353999" y="129311"/>
                  </a:lnTo>
                  <a:lnTo>
                    <a:pt x="333756" y="134112"/>
                  </a:lnTo>
                  <a:lnTo>
                    <a:pt x="321564" y="134112"/>
                  </a:lnTo>
                  <a:lnTo>
                    <a:pt x="315468" y="132588"/>
                  </a:lnTo>
                  <a:lnTo>
                    <a:pt x="315468" y="13716"/>
                  </a:lnTo>
                  <a:lnTo>
                    <a:pt x="321564" y="12192"/>
                  </a:lnTo>
                  <a:lnTo>
                    <a:pt x="326136" y="10668"/>
                  </a:lnTo>
                  <a:lnTo>
                    <a:pt x="333756" y="10668"/>
                  </a:lnTo>
                  <a:lnTo>
                    <a:pt x="353999" y="15506"/>
                  </a:lnTo>
                  <a:lnTo>
                    <a:pt x="368808" y="28765"/>
                  </a:lnTo>
                  <a:lnTo>
                    <a:pt x="377913" y="48602"/>
                  </a:lnTo>
                  <a:lnTo>
                    <a:pt x="381000" y="73152"/>
                  </a:lnTo>
                  <a:lnTo>
                    <a:pt x="381000" y="19773"/>
                  </a:lnTo>
                  <a:lnTo>
                    <a:pt x="377952" y="16764"/>
                  </a:lnTo>
                  <a:lnTo>
                    <a:pt x="367614" y="10668"/>
                  </a:lnTo>
                  <a:lnTo>
                    <a:pt x="366001" y="9715"/>
                  </a:lnTo>
                  <a:lnTo>
                    <a:pt x="353187" y="6096"/>
                  </a:lnTo>
                  <a:lnTo>
                    <a:pt x="339813" y="4762"/>
                  </a:lnTo>
                  <a:lnTo>
                    <a:pt x="326136" y="4572"/>
                  </a:lnTo>
                  <a:lnTo>
                    <a:pt x="280416" y="4572"/>
                  </a:lnTo>
                  <a:lnTo>
                    <a:pt x="280416" y="9144"/>
                  </a:lnTo>
                  <a:lnTo>
                    <a:pt x="290118" y="9906"/>
                  </a:lnTo>
                  <a:lnTo>
                    <a:pt x="295084" y="12954"/>
                  </a:lnTo>
                  <a:lnTo>
                    <a:pt x="296926" y="19431"/>
                  </a:lnTo>
                  <a:lnTo>
                    <a:pt x="297103" y="26847"/>
                  </a:lnTo>
                  <a:lnTo>
                    <a:pt x="297040" y="120967"/>
                  </a:lnTo>
                  <a:lnTo>
                    <a:pt x="296926" y="125831"/>
                  </a:lnTo>
                  <a:lnTo>
                    <a:pt x="295084" y="133350"/>
                  </a:lnTo>
                  <a:lnTo>
                    <a:pt x="290118" y="137452"/>
                  </a:lnTo>
                  <a:lnTo>
                    <a:pt x="280416" y="138684"/>
                  </a:lnTo>
                  <a:lnTo>
                    <a:pt x="280416" y="141732"/>
                  </a:lnTo>
                  <a:lnTo>
                    <a:pt x="336804" y="141732"/>
                  </a:lnTo>
                  <a:lnTo>
                    <a:pt x="365048" y="136144"/>
                  </a:lnTo>
                  <a:lnTo>
                    <a:pt x="367792" y="134112"/>
                  </a:lnTo>
                  <a:lnTo>
                    <a:pt x="385572" y="120967"/>
                  </a:lnTo>
                  <a:lnTo>
                    <a:pt x="398106" y="98666"/>
                  </a:lnTo>
                  <a:lnTo>
                    <a:pt x="402336" y="71628"/>
                  </a:lnTo>
                  <a:close/>
                </a:path>
                <a:path w="533400" h="143510">
                  <a:moveTo>
                    <a:pt x="533400" y="73152"/>
                  </a:moveTo>
                  <a:lnTo>
                    <a:pt x="529259" y="45008"/>
                  </a:lnTo>
                  <a:lnTo>
                    <a:pt x="517398" y="21717"/>
                  </a:lnTo>
                  <a:lnTo>
                    <a:pt x="513588" y="18491"/>
                  </a:lnTo>
                  <a:lnTo>
                    <a:pt x="513588" y="73152"/>
                  </a:lnTo>
                  <a:lnTo>
                    <a:pt x="511683" y="96901"/>
                  </a:lnTo>
                  <a:lnTo>
                    <a:pt x="505206" y="117919"/>
                  </a:lnTo>
                  <a:lnTo>
                    <a:pt x="493014" y="132956"/>
                  </a:lnTo>
                  <a:lnTo>
                    <a:pt x="473964" y="138684"/>
                  </a:lnTo>
                  <a:lnTo>
                    <a:pt x="455803" y="132956"/>
                  </a:lnTo>
                  <a:lnTo>
                    <a:pt x="444055" y="117919"/>
                  </a:lnTo>
                  <a:lnTo>
                    <a:pt x="437756" y="96901"/>
                  </a:lnTo>
                  <a:lnTo>
                    <a:pt x="435864" y="73152"/>
                  </a:lnTo>
                  <a:lnTo>
                    <a:pt x="437756" y="49657"/>
                  </a:lnTo>
                  <a:lnTo>
                    <a:pt x="444055" y="29146"/>
                  </a:lnTo>
                  <a:lnTo>
                    <a:pt x="455803" y="14655"/>
                  </a:lnTo>
                  <a:lnTo>
                    <a:pt x="473964" y="9144"/>
                  </a:lnTo>
                  <a:lnTo>
                    <a:pt x="493014" y="14655"/>
                  </a:lnTo>
                  <a:lnTo>
                    <a:pt x="505206" y="29146"/>
                  </a:lnTo>
                  <a:lnTo>
                    <a:pt x="511683" y="49657"/>
                  </a:lnTo>
                  <a:lnTo>
                    <a:pt x="513588" y="73152"/>
                  </a:lnTo>
                  <a:lnTo>
                    <a:pt x="513588" y="18491"/>
                  </a:lnTo>
                  <a:lnTo>
                    <a:pt x="502564" y="9144"/>
                  </a:lnTo>
                  <a:lnTo>
                    <a:pt x="498690" y="5867"/>
                  </a:lnTo>
                  <a:lnTo>
                    <a:pt x="473964" y="0"/>
                  </a:lnTo>
                  <a:lnTo>
                    <a:pt x="450138" y="5867"/>
                  </a:lnTo>
                  <a:lnTo>
                    <a:pt x="431863" y="21717"/>
                  </a:lnTo>
                  <a:lnTo>
                    <a:pt x="420179" y="45008"/>
                  </a:lnTo>
                  <a:lnTo>
                    <a:pt x="416052" y="73152"/>
                  </a:lnTo>
                  <a:lnTo>
                    <a:pt x="420179" y="99542"/>
                  </a:lnTo>
                  <a:lnTo>
                    <a:pt x="431863" y="121920"/>
                  </a:lnTo>
                  <a:lnTo>
                    <a:pt x="450138" y="137452"/>
                  </a:lnTo>
                  <a:lnTo>
                    <a:pt x="473964" y="143256"/>
                  </a:lnTo>
                  <a:lnTo>
                    <a:pt x="493420" y="138684"/>
                  </a:lnTo>
                  <a:lnTo>
                    <a:pt x="498690" y="137452"/>
                  </a:lnTo>
                  <a:lnTo>
                    <a:pt x="517398" y="121920"/>
                  </a:lnTo>
                  <a:lnTo>
                    <a:pt x="529259" y="99542"/>
                  </a:lnTo>
                  <a:lnTo>
                    <a:pt x="533400" y="73152"/>
                  </a:lnTo>
                  <a:close/>
                </a:path>
              </a:pathLst>
            </a:custGeom>
            <a:solidFill>
              <a:srgbClr val="08080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0" name="object 100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5609843" y="4416551"/>
              <a:ext cx="298704" cy="138684"/>
            </a:xfrm>
            <a:prstGeom prst="rect">
              <a:avLst/>
            </a:prstGeom>
          </p:spPr>
        </p:pic>
        <p:pic>
          <p:nvPicPr>
            <p:cNvPr id="101" name="object 101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5958839" y="4411979"/>
              <a:ext cx="128016" cy="141732"/>
            </a:xfrm>
            <a:prstGeom prst="rect">
              <a:avLst/>
            </a:prstGeom>
          </p:spPr>
        </p:pic>
      </p:grpSp>
      <p:grpSp>
        <p:nvGrpSpPr>
          <p:cNvPr id="102" name="object 102"/>
          <p:cNvGrpSpPr/>
          <p:nvPr/>
        </p:nvGrpSpPr>
        <p:grpSpPr>
          <a:xfrm>
            <a:off x="6398514" y="4059173"/>
            <a:ext cx="883919" cy="584200"/>
            <a:chOff x="6398514" y="4059173"/>
            <a:chExt cx="883919" cy="584200"/>
          </a:xfrm>
        </p:grpSpPr>
        <p:sp>
          <p:nvSpPr>
            <p:cNvPr id="103" name="object 103"/>
            <p:cNvSpPr/>
            <p:nvPr/>
          </p:nvSpPr>
          <p:spPr>
            <a:xfrm>
              <a:off x="6403848" y="4064507"/>
              <a:ext cx="873760" cy="573405"/>
            </a:xfrm>
            <a:custGeom>
              <a:avLst/>
              <a:gdLst/>
              <a:ahLst/>
              <a:cxnLst/>
              <a:rect l="l" t="t" r="r" b="b"/>
              <a:pathLst>
                <a:path w="873759" h="573404">
                  <a:moveTo>
                    <a:pt x="873251" y="573024"/>
                  </a:moveTo>
                  <a:lnTo>
                    <a:pt x="0" y="573024"/>
                  </a:lnTo>
                  <a:lnTo>
                    <a:pt x="0" y="0"/>
                  </a:lnTo>
                  <a:lnTo>
                    <a:pt x="873251" y="0"/>
                  </a:lnTo>
                  <a:lnTo>
                    <a:pt x="873251" y="573024"/>
                  </a:lnTo>
                  <a:close/>
                </a:path>
              </a:pathLst>
            </a:custGeom>
            <a:solidFill>
              <a:srgbClr val="BAD8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6403848" y="4064507"/>
              <a:ext cx="873760" cy="573405"/>
            </a:xfrm>
            <a:custGeom>
              <a:avLst/>
              <a:gdLst/>
              <a:ahLst/>
              <a:cxnLst/>
              <a:rect l="l" t="t" r="r" b="b"/>
              <a:pathLst>
                <a:path w="873759" h="573404">
                  <a:moveTo>
                    <a:pt x="0" y="0"/>
                  </a:moveTo>
                  <a:lnTo>
                    <a:pt x="873251" y="0"/>
                  </a:lnTo>
                  <a:lnTo>
                    <a:pt x="873251" y="573024"/>
                  </a:lnTo>
                  <a:lnTo>
                    <a:pt x="0" y="573024"/>
                  </a:lnTo>
                  <a:lnTo>
                    <a:pt x="0" y="0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6495287" y="4160519"/>
              <a:ext cx="47625" cy="142240"/>
            </a:xfrm>
            <a:custGeom>
              <a:avLst/>
              <a:gdLst/>
              <a:ahLst/>
              <a:cxnLst/>
              <a:rect l="l" t="t" r="r" b="b"/>
              <a:pathLst>
                <a:path w="47625" h="142239">
                  <a:moveTo>
                    <a:pt x="47244" y="141731"/>
                  </a:moveTo>
                  <a:lnTo>
                    <a:pt x="1524" y="141731"/>
                  </a:lnTo>
                  <a:lnTo>
                    <a:pt x="1524" y="138683"/>
                  </a:lnTo>
                  <a:lnTo>
                    <a:pt x="16764" y="138683"/>
                  </a:lnTo>
                  <a:lnTo>
                    <a:pt x="16764" y="18287"/>
                  </a:lnTo>
                  <a:lnTo>
                    <a:pt x="4572" y="18287"/>
                  </a:lnTo>
                  <a:lnTo>
                    <a:pt x="1524" y="19811"/>
                  </a:lnTo>
                  <a:lnTo>
                    <a:pt x="0" y="18287"/>
                  </a:lnTo>
                  <a:lnTo>
                    <a:pt x="28956" y="0"/>
                  </a:lnTo>
                  <a:lnTo>
                    <a:pt x="32004" y="0"/>
                  </a:lnTo>
                  <a:lnTo>
                    <a:pt x="32004" y="114299"/>
                  </a:lnTo>
                  <a:lnTo>
                    <a:pt x="32242" y="125825"/>
                  </a:lnTo>
                  <a:lnTo>
                    <a:pt x="33909" y="133349"/>
                  </a:lnTo>
                  <a:lnTo>
                    <a:pt x="38433" y="137445"/>
                  </a:lnTo>
                  <a:lnTo>
                    <a:pt x="47244" y="138683"/>
                  </a:lnTo>
                  <a:lnTo>
                    <a:pt x="47244" y="141731"/>
                  </a:lnTo>
                  <a:close/>
                </a:path>
              </a:pathLst>
            </a:custGeom>
            <a:solidFill>
              <a:srgbClr val="08080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6565391" y="4172711"/>
              <a:ext cx="106680" cy="123825"/>
            </a:xfrm>
            <a:custGeom>
              <a:avLst/>
              <a:gdLst/>
              <a:ahLst/>
              <a:cxnLst/>
              <a:rect l="l" t="t" r="r" b="b"/>
              <a:pathLst>
                <a:path w="106679" h="123825">
                  <a:moveTo>
                    <a:pt x="100584" y="123443"/>
                  </a:moveTo>
                  <a:lnTo>
                    <a:pt x="51816" y="68579"/>
                  </a:lnTo>
                  <a:lnTo>
                    <a:pt x="6096" y="123443"/>
                  </a:lnTo>
                  <a:lnTo>
                    <a:pt x="0" y="115823"/>
                  </a:lnTo>
                  <a:lnTo>
                    <a:pt x="47244" y="62483"/>
                  </a:lnTo>
                  <a:lnTo>
                    <a:pt x="0" y="7619"/>
                  </a:lnTo>
                  <a:lnTo>
                    <a:pt x="6096" y="0"/>
                  </a:lnTo>
                  <a:lnTo>
                    <a:pt x="51816" y="54863"/>
                  </a:lnTo>
                  <a:lnTo>
                    <a:pt x="100584" y="0"/>
                  </a:lnTo>
                  <a:lnTo>
                    <a:pt x="106680" y="7619"/>
                  </a:lnTo>
                  <a:lnTo>
                    <a:pt x="59436" y="62483"/>
                  </a:lnTo>
                  <a:lnTo>
                    <a:pt x="106680" y="115823"/>
                  </a:lnTo>
                  <a:lnTo>
                    <a:pt x="100584" y="12344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6676631" y="4160519"/>
              <a:ext cx="532130" cy="143510"/>
            </a:xfrm>
            <a:custGeom>
              <a:avLst/>
              <a:gdLst/>
              <a:ahLst/>
              <a:cxnLst/>
              <a:rect l="l" t="t" r="r" b="b"/>
              <a:pathLst>
                <a:path w="532129" h="143510">
                  <a:moveTo>
                    <a:pt x="102108" y="106692"/>
                  </a:moveTo>
                  <a:lnTo>
                    <a:pt x="99060" y="106692"/>
                  </a:lnTo>
                  <a:lnTo>
                    <a:pt x="92570" y="119329"/>
                  </a:lnTo>
                  <a:lnTo>
                    <a:pt x="85915" y="127838"/>
                  </a:lnTo>
                  <a:lnTo>
                    <a:pt x="77851" y="132613"/>
                  </a:lnTo>
                  <a:lnTo>
                    <a:pt x="67056" y="134124"/>
                  </a:lnTo>
                  <a:lnTo>
                    <a:pt x="35052" y="134124"/>
                  </a:lnTo>
                  <a:lnTo>
                    <a:pt x="33528" y="132600"/>
                  </a:lnTo>
                  <a:lnTo>
                    <a:pt x="33528" y="73164"/>
                  </a:lnTo>
                  <a:lnTo>
                    <a:pt x="57912" y="73164"/>
                  </a:lnTo>
                  <a:lnTo>
                    <a:pt x="67233" y="73685"/>
                  </a:lnTo>
                  <a:lnTo>
                    <a:pt x="72961" y="76212"/>
                  </a:lnTo>
                  <a:lnTo>
                    <a:pt x="76136" y="82156"/>
                  </a:lnTo>
                  <a:lnTo>
                    <a:pt x="77724" y="92976"/>
                  </a:lnTo>
                  <a:lnTo>
                    <a:pt x="80772" y="92976"/>
                  </a:lnTo>
                  <a:lnTo>
                    <a:pt x="80772" y="45732"/>
                  </a:lnTo>
                  <a:lnTo>
                    <a:pt x="77724" y="45732"/>
                  </a:lnTo>
                  <a:lnTo>
                    <a:pt x="76568" y="56540"/>
                  </a:lnTo>
                  <a:lnTo>
                    <a:pt x="72961" y="62496"/>
                  </a:lnTo>
                  <a:lnTo>
                    <a:pt x="66802" y="65011"/>
                  </a:lnTo>
                  <a:lnTo>
                    <a:pt x="57912" y="65544"/>
                  </a:lnTo>
                  <a:lnTo>
                    <a:pt x="33528" y="65544"/>
                  </a:lnTo>
                  <a:lnTo>
                    <a:pt x="33528" y="10680"/>
                  </a:lnTo>
                  <a:lnTo>
                    <a:pt x="64008" y="10680"/>
                  </a:lnTo>
                  <a:lnTo>
                    <a:pt x="74701" y="11252"/>
                  </a:lnTo>
                  <a:lnTo>
                    <a:pt x="82105" y="14109"/>
                  </a:lnTo>
                  <a:lnTo>
                    <a:pt x="86944" y="20967"/>
                  </a:lnTo>
                  <a:lnTo>
                    <a:pt x="89916" y="33540"/>
                  </a:lnTo>
                  <a:lnTo>
                    <a:pt x="92964" y="33540"/>
                  </a:lnTo>
                  <a:lnTo>
                    <a:pt x="91440" y="4584"/>
                  </a:lnTo>
                  <a:lnTo>
                    <a:pt x="0" y="4584"/>
                  </a:lnTo>
                  <a:lnTo>
                    <a:pt x="0" y="9156"/>
                  </a:lnTo>
                  <a:lnTo>
                    <a:pt x="9702" y="9918"/>
                  </a:lnTo>
                  <a:lnTo>
                    <a:pt x="14668" y="12966"/>
                  </a:lnTo>
                  <a:lnTo>
                    <a:pt x="16510" y="19443"/>
                  </a:lnTo>
                  <a:lnTo>
                    <a:pt x="16764" y="30492"/>
                  </a:lnTo>
                  <a:lnTo>
                    <a:pt x="16764" y="114312"/>
                  </a:lnTo>
                  <a:lnTo>
                    <a:pt x="16510" y="125831"/>
                  </a:lnTo>
                  <a:lnTo>
                    <a:pt x="14668" y="133362"/>
                  </a:lnTo>
                  <a:lnTo>
                    <a:pt x="9702" y="137452"/>
                  </a:lnTo>
                  <a:lnTo>
                    <a:pt x="0" y="138696"/>
                  </a:lnTo>
                  <a:lnTo>
                    <a:pt x="0" y="141744"/>
                  </a:lnTo>
                  <a:lnTo>
                    <a:pt x="91440" y="141744"/>
                  </a:lnTo>
                  <a:lnTo>
                    <a:pt x="102108" y="106692"/>
                  </a:lnTo>
                  <a:close/>
                </a:path>
                <a:path w="532129" h="143510">
                  <a:moveTo>
                    <a:pt x="236220" y="4572"/>
                  </a:moveTo>
                  <a:lnTo>
                    <a:pt x="199644" y="4572"/>
                  </a:lnTo>
                  <a:lnTo>
                    <a:pt x="199644" y="9144"/>
                  </a:lnTo>
                  <a:lnTo>
                    <a:pt x="204216" y="9144"/>
                  </a:lnTo>
                  <a:lnTo>
                    <a:pt x="211836" y="10668"/>
                  </a:lnTo>
                  <a:lnTo>
                    <a:pt x="211836" y="22860"/>
                  </a:lnTo>
                  <a:lnTo>
                    <a:pt x="208788" y="32004"/>
                  </a:lnTo>
                  <a:lnTo>
                    <a:pt x="205740" y="36576"/>
                  </a:lnTo>
                  <a:lnTo>
                    <a:pt x="178308" y="114300"/>
                  </a:lnTo>
                  <a:lnTo>
                    <a:pt x="149352" y="36576"/>
                  </a:lnTo>
                  <a:lnTo>
                    <a:pt x="147828" y="30480"/>
                  </a:lnTo>
                  <a:lnTo>
                    <a:pt x="144780" y="22860"/>
                  </a:lnTo>
                  <a:lnTo>
                    <a:pt x="144780" y="9144"/>
                  </a:lnTo>
                  <a:lnTo>
                    <a:pt x="158496" y="9144"/>
                  </a:lnTo>
                  <a:lnTo>
                    <a:pt x="158496" y="4572"/>
                  </a:lnTo>
                  <a:lnTo>
                    <a:pt x="108204" y="4572"/>
                  </a:lnTo>
                  <a:lnTo>
                    <a:pt x="108204" y="9144"/>
                  </a:lnTo>
                  <a:lnTo>
                    <a:pt x="116687" y="10502"/>
                  </a:lnTo>
                  <a:lnTo>
                    <a:pt x="122301" y="14287"/>
                  </a:lnTo>
                  <a:lnTo>
                    <a:pt x="126212" y="20078"/>
                  </a:lnTo>
                  <a:lnTo>
                    <a:pt x="129540" y="27432"/>
                  </a:lnTo>
                  <a:lnTo>
                    <a:pt x="173736" y="143256"/>
                  </a:lnTo>
                  <a:lnTo>
                    <a:pt x="176784" y="143256"/>
                  </a:lnTo>
                  <a:lnTo>
                    <a:pt x="216408" y="30480"/>
                  </a:lnTo>
                  <a:lnTo>
                    <a:pt x="236220" y="9144"/>
                  </a:lnTo>
                  <a:lnTo>
                    <a:pt x="236220" y="4572"/>
                  </a:lnTo>
                  <a:close/>
                </a:path>
                <a:path w="532129" h="143510">
                  <a:moveTo>
                    <a:pt x="268224" y="86880"/>
                  </a:moveTo>
                  <a:lnTo>
                    <a:pt x="224028" y="86880"/>
                  </a:lnTo>
                  <a:lnTo>
                    <a:pt x="224028" y="102108"/>
                  </a:lnTo>
                  <a:lnTo>
                    <a:pt x="268224" y="102108"/>
                  </a:lnTo>
                  <a:lnTo>
                    <a:pt x="268224" y="86880"/>
                  </a:lnTo>
                  <a:close/>
                </a:path>
                <a:path w="532129" h="143510">
                  <a:moveTo>
                    <a:pt x="399288" y="71628"/>
                  </a:moveTo>
                  <a:lnTo>
                    <a:pt x="398081" y="55562"/>
                  </a:lnTo>
                  <a:lnTo>
                    <a:pt x="394144" y="40195"/>
                  </a:lnTo>
                  <a:lnTo>
                    <a:pt x="387083" y="26847"/>
                  </a:lnTo>
                  <a:lnTo>
                    <a:pt x="381000" y="21094"/>
                  </a:lnTo>
                  <a:lnTo>
                    <a:pt x="381000" y="73152"/>
                  </a:lnTo>
                  <a:lnTo>
                    <a:pt x="377913" y="96824"/>
                  </a:lnTo>
                  <a:lnTo>
                    <a:pt x="368808" y="116205"/>
                  </a:lnTo>
                  <a:lnTo>
                    <a:pt x="353999" y="129311"/>
                  </a:lnTo>
                  <a:lnTo>
                    <a:pt x="333756" y="134112"/>
                  </a:lnTo>
                  <a:lnTo>
                    <a:pt x="320040" y="134112"/>
                  </a:lnTo>
                  <a:lnTo>
                    <a:pt x="313944" y="132588"/>
                  </a:lnTo>
                  <a:lnTo>
                    <a:pt x="313944" y="13716"/>
                  </a:lnTo>
                  <a:lnTo>
                    <a:pt x="326136" y="10668"/>
                  </a:lnTo>
                  <a:lnTo>
                    <a:pt x="330708" y="10668"/>
                  </a:lnTo>
                  <a:lnTo>
                    <a:pt x="352717" y="15506"/>
                  </a:lnTo>
                  <a:lnTo>
                    <a:pt x="368427" y="28765"/>
                  </a:lnTo>
                  <a:lnTo>
                    <a:pt x="377863" y="48602"/>
                  </a:lnTo>
                  <a:lnTo>
                    <a:pt x="381000" y="73152"/>
                  </a:lnTo>
                  <a:lnTo>
                    <a:pt x="381000" y="21094"/>
                  </a:lnTo>
                  <a:lnTo>
                    <a:pt x="376428" y="16764"/>
                  </a:lnTo>
                  <a:lnTo>
                    <a:pt x="366674" y="10668"/>
                  </a:lnTo>
                  <a:lnTo>
                    <a:pt x="365150" y="9715"/>
                  </a:lnTo>
                  <a:lnTo>
                    <a:pt x="352425" y="6096"/>
                  </a:lnTo>
                  <a:lnTo>
                    <a:pt x="339140" y="4762"/>
                  </a:lnTo>
                  <a:lnTo>
                    <a:pt x="326136" y="4572"/>
                  </a:lnTo>
                  <a:lnTo>
                    <a:pt x="280416" y="4572"/>
                  </a:lnTo>
                  <a:lnTo>
                    <a:pt x="280416" y="9144"/>
                  </a:lnTo>
                  <a:lnTo>
                    <a:pt x="290118" y="9906"/>
                  </a:lnTo>
                  <a:lnTo>
                    <a:pt x="295084" y="12954"/>
                  </a:lnTo>
                  <a:lnTo>
                    <a:pt x="296926" y="19431"/>
                  </a:lnTo>
                  <a:lnTo>
                    <a:pt x="297103" y="26847"/>
                  </a:lnTo>
                  <a:lnTo>
                    <a:pt x="297040" y="120967"/>
                  </a:lnTo>
                  <a:lnTo>
                    <a:pt x="296926" y="125831"/>
                  </a:lnTo>
                  <a:lnTo>
                    <a:pt x="295084" y="133350"/>
                  </a:lnTo>
                  <a:lnTo>
                    <a:pt x="290118" y="137452"/>
                  </a:lnTo>
                  <a:lnTo>
                    <a:pt x="280416" y="138684"/>
                  </a:lnTo>
                  <a:lnTo>
                    <a:pt x="280416" y="141732"/>
                  </a:lnTo>
                  <a:lnTo>
                    <a:pt x="335280" y="141732"/>
                  </a:lnTo>
                  <a:lnTo>
                    <a:pt x="363931" y="136144"/>
                  </a:lnTo>
                  <a:lnTo>
                    <a:pt x="366598" y="134112"/>
                  </a:lnTo>
                  <a:lnTo>
                    <a:pt x="383857" y="120967"/>
                  </a:lnTo>
                  <a:lnTo>
                    <a:pt x="395503" y="98666"/>
                  </a:lnTo>
                  <a:lnTo>
                    <a:pt x="399288" y="71628"/>
                  </a:lnTo>
                  <a:close/>
                </a:path>
                <a:path w="532129" h="143510">
                  <a:moveTo>
                    <a:pt x="531876" y="73152"/>
                  </a:moveTo>
                  <a:lnTo>
                    <a:pt x="527761" y="45008"/>
                  </a:lnTo>
                  <a:lnTo>
                    <a:pt x="516064" y="21717"/>
                  </a:lnTo>
                  <a:lnTo>
                    <a:pt x="512064" y="18249"/>
                  </a:lnTo>
                  <a:lnTo>
                    <a:pt x="512064" y="73152"/>
                  </a:lnTo>
                  <a:lnTo>
                    <a:pt x="510184" y="96901"/>
                  </a:lnTo>
                  <a:lnTo>
                    <a:pt x="503872" y="117919"/>
                  </a:lnTo>
                  <a:lnTo>
                    <a:pt x="492137" y="132956"/>
                  </a:lnTo>
                  <a:lnTo>
                    <a:pt x="473964" y="138684"/>
                  </a:lnTo>
                  <a:lnTo>
                    <a:pt x="455803" y="132956"/>
                  </a:lnTo>
                  <a:lnTo>
                    <a:pt x="444055" y="117919"/>
                  </a:lnTo>
                  <a:lnTo>
                    <a:pt x="437756" y="96901"/>
                  </a:lnTo>
                  <a:lnTo>
                    <a:pt x="435864" y="73152"/>
                  </a:lnTo>
                  <a:lnTo>
                    <a:pt x="437756" y="49657"/>
                  </a:lnTo>
                  <a:lnTo>
                    <a:pt x="444055" y="29146"/>
                  </a:lnTo>
                  <a:lnTo>
                    <a:pt x="455803" y="14655"/>
                  </a:lnTo>
                  <a:lnTo>
                    <a:pt x="473964" y="9144"/>
                  </a:lnTo>
                  <a:lnTo>
                    <a:pt x="492137" y="14655"/>
                  </a:lnTo>
                  <a:lnTo>
                    <a:pt x="503872" y="29146"/>
                  </a:lnTo>
                  <a:lnTo>
                    <a:pt x="510184" y="49657"/>
                  </a:lnTo>
                  <a:lnTo>
                    <a:pt x="512064" y="73152"/>
                  </a:lnTo>
                  <a:lnTo>
                    <a:pt x="512064" y="18249"/>
                  </a:lnTo>
                  <a:lnTo>
                    <a:pt x="501586" y="9144"/>
                  </a:lnTo>
                  <a:lnTo>
                    <a:pt x="497801" y="5867"/>
                  </a:lnTo>
                  <a:lnTo>
                    <a:pt x="473964" y="0"/>
                  </a:lnTo>
                  <a:lnTo>
                    <a:pt x="449249" y="5867"/>
                  </a:lnTo>
                  <a:lnTo>
                    <a:pt x="430530" y="21717"/>
                  </a:lnTo>
                  <a:lnTo>
                    <a:pt x="418680" y="45008"/>
                  </a:lnTo>
                  <a:lnTo>
                    <a:pt x="414528" y="73152"/>
                  </a:lnTo>
                  <a:lnTo>
                    <a:pt x="418680" y="99542"/>
                  </a:lnTo>
                  <a:lnTo>
                    <a:pt x="430530" y="121920"/>
                  </a:lnTo>
                  <a:lnTo>
                    <a:pt x="449249" y="137452"/>
                  </a:lnTo>
                  <a:lnTo>
                    <a:pt x="473964" y="143256"/>
                  </a:lnTo>
                  <a:lnTo>
                    <a:pt x="492721" y="138684"/>
                  </a:lnTo>
                  <a:lnTo>
                    <a:pt x="497801" y="137452"/>
                  </a:lnTo>
                  <a:lnTo>
                    <a:pt x="516064" y="121920"/>
                  </a:lnTo>
                  <a:lnTo>
                    <a:pt x="527761" y="99542"/>
                  </a:lnTo>
                  <a:lnTo>
                    <a:pt x="531876" y="73152"/>
                  </a:lnTo>
                  <a:close/>
                </a:path>
              </a:pathLst>
            </a:custGeom>
            <a:solidFill>
              <a:srgbClr val="08080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8" name="object 108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6608063" y="4416551"/>
              <a:ext cx="297180" cy="138684"/>
            </a:xfrm>
            <a:prstGeom prst="rect">
              <a:avLst/>
            </a:prstGeom>
          </p:spPr>
        </p:pic>
        <p:pic>
          <p:nvPicPr>
            <p:cNvPr id="109" name="object 109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6969252" y="4416552"/>
              <a:ext cx="106680" cy="137160"/>
            </a:xfrm>
            <a:prstGeom prst="rect">
              <a:avLst/>
            </a:prstGeom>
          </p:spPr>
        </p:pic>
      </p:grpSp>
      <p:grpSp>
        <p:nvGrpSpPr>
          <p:cNvPr id="110" name="object 110"/>
          <p:cNvGrpSpPr/>
          <p:nvPr/>
        </p:nvGrpSpPr>
        <p:grpSpPr>
          <a:xfrm>
            <a:off x="7148321" y="2443733"/>
            <a:ext cx="885825" cy="582295"/>
            <a:chOff x="7148321" y="2443733"/>
            <a:chExt cx="885825" cy="582295"/>
          </a:xfrm>
        </p:grpSpPr>
        <p:sp>
          <p:nvSpPr>
            <p:cNvPr id="111" name="object 111"/>
            <p:cNvSpPr/>
            <p:nvPr/>
          </p:nvSpPr>
          <p:spPr>
            <a:xfrm>
              <a:off x="7153655" y="2449067"/>
              <a:ext cx="875030" cy="571500"/>
            </a:xfrm>
            <a:custGeom>
              <a:avLst/>
              <a:gdLst/>
              <a:ahLst/>
              <a:cxnLst/>
              <a:rect l="l" t="t" r="r" b="b"/>
              <a:pathLst>
                <a:path w="875029" h="571500">
                  <a:moveTo>
                    <a:pt x="874776" y="571500"/>
                  </a:moveTo>
                  <a:lnTo>
                    <a:pt x="0" y="571500"/>
                  </a:lnTo>
                  <a:lnTo>
                    <a:pt x="0" y="0"/>
                  </a:lnTo>
                  <a:lnTo>
                    <a:pt x="874776" y="0"/>
                  </a:lnTo>
                  <a:lnTo>
                    <a:pt x="874776" y="571500"/>
                  </a:lnTo>
                  <a:close/>
                </a:path>
              </a:pathLst>
            </a:custGeom>
            <a:solidFill>
              <a:srgbClr val="E41C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7153655" y="2449067"/>
              <a:ext cx="875030" cy="571500"/>
            </a:xfrm>
            <a:custGeom>
              <a:avLst/>
              <a:gdLst/>
              <a:ahLst/>
              <a:cxnLst/>
              <a:rect l="l" t="t" r="r" b="b"/>
              <a:pathLst>
                <a:path w="875029" h="571500">
                  <a:moveTo>
                    <a:pt x="0" y="0"/>
                  </a:moveTo>
                  <a:lnTo>
                    <a:pt x="874776" y="0"/>
                  </a:lnTo>
                  <a:lnTo>
                    <a:pt x="874776" y="571500"/>
                  </a:lnTo>
                  <a:lnTo>
                    <a:pt x="0" y="571500"/>
                  </a:lnTo>
                  <a:lnTo>
                    <a:pt x="0" y="0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3" name="object 113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7441691" y="2548128"/>
              <a:ext cx="309372" cy="137160"/>
            </a:xfrm>
            <a:prstGeom prst="rect">
              <a:avLst/>
            </a:prstGeom>
          </p:spPr>
        </p:pic>
        <p:pic>
          <p:nvPicPr>
            <p:cNvPr id="114" name="object 114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7380732" y="2793492"/>
              <a:ext cx="283463" cy="146304"/>
            </a:xfrm>
            <a:prstGeom prst="rect">
              <a:avLst/>
            </a:prstGeom>
          </p:spPr>
        </p:pic>
        <p:pic>
          <p:nvPicPr>
            <p:cNvPr id="115" name="object 115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7734300" y="2796539"/>
              <a:ext cx="70104" cy="143256"/>
            </a:xfrm>
            <a:prstGeom prst="rect">
              <a:avLst/>
            </a:prstGeom>
          </p:spPr>
        </p:pic>
      </p:grpSp>
      <p:pic>
        <p:nvPicPr>
          <p:cNvPr id="116" name="object 116"/>
          <p:cNvPicPr/>
          <p:nvPr/>
        </p:nvPicPr>
        <p:blipFill>
          <a:blip r:embed="rId36" cstate="print"/>
          <a:stretch>
            <a:fillRect/>
          </a:stretch>
        </p:blipFill>
        <p:spPr>
          <a:xfrm>
            <a:off x="8254745" y="2443733"/>
            <a:ext cx="1379220" cy="582168"/>
          </a:xfrm>
          <a:prstGeom prst="rect">
            <a:avLst/>
          </a:prstGeom>
        </p:spPr>
      </p:pic>
      <p:sp>
        <p:nvSpPr>
          <p:cNvPr id="117" name="object 117"/>
          <p:cNvSpPr txBox="1">
            <a:spLocks noGrp="1"/>
          </p:cNvSpPr>
          <p:nvPr>
            <p:ph type="title"/>
          </p:nvPr>
        </p:nvSpPr>
        <p:spPr>
          <a:xfrm>
            <a:off x="2349464" y="350105"/>
            <a:ext cx="5358765" cy="1036955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12700" marR="5080" indent="1397000">
              <a:lnSpc>
                <a:spcPts val="3740"/>
              </a:lnSpc>
              <a:spcBef>
                <a:spcPts val="620"/>
              </a:spcBef>
            </a:pPr>
            <a:r>
              <a:rPr sz="3500" spc="5" dirty="0"/>
              <a:t>Evolution </a:t>
            </a:r>
            <a:r>
              <a:rPr sz="3500" spc="-5" dirty="0"/>
              <a:t>of </a:t>
            </a:r>
            <a:r>
              <a:rPr sz="3500" dirty="0"/>
              <a:t> </a:t>
            </a:r>
            <a:r>
              <a:rPr sz="3500" spc="5" dirty="0"/>
              <a:t>Cellular</a:t>
            </a:r>
            <a:r>
              <a:rPr sz="3500" spc="-60" dirty="0"/>
              <a:t> </a:t>
            </a:r>
            <a:r>
              <a:rPr sz="3500" spc="5" dirty="0"/>
              <a:t>Wireless</a:t>
            </a:r>
            <a:r>
              <a:rPr sz="3500" spc="-40" dirty="0"/>
              <a:t> </a:t>
            </a:r>
            <a:r>
              <a:rPr sz="3500" spc="10" dirty="0"/>
              <a:t>Systems</a:t>
            </a:r>
            <a:endParaRPr sz="3500"/>
          </a:p>
        </p:txBody>
      </p:sp>
      <p:grpSp>
        <p:nvGrpSpPr>
          <p:cNvPr id="118" name="object 118"/>
          <p:cNvGrpSpPr/>
          <p:nvPr/>
        </p:nvGrpSpPr>
        <p:grpSpPr>
          <a:xfrm>
            <a:off x="1915667" y="6048755"/>
            <a:ext cx="871855" cy="1104900"/>
            <a:chOff x="1915667" y="6048755"/>
            <a:chExt cx="871855" cy="1104900"/>
          </a:xfrm>
        </p:grpSpPr>
        <p:sp>
          <p:nvSpPr>
            <p:cNvPr id="119" name="object 119"/>
            <p:cNvSpPr/>
            <p:nvPr/>
          </p:nvSpPr>
          <p:spPr>
            <a:xfrm>
              <a:off x="1932432" y="6057899"/>
              <a:ext cx="838200" cy="1088390"/>
            </a:xfrm>
            <a:custGeom>
              <a:avLst/>
              <a:gdLst/>
              <a:ahLst/>
              <a:cxnLst/>
              <a:rect l="l" t="t" r="r" b="b"/>
              <a:pathLst>
                <a:path w="838200" h="1088390">
                  <a:moveTo>
                    <a:pt x="627887" y="1088135"/>
                  </a:moveTo>
                  <a:lnTo>
                    <a:pt x="210312" y="1088135"/>
                  </a:lnTo>
                  <a:lnTo>
                    <a:pt x="210312" y="419100"/>
                  </a:lnTo>
                  <a:lnTo>
                    <a:pt x="0" y="419100"/>
                  </a:lnTo>
                  <a:lnTo>
                    <a:pt x="419100" y="0"/>
                  </a:lnTo>
                  <a:lnTo>
                    <a:pt x="838199" y="419100"/>
                  </a:lnTo>
                  <a:lnTo>
                    <a:pt x="627887" y="419100"/>
                  </a:lnTo>
                  <a:lnTo>
                    <a:pt x="627887" y="1088135"/>
                  </a:lnTo>
                  <a:close/>
                </a:path>
              </a:pathLst>
            </a:custGeom>
            <a:solidFill>
              <a:srgbClr val="428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1915667" y="6048755"/>
              <a:ext cx="871855" cy="1104900"/>
            </a:xfrm>
            <a:custGeom>
              <a:avLst/>
              <a:gdLst/>
              <a:ahLst/>
              <a:cxnLst/>
              <a:rect l="l" t="t" r="r" b="b"/>
              <a:pathLst>
                <a:path w="871855" h="1104900">
                  <a:moveTo>
                    <a:pt x="219456" y="434339"/>
                  </a:moveTo>
                  <a:lnTo>
                    <a:pt x="0" y="434339"/>
                  </a:lnTo>
                  <a:lnTo>
                    <a:pt x="435863" y="0"/>
                  </a:lnTo>
                  <a:lnTo>
                    <a:pt x="449628" y="13715"/>
                  </a:lnTo>
                  <a:lnTo>
                    <a:pt x="431292" y="13715"/>
                  </a:lnTo>
                  <a:lnTo>
                    <a:pt x="435864" y="18304"/>
                  </a:lnTo>
                  <a:lnTo>
                    <a:pt x="35007" y="420623"/>
                  </a:lnTo>
                  <a:lnTo>
                    <a:pt x="16764" y="420623"/>
                  </a:lnTo>
                  <a:lnTo>
                    <a:pt x="22860" y="432815"/>
                  </a:lnTo>
                  <a:lnTo>
                    <a:pt x="219456" y="432815"/>
                  </a:lnTo>
                  <a:lnTo>
                    <a:pt x="219456" y="434339"/>
                  </a:lnTo>
                  <a:close/>
                </a:path>
                <a:path w="871855" h="1104900">
                  <a:moveTo>
                    <a:pt x="435864" y="18304"/>
                  </a:moveTo>
                  <a:lnTo>
                    <a:pt x="431292" y="13715"/>
                  </a:lnTo>
                  <a:lnTo>
                    <a:pt x="440436" y="13715"/>
                  </a:lnTo>
                  <a:lnTo>
                    <a:pt x="435864" y="18304"/>
                  </a:lnTo>
                  <a:close/>
                </a:path>
                <a:path w="871855" h="1104900">
                  <a:moveTo>
                    <a:pt x="848868" y="432815"/>
                  </a:moveTo>
                  <a:lnTo>
                    <a:pt x="435864" y="18304"/>
                  </a:lnTo>
                  <a:lnTo>
                    <a:pt x="440436" y="13715"/>
                  </a:lnTo>
                  <a:lnTo>
                    <a:pt x="449628" y="13715"/>
                  </a:lnTo>
                  <a:lnTo>
                    <a:pt x="857963" y="420623"/>
                  </a:lnTo>
                  <a:lnTo>
                    <a:pt x="854964" y="420623"/>
                  </a:lnTo>
                  <a:lnTo>
                    <a:pt x="848868" y="432815"/>
                  </a:lnTo>
                  <a:close/>
                </a:path>
                <a:path w="871855" h="1104900">
                  <a:moveTo>
                    <a:pt x="22860" y="432815"/>
                  </a:moveTo>
                  <a:lnTo>
                    <a:pt x="16764" y="420623"/>
                  </a:lnTo>
                  <a:lnTo>
                    <a:pt x="35007" y="420623"/>
                  </a:lnTo>
                  <a:lnTo>
                    <a:pt x="22860" y="432815"/>
                  </a:lnTo>
                  <a:close/>
                </a:path>
                <a:path w="871855" h="1104900">
                  <a:moveTo>
                    <a:pt x="219456" y="432815"/>
                  </a:moveTo>
                  <a:lnTo>
                    <a:pt x="22860" y="432815"/>
                  </a:lnTo>
                  <a:lnTo>
                    <a:pt x="35007" y="420623"/>
                  </a:lnTo>
                  <a:lnTo>
                    <a:pt x="233172" y="420623"/>
                  </a:lnTo>
                  <a:lnTo>
                    <a:pt x="233172" y="428243"/>
                  </a:lnTo>
                  <a:lnTo>
                    <a:pt x="219456" y="428243"/>
                  </a:lnTo>
                  <a:lnTo>
                    <a:pt x="219456" y="432815"/>
                  </a:lnTo>
                  <a:close/>
                </a:path>
                <a:path w="871855" h="1104900">
                  <a:moveTo>
                    <a:pt x="638556" y="1097279"/>
                  </a:moveTo>
                  <a:lnTo>
                    <a:pt x="638556" y="420623"/>
                  </a:lnTo>
                  <a:lnTo>
                    <a:pt x="836720" y="420623"/>
                  </a:lnTo>
                  <a:lnTo>
                    <a:pt x="844312" y="428243"/>
                  </a:lnTo>
                  <a:lnTo>
                    <a:pt x="652272" y="428243"/>
                  </a:lnTo>
                  <a:lnTo>
                    <a:pt x="644652" y="434339"/>
                  </a:lnTo>
                  <a:lnTo>
                    <a:pt x="652272" y="434339"/>
                  </a:lnTo>
                  <a:lnTo>
                    <a:pt x="652272" y="1091184"/>
                  </a:lnTo>
                  <a:lnTo>
                    <a:pt x="644652" y="1091184"/>
                  </a:lnTo>
                  <a:lnTo>
                    <a:pt x="638556" y="1097279"/>
                  </a:lnTo>
                  <a:close/>
                </a:path>
                <a:path w="871855" h="1104900">
                  <a:moveTo>
                    <a:pt x="870198" y="432815"/>
                  </a:moveTo>
                  <a:lnTo>
                    <a:pt x="848868" y="432815"/>
                  </a:lnTo>
                  <a:lnTo>
                    <a:pt x="854964" y="420623"/>
                  </a:lnTo>
                  <a:lnTo>
                    <a:pt x="857963" y="420623"/>
                  </a:lnTo>
                  <a:lnTo>
                    <a:pt x="870198" y="432815"/>
                  </a:lnTo>
                  <a:close/>
                </a:path>
                <a:path w="871855" h="1104900">
                  <a:moveTo>
                    <a:pt x="652272" y="1104900"/>
                  </a:moveTo>
                  <a:lnTo>
                    <a:pt x="219456" y="1104900"/>
                  </a:lnTo>
                  <a:lnTo>
                    <a:pt x="219456" y="428243"/>
                  </a:lnTo>
                  <a:lnTo>
                    <a:pt x="227076" y="434339"/>
                  </a:lnTo>
                  <a:lnTo>
                    <a:pt x="233172" y="434339"/>
                  </a:lnTo>
                  <a:lnTo>
                    <a:pt x="233172" y="1091184"/>
                  </a:lnTo>
                  <a:lnTo>
                    <a:pt x="227076" y="1091184"/>
                  </a:lnTo>
                  <a:lnTo>
                    <a:pt x="233172" y="1097279"/>
                  </a:lnTo>
                  <a:lnTo>
                    <a:pt x="652272" y="1097279"/>
                  </a:lnTo>
                  <a:lnTo>
                    <a:pt x="652272" y="1104900"/>
                  </a:lnTo>
                  <a:close/>
                </a:path>
                <a:path w="871855" h="1104900">
                  <a:moveTo>
                    <a:pt x="233172" y="434339"/>
                  </a:moveTo>
                  <a:lnTo>
                    <a:pt x="227076" y="434339"/>
                  </a:lnTo>
                  <a:lnTo>
                    <a:pt x="219456" y="428243"/>
                  </a:lnTo>
                  <a:lnTo>
                    <a:pt x="233172" y="428243"/>
                  </a:lnTo>
                  <a:lnTo>
                    <a:pt x="233172" y="434339"/>
                  </a:lnTo>
                  <a:close/>
                </a:path>
                <a:path w="871855" h="1104900">
                  <a:moveTo>
                    <a:pt x="652272" y="434339"/>
                  </a:moveTo>
                  <a:lnTo>
                    <a:pt x="644652" y="434339"/>
                  </a:lnTo>
                  <a:lnTo>
                    <a:pt x="652272" y="428243"/>
                  </a:lnTo>
                  <a:lnTo>
                    <a:pt x="652272" y="434339"/>
                  </a:lnTo>
                  <a:close/>
                </a:path>
                <a:path w="871855" h="1104900">
                  <a:moveTo>
                    <a:pt x="871727" y="434339"/>
                  </a:moveTo>
                  <a:lnTo>
                    <a:pt x="652272" y="434339"/>
                  </a:lnTo>
                  <a:lnTo>
                    <a:pt x="652272" y="428243"/>
                  </a:lnTo>
                  <a:lnTo>
                    <a:pt x="844312" y="428243"/>
                  </a:lnTo>
                  <a:lnTo>
                    <a:pt x="848868" y="432815"/>
                  </a:lnTo>
                  <a:lnTo>
                    <a:pt x="870198" y="432815"/>
                  </a:lnTo>
                  <a:lnTo>
                    <a:pt x="871727" y="434339"/>
                  </a:lnTo>
                  <a:close/>
                </a:path>
                <a:path w="871855" h="1104900">
                  <a:moveTo>
                    <a:pt x="233172" y="1097279"/>
                  </a:moveTo>
                  <a:lnTo>
                    <a:pt x="227076" y="1091184"/>
                  </a:lnTo>
                  <a:lnTo>
                    <a:pt x="233172" y="1091184"/>
                  </a:lnTo>
                  <a:lnTo>
                    <a:pt x="233172" y="1097279"/>
                  </a:lnTo>
                  <a:close/>
                </a:path>
                <a:path w="871855" h="1104900">
                  <a:moveTo>
                    <a:pt x="638556" y="1097279"/>
                  </a:moveTo>
                  <a:lnTo>
                    <a:pt x="233172" y="1097279"/>
                  </a:lnTo>
                  <a:lnTo>
                    <a:pt x="233172" y="1091184"/>
                  </a:lnTo>
                  <a:lnTo>
                    <a:pt x="638556" y="1091184"/>
                  </a:lnTo>
                  <a:lnTo>
                    <a:pt x="638556" y="1097279"/>
                  </a:lnTo>
                  <a:close/>
                </a:path>
                <a:path w="871855" h="1104900">
                  <a:moveTo>
                    <a:pt x="652272" y="1097279"/>
                  </a:moveTo>
                  <a:lnTo>
                    <a:pt x="638556" y="1097279"/>
                  </a:lnTo>
                  <a:lnTo>
                    <a:pt x="644652" y="1091184"/>
                  </a:lnTo>
                  <a:lnTo>
                    <a:pt x="652272" y="1091184"/>
                  </a:lnTo>
                  <a:lnTo>
                    <a:pt x="652272" y="109727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569595" marR="5080" indent="-257810">
              <a:lnSpc>
                <a:spcPts val="4220"/>
              </a:lnSpc>
              <a:spcBef>
                <a:spcPts val="685"/>
              </a:spcBef>
            </a:pPr>
            <a:r>
              <a:rPr dirty="0"/>
              <a:t>Differences</a:t>
            </a:r>
            <a:r>
              <a:rPr spc="5" dirty="0"/>
              <a:t> Between</a:t>
            </a:r>
            <a:r>
              <a:rPr spc="-65" dirty="0"/>
              <a:t> </a:t>
            </a:r>
            <a:r>
              <a:rPr spc="-5" dirty="0"/>
              <a:t>First</a:t>
            </a:r>
            <a:r>
              <a:rPr spc="-30" dirty="0"/>
              <a:t> </a:t>
            </a:r>
            <a:r>
              <a:rPr spc="15" dirty="0"/>
              <a:t>and </a:t>
            </a:r>
            <a:r>
              <a:rPr spc="-969" dirty="0"/>
              <a:t> </a:t>
            </a:r>
            <a:r>
              <a:rPr dirty="0"/>
              <a:t>Second</a:t>
            </a:r>
            <a:r>
              <a:rPr spc="-25" dirty="0"/>
              <a:t> </a:t>
            </a:r>
            <a:r>
              <a:rPr spc="5" dirty="0"/>
              <a:t>Generation</a:t>
            </a:r>
            <a:r>
              <a:rPr spc="-55" dirty="0"/>
              <a:t> </a:t>
            </a:r>
            <a:r>
              <a:rPr dirty="0"/>
              <a:t>Systems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415925" marR="5080" indent="-314325">
              <a:lnSpc>
                <a:spcPct val="80200"/>
              </a:lnSpc>
              <a:spcBef>
                <a:spcPts val="780"/>
              </a:spcBef>
              <a:buClr>
                <a:srgbClr val="FB0128"/>
              </a:buClr>
              <a:buFont typeface="Arial MT"/>
              <a:buChar char="•"/>
              <a:tabLst>
                <a:tab pos="415925" algn="l"/>
                <a:tab pos="416559" algn="l"/>
              </a:tabLst>
            </a:pPr>
            <a:r>
              <a:rPr spc="-5" dirty="0"/>
              <a:t>Digital</a:t>
            </a:r>
            <a:r>
              <a:rPr spc="40" dirty="0"/>
              <a:t> </a:t>
            </a:r>
            <a:r>
              <a:rPr spc="-5" dirty="0"/>
              <a:t>traffic</a:t>
            </a:r>
            <a:r>
              <a:rPr spc="50" dirty="0"/>
              <a:t> </a:t>
            </a:r>
            <a:r>
              <a:rPr spc="-10" dirty="0"/>
              <a:t>channels</a:t>
            </a:r>
            <a:r>
              <a:rPr spc="45" dirty="0"/>
              <a:t> </a:t>
            </a:r>
            <a:r>
              <a:rPr dirty="0"/>
              <a:t>–</a:t>
            </a:r>
            <a:r>
              <a:rPr spc="20" dirty="0"/>
              <a:t> </a:t>
            </a:r>
            <a:r>
              <a:rPr spc="-5" dirty="0"/>
              <a:t>first-generation </a:t>
            </a:r>
            <a:r>
              <a:rPr dirty="0"/>
              <a:t> </a:t>
            </a:r>
            <a:r>
              <a:rPr spc="-10" dirty="0"/>
              <a:t>systems</a:t>
            </a:r>
            <a:r>
              <a:rPr spc="70" dirty="0"/>
              <a:t> </a:t>
            </a:r>
            <a:r>
              <a:rPr spc="5" dirty="0"/>
              <a:t>are</a:t>
            </a:r>
            <a:r>
              <a:rPr spc="-15" dirty="0"/>
              <a:t> </a:t>
            </a:r>
            <a:r>
              <a:rPr dirty="0"/>
              <a:t>almost</a:t>
            </a:r>
            <a:r>
              <a:rPr spc="25" dirty="0"/>
              <a:t> </a:t>
            </a:r>
            <a:r>
              <a:rPr spc="-5" dirty="0"/>
              <a:t>purely</a:t>
            </a:r>
            <a:r>
              <a:rPr spc="10" dirty="0"/>
              <a:t> </a:t>
            </a:r>
            <a:r>
              <a:rPr spc="-5" dirty="0"/>
              <a:t>analog;</a:t>
            </a:r>
            <a:r>
              <a:rPr spc="25" dirty="0"/>
              <a:t> </a:t>
            </a:r>
            <a:r>
              <a:rPr dirty="0"/>
              <a:t>second- </a:t>
            </a:r>
            <a:r>
              <a:rPr spc="-780" dirty="0"/>
              <a:t> </a:t>
            </a:r>
            <a:r>
              <a:rPr spc="-5" dirty="0"/>
              <a:t>generation</a:t>
            </a:r>
            <a:r>
              <a:rPr spc="55" dirty="0"/>
              <a:t> </a:t>
            </a:r>
            <a:r>
              <a:rPr spc="-10" dirty="0"/>
              <a:t>systems</a:t>
            </a:r>
            <a:r>
              <a:rPr spc="45" dirty="0"/>
              <a:t> </a:t>
            </a:r>
            <a:r>
              <a:rPr spc="5" dirty="0"/>
              <a:t>are</a:t>
            </a:r>
            <a:r>
              <a:rPr spc="15" dirty="0"/>
              <a:t> </a:t>
            </a:r>
            <a:r>
              <a:rPr spc="-5" dirty="0"/>
              <a:t>digital</a:t>
            </a:r>
          </a:p>
          <a:p>
            <a:pPr marL="605155">
              <a:lnSpc>
                <a:spcPct val="100000"/>
              </a:lnSpc>
              <a:spcBef>
                <a:spcPts val="320"/>
              </a:spcBef>
            </a:pPr>
            <a:r>
              <a:rPr sz="2400" b="0" spc="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2400" b="0" spc="-55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2400" spc="5" dirty="0"/>
              <a:t>Using</a:t>
            </a:r>
            <a:r>
              <a:rPr sz="2400" spc="25" dirty="0"/>
              <a:t> </a:t>
            </a:r>
            <a:r>
              <a:rPr sz="2400" dirty="0"/>
              <a:t>FDMA/TDMA</a:t>
            </a:r>
            <a:r>
              <a:rPr sz="2400" spc="45" dirty="0"/>
              <a:t> </a:t>
            </a:r>
            <a:r>
              <a:rPr sz="2400" dirty="0"/>
              <a:t>or </a:t>
            </a:r>
            <a:r>
              <a:rPr sz="2400" spc="5" dirty="0"/>
              <a:t>CDMA</a:t>
            </a:r>
            <a:endParaRPr sz="2400" dirty="0">
              <a:latin typeface="Arial MT"/>
              <a:cs typeface="Arial MT"/>
            </a:endParaRPr>
          </a:p>
          <a:p>
            <a:pPr marL="415925" marR="335915" indent="-314325">
              <a:lnSpc>
                <a:spcPts val="2750"/>
              </a:lnSpc>
              <a:spcBef>
                <a:spcPts val="990"/>
              </a:spcBef>
              <a:buClr>
                <a:srgbClr val="FB0128"/>
              </a:buClr>
              <a:buFont typeface="Arial MT"/>
              <a:buChar char="•"/>
              <a:tabLst>
                <a:tab pos="415925" algn="l"/>
                <a:tab pos="416559" algn="l"/>
              </a:tabLst>
            </a:pPr>
            <a:r>
              <a:rPr spc="-5" dirty="0"/>
              <a:t>Encryption:</a:t>
            </a:r>
            <a:r>
              <a:rPr spc="50" dirty="0"/>
              <a:t> </a:t>
            </a:r>
            <a:r>
              <a:rPr spc="-5" dirty="0"/>
              <a:t>second</a:t>
            </a:r>
            <a:r>
              <a:rPr spc="30" dirty="0"/>
              <a:t> </a:t>
            </a:r>
            <a:r>
              <a:rPr spc="-5" dirty="0"/>
              <a:t>generation</a:t>
            </a:r>
            <a:r>
              <a:rPr spc="30" dirty="0"/>
              <a:t> </a:t>
            </a:r>
            <a:r>
              <a:rPr spc="-5" dirty="0"/>
              <a:t>systems </a:t>
            </a:r>
            <a:r>
              <a:rPr dirty="0"/>
              <a:t> </a:t>
            </a:r>
            <a:r>
              <a:rPr spc="-5" dirty="0"/>
              <a:t>use</a:t>
            </a:r>
            <a:r>
              <a:rPr spc="15" dirty="0"/>
              <a:t> </a:t>
            </a:r>
            <a:r>
              <a:rPr spc="-5" dirty="0"/>
              <a:t>encryption</a:t>
            </a:r>
            <a:r>
              <a:rPr spc="60" dirty="0"/>
              <a:t> </a:t>
            </a:r>
            <a:r>
              <a:rPr spc="-5" dirty="0"/>
              <a:t>to</a:t>
            </a:r>
            <a:r>
              <a:rPr spc="5" dirty="0"/>
              <a:t> </a:t>
            </a:r>
            <a:r>
              <a:rPr spc="-5" dirty="0"/>
              <a:t>prevent</a:t>
            </a:r>
            <a:r>
              <a:rPr spc="25" dirty="0"/>
              <a:t> </a:t>
            </a:r>
            <a:r>
              <a:rPr spc="-5" dirty="0"/>
              <a:t>eavesdropping</a:t>
            </a:r>
          </a:p>
          <a:p>
            <a:pPr marL="415925" marR="633095" indent="-314325">
              <a:lnSpc>
                <a:spcPct val="80200"/>
              </a:lnSpc>
              <a:spcBef>
                <a:spcPts val="1045"/>
              </a:spcBef>
              <a:buClr>
                <a:srgbClr val="FB0128"/>
              </a:buClr>
              <a:buFont typeface="Arial MT"/>
              <a:buChar char="•"/>
              <a:tabLst>
                <a:tab pos="415925" algn="l"/>
                <a:tab pos="416559" algn="l"/>
              </a:tabLst>
            </a:pPr>
            <a:r>
              <a:rPr dirty="0"/>
              <a:t>Error</a:t>
            </a:r>
            <a:r>
              <a:rPr spc="5" dirty="0"/>
              <a:t> </a:t>
            </a:r>
            <a:r>
              <a:rPr spc="-5" dirty="0"/>
              <a:t>detection</a:t>
            </a:r>
            <a:r>
              <a:rPr spc="30" dirty="0"/>
              <a:t> </a:t>
            </a:r>
            <a:r>
              <a:rPr spc="-5" dirty="0"/>
              <a:t>and</a:t>
            </a:r>
            <a:r>
              <a:rPr spc="30" dirty="0"/>
              <a:t> </a:t>
            </a:r>
            <a:r>
              <a:rPr spc="-5" dirty="0"/>
              <a:t>correction:</a:t>
            </a:r>
            <a:r>
              <a:rPr spc="25" dirty="0"/>
              <a:t> </a:t>
            </a:r>
            <a:r>
              <a:rPr spc="-5" dirty="0"/>
              <a:t>digital </a:t>
            </a:r>
            <a:r>
              <a:rPr dirty="0"/>
              <a:t> </a:t>
            </a:r>
            <a:r>
              <a:rPr spc="-5" dirty="0"/>
              <a:t>encoding</a:t>
            </a:r>
            <a:r>
              <a:rPr spc="50" dirty="0"/>
              <a:t> </a:t>
            </a:r>
            <a:r>
              <a:rPr spc="-5" dirty="0"/>
              <a:t>allows</a:t>
            </a:r>
            <a:r>
              <a:rPr spc="35" dirty="0"/>
              <a:t> </a:t>
            </a:r>
            <a:r>
              <a:rPr spc="-5" dirty="0"/>
              <a:t>for</a:t>
            </a:r>
            <a:r>
              <a:rPr spc="5" dirty="0"/>
              <a:t> </a:t>
            </a:r>
            <a:r>
              <a:rPr spc="-5" dirty="0"/>
              <a:t>error</a:t>
            </a:r>
            <a:r>
              <a:rPr dirty="0"/>
              <a:t> </a:t>
            </a:r>
            <a:r>
              <a:rPr spc="-5" dirty="0"/>
              <a:t>detection</a:t>
            </a:r>
            <a:r>
              <a:rPr spc="55" dirty="0"/>
              <a:t> </a:t>
            </a:r>
            <a:r>
              <a:rPr spc="-5" dirty="0"/>
              <a:t>and </a:t>
            </a:r>
            <a:r>
              <a:rPr spc="-780" dirty="0"/>
              <a:t> </a:t>
            </a:r>
            <a:r>
              <a:rPr spc="-5" dirty="0"/>
              <a:t>correction,</a:t>
            </a:r>
            <a:r>
              <a:rPr spc="40" dirty="0"/>
              <a:t> </a:t>
            </a:r>
            <a:r>
              <a:rPr spc="-5" dirty="0"/>
              <a:t>giving</a:t>
            </a:r>
            <a:r>
              <a:rPr spc="30" dirty="0"/>
              <a:t> </a:t>
            </a:r>
            <a:r>
              <a:rPr spc="-5" dirty="0"/>
              <a:t>clear</a:t>
            </a:r>
            <a:r>
              <a:rPr spc="35" dirty="0"/>
              <a:t> </a:t>
            </a:r>
            <a:r>
              <a:rPr spc="-5" dirty="0"/>
              <a:t>voice</a:t>
            </a:r>
            <a:r>
              <a:rPr spc="45" dirty="0"/>
              <a:t> </a:t>
            </a:r>
            <a:r>
              <a:rPr spc="-5" dirty="0"/>
              <a:t>reception</a:t>
            </a:r>
          </a:p>
          <a:p>
            <a:pPr marL="415925" marR="308610" indent="-314325">
              <a:lnSpc>
                <a:spcPts val="2740"/>
              </a:lnSpc>
              <a:spcBef>
                <a:spcPts val="1005"/>
              </a:spcBef>
              <a:buClr>
                <a:srgbClr val="FB0128"/>
              </a:buClr>
              <a:buFont typeface="Arial MT"/>
              <a:buChar char="•"/>
              <a:tabLst>
                <a:tab pos="415925" algn="l"/>
                <a:tab pos="416559" algn="l"/>
              </a:tabLst>
            </a:pPr>
            <a:r>
              <a:rPr spc="-5" dirty="0"/>
              <a:t>Channel</a:t>
            </a:r>
            <a:r>
              <a:rPr spc="35" dirty="0"/>
              <a:t> </a:t>
            </a:r>
            <a:r>
              <a:rPr spc="-5" dirty="0"/>
              <a:t>access</a:t>
            </a:r>
            <a:r>
              <a:rPr spc="45" dirty="0"/>
              <a:t> </a:t>
            </a:r>
            <a:r>
              <a:rPr dirty="0"/>
              <a:t>–</a:t>
            </a:r>
            <a:r>
              <a:rPr spc="15" dirty="0"/>
              <a:t> </a:t>
            </a:r>
            <a:r>
              <a:rPr spc="-10" dirty="0"/>
              <a:t>channels</a:t>
            </a:r>
            <a:r>
              <a:rPr spc="70" dirty="0"/>
              <a:t> </a:t>
            </a:r>
            <a:r>
              <a:rPr dirty="0"/>
              <a:t>can</a:t>
            </a:r>
            <a:r>
              <a:rPr spc="5" dirty="0"/>
              <a:t> </a:t>
            </a:r>
            <a:r>
              <a:rPr dirty="0"/>
              <a:t>be </a:t>
            </a:r>
            <a:r>
              <a:rPr spc="5" dirty="0"/>
              <a:t> </a:t>
            </a:r>
            <a:r>
              <a:rPr spc="-5" dirty="0"/>
              <a:t>dynamically</a:t>
            </a:r>
            <a:r>
              <a:rPr spc="45" dirty="0"/>
              <a:t> </a:t>
            </a:r>
            <a:r>
              <a:rPr dirty="0"/>
              <a:t>shared</a:t>
            </a:r>
            <a:r>
              <a:rPr spc="30" dirty="0"/>
              <a:t> </a:t>
            </a:r>
            <a:r>
              <a:rPr dirty="0"/>
              <a:t>by</a:t>
            </a:r>
            <a:r>
              <a:rPr spc="-10" dirty="0"/>
              <a:t> </a:t>
            </a:r>
            <a:r>
              <a:rPr dirty="0"/>
              <a:t>a</a:t>
            </a:r>
            <a:r>
              <a:rPr spc="15" dirty="0"/>
              <a:t> </a:t>
            </a:r>
            <a:r>
              <a:rPr spc="-5" dirty="0"/>
              <a:t>number</a:t>
            </a:r>
            <a:r>
              <a:rPr spc="35" dirty="0"/>
              <a:t> </a:t>
            </a:r>
            <a:r>
              <a:rPr dirty="0"/>
              <a:t>of</a:t>
            </a:r>
            <a:r>
              <a:rPr spc="-5" dirty="0"/>
              <a:t> </a:t>
            </a:r>
            <a:r>
              <a:rPr spc="-10" dirty="0"/>
              <a:t>users</a:t>
            </a:r>
          </a:p>
          <a:p>
            <a:pPr marL="605155">
              <a:lnSpc>
                <a:spcPct val="100000"/>
              </a:lnSpc>
              <a:spcBef>
                <a:spcPts val="300"/>
              </a:spcBef>
            </a:pPr>
            <a:r>
              <a:rPr sz="2200" b="0" spc="-5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2200" b="0" spc="13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lang="en-US" sz="2200" spc="-5"/>
              <a:t>i.</a:t>
            </a:r>
            <a:r>
              <a:rPr sz="2200" spc="-5"/>
              <a:t>e</a:t>
            </a:r>
            <a:r>
              <a:rPr sz="2200" spc="-5" dirty="0"/>
              <a:t>.,</a:t>
            </a:r>
            <a:r>
              <a:rPr sz="2200" spc="-45" dirty="0"/>
              <a:t> </a:t>
            </a:r>
            <a:r>
              <a:rPr sz="2200" spc="-5" dirty="0"/>
              <a:t>multiplexing</a:t>
            </a:r>
            <a:r>
              <a:rPr sz="2200" spc="-50" dirty="0"/>
              <a:t> </a:t>
            </a:r>
            <a:r>
              <a:rPr sz="2200" spc="-5" dirty="0"/>
              <a:t>in</a:t>
            </a:r>
            <a:r>
              <a:rPr sz="2200" spc="-25" dirty="0"/>
              <a:t> </a:t>
            </a:r>
            <a:r>
              <a:rPr sz="2200" spc="-5" dirty="0"/>
              <a:t>time</a:t>
            </a:r>
            <a:r>
              <a:rPr sz="2200" spc="-15" dirty="0"/>
              <a:t> </a:t>
            </a:r>
            <a:r>
              <a:rPr sz="2200" spc="-5" dirty="0"/>
              <a:t>and</a:t>
            </a:r>
            <a:r>
              <a:rPr sz="2200" spc="-30" dirty="0"/>
              <a:t> </a:t>
            </a:r>
            <a:r>
              <a:rPr sz="2200" spc="-5" dirty="0"/>
              <a:t>frequency</a:t>
            </a:r>
            <a:endParaRPr sz="22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5423" y="2172332"/>
            <a:ext cx="8166734" cy="5363845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163320" indent="-314960">
              <a:lnSpc>
                <a:spcPct val="100000"/>
              </a:lnSpc>
              <a:spcBef>
                <a:spcPts val="855"/>
              </a:spcBef>
              <a:buClr>
                <a:srgbClr val="FB0128"/>
              </a:buClr>
              <a:buFont typeface="Arial MT"/>
              <a:buChar char="•"/>
              <a:tabLst>
                <a:tab pos="1162685" algn="l"/>
                <a:tab pos="1163955" algn="l"/>
              </a:tabLst>
            </a:pPr>
            <a:r>
              <a:rPr sz="3050" b="1" spc="5" dirty="0">
                <a:latin typeface="Arial"/>
                <a:cs typeface="Arial"/>
              </a:rPr>
              <a:t>Cellular</a:t>
            </a:r>
            <a:r>
              <a:rPr sz="3050" b="1" spc="30" dirty="0">
                <a:latin typeface="Arial"/>
                <a:cs typeface="Arial"/>
              </a:rPr>
              <a:t> </a:t>
            </a:r>
            <a:r>
              <a:rPr sz="3050" b="1" spc="5" dirty="0">
                <a:latin typeface="Arial"/>
                <a:cs typeface="Arial"/>
              </a:rPr>
              <a:t>principles</a:t>
            </a:r>
            <a:r>
              <a:rPr sz="3050" b="1" spc="45" dirty="0">
                <a:latin typeface="Arial"/>
                <a:cs typeface="Arial"/>
              </a:rPr>
              <a:t> </a:t>
            </a:r>
            <a:r>
              <a:rPr sz="3050" b="1" spc="10" dirty="0">
                <a:latin typeface="Arial"/>
                <a:cs typeface="Arial"/>
              </a:rPr>
              <a:t>–</a:t>
            </a:r>
            <a:r>
              <a:rPr sz="3050" b="1" spc="5" dirty="0">
                <a:latin typeface="Arial"/>
                <a:cs typeface="Arial"/>
              </a:rPr>
              <a:t> “classic”</a:t>
            </a:r>
            <a:r>
              <a:rPr sz="3050" b="1" spc="30" dirty="0">
                <a:latin typeface="Arial"/>
                <a:cs typeface="Arial"/>
              </a:rPr>
              <a:t> </a:t>
            </a:r>
            <a:r>
              <a:rPr sz="3050" b="1" spc="10" dirty="0">
                <a:latin typeface="Arial"/>
                <a:cs typeface="Arial"/>
              </a:rPr>
              <a:t>view</a:t>
            </a:r>
            <a:endParaRPr sz="3050" dirty="0">
              <a:latin typeface="Arial"/>
              <a:cs typeface="Arial"/>
            </a:endParaRPr>
          </a:p>
          <a:p>
            <a:pPr marL="1351915">
              <a:lnSpc>
                <a:spcPct val="100000"/>
              </a:lnSpc>
              <a:spcBef>
                <a:spcPts val="525"/>
              </a:spcBef>
            </a:pPr>
            <a:r>
              <a:rPr sz="2200" spc="-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2200" spc="114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2200" b="1" spc="-5" dirty="0">
                <a:latin typeface="Arial"/>
                <a:cs typeface="Arial"/>
              </a:rPr>
              <a:t>A</a:t>
            </a:r>
            <a:r>
              <a:rPr sz="2200" b="1" spc="-2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bit</a:t>
            </a:r>
            <a:r>
              <a:rPr sz="2200" b="1" spc="-4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of</a:t>
            </a:r>
            <a:r>
              <a:rPr sz="2200" b="1" spc="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history</a:t>
            </a:r>
            <a:endParaRPr sz="2200" dirty="0">
              <a:latin typeface="Arial"/>
              <a:cs typeface="Arial"/>
            </a:endParaRPr>
          </a:p>
          <a:p>
            <a:pPr marL="1351915">
              <a:lnSpc>
                <a:spcPct val="100000"/>
              </a:lnSpc>
              <a:spcBef>
                <a:spcPts val="505"/>
              </a:spcBef>
            </a:pPr>
            <a:r>
              <a:rPr sz="2200" spc="-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2200" spc="105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2200" b="1" spc="-5" dirty="0">
                <a:latin typeface="Arial"/>
                <a:cs typeface="Arial"/>
              </a:rPr>
              <a:t>Cellular</a:t>
            </a:r>
            <a:r>
              <a:rPr sz="2200" b="1" spc="-4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design</a:t>
            </a:r>
            <a:endParaRPr sz="2200" dirty="0">
              <a:latin typeface="Arial"/>
              <a:cs typeface="Arial"/>
            </a:endParaRPr>
          </a:p>
          <a:p>
            <a:pPr marL="1351915">
              <a:lnSpc>
                <a:spcPct val="100000"/>
              </a:lnSpc>
              <a:spcBef>
                <a:spcPts val="490"/>
              </a:spcBef>
            </a:pPr>
            <a:r>
              <a:rPr sz="2200" spc="-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2200" spc="130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2200" b="1" spc="-10" dirty="0">
                <a:latin typeface="Arial"/>
                <a:cs typeface="Arial"/>
              </a:rPr>
              <a:t>How</a:t>
            </a:r>
            <a:r>
              <a:rPr sz="2200" b="1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does</a:t>
            </a:r>
            <a:r>
              <a:rPr sz="2200" b="1" spc="-1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a</a:t>
            </a:r>
            <a:r>
              <a:rPr sz="2200" b="1" spc="-1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mobile</a:t>
            </a:r>
            <a:r>
              <a:rPr sz="2200" b="1" spc="-1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phone</a:t>
            </a:r>
            <a:r>
              <a:rPr sz="2200" b="1" spc="-1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call</a:t>
            </a:r>
            <a:r>
              <a:rPr sz="2200" b="1" spc="-40" dirty="0">
                <a:latin typeface="Arial"/>
                <a:cs typeface="Arial"/>
              </a:rPr>
              <a:t> </a:t>
            </a:r>
            <a:r>
              <a:rPr sz="2200" b="1" spc="-10" dirty="0">
                <a:latin typeface="Arial"/>
                <a:cs typeface="Arial"/>
              </a:rPr>
              <a:t>take</a:t>
            </a:r>
            <a:r>
              <a:rPr sz="2200" b="1" spc="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place?</a:t>
            </a:r>
            <a:endParaRPr sz="2200" dirty="0">
              <a:latin typeface="Arial"/>
              <a:cs typeface="Arial"/>
            </a:endParaRPr>
          </a:p>
          <a:p>
            <a:pPr marL="1351915">
              <a:lnSpc>
                <a:spcPct val="100000"/>
              </a:lnSpc>
              <a:spcBef>
                <a:spcPts val="505"/>
              </a:spcBef>
            </a:pPr>
            <a:r>
              <a:rPr sz="2200" spc="-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2200" spc="95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2200" b="1" spc="-5" dirty="0">
                <a:latin typeface="Arial"/>
                <a:cs typeface="Arial"/>
              </a:rPr>
              <a:t>Handoff</a:t>
            </a:r>
            <a:endParaRPr sz="2200" dirty="0">
              <a:latin typeface="Arial"/>
              <a:cs typeface="Arial"/>
            </a:endParaRPr>
          </a:p>
          <a:p>
            <a:pPr marL="1351915">
              <a:lnSpc>
                <a:spcPct val="100000"/>
              </a:lnSpc>
              <a:spcBef>
                <a:spcPts val="495"/>
              </a:spcBef>
            </a:pPr>
            <a:r>
              <a:rPr sz="2200" spc="-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2200" spc="120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2200" b="1" spc="-5" dirty="0">
                <a:latin typeface="Arial"/>
                <a:cs typeface="Arial"/>
              </a:rPr>
              <a:t>Frequency</a:t>
            </a:r>
            <a:r>
              <a:rPr sz="2200" b="1" spc="-1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Allocation,</a:t>
            </a:r>
            <a:r>
              <a:rPr sz="2200" b="1" spc="-5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Traffic</a:t>
            </a:r>
            <a:r>
              <a:rPr sz="2200" b="1" spc="-2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Engineering</a:t>
            </a:r>
            <a:endParaRPr sz="2200" dirty="0">
              <a:latin typeface="Arial"/>
              <a:cs typeface="Arial"/>
            </a:endParaRPr>
          </a:p>
          <a:p>
            <a:pPr marL="1163320" indent="-314960">
              <a:lnSpc>
                <a:spcPct val="100000"/>
              </a:lnSpc>
              <a:spcBef>
                <a:spcPts val="695"/>
              </a:spcBef>
              <a:buClr>
                <a:srgbClr val="FB0128"/>
              </a:buClr>
              <a:buFont typeface="Arial MT"/>
              <a:buChar char="•"/>
              <a:tabLst>
                <a:tab pos="1162685" algn="l"/>
                <a:tab pos="1163955" algn="l"/>
              </a:tabLst>
            </a:pPr>
            <a:r>
              <a:rPr sz="3050" b="1" spc="5" dirty="0">
                <a:latin typeface="Arial"/>
                <a:cs typeface="Arial"/>
              </a:rPr>
              <a:t>Early</a:t>
            </a:r>
            <a:r>
              <a:rPr sz="3050" b="1" spc="20" dirty="0">
                <a:latin typeface="Arial"/>
                <a:cs typeface="Arial"/>
              </a:rPr>
              <a:t> </a:t>
            </a:r>
            <a:r>
              <a:rPr sz="3050" b="1" dirty="0">
                <a:latin typeface="Arial"/>
                <a:cs typeface="Arial"/>
              </a:rPr>
              <a:t>cellular</a:t>
            </a:r>
            <a:r>
              <a:rPr sz="3050" b="1" spc="50" dirty="0">
                <a:latin typeface="Arial"/>
                <a:cs typeface="Arial"/>
              </a:rPr>
              <a:t> </a:t>
            </a:r>
            <a:r>
              <a:rPr sz="3050" b="1" spc="5" dirty="0">
                <a:latin typeface="Arial"/>
                <a:cs typeface="Arial"/>
              </a:rPr>
              <a:t>generations:</a:t>
            </a:r>
            <a:r>
              <a:rPr sz="3050" b="1" spc="70" dirty="0">
                <a:latin typeface="Arial"/>
                <a:cs typeface="Arial"/>
              </a:rPr>
              <a:t> </a:t>
            </a:r>
            <a:r>
              <a:rPr sz="3050" b="1" spc="5" dirty="0">
                <a:latin typeface="Arial"/>
                <a:cs typeface="Arial"/>
              </a:rPr>
              <a:t>1G,</a:t>
            </a:r>
            <a:r>
              <a:rPr sz="3050" b="1" spc="20" dirty="0">
                <a:latin typeface="Arial"/>
                <a:cs typeface="Arial"/>
              </a:rPr>
              <a:t> </a:t>
            </a:r>
            <a:r>
              <a:rPr sz="3050" b="1" spc="5" dirty="0">
                <a:latin typeface="Arial"/>
                <a:cs typeface="Arial"/>
              </a:rPr>
              <a:t>2G,</a:t>
            </a:r>
            <a:r>
              <a:rPr sz="3050" b="1" spc="20" dirty="0">
                <a:latin typeface="Arial"/>
                <a:cs typeface="Arial"/>
              </a:rPr>
              <a:t> </a:t>
            </a:r>
            <a:r>
              <a:rPr sz="3050" b="1" dirty="0">
                <a:latin typeface="Arial"/>
                <a:cs typeface="Arial"/>
              </a:rPr>
              <a:t>3G</a:t>
            </a:r>
            <a:endParaRPr sz="3050" dirty="0">
              <a:latin typeface="Arial"/>
              <a:cs typeface="Arial"/>
            </a:endParaRPr>
          </a:p>
          <a:p>
            <a:pPr marL="1163320" indent="-314960">
              <a:lnSpc>
                <a:spcPct val="100000"/>
              </a:lnSpc>
              <a:spcBef>
                <a:spcPts val="735"/>
              </a:spcBef>
              <a:buClr>
                <a:srgbClr val="FB0128"/>
              </a:buClr>
              <a:buFont typeface="Arial MT"/>
              <a:buChar char="•"/>
              <a:tabLst>
                <a:tab pos="1162685" algn="l"/>
                <a:tab pos="1163955" algn="l"/>
              </a:tabLst>
            </a:pPr>
            <a:r>
              <a:rPr sz="3050" b="1" dirty="0">
                <a:latin typeface="Arial"/>
                <a:cs typeface="Arial"/>
              </a:rPr>
              <a:t>Today’s</a:t>
            </a:r>
            <a:r>
              <a:rPr sz="3050" b="1" spc="80" dirty="0">
                <a:latin typeface="Arial"/>
                <a:cs typeface="Arial"/>
              </a:rPr>
              <a:t> </a:t>
            </a:r>
            <a:r>
              <a:rPr sz="3050" b="1" dirty="0">
                <a:latin typeface="Arial"/>
                <a:cs typeface="Arial"/>
              </a:rPr>
              <a:t>cellular:</a:t>
            </a:r>
            <a:r>
              <a:rPr sz="3050" b="1" spc="60" dirty="0">
                <a:latin typeface="Arial"/>
                <a:cs typeface="Arial"/>
              </a:rPr>
              <a:t> </a:t>
            </a:r>
            <a:r>
              <a:rPr sz="3050" b="1" dirty="0">
                <a:latin typeface="Arial"/>
                <a:cs typeface="Arial"/>
              </a:rPr>
              <a:t>4G</a:t>
            </a:r>
            <a:r>
              <a:rPr sz="3050" b="1" spc="10" dirty="0">
                <a:latin typeface="Arial"/>
                <a:cs typeface="Arial"/>
              </a:rPr>
              <a:t> –</a:t>
            </a:r>
            <a:r>
              <a:rPr sz="3050" b="1" spc="15" dirty="0">
                <a:latin typeface="Arial"/>
                <a:cs typeface="Arial"/>
              </a:rPr>
              <a:t> </a:t>
            </a:r>
            <a:r>
              <a:rPr sz="3050" b="1" spc="10" dirty="0">
                <a:latin typeface="Arial"/>
                <a:cs typeface="Arial"/>
              </a:rPr>
              <a:t>LTE</a:t>
            </a:r>
            <a:endParaRPr sz="3050" dirty="0">
              <a:latin typeface="Arial"/>
              <a:cs typeface="Arial"/>
            </a:endParaRPr>
          </a:p>
          <a:p>
            <a:pPr marL="1163320" indent="-314960">
              <a:lnSpc>
                <a:spcPct val="100000"/>
              </a:lnSpc>
              <a:spcBef>
                <a:spcPts val="730"/>
              </a:spcBef>
              <a:buClr>
                <a:srgbClr val="FB0128"/>
              </a:buClr>
              <a:buFont typeface="Arial MT"/>
              <a:buChar char="•"/>
              <a:tabLst>
                <a:tab pos="1162685" algn="l"/>
                <a:tab pos="1163955" algn="l"/>
              </a:tabLst>
            </a:pPr>
            <a:r>
              <a:rPr sz="3050" b="1" spc="5" dirty="0">
                <a:latin typeface="Arial"/>
                <a:cs typeface="Arial"/>
              </a:rPr>
              <a:t>Emerging:</a:t>
            </a:r>
            <a:r>
              <a:rPr sz="3050" b="1" spc="30" dirty="0">
                <a:latin typeface="Arial"/>
                <a:cs typeface="Arial"/>
              </a:rPr>
              <a:t> </a:t>
            </a:r>
            <a:r>
              <a:rPr sz="3050" b="1" spc="15" dirty="0">
                <a:latin typeface="Arial"/>
                <a:cs typeface="Arial"/>
              </a:rPr>
              <a:t>5G</a:t>
            </a:r>
            <a:r>
              <a:rPr sz="3050" b="1" spc="-10" dirty="0">
                <a:latin typeface="Arial"/>
                <a:cs typeface="Arial"/>
              </a:rPr>
              <a:t> </a:t>
            </a:r>
            <a:r>
              <a:rPr sz="3050" b="1" spc="5" dirty="0">
                <a:latin typeface="Arial"/>
                <a:cs typeface="Arial"/>
              </a:rPr>
              <a:t>widely</a:t>
            </a:r>
            <a:r>
              <a:rPr sz="3050" b="1" spc="25" dirty="0">
                <a:latin typeface="Arial"/>
                <a:cs typeface="Arial"/>
              </a:rPr>
              <a:t> </a:t>
            </a:r>
            <a:r>
              <a:rPr sz="3050" b="1" spc="5" dirty="0">
                <a:latin typeface="Arial"/>
                <a:cs typeface="Arial"/>
              </a:rPr>
              <a:t>advertised</a:t>
            </a:r>
            <a:endParaRPr sz="3050" dirty="0">
              <a:latin typeface="Arial"/>
              <a:cs typeface="Arial"/>
            </a:endParaRPr>
          </a:p>
          <a:p>
            <a:pPr marL="2524125">
              <a:lnSpc>
                <a:spcPct val="100000"/>
              </a:lnSpc>
              <a:spcBef>
                <a:spcPts val="1555"/>
              </a:spcBef>
            </a:pPr>
            <a:r>
              <a:rPr sz="1750" b="1" spc="-5" dirty="0">
                <a:latin typeface="Times New Roman"/>
                <a:cs typeface="Times New Roman"/>
              </a:rPr>
              <a:t>Some</a:t>
            </a:r>
            <a:r>
              <a:rPr sz="1750" b="1" spc="20" dirty="0">
                <a:latin typeface="Times New Roman"/>
                <a:cs typeface="Times New Roman"/>
              </a:rPr>
              <a:t> </a:t>
            </a:r>
            <a:r>
              <a:rPr sz="1750" b="1" spc="-5" dirty="0">
                <a:latin typeface="Times New Roman"/>
                <a:cs typeface="Times New Roman"/>
              </a:rPr>
              <a:t>slides</a:t>
            </a:r>
            <a:r>
              <a:rPr sz="1750" b="1" spc="10" dirty="0">
                <a:latin typeface="Times New Roman"/>
                <a:cs typeface="Times New Roman"/>
              </a:rPr>
              <a:t> </a:t>
            </a:r>
            <a:r>
              <a:rPr sz="1750" b="1" dirty="0">
                <a:latin typeface="Times New Roman"/>
                <a:cs typeface="Times New Roman"/>
              </a:rPr>
              <a:t>based on material</a:t>
            </a:r>
            <a:r>
              <a:rPr sz="1750" b="1" spc="30" dirty="0">
                <a:latin typeface="Times New Roman"/>
                <a:cs typeface="Times New Roman"/>
              </a:rPr>
              <a:t> </a:t>
            </a:r>
            <a:r>
              <a:rPr sz="1750" b="1" spc="-15" dirty="0">
                <a:latin typeface="Times New Roman"/>
                <a:cs typeface="Times New Roman"/>
              </a:rPr>
              <a:t>from</a:t>
            </a:r>
            <a:endParaRPr sz="1750" dirty="0">
              <a:latin typeface="Times New Roman"/>
              <a:cs typeface="Times New Roman"/>
            </a:endParaRPr>
          </a:p>
          <a:p>
            <a:pPr marL="2524125">
              <a:lnSpc>
                <a:spcPct val="100000"/>
              </a:lnSpc>
              <a:spcBef>
                <a:spcPts val="10"/>
              </a:spcBef>
            </a:pPr>
            <a:r>
              <a:rPr sz="1750" b="1" spc="-10" dirty="0">
                <a:latin typeface="Times New Roman"/>
                <a:cs typeface="Times New Roman"/>
              </a:rPr>
              <a:t>“Wireless</a:t>
            </a:r>
            <a:r>
              <a:rPr sz="1750" b="1" spc="15" dirty="0">
                <a:latin typeface="Times New Roman"/>
                <a:cs typeface="Times New Roman"/>
              </a:rPr>
              <a:t> </a:t>
            </a:r>
            <a:r>
              <a:rPr sz="1750" b="1" dirty="0">
                <a:latin typeface="Times New Roman"/>
                <a:cs typeface="Times New Roman"/>
              </a:rPr>
              <a:t>Communication</a:t>
            </a:r>
            <a:r>
              <a:rPr sz="1750" b="1" spc="40" dirty="0">
                <a:latin typeface="Times New Roman"/>
                <a:cs typeface="Times New Roman"/>
              </a:rPr>
              <a:t> </a:t>
            </a:r>
            <a:r>
              <a:rPr sz="1750" b="1" dirty="0">
                <a:latin typeface="Times New Roman"/>
                <a:cs typeface="Times New Roman"/>
              </a:rPr>
              <a:t>Networks</a:t>
            </a:r>
            <a:r>
              <a:rPr sz="1750" b="1" spc="5" dirty="0">
                <a:latin typeface="Times New Roman"/>
                <a:cs typeface="Times New Roman"/>
              </a:rPr>
              <a:t> </a:t>
            </a:r>
            <a:r>
              <a:rPr sz="1750" b="1" dirty="0">
                <a:latin typeface="Times New Roman"/>
                <a:cs typeface="Times New Roman"/>
              </a:rPr>
              <a:t>and</a:t>
            </a:r>
            <a:r>
              <a:rPr sz="1750" b="1" spc="-15" dirty="0">
                <a:latin typeface="Times New Roman"/>
                <a:cs typeface="Times New Roman"/>
              </a:rPr>
              <a:t> </a:t>
            </a:r>
            <a:r>
              <a:rPr sz="1750" b="1" dirty="0">
                <a:latin typeface="Times New Roman"/>
                <a:cs typeface="Times New Roman"/>
              </a:rPr>
              <a:t>Systems”</a:t>
            </a:r>
            <a:endParaRPr sz="1750" dirty="0">
              <a:latin typeface="Times New Roman"/>
              <a:cs typeface="Times New Roman"/>
            </a:endParaRPr>
          </a:p>
          <a:p>
            <a:pPr marL="2524125">
              <a:lnSpc>
                <a:spcPts val="1964"/>
              </a:lnSpc>
              <a:spcBef>
                <a:spcPts val="10"/>
              </a:spcBef>
            </a:pPr>
            <a:r>
              <a:rPr sz="1750" b="1" dirty="0">
                <a:latin typeface="Times New Roman"/>
                <a:cs typeface="Times New Roman"/>
              </a:rPr>
              <a:t>©</a:t>
            </a:r>
            <a:r>
              <a:rPr sz="1750" b="1" spc="-5" dirty="0">
                <a:latin typeface="Times New Roman"/>
                <a:cs typeface="Times New Roman"/>
              </a:rPr>
              <a:t> </a:t>
            </a:r>
            <a:r>
              <a:rPr sz="1750" b="1" dirty="0">
                <a:latin typeface="Times New Roman"/>
                <a:cs typeface="Times New Roman"/>
              </a:rPr>
              <a:t>2016</a:t>
            </a:r>
            <a:r>
              <a:rPr sz="1750" b="1" spc="10" dirty="0">
                <a:latin typeface="Times New Roman"/>
                <a:cs typeface="Times New Roman"/>
              </a:rPr>
              <a:t> </a:t>
            </a:r>
            <a:r>
              <a:rPr sz="1750" b="1" dirty="0">
                <a:latin typeface="Times New Roman"/>
                <a:cs typeface="Times New Roman"/>
              </a:rPr>
              <a:t>Pearson</a:t>
            </a:r>
            <a:r>
              <a:rPr sz="1750" b="1" spc="15" dirty="0">
                <a:latin typeface="Times New Roman"/>
                <a:cs typeface="Times New Roman"/>
              </a:rPr>
              <a:t> </a:t>
            </a:r>
            <a:r>
              <a:rPr sz="1750" b="1" dirty="0">
                <a:latin typeface="Times New Roman"/>
                <a:cs typeface="Times New Roman"/>
              </a:rPr>
              <a:t>Higher</a:t>
            </a:r>
            <a:r>
              <a:rPr sz="1750" b="1" spc="-15" dirty="0">
                <a:latin typeface="Times New Roman"/>
                <a:cs typeface="Times New Roman"/>
              </a:rPr>
              <a:t> </a:t>
            </a:r>
            <a:r>
              <a:rPr sz="1750" b="1" spc="-5" dirty="0">
                <a:latin typeface="Times New Roman"/>
                <a:cs typeface="Times New Roman"/>
              </a:rPr>
              <a:t>Education,</a:t>
            </a:r>
            <a:r>
              <a:rPr sz="1750" b="1" spc="10" dirty="0">
                <a:latin typeface="Times New Roman"/>
                <a:cs typeface="Times New Roman"/>
              </a:rPr>
              <a:t> </a:t>
            </a:r>
            <a:r>
              <a:rPr sz="1750" b="1" spc="-5" dirty="0">
                <a:latin typeface="Times New Roman"/>
                <a:cs typeface="Times New Roman"/>
              </a:rPr>
              <a:t>Inc.</a:t>
            </a:r>
            <a:endParaRPr sz="175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00358" y="7200408"/>
            <a:ext cx="165735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b="1" spc="15" dirty="0">
                <a:latin typeface="Arial"/>
                <a:cs typeface="Arial"/>
              </a:rPr>
              <a:t>2</a:t>
            </a:r>
            <a:endParaRPr sz="19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82724" y="444544"/>
            <a:ext cx="2290445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10" dirty="0"/>
              <a:t>O</a:t>
            </a:r>
            <a:r>
              <a:rPr spc="20" dirty="0"/>
              <a:t>v</a:t>
            </a:r>
            <a:r>
              <a:rPr dirty="0"/>
              <a:t>er</a:t>
            </a:r>
            <a:r>
              <a:rPr spc="20" dirty="0"/>
              <a:t>v</a:t>
            </a:r>
            <a:r>
              <a:rPr spc="-15" dirty="0"/>
              <a:t>i</a:t>
            </a:r>
            <a:r>
              <a:rPr spc="5" dirty="0"/>
              <a:t>ew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38070" y="176386"/>
            <a:ext cx="7359997" cy="1165225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12700" marR="5080" indent="77470">
              <a:lnSpc>
                <a:spcPts val="4220"/>
              </a:lnSpc>
              <a:spcBef>
                <a:spcPts val="685"/>
              </a:spcBef>
            </a:pPr>
            <a:r>
              <a:rPr dirty="0"/>
              <a:t>Motivation </a:t>
            </a:r>
            <a:r>
              <a:rPr spc="5" dirty="0"/>
              <a:t>for Switch </a:t>
            </a:r>
            <a:r>
              <a:rPr spc="-975" dirty="0"/>
              <a:t> </a:t>
            </a:r>
            <a:r>
              <a:rPr spc="-5" dirty="0"/>
              <a:t>from</a:t>
            </a:r>
            <a:r>
              <a:rPr spc="-20" dirty="0"/>
              <a:t> </a:t>
            </a:r>
            <a:r>
              <a:rPr spc="5" dirty="0"/>
              <a:t>Analog</a:t>
            </a:r>
            <a:r>
              <a:rPr spc="-50" dirty="0"/>
              <a:t> </a:t>
            </a:r>
            <a:r>
              <a:rPr spc="-5" dirty="0"/>
              <a:t>to</a:t>
            </a:r>
            <a:r>
              <a:rPr spc="-10" dirty="0"/>
              <a:t> </a:t>
            </a:r>
            <a:r>
              <a:rPr spc="5" dirty="0"/>
              <a:t>Digital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82063" y="2200118"/>
            <a:ext cx="6732270" cy="2774950"/>
          </a:xfrm>
          <a:prstGeom prst="rect">
            <a:avLst/>
          </a:prstGeom>
        </p:spPr>
        <p:txBody>
          <a:bodyPr vert="horz" wrap="square" lIns="0" tIns="85725" rIns="0" bIns="0" rtlCol="0" anchor="t">
            <a:spAutoFit/>
          </a:bodyPr>
          <a:lstStyle/>
          <a:p>
            <a:pPr marL="326390" indent="-314325">
              <a:lnSpc>
                <a:spcPct val="100000"/>
              </a:lnSpc>
              <a:spcBef>
                <a:spcPts val="675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5" dirty="0">
                <a:latin typeface="Arial"/>
                <a:cs typeface="Arial"/>
              </a:rPr>
              <a:t>Higher</a:t>
            </a:r>
            <a:r>
              <a:rPr sz="2650" b="1" spc="-3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quality</a:t>
            </a:r>
            <a:endParaRPr sz="2650">
              <a:latin typeface="Arial"/>
              <a:cs typeface="Arial"/>
            </a:endParaRPr>
          </a:p>
          <a:p>
            <a:pPr marL="326390" indent="-314325">
              <a:lnSpc>
                <a:spcPct val="100000"/>
              </a:lnSpc>
              <a:spcBef>
                <a:spcPts val="580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5" dirty="0">
                <a:latin typeface="Arial"/>
                <a:cs typeface="Arial"/>
              </a:rPr>
              <a:t>Compression</a:t>
            </a:r>
            <a:endParaRPr sz="2650">
              <a:latin typeface="Arial"/>
              <a:cs typeface="Arial"/>
            </a:endParaRPr>
          </a:p>
          <a:p>
            <a:pPr marL="326390" indent="-314325">
              <a:lnSpc>
                <a:spcPct val="100000"/>
              </a:lnSpc>
              <a:spcBef>
                <a:spcPts val="585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5" dirty="0">
                <a:latin typeface="Arial"/>
                <a:cs typeface="Arial"/>
              </a:rPr>
              <a:t>Encryption</a:t>
            </a:r>
            <a:endParaRPr sz="2650">
              <a:latin typeface="Arial"/>
              <a:cs typeface="Arial"/>
            </a:endParaRPr>
          </a:p>
          <a:p>
            <a:pPr marL="326390" indent="-314325">
              <a:lnSpc>
                <a:spcPct val="100000"/>
              </a:lnSpc>
              <a:spcBef>
                <a:spcPts val="590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5" dirty="0">
                <a:latin typeface="Arial"/>
                <a:cs typeface="Arial"/>
              </a:rPr>
              <a:t>Error</a:t>
            </a:r>
            <a:r>
              <a:rPr sz="2650" b="1" spc="-40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Detection</a:t>
            </a:r>
            <a:r>
              <a:rPr sz="2650" b="1" spc="1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and</a:t>
            </a:r>
            <a:r>
              <a:rPr sz="2650" b="1" spc="-10" dirty="0">
                <a:latin typeface="Arial"/>
                <a:cs typeface="Arial"/>
              </a:rPr>
              <a:t> Correction</a:t>
            </a:r>
            <a:endParaRPr sz="2650">
              <a:latin typeface="Arial"/>
              <a:cs typeface="Arial"/>
            </a:endParaRPr>
          </a:p>
          <a:p>
            <a:pPr marL="326390" indent="-314325">
              <a:lnSpc>
                <a:spcPct val="100000"/>
              </a:lnSpc>
              <a:spcBef>
                <a:spcPts val="575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0" dirty="0">
                <a:latin typeface="Arial"/>
                <a:cs typeface="Arial"/>
              </a:rPr>
              <a:t>Multiplexing</a:t>
            </a:r>
            <a:r>
              <a:rPr sz="2650" b="1" spc="-4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channels</a:t>
            </a:r>
            <a:r>
              <a:rPr sz="2650" b="1" spc="-3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by</a:t>
            </a:r>
            <a:r>
              <a:rPr sz="2650" b="1" spc="-3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different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users</a:t>
            </a:r>
            <a:endParaRPr sz="2650">
              <a:latin typeface="Arial"/>
              <a:cs typeface="Arial"/>
            </a:endParaRPr>
          </a:p>
          <a:p>
            <a:pPr marL="515620">
              <a:spcBef>
                <a:spcPts val="495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lang="en-US" sz="1950" spc="285" dirty="0">
                <a:solidFill>
                  <a:srgbClr val="3364FB"/>
                </a:solidFill>
                <a:latin typeface="Arial MT"/>
                <a:cs typeface="Arial MT"/>
              </a:rPr>
              <a:t> </a:t>
            </a:r>
            <a:r>
              <a:rPr lang="en-US" sz="1950" b="1" spc="10" dirty="0">
                <a:latin typeface="Arial"/>
                <a:cs typeface="Arial"/>
              </a:rPr>
              <a:t>i.</a:t>
            </a:r>
            <a:r>
              <a:rPr sz="1950" b="1" spc="10" dirty="0">
                <a:latin typeface="Arial"/>
                <a:cs typeface="Arial"/>
              </a:rPr>
              <a:t>e.</a:t>
            </a:r>
            <a:r>
              <a:rPr sz="1950" b="1" spc="-3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TDMA</a:t>
            </a:r>
            <a:endParaRPr sz="1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1371600" marR="5080" indent="-607060">
              <a:lnSpc>
                <a:spcPts val="4220"/>
              </a:lnSpc>
              <a:spcBef>
                <a:spcPts val="685"/>
              </a:spcBef>
            </a:pPr>
            <a:r>
              <a:rPr spc="5" dirty="0"/>
              <a:t>Global</a:t>
            </a:r>
            <a:r>
              <a:rPr spc="-60" dirty="0"/>
              <a:t> </a:t>
            </a:r>
            <a:r>
              <a:rPr spc="5" dirty="0"/>
              <a:t>System</a:t>
            </a:r>
            <a:r>
              <a:rPr spc="-45" dirty="0"/>
              <a:t> </a:t>
            </a:r>
            <a:r>
              <a:rPr spc="5" dirty="0"/>
              <a:t>for</a:t>
            </a:r>
            <a:r>
              <a:rPr spc="-40" dirty="0"/>
              <a:t> </a:t>
            </a:r>
            <a:r>
              <a:rPr spc="5" dirty="0"/>
              <a:t>Mobile </a:t>
            </a:r>
            <a:r>
              <a:rPr spc="-975" dirty="0"/>
              <a:t> </a:t>
            </a:r>
            <a:r>
              <a:rPr spc="5" dirty="0"/>
              <a:t>(GSM)</a:t>
            </a:r>
            <a:r>
              <a:rPr spc="-60" dirty="0"/>
              <a:t> </a:t>
            </a:r>
            <a:r>
              <a:rPr dirty="0"/>
              <a:t>-</a:t>
            </a:r>
            <a:r>
              <a:rPr spc="25" dirty="0"/>
              <a:t> </a:t>
            </a:r>
            <a:r>
              <a:rPr dirty="0"/>
              <a:t>Background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82063" y="2274835"/>
            <a:ext cx="7661909" cy="438594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326390" marR="59055" indent="-314325">
              <a:lnSpc>
                <a:spcPts val="2810"/>
              </a:lnSpc>
              <a:spcBef>
                <a:spcPts val="490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5" dirty="0">
                <a:latin typeface="Arial"/>
                <a:cs typeface="Arial"/>
              </a:rPr>
              <a:t>GSM</a:t>
            </a:r>
            <a:r>
              <a:rPr sz="2650" b="1" spc="-35" dirty="0">
                <a:latin typeface="Arial"/>
                <a:cs typeface="Arial"/>
              </a:rPr>
              <a:t> </a:t>
            </a:r>
            <a:r>
              <a:rPr sz="2650" b="1" spc="-5" dirty="0">
                <a:latin typeface="Arial"/>
                <a:cs typeface="Arial"/>
              </a:rPr>
              <a:t>is</a:t>
            </a:r>
            <a:r>
              <a:rPr sz="2650" b="1" spc="-4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a</a:t>
            </a:r>
            <a:r>
              <a:rPr sz="2650" b="1" spc="1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set</a:t>
            </a:r>
            <a:r>
              <a:rPr sz="2650" b="1" spc="-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of</a:t>
            </a:r>
            <a:r>
              <a:rPr sz="2650" b="1" spc="-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ETSI standards</a:t>
            </a:r>
            <a:r>
              <a:rPr sz="2650" b="1" spc="10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specifying</a:t>
            </a:r>
            <a:r>
              <a:rPr sz="2650" b="1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the </a:t>
            </a:r>
            <a:r>
              <a:rPr sz="2650" b="1" spc="-72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infrastructure</a:t>
            </a:r>
            <a:r>
              <a:rPr sz="2650" b="1" spc="-1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for</a:t>
            </a:r>
            <a:r>
              <a:rPr sz="2650" b="1" spc="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a</a:t>
            </a:r>
            <a:r>
              <a:rPr sz="2650" b="1" spc="-1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digital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cellular</a:t>
            </a:r>
            <a:r>
              <a:rPr sz="2650" b="1" spc="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service</a:t>
            </a:r>
            <a:endParaRPr sz="265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475"/>
              </a:spcBef>
            </a:pPr>
            <a:r>
              <a:rPr sz="2200" spc="-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2200" spc="130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2200" b="1" spc="-5" dirty="0">
                <a:latin typeface="Arial"/>
                <a:cs typeface="Arial"/>
              </a:rPr>
              <a:t>European Telecommunications</a:t>
            </a:r>
            <a:r>
              <a:rPr sz="2200" b="1" spc="-6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Standards</a:t>
            </a:r>
            <a:r>
              <a:rPr sz="2200" b="1" spc="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Institute</a:t>
            </a:r>
            <a:endParaRPr sz="2200">
              <a:latin typeface="Arial"/>
              <a:cs typeface="Arial"/>
            </a:endParaRPr>
          </a:p>
          <a:p>
            <a:pPr marL="765175" marR="5080" indent="-250190">
              <a:lnSpc>
                <a:spcPts val="2350"/>
              </a:lnSpc>
              <a:spcBef>
                <a:spcPts val="815"/>
              </a:spcBef>
            </a:pPr>
            <a:r>
              <a:rPr sz="2200" spc="-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2200" spc="130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2200" b="1" spc="-5" dirty="0">
                <a:latin typeface="Arial"/>
                <a:cs typeface="Arial"/>
              </a:rPr>
              <a:t>Developed </a:t>
            </a:r>
            <a:r>
              <a:rPr sz="2200" b="1" spc="-10" dirty="0">
                <a:latin typeface="Arial"/>
                <a:cs typeface="Arial"/>
              </a:rPr>
              <a:t>to</a:t>
            </a:r>
            <a:r>
              <a:rPr sz="2200" b="1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provide</a:t>
            </a:r>
            <a:r>
              <a:rPr sz="2200" b="1" spc="-1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a</a:t>
            </a:r>
            <a:r>
              <a:rPr sz="2200" b="1" spc="-1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common</a:t>
            </a:r>
            <a:r>
              <a:rPr sz="2200" b="1" spc="-2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second-generation </a:t>
            </a:r>
            <a:r>
              <a:rPr sz="2200" b="1" spc="-60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technology</a:t>
            </a:r>
            <a:r>
              <a:rPr sz="2200" b="1" spc="-4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for</a:t>
            </a:r>
            <a:r>
              <a:rPr sz="2200" b="1" spc="-2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Europe</a:t>
            </a:r>
            <a:endParaRPr sz="2200">
              <a:latin typeface="Arial"/>
              <a:cs typeface="Arial"/>
            </a:endParaRPr>
          </a:p>
          <a:p>
            <a:pPr marL="326390" marR="102235" indent="-314325">
              <a:lnSpc>
                <a:spcPct val="88500"/>
              </a:lnSpc>
              <a:spcBef>
                <a:spcPts val="905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0" dirty="0">
                <a:latin typeface="Arial"/>
                <a:cs typeface="Arial"/>
              </a:rPr>
              <a:t>The </a:t>
            </a:r>
            <a:r>
              <a:rPr sz="2650" b="1" spc="-15" dirty="0">
                <a:latin typeface="Arial"/>
                <a:cs typeface="Arial"/>
              </a:rPr>
              <a:t>standard </a:t>
            </a:r>
            <a:r>
              <a:rPr sz="2650" b="1" spc="5" dirty="0">
                <a:latin typeface="Arial"/>
                <a:cs typeface="Arial"/>
              </a:rPr>
              <a:t>was </a:t>
            </a:r>
            <a:r>
              <a:rPr sz="2650" b="1" spc="-10" dirty="0">
                <a:latin typeface="Arial"/>
                <a:cs typeface="Arial"/>
              </a:rPr>
              <a:t>used </a:t>
            </a:r>
            <a:r>
              <a:rPr sz="2650" b="1" spc="-5" dirty="0">
                <a:latin typeface="Arial"/>
                <a:cs typeface="Arial"/>
              </a:rPr>
              <a:t>in </a:t>
            </a:r>
            <a:r>
              <a:rPr sz="2650" b="1" spc="-10" dirty="0">
                <a:latin typeface="Arial"/>
                <a:cs typeface="Arial"/>
              </a:rPr>
              <a:t>approx. 109 </a:t>
            </a:r>
            <a:r>
              <a:rPr sz="2650" b="1" spc="-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countries </a:t>
            </a:r>
            <a:r>
              <a:rPr sz="2650" b="1" spc="-15" dirty="0">
                <a:latin typeface="Arial"/>
                <a:cs typeface="Arial"/>
              </a:rPr>
              <a:t>around </a:t>
            </a:r>
            <a:r>
              <a:rPr sz="2650" b="1" spc="-10" dirty="0">
                <a:latin typeface="Arial"/>
                <a:cs typeface="Arial"/>
              </a:rPr>
              <a:t>the world </a:t>
            </a:r>
            <a:r>
              <a:rPr sz="2650" b="1" spc="-15" dirty="0">
                <a:latin typeface="Arial"/>
                <a:cs typeface="Arial"/>
              </a:rPr>
              <a:t>including </a:t>
            </a:r>
            <a:r>
              <a:rPr sz="2650" b="1" spc="-10" dirty="0">
                <a:latin typeface="Arial"/>
                <a:cs typeface="Arial"/>
              </a:rPr>
              <a:t>Europe, </a:t>
            </a:r>
            <a:r>
              <a:rPr sz="2650" b="1" spc="-72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Japan</a:t>
            </a:r>
            <a:r>
              <a:rPr sz="2650" b="1" spc="-5" dirty="0">
                <a:latin typeface="Arial"/>
                <a:cs typeface="Arial"/>
              </a:rPr>
              <a:t> and</a:t>
            </a:r>
            <a:r>
              <a:rPr sz="2650" b="1" spc="-3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Australia</a:t>
            </a:r>
            <a:endParaRPr sz="2650">
              <a:latin typeface="Arial"/>
              <a:cs typeface="Arial"/>
            </a:endParaRPr>
          </a:p>
          <a:p>
            <a:pPr marL="326390" indent="-314325">
              <a:lnSpc>
                <a:spcPct val="100000"/>
              </a:lnSpc>
              <a:spcBef>
                <a:spcPts val="590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0" dirty="0">
                <a:latin typeface="Arial"/>
                <a:cs typeface="Arial"/>
              </a:rPr>
              <a:t>Order</a:t>
            </a:r>
            <a:r>
              <a:rPr sz="2650" b="1" dirty="0">
                <a:latin typeface="Arial"/>
                <a:cs typeface="Arial"/>
              </a:rPr>
              <a:t> </a:t>
            </a:r>
            <a:r>
              <a:rPr sz="2650" b="1" spc="-20" dirty="0">
                <a:latin typeface="Arial"/>
                <a:cs typeface="Arial"/>
              </a:rPr>
              <a:t>44 </a:t>
            </a:r>
            <a:r>
              <a:rPr sz="2650" b="1" spc="-10" dirty="0">
                <a:latin typeface="Arial"/>
                <a:cs typeface="Arial"/>
              </a:rPr>
              <a:t>million</a:t>
            </a:r>
            <a:r>
              <a:rPr sz="2650" b="1" spc="-3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subscribers</a:t>
            </a:r>
            <a:endParaRPr sz="2650">
              <a:latin typeface="Arial"/>
              <a:cs typeface="Arial"/>
            </a:endParaRPr>
          </a:p>
          <a:p>
            <a:pPr marL="326390" marR="574040" indent="-314325">
              <a:lnSpc>
                <a:spcPts val="2810"/>
              </a:lnSpc>
              <a:spcBef>
                <a:spcPts val="990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0" dirty="0">
                <a:latin typeface="Arial"/>
                <a:cs typeface="Arial"/>
              </a:rPr>
              <a:t>Process: </a:t>
            </a:r>
            <a:r>
              <a:rPr sz="2650" b="1" spc="-15" dirty="0">
                <a:latin typeface="Arial"/>
                <a:cs typeface="Arial"/>
              </a:rPr>
              <a:t>define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a</a:t>
            </a:r>
            <a:r>
              <a:rPr sz="2650" b="1" spc="10" dirty="0">
                <a:latin typeface="Arial"/>
                <a:cs typeface="Arial"/>
              </a:rPr>
              <a:t> </a:t>
            </a:r>
            <a:r>
              <a:rPr sz="2650" b="1" spc="-20" dirty="0">
                <a:latin typeface="Arial"/>
                <a:cs typeface="Arial"/>
              </a:rPr>
              <a:t>set</a:t>
            </a:r>
            <a:r>
              <a:rPr sz="2650" b="1" spc="-10" dirty="0">
                <a:latin typeface="Arial"/>
                <a:cs typeface="Arial"/>
              </a:rPr>
              <a:t> of requirements,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5" dirty="0">
                <a:latin typeface="Arial"/>
                <a:cs typeface="Arial"/>
              </a:rPr>
              <a:t>and </a:t>
            </a:r>
            <a:r>
              <a:rPr sz="2650" b="1" spc="-72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then</a:t>
            </a:r>
            <a:r>
              <a:rPr sz="2650" b="1" spc="-30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develop</a:t>
            </a:r>
            <a:r>
              <a:rPr sz="2650" b="1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technologies </a:t>
            </a:r>
            <a:r>
              <a:rPr sz="2650" b="1" dirty="0">
                <a:latin typeface="Arial"/>
                <a:cs typeface="Arial"/>
              </a:rPr>
              <a:t>to</a:t>
            </a:r>
            <a:r>
              <a:rPr sz="2650" b="1" spc="-3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meet</a:t>
            </a:r>
            <a:r>
              <a:rPr sz="2650" b="1" spc="-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them</a:t>
            </a:r>
            <a:endParaRPr sz="26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22879" y="195793"/>
            <a:ext cx="7305049" cy="1165225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361315" marR="5080" indent="-349250">
              <a:lnSpc>
                <a:spcPts val="4220"/>
              </a:lnSpc>
              <a:spcBef>
                <a:spcPts val="685"/>
              </a:spcBef>
            </a:pPr>
            <a:r>
              <a:rPr spc="5" dirty="0"/>
              <a:t>Design</a:t>
            </a:r>
            <a:r>
              <a:rPr spc="-75" dirty="0"/>
              <a:t> </a:t>
            </a:r>
            <a:r>
              <a:rPr spc="5" dirty="0"/>
              <a:t>Requirements</a:t>
            </a:r>
            <a:r>
              <a:rPr spc="-45" dirty="0"/>
              <a:t> </a:t>
            </a:r>
            <a:r>
              <a:rPr spc="-5" dirty="0"/>
              <a:t>for </a:t>
            </a:r>
            <a:r>
              <a:rPr spc="-969" dirty="0"/>
              <a:t> </a:t>
            </a:r>
            <a:r>
              <a:rPr spc="5" dirty="0"/>
              <a:t>GSM-like</a:t>
            </a:r>
            <a:r>
              <a:rPr spc="-55" dirty="0"/>
              <a:t> </a:t>
            </a:r>
            <a:r>
              <a:rPr spc="5" dirty="0"/>
              <a:t>2G</a:t>
            </a:r>
            <a:r>
              <a:rPr spc="-25" dirty="0"/>
              <a:t> </a:t>
            </a:r>
            <a:r>
              <a:rPr dirty="0"/>
              <a:t>Systems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82063" y="2197662"/>
            <a:ext cx="7686040" cy="444817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26390" indent="-314325">
              <a:lnSpc>
                <a:spcPct val="100000"/>
              </a:lnSpc>
              <a:spcBef>
                <a:spcPts val="695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0" dirty="0">
                <a:latin typeface="Arial"/>
                <a:cs typeface="Arial"/>
              </a:rPr>
              <a:t>Degree</a:t>
            </a:r>
            <a:r>
              <a:rPr sz="2650" b="1" spc="-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of</a:t>
            </a:r>
            <a:r>
              <a:rPr sz="2650" b="1" spc="-4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multiplexing:</a:t>
            </a:r>
            <a:r>
              <a:rPr sz="2650" b="1" spc="-45" dirty="0">
                <a:latin typeface="Arial"/>
                <a:cs typeface="Arial"/>
              </a:rPr>
              <a:t> </a:t>
            </a:r>
            <a:r>
              <a:rPr sz="2650" b="1" dirty="0">
                <a:latin typeface="Arial"/>
                <a:cs typeface="Arial"/>
              </a:rPr>
              <a:t>at</a:t>
            </a:r>
            <a:r>
              <a:rPr sz="2650" b="1" spc="-1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least</a:t>
            </a:r>
            <a:r>
              <a:rPr sz="2650" b="1" spc="-1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8</a:t>
            </a:r>
            <a:endParaRPr sz="265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484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15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0" dirty="0">
                <a:latin typeface="Arial"/>
                <a:cs typeface="Arial"/>
              </a:rPr>
              <a:t>Not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20" dirty="0">
                <a:latin typeface="Arial"/>
                <a:cs typeface="Arial"/>
              </a:rPr>
              <a:t>worth</a:t>
            </a:r>
            <a:r>
              <a:rPr sz="1950" b="1" spc="-3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adding</a:t>
            </a:r>
            <a:r>
              <a:rPr sz="1950" b="1" spc="-35" dirty="0">
                <a:latin typeface="Arial"/>
                <a:cs typeface="Arial"/>
              </a:rPr>
              <a:t> </a:t>
            </a:r>
            <a:r>
              <a:rPr sz="1950" b="1" spc="20" dirty="0">
                <a:latin typeface="Arial"/>
                <a:cs typeface="Arial"/>
              </a:rPr>
              <a:t>TDMA</a:t>
            </a:r>
            <a:r>
              <a:rPr sz="1950" b="1" spc="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complexity</a:t>
            </a:r>
            <a:r>
              <a:rPr sz="1950" b="1" spc="-4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otherwise</a:t>
            </a:r>
            <a:endParaRPr sz="1950">
              <a:latin typeface="Arial"/>
              <a:cs typeface="Arial"/>
            </a:endParaRPr>
          </a:p>
          <a:p>
            <a:pPr marL="326390" indent="-314325">
              <a:lnSpc>
                <a:spcPct val="100000"/>
              </a:lnSpc>
              <a:spcBef>
                <a:spcPts val="585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0" dirty="0">
                <a:latin typeface="Arial"/>
                <a:cs typeface="Arial"/>
              </a:rPr>
              <a:t>Maximum</a:t>
            </a:r>
            <a:r>
              <a:rPr sz="2650" b="1" spc="-3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cell</a:t>
            </a:r>
            <a:r>
              <a:rPr sz="2650" b="1" spc="-3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radius: </a:t>
            </a:r>
            <a:r>
              <a:rPr sz="2650" b="1" spc="-20" dirty="0">
                <a:latin typeface="Arial"/>
                <a:cs typeface="Arial"/>
              </a:rPr>
              <a:t>~35km</a:t>
            </a:r>
            <a:endParaRPr sz="265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484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10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5" dirty="0">
                <a:latin typeface="Arial"/>
                <a:cs typeface="Arial"/>
              </a:rPr>
              <a:t>Needed</a:t>
            </a:r>
            <a:r>
              <a:rPr sz="1950" b="1" spc="-3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for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rural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areas</a:t>
            </a:r>
            <a:endParaRPr sz="1950">
              <a:latin typeface="Arial"/>
              <a:cs typeface="Arial"/>
            </a:endParaRPr>
          </a:p>
          <a:p>
            <a:pPr marL="326390" indent="-314325">
              <a:lnSpc>
                <a:spcPct val="100000"/>
              </a:lnSpc>
              <a:spcBef>
                <a:spcPts val="570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5" dirty="0">
                <a:latin typeface="Arial"/>
                <a:cs typeface="Arial"/>
              </a:rPr>
              <a:t>Frequency:</a:t>
            </a:r>
            <a:r>
              <a:rPr sz="2650" b="1" spc="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around</a:t>
            </a:r>
            <a:r>
              <a:rPr sz="2650" b="1" spc="-4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900</a:t>
            </a:r>
            <a:r>
              <a:rPr sz="2650" b="1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MHz</a:t>
            </a:r>
            <a:endParaRPr sz="2650">
              <a:latin typeface="Arial"/>
              <a:cs typeface="Arial"/>
            </a:endParaRPr>
          </a:p>
          <a:p>
            <a:pPr marL="326390" indent="-314325">
              <a:lnSpc>
                <a:spcPct val="100000"/>
              </a:lnSpc>
              <a:spcBef>
                <a:spcPts val="590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0" dirty="0">
                <a:latin typeface="Arial"/>
                <a:cs typeface="Arial"/>
              </a:rPr>
              <a:t>Maximum</a:t>
            </a:r>
            <a:r>
              <a:rPr sz="2650" b="1" spc="-30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speed:</a:t>
            </a:r>
            <a:r>
              <a:rPr sz="2650" b="1" spc="1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250</a:t>
            </a:r>
            <a:r>
              <a:rPr sz="2650" b="1" spc="-1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km/hr</a:t>
            </a:r>
            <a:r>
              <a:rPr sz="2650" b="1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–</a:t>
            </a:r>
            <a:r>
              <a:rPr sz="2650" b="1" spc="-15" dirty="0">
                <a:latin typeface="Arial"/>
                <a:cs typeface="Arial"/>
              </a:rPr>
              <a:t> high-speed</a:t>
            </a:r>
            <a:r>
              <a:rPr sz="2650" b="1" spc="-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train</a:t>
            </a:r>
            <a:endParaRPr sz="2650">
              <a:latin typeface="Arial"/>
              <a:cs typeface="Arial"/>
            </a:endParaRPr>
          </a:p>
          <a:p>
            <a:pPr marL="326390" indent="-314325">
              <a:lnSpc>
                <a:spcPct val="100000"/>
              </a:lnSpc>
              <a:spcBef>
                <a:spcPts val="585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0" dirty="0">
                <a:latin typeface="Arial"/>
                <a:cs typeface="Arial"/>
              </a:rPr>
              <a:t>Maximum</a:t>
            </a:r>
            <a:r>
              <a:rPr sz="2650" b="1" spc="-4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coding</a:t>
            </a:r>
            <a:r>
              <a:rPr sz="2650" b="1" spc="-4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delay:</a:t>
            </a:r>
            <a:r>
              <a:rPr sz="2650" b="1" dirty="0">
                <a:latin typeface="Arial"/>
                <a:cs typeface="Arial"/>
              </a:rPr>
              <a:t> </a:t>
            </a:r>
            <a:r>
              <a:rPr sz="2650" b="1" spc="-20" dirty="0">
                <a:latin typeface="Arial"/>
                <a:cs typeface="Arial"/>
              </a:rPr>
              <a:t>20</a:t>
            </a:r>
            <a:r>
              <a:rPr sz="2650" b="1" spc="-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msec</a:t>
            </a:r>
            <a:endParaRPr sz="265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495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20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5" dirty="0">
                <a:latin typeface="Arial"/>
                <a:cs typeface="Arial"/>
              </a:rPr>
              <a:t>Do</a:t>
            </a:r>
            <a:r>
              <a:rPr sz="1950" b="1" spc="10" dirty="0">
                <a:latin typeface="Arial"/>
                <a:cs typeface="Arial"/>
              </a:rPr>
              <a:t> not</a:t>
            </a:r>
            <a:r>
              <a:rPr sz="1950" b="1" spc="5" dirty="0">
                <a:latin typeface="Arial"/>
                <a:cs typeface="Arial"/>
              </a:rPr>
              <a:t> </a:t>
            </a:r>
            <a:r>
              <a:rPr sz="1950" b="1" spc="20" dirty="0">
                <a:latin typeface="Arial"/>
                <a:cs typeface="Arial"/>
              </a:rPr>
              <a:t>want</a:t>
            </a:r>
            <a:r>
              <a:rPr sz="1950" b="1" spc="-3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to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add</a:t>
            </a:r>
            <a:r>
              <a:rPr sz="1950" b="1" spc="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too </a:t>
            </a:r>
            <a:r>
              <a:rPr sz="1950" b="1" spc="20" dirty="0">
                <a:latin typeface="Arial"/>
                <a:cs typeface="Arial"/>
              </a:rPr>
              <a:t>much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5" dirty="0">
                <a:latin typeface="Arial"/>
                <a:cs typeface="Arial"/>
              </a:rPr>
              <a:t>to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20" dirty="0">
                <a:latin typeface="Arial"/>
                <a:cs typeface="Arial"/>
              </a:rPr>
              <a:t>network</a:t>
            </a:r>
            <a:r>
              <a:rPr sz="1950" b="1" spc="-4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delay</a:t>
            </a:r>
            <a:r>
              <a:rPr sz="1950" b="1" dirty="0">
                <a:latin typeface="Arial"/>
                <a:cs typeface="Arial"/>
              </a:rPr>
              <a:t> (voice!)</a:t>
            </a:r>
            <a:endParaRPr sz="1950">
              <a:latin typeface="Arial"/>
              <a:cs typeface="Arial"/>
            </a:endParaRPr>
          </a:p>
          <a:p>
            <a:pPr marL="326390" indent="-314325">
              <a:lnSpc>
                <a:spcPct val="100000"/>
              </a:lnSpc>
              <a:spcBef>
                <a:spcPts val="575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0" dirty="0">
                <a:latin typeface="Arial"/>
                <a:cs typeface="Arial"/>
              </a:rPr>
              <a:t>Maximum</a:t>
            </a:r>
            <a:r>
              <a:rPr sz="2650" b="1" spc="-3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delay</a:t>
            </a:r>
            <a:r>
              <a:rPr sz="2650" b="1" spc="-2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spread:</a:t>
            </a:r>
            <a:r>
              <a:rPr sz="2650" b="1" spc="-15" dirty="0">
                <a:latin typeface="Arial"/>
                <a:cs typeface="Arial"/>
              </a:rPr>
              <a:t> </a:t>
            </a:r>
            <a:r>
              <a:rPr sz="2650" b="1" spc="-20" dirty="0">
                <a:latin typeface="Arial"/>
                <a:cs typeface="Arial"/>
              </a:rPr>
              <a:t>~10</a:t>
            </a:r>
            <a:r>
              <a:rPr sz="2650" b="1" spc="-5" dirty="0">
                <a:latin typeface="Arial"/>
                <a:cs typeface="Arial"/>
              </a:rPr>
              <a:t> </a:t>
            </a:r>
            <a:r>
              <a:rPr sz="2650" b="1" spc="-175" dirty="0">
                <a:latin typeface="Calibri"/>
                <a:cs typeface="Calibri"/>
              </a:rPr>
              <a:t>m</a:t>
            </a:r>
            <a:r>
              <a:rPr sz="2650" b="1" spc="-175" dirty="0">
                <a:latin typeface="Arial"/>
                <a:cs typeface="Arial"/>
              </a:rPr>
              <a:t>sec</a:t>
            </a:r>
            <a:endParaRPr sz="2650">
              <a:latin typeface="Arial"/>
              <a:cs typeface="Arial"/>
            </a:endParaRPr>
          </a:p>
          <a:p>
            <a:pPr marL="326390" indent="-314325">
              <a:lnSpc>
                <a:spcPct val="100000"/>
              </a:lnSpc>
              <a:spcBef>
                <a:spcPts val="575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0" dirty="0">
                <a:latin typeface="Arial"/>
                <a:cs typeface="Arial"/>
              </a:rPr>
              <a:t>Bandwidth:</a:t>
            </a:r>
            <a:r>
              <a:rPr sz="2650" b="1" spc="-6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up</a:t>
            </a:r>
            <a:r>
              <a:rPr sz="2650" b="1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to</a:t>
            </a:r>
            <a:r>
              <a:rPr sz="2650" b="1" spc="-3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200</a:t>
            </a:r>
            <a:r>
              <a:rPr sz="2650" b="1" spc="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KHz,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~25</a:t>
            </a:r>
            <a:r>
              <a:rPr sz="2650" b="1" spc="10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kHz/channel</a:t>
            </a:r>
            <a:endParaRPr sz="26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75138" y="444544"/>
            <a:ext cx="3306445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10" dirty="0"/>
              <a:t>GSM</a:t>
            </a:r>
            <a:r>
              <a:rPr spc="-95" dirty="0"/>
              <a:t> </a:t>
            </a:r>
            <a:r>
              <a:rPr dirty="0"/>
              <a:t>Features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905" y="1866311"/>
            <a:ext cx="8165465" cy="521144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326390" indent="-314325">
              <a:lnSpc>
                <a:spcPct val="100000"/>
              </a:lnSpc>
              <a:spcBef>
                <a:spcPts val="725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5" dirty="0">
                <a:latin typeface="Arial"/>
                <a:cs typeface="Arial"/>
              </a:rPr>
              <a:t>Hybrid</a:t>
            </a:r>
            <a:r>
              <a:rPr sz="2650" b="1" spc="-10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FDMA/TDMA</a:t>
            </a:r>
            <a:r>
              <a:rPr sz="2650" b="1" spc="-10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approach</a:t>
            </a:r>
            <a:endParaRPr sz="2650">
              <a:latin typeface="Arial"/>
              <a:cs typeface="Arial"/>
            </a:endParaRPr>
          </a:p>
          <a:p>
            <a:pPr marL="326390" marR="579755" indent="-314325">
              <a:lnSpc>
                <a:spcPts val="2840"/>
              </a:lnSpc>
              <a:spcBef>
                <a:spcPts val="1000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5" dirty="0">
                <a:latin typeface="Arial"/>
                <a:cs typeface="Arial"/>
              </a:rPr>
              <a:t>Mobile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station</a:t>
            </a:r>
            <a:r>
              <a:rPr sz="2650" b="1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communicates</a:t>
            </a:r>
            <a:r>
              <a:rPr sz="2650" b="1" spc="10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across</a:t>
            </a:r>
            <a:r>
              <a:rPr sz="2650" b="1" spc="1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the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air </a:t>
            </a:r>
            <a:r>
              <a:rPr sz="2650" b="1" spc="-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interface </a:t>
            </a:r>
            <a:r>
              <a:rPr sz="2650" b="1" dirty="0">
                <a:latin typeface="Arial"/>
                <a:cs typeface="Arial"/>
              </a:rPr>
              <a:t>with </a:t>
            </a:r>
            <a:r>
              <a:rPr sz="2650" b="1" spc="-10" dirty="0">
                <a:latin typeface="Arial"/>
                <a:cs typeface="Arial"/>
              </a:rPr>
              <a:t>base station </a:t>
            </a:r>
            <a:r>
              <a:rPr sz="2650" b="1" spc="-5" dirty="0">
                <a:latin typeface="Arial"/>
                <a:cs typeface="Arial"/>
              </a:rPr>
              <a:t>in </a:t>
            </a:r>
            <a:r>
              <a:rPr sz="2650" b="1" spc="-10" dirty="0">
                <a:latin typeface="Arial"/>
                <a:cs typeface="Arial"/>
              </a:rPr>
              <a:t>the same </a:t>
            </a:r>
            <a:r>
              <a:rPr sz="2650" b="1" spc="-15" dirty="0">
                <a:latin typeface="Arial"/>
                <a:cs typeface="Arial"/>
              </a:rPr>
              <a:t>cell </a:t>
            </a:r>
            <a:r>
              <a:rPr sz="2650" b="1" spc="-5" dirty="0">
                <a:latin typeface="Arial"/>
                <a:cs typeface="Arial"/>
              </a:rPr>
              <a:t>as </a:t>
            </a:r>
            <a:r>
              <a:rPr sz="2650" b="1" spc="-72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mobile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unit</a:t>
            </a:r>
            <a:endParaRPr sz="2650">
              <a:latin typeface="Arial"/>
              <a:cs typeface="Arial"/>
            </a:endParaRPr>
          </a:p>
          <a:p>
            <a:pPr marL="326390" marR="98425" indent="-314325">
              <a:lnSpc>
                <a:spcPts val="2860"/>
              </a:lnSpc>
              <a:spcBef>
                <a:spcPts val="944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5" dirty="0">
                <a:latin typeface="Arial"/>
                <a:cs typeface="Arial"/>
              </a:rPr>
              <a:t>Mobile </a:t>
            </a:r>
            <a:r>
              <a:rPr sz="2650" b="1" spc="-10" dirty="0">
                <a:latin typeface="Arial"/>
                <a:cs typeface="Arial"/>
              </a:rPr>
              <a:t>equipment </a:t>
            </a:r>
            <a:r>
              <a:rPr sz="2650" b="1" spc="-5" dirty="0">
                <a:latin typeface="Arial"/>
                <a:cs typeface="Arial"/>
              </a:rPr>
              <a:t>(ME) </a:t>
            </a:r>
            <a:r>
              <a:rPr sz="2650" b="1" spc="-10" dirty="0">
                <a:latin typeface="Arial"/>
                <a:cs typeface="Arial"/>
              </a:rPr>
              <a:t>– </a:t>
            </a:r>
            <a:r>
              <a:rPr sz="2650" b="1" spc="-15" dirty="0">
                <a:latin typeface="Arial"/>
                <a:cs typeface="Arial"/>
              </a:rPr>
              <a:t>physical </a:t>
            </a:r>
            <a:r>
              <a:rPr sz="2650" b="1" spc="-10" dirty="0">
                <a:latin typeface="Arial"/>
                <a:cs typeface="Arial"/>
              </a:rPr>
              <a:t>terminal, such </a:t>
            </a:r>
            <a:r>
              <a:rPr sz="2650" b="1" spc="-725" dirty="0">
                <a:latin typeface="Arial"/>
                <a:cs typeface="Arial"/>
              </a:rPr>
              <a:t> </a:t>
            </a:r>
            <a:r>
              <a:rPr sz="2650" b="1" spc="-20" dirty="0">
                <a:latin typeface="Arial"/>
                <a:cs typeface="Arial"/>
              </a:rPr>
              <a:t>as</a:t>
            </a:r>
            <a:r>
              <a:rPr sz="2650" b="1" spc="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a</a:t>
            </a:r>
            <a:r>
              <a:rPr sz="2650" b="1" spc="-1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telephone</a:t>
            </a:r>
            <a:r>
              <a:rPr sz="2650" b="1" spc="-1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or</a:t>
            </a:r>
            <a:r>
              <a:rPr sz="2650" b="1" spc="-3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PCS</a:t>
            </a:r>
            <a:endParaRPr sz="2650">
              <a:latin typeface="Arial"/>
              <a:cs typeface="Arial"/>
            </a:endParaRPr>
          </a:p>
          <a:p>
            <a:pPr marL="765175" marR="5080" indent="-250190">
              <a:lnSpc>
                <a:spcPts val="2360"/>
              </a:lnSpc>
              <a:spcBef>
                <a:spcPts val="800"/>
              </a:spcBef>
            </a:pPr>
            <a:r>
              <a:rPr sz="2200" spc="-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2200" spc="130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2200" b="1" spc="-10" dirty="0">
                <a:latin typeface="Arial"/>
                <a:cs typeface="Arial"/>
              </a:rPr>
              <a:t>ME</a:t>
            </a:r>
            <a:r>
              <a:rPr sz="2200" b="1" spc="1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includes</a:t>
            </a:r>
            <a:r>
              <a:rPr sz="2200" b="1" spc="-1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radio</a:t>
            </a:r>
            <a:r>
              <a:rPr sz="2200" b="1" spc="-2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transceiver,</a:t>
            </a:r>
            <a:r>
              <a:rPr sz="2200" b="1" spc="-4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digital</a:t>
            </a:r>
            <a:r>
              <a:rPr sz="2200" b="1" spc="-4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signal</a:t>
            </a:r>
            <a:r>
              <a:rPr sz="2200" b="1" spc="-1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processors </a:t>
            </a:r>
            <a:r>
              <a:rPr sz="2200" b="1" spc="-59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and</a:t>
            </a:r>
            <a:r>
              <a:rPr sz="2200" b="1" spc="-3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subscriber</a:t>
            </a:r>
            <a:r>
              <a:rPr sz="2200" b="1" spc="-2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identity</a:t>
            </a:r>
            <a:r>
              <a:rPr sz="2200" b="1" spc="-3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module</a:t>
            </a:r>
            <a:r>
              <a:rPr sz="2200" b="1" spc="-3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(SIM)</a:t>
            </a:r>
            <a:endParaRPr sz="2200">
              <a:latin typeface="Arial"/>
              <a:cs typeface="Arial"/>
            </a:endParaRPr>
          </a:p>
          <a:p>
            <a:pPr marL="326390" marR="358140" indent="-314325">
              <a:lnSpc>
                <a:spcPts val="2840"/>
              </a:lnSpc>
              <a:spcBef>
                <a:spcPts val="955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5" dirty="0">
                <a:latin typeface="Arial"/>
                <a:cs typeface="Arial"/>
              </a:rPr>
              <a:t>GSM</a:t>
            </a:r>
            <a:r>
              <a:rPr sz="2650" b="1" spc="-3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subscriber</a:t>
            </a:r>
            <a:r>
              <a:rPr sz="2650" b="1" spc="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units </a:t>
            </a:r>
            <a:r>
              <a:rPr sz="2650" b="1" spc="-15" dirty="0">
                <a:latin typeface="Arial"/>
                <a:cs typeface="Arial"/>
              </a:rPr>
              <a:t>are</a:t>
            </a:r>
            <a:r>
              <a:rPr sz="2650" b="1" spc="10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generic</a:t>
            </a:r>
            <a:r>
              <a:rPr sz="2650" b="1" spc="10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until </a:t>
            </a:r>
            <a:r>
              <a:rPr sz="2650" b="1" spc="-10" dirty="0">
                <a:latin typeface="Arial"/>
                <a:cs typeface="Arial"/>
              </a:rPr>
              <a:t>a</a:t>
            </a:r>
            <a:r>
              <a:rPr sz="2650" b="1" spc="-15" dirty="0">
                <a:latin typeface="Arial"/>
                <a:cs typeface="Arial"/>
              </a:rPr>
              <a:t> </a:t>
            </a:r>
            <a:r>
              <a:rPr sz="2650" b="1" spc="-5" dirty="0">
                <a:latin typeface="Arial"/>
                <a:cs typeface="Arial"/>
              </a:rPr>
              <a:t>SIM</a:t>
            </a:r>
            <a:r>
              <a:rPr sz="2650" b="1" spc="-35" dirty="0">
                <a:latin typeface="Arial"/>
                <a:cs typeface="Arial"/>
              </a:rPr>
              <a:t> </a:t>
            </a:r>
            <a:r>
              <a:rPr sz="2650" b="1" spc="-5" dirty="0">
                <a:latin typeface="Arial"/>
                <a:cs typeface="Arial"/>
              </a:rPr>
              <a:t>is </a:t>
            </a:r>
            <a:r>
              <a:rPr sz="2650" b="1" spc="-72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inserted</a:t>
            </a:r>
            <a:endParaRPr sz="265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500"/>
              </a:spcBef>
            </a:pPr>
            <a:r>
              <a:rPr sz="2200" spc="-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2200" spc="130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2200" b="1" spc="-5" dirty="0">
                <a:latin typeface="Arial"/>
                <a:cs typeface="Arial"/>
              </a:rPr>
              <a:t>SIMs</a:t>
            </a:r>
            <a:r>
              <a:rPr sz="2200" b="1" spc="-15" dirty="0">
                <a:latin typeface="Arial"/>
                <a:cs typeface="Arial"/>
              </a:rPr>
              <a:t> </a:t>
            </a:r>
            <a:r>
              <a:rPr sz="2200" b="1" spc="-10" dirty="0">
                <a:latin typeface="Arial"/>
                <a:cs typeface="Arial"/>
              </a:rPr>
              <a:t>roam</a:t>
            </a:r>
            <a:r>
              <a:rPr sz="2200" b="1" spc="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since</a:t>
            </a:r>
            <a:r>
              <a:rPr sz="2200" b="1" spc="-1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they</a:t>
            </a:r>
            <a:r>
              <a:rPr sz="2200" b="1" spc="-1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are</a:t>
            </a:r>
            <a:r>
              <a:rPr sz="2200" b="1" spc="-1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based</a:t>
            </a:r>
            <a:r>
              <a:rPr sz="2200" b="1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on</a:t>
            </a:r>
            <a:r>
              <a:rPr sz="2200" b="1" spc="-3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single</a:t>
            </a:r>
            <a:r>
              <a:rPr sz="2200" b="1" spc="-1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standard</a:t>
            </a:r>
            <a:endParaRPr sz="2200">
              <a:latin typeface="Arial"/>
              <a:cs typeface="Arial"/>
            </a:endParaRPr>
          </a:p>
          <a:p>
            <a:pPr marL="765175" marR="219710" indent="-250190">
              <a:lnSpc>
                <a:spcPts val="2380"/>
              </a:lnSpc>
              <a:spcBef>
                <a:spcPts val="825"/>
              </a:spcBef>
            </a:pPr>
            <a:r>
              <a:rPr sz="2200" spc="-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2200" spc="135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2200" b="1" spc="-10" dirty="0">
                <a:latin typeface="Arial"/>
                <a:cs typeface="Arial"/>
              </a:rPr>
              <a:t>Not</a:t>
            </a:r>
            <a:r>
              <a:rPr sz="2200" b="1" spc="1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necessarily</a:t>
            </a:r>
            <a:r>
              <a:rPr sz="2200" b="1" spc="-35" dirty="0">
                <a:latin typeface="Arial"/>
                <a:cs typeface="Arial"/>
              </a:rPr>
              <a:t> </a:t>
            </a:r>
            <a:r>
              <a:rPr sz="2200" b="1" spc="-10" dirty="0">
                <a:latin typeface="Arial"/>
                <a:cs typeface="Arial"/>
              </a:rPr>
              <a:t>the </a:t>
            </a:r>
            <a:r>
              <a:rPr sz="2200" b="1" spc="-5" dirty="0">
                <a:latin typeface="Arial"/>
                <a:cs typeface="Arial"/>
              </a:rPr>
              <a:t>case</a:t>
            </a:r>
            <a:r>
              <a:rPr sz="2200" b="1" spc="-1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for</a:t>
            </a:r>
            <a:r>
              <a:rPr sz="2200" b="1" spc="-2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subscriber</a:t>
            </a:r>
            <a:r>
              <a:rPr sz="2200" b="1" spc="-4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devices</a:t>
            </a:r>
            <a:r>
              <a:rPr sz="2200" b="1" spc="-1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–</a:t>
            </a:r>
            <a:r>
              <a:rPr sz="2200" b="1" spc="10" dirty="0">
                <a:latin typeface="Arial"/>
                <a:cs typeface="Arial"/>
              </a:rPr>
              <a:t> </a:t>
            </a:r>
            <a:r>
              <a:rPr sz="2200" b="1" spc="-10" dirty="0">
                <a:latin typeface="Arial"/>
                <a:cs typeface="Arial"/>
              </a:rPr>
              <a:t>may </a:t>
            </a:r>
            <a:r>
              <a:rPr sz="2200" b="1" spc="-59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use</a:t>
            </a:r>
            <a:r>
              <a:rPr sz="2200" b="1" spc="-1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different</a:t>
            </a:r>
            <a:r>
              <a:rPr sz="2200" b="1" spc="-2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versions</a:t>
            </a:r>
            <a:r>
              <a:rPr sz="2200" b="1" spc="-3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of </a:t>
            </a:r>
            <a:r>
              <a:rPr sz="2200" b="1" dirty="0">
                <a:latin typeface="Arial"/>
                <a:cs typeface="Arial"/>
              </a:rPr>
              <a:t>the</a:t>
            </a:r>
            <a:r>
              <a:rPr sz="2200" b="1" spc="-10" dirty="0">
                <a:latin typeface="Arial"/>
                <a:cs typeface="Arial"/>
              </a:rPr>
              <a:t> protocol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329" y="444544"/>
            <a:ext cx="2384425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10" dirty="0"/>
              <a:t>GSM</a:t>
            </a:r>
            <a:r>
              <a:rPr spc="-120" dirty="0"/>
              <a:t> </a:t>
            </a:r>
            <a:r>
              <a:rPr spc="5" dirty="0"/>
              <a:t>SIM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30603" y="2111779"/>
            <a:ext cx="7982584" cy="4878070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326390" marR="5080" indent="-314325">
              <a:lnSpc>
                <a:spcPts val="2810"/>
              </a:lnSpc>
              <a:spcBef>
                <a:spcPts val="490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0" dirty="0">
                <a:latin typeface="Arial"/>
                <a:cs typeface="Arial"/>
              </a:rPr>
              <a:t>Users</a:t>
            </a:r>
            <a:r>
              <a:rPr sz="2650" b="1" spc="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have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a</a:t>
            </a:r>
            <a:r>
              <a:rPr sz="2650" b="1" spc="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Subscriber</a:t>
            </a:r>
            <a:r>
              <a:rPr sz="2650" b="1" spc="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Identity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Module</a:t>
            </a:r>
            <a:r>
              <a:rPr sz="2650" b="1" spc="-4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(SIM) – </a:t>
            </a:r>
            <a:r>
              <a:rPr sz="2650" b="1" spc="-72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a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smart</a:t>
            </a:r>
            <a:r>
              <a:rPr sz="2650" b="1" spc="-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card</a:t>
            </a:r>
            <a:endParaRPr sz="2650">
              <a:latin typeface="Arial"/>
              <a:cs typeface="Arial"/>
            </a:endParaRPr>
          </a:p>
          <a:p>
            <a:pPr marL="326390" marR="564515" indent="-314325">
              <a:lnSpc>
                <a:spcPts val="2810"/>
              </a:lnSpc>
              <a:spcBef>
                <a:spcPts val="955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0" dirty="0">
                <a:latin typeface="Arial"/>
                <a:cs typeface="Arial"/>
              </a:rPr>
              <a:t>The user identity </a:t>
            </a:r>
            <a:r>
              <a:rPr sz="2650" b="1" spc="-5" dirty="0">
                <a:latin typeface="Arial"/>
                <a:cs typeface="Arial"/>
              </a:rPr>
              <a:t>is </a:t>
            </a:r>
            <a:r>
              <a:rPr sz="2650" b="1" spc="-15" dirty="0">
                <a:latin typeface="Arial"/>
                <a:cs typeface="Arial"/>
              </a:rPr>
              <a:t>associated </a:t>
            </a:r>
            <a:r>
              <a:rPr sz="2650" b="1" dirty="0">
                <a:latin typeface="Arial"/>
                <a:cs typeface="Arial"/>
              </a:rPr>
              <a:t>with </a:t>
            </a:r>
            <a:r>
              <a:rPr sz="2650" b="1" spc="-10" dirty="0">
                <a:latin typeface="Arial"/>
                <a:cs typeface="Arial"/>
              </a:rPr>
              <a:t>a mobile </a:t>
            </a:r>
            <a:r>
              <a:rPr sz="2650" b="1" spc="-72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device</a:t>
            </a:r>
            <a:r>
              <a:rPr sz="2650" b="1" spc="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through</a:t>
            </a:r>
            <a:r>
              <a:rPr sz="2650" b="1" spc="-3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the</a:t>
            </a:r>
            <a:r>
              <a:rPr sz="2650" b="1" spc="-15" dirty="0">
                <a:latin typeface="Arial"/>
                <a:cs typeface="Arial"/>
              </a:rPr>
              <a:t> </a:t>
            </a:r>
            <a:r>
              <a:rPr sz="2650" b="1" spc="-5" dirty="0">
                <a:latin typeface="Arial"/>
                <a:cs typeface="Arial"/>
              </a:rPr>
              <a:t>SIM</a:t>
            </a:r>
            <a:r>
              <a:rPr sz="2650" b="1" spc="-4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card</a:t>
            </a:r>
            <a:endParaRPr sz="2650">
              <a:latin typeface="Arial"/>
              <a:cs typeface="Arial"/>
            </a:endParaRPr>
          </a:p>
          <a:p>
            <a:pPr marL="326390" indent="-314325">
              <a:lnSpc>
                <a:spcPct val="100000"/>
              </a:lnSpc>
              <a:spcBef>
                <a:spcPts val="555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0" dirty="0">
                <a:latin typeface="Arial"/>
                <a:cs typeface="Arial"/>
              </a:rPr>
              <a:t>The</a:t>
            </a:r>
            <a:r>
              <a:rPr sz="2650" b="1" spc="-25" dirty="0">
                <a:latin typeface="Arial"/>
                <a:cs typeface="Arial"/>
              </a:rPr>
              <a:t> </a:t>
            </a:r>
            <a:r>
              <a:rPr sz="2650" b="1" spc="-5" dirty="0">
                <a:latin typeface="Arial"/>
                <a:cs typeface="Arial"/>
              </a:rPr>
              <a:t>SIM</a:t>
            </a:r>
            <a:r>
              <a:rPr sz="2650" b="1" spc="-40" dirty="0">
                <a:latin typeface="Arial"/>
                <a:cs typeface="Arial"/>
              </a:rPr>
              <a:t> </a:t>
            </a:r>
            <a:r>
              <a:rPr sz="2650" b="1" spc="-5" dirty="0">
                <a:latin typeface="Arial"/>
                <a:cs typeface="Arial"/>
              </a:rPr>
              <a:t>is</a:t>
            </a:r>
            <a:r>
              <a:rPr sz="2650" b="1" spc="-4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portable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and</a:t>
            </a:r>
            <a:r>
              <a:rPr sz="2650" b="1" spc="-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transferable</a:t>
            </a:r>
            <a:endParaRPr sz="2650">
              <a:latin typeface="Arial"/>
              <a:cs typeface="Arial"/>
            </a:endParaRPr>
          </a:p>
          <a:p>
            <a:pPr marL="326390" marR="66675" indent="-314325">
              <a:lnSpc>
                <a:spcPts val="2810"/>
              </a:lnSpc>
              <a:spcBef>
                <a:spcPts val="990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0" dirty="0">
                <a:latin typeface="Arial"/>
                <a:cs typeface="Arial"/>
              </a:rPr>
              <a:t>All</a:t>
            </a:r>
            <a:r>
              <a:rPr sz="2650" b="1" spc="-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cryptographic</a:t>
            </a:r>
            <a:r>
              <a:rPr sz="2650" b="1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algorithms</a:t>
            </a:r>
            <a:r>
              <a:rPr sz="2650" b="1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(for</a:t>
            </a:r>
            <a:r>
              <a:rPr sz="2650" b="1" spc="20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authentication </a:t>
            </a:r>
            <a:r>
              <a:rPr sz="2650" b="1" spc="-720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and</a:t>
            </a:r>
            <a:r>
              <a:rPr sz="2650" b="1" spc="-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data</a:t>
            </a:r>
            <a:r>
              <a:rPr sz="2650" b="1" spc="-15" dirty="0">
                <a:latin typeface="Arial"/>
                <a:cs typeface="Arial"/>
              </a:rPr>
              <a:t> encryption)</a:t>
            </a:r>
            <a:r>
              <a:rPr sz="2650" b="1" spc="1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can</a:t>
            </a:r>
            <a:r>
              <a:rPr sz="2650" b="1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be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realized</a:t>
            </a:r>
            <a:r>
              <a:rPr sz="2650" b="1" spc="-30" dirty="0">
                <a:latin typeface="Arial"/>
                <a:cs typeface="Arial"/>
              </a:rPr>
              <a:t> </a:t>
            </a:r>
            <a:r>
              <a:rPr sz="2650" b="1" spc="-5" dirty="0">
                <a:latin typeface="Arial"/>
                <a:cs typeface="Arial"/>
              </a:rPr>
              <a:t>in</a:t>
            </a:r>
            <a:r>
              <a:rPr sz="2650" b="1" spc="-3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the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5" dirty="0">
                <a:latin typeface="Arial"/>
                <a:cs typeface="Arial"/>
              </a:rPr>
              <a:t>SIM</a:t>
            </a:r>
            <a:endParaRPr sz="2650">
              <a:latin typeface="Arial"/>
              <a:cs typeface="Arial"/>
            </a:endParaRPr>
          </a:p>
          <a:p>
            <a:pPr marL="326390" indent="-314325">
              <a:lnSpc>
                <a:spcPct val="100000"/>
              </a:lnSpc>
              <a:spcBef>
                <a:spcPts val="555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0" dirty="0">
                <a:latin typeface="Arial"/>
                <a:cs typeface="Arial"/>
              </a:rPr>
              <a:t>May</a:t>
            </a:r>
            <a:r>
              <a:rPr sz="2650" b="1" spc="-1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also</a:t>
            </a:r>
            <a:r>
              <a:rPr sz="2650" b="1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store </a:t>
            </a:r>
            <a:r>
              <a:rPr sz="2650" b="1" spc="-5" dirty="0">
                <a:latin typeface="Arial"/>
                <a:cs typeface="Arial"/>
              </a:rPr>
              <a:t>short </a:t>
            </a:r>
            <a:r>
              <a:rPr sz="2650" b="1" spc="-15" dirty="0">
                <a:latin typeface="Arial"/>
                <a:cs typeface="Arial"/>
              </a:rPr>
              <a:t>messages,</a:t>
            </a:r>
            <a:r>
              <a:rPr sz="2650" b="1" spc="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charging</a:t>
            </a:r>
            <a:r>
              <a:rPr sz="2650" b="1" spc="-2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info,</a:t>
            </a:r>
            <a:r>
              <a:rPr sz="2650" b="1" spc="-20" dirty="0">
                <a:latin typeface="Arial"/>
                <a:cs typeface="Arial"/>
              </a:rPr>
              <a:t> ..</a:t>
            </a:r>
            <a:endParaRPr sz="2650">
              <a:latin typeface="Arial"/>
              <a:cs typeface="Arial"/>
            </a:endParaRPr>
          </a:p>
          <a:p>
            <a:pPr marL="326390" indent="-314325">
              <a:lnSpc>
                <a:spcPct val="100000"/>
              </a:lnSpc>
              <a:spcBef>
                <a:spcPts val="585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5" dirty="0">
                <a:latin typeface="Arial"/>
                <a:cs typeface="Arial"/>
              </a:rPr>
              <a:t>SIM</a:t>
            </a:r>
            <a:r>
              <a:rPr sz="2650" b="1" spc="-7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implications:</a:t>
            </a:r>
            <a:endParaRPr sz="265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484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20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5" dirty="0">
                <a:latin typeface="Arial"/>
                <a:cs typeface="Arial"/>
              </a:rPr>
              <a:t>Equipment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mobility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and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user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mobility</a:t>
            </a:r>
            <a:r>
              <a:rPr sz="1950" b="1" spc="-4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are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not</a:t>
            </a:r>
            <a:r>
              <a:rPr sz="1950" b="1" spc="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the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same</a:t>
            </a:r>
            <a:endParaRPr sz="1950">
              <a:latin typeface="Arial"/>
              <a:cs typeface="Arial"/>
            </a:endParaRPr>
          </a:p>
          <a:p>
            <a:pPr marL="765175" marR="469900" indent="-250190">
              <a:lnSpc>
                <a:spcPts val="2110"/>
              </a:lnSpc>
              <a:spcBef>
                <a:spcPts val="755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20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0" dirty="0">
                <a:latin typeface="Arial"/>
                <a:cs typeface="Arial"/>
              </a:rPr>
              <a:t>International</a:t>
            </a:r>
            <a:r>
              <a:rPr sz="1950" b="1" spc="-2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roaming</a:t>
            </a:r>
            <a:r>
              <a:rPr sz="1950" b="1" spc="-3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independent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of</a:t>
            </a:r>
            <a:r>
              <a:rPr sz="1950" b="1" spc="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the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equipment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and </a:t>
            </a:r>
            <a:r>
              <a:rPr sz="1950" b="1" spc="-52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network</a:t>
            </a:r>
            <a:r>
              <a:rPr sz="1950" b="1" spc="-4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technology</a:t>
            </a:r>
            <a:endParaRPr sz="1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94993" y="1775460"/>
            <a:ext cx="7957184" cy="5796280"/>
            <a:chOff x="1094993" y="1775460"/>
            <a:chExt cx="7957184" cy="579628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32660" y="1783080"/>
              <a:ext cx="248411" cy="12801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73424" y="1775460"/>
              <a:ext cx="307848" cy="13563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06567" y="1780032"/>
              <a:ext cx="118872" cy="12801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55975" y="6028943"/>
              <a:ext cx="309371" cy="12954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361943" y="6024372"/>
              <a:ext cx="1444752" cy="13411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57499" y="6259067"/>
              <a:ext cx="268224" cy="12496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857499" y="6487667"/>
              <a:ext cx="332232" cy="126492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857500" y="6717792"/>
              <a:ext cx="243840" cy="124968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857499" y="6944868"/>
              <a:ext cx="403860" cy="13106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865119" y="7173468"/>
              <a:ext cx="283464" cy="13106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94993" y="2151125"/>
              <a:ext cx="7956804" cy="5420106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855975" y="7405116"/>
              <a:ext cx="333756" cy="129540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1510271" y="5020068"/>
              <a:ext cx="2575560" cy="2070100"/>
            </a:xfrm>
            <a:custGeom>
              <a:avLst/>
              <a:gdLst/>
              <a:ahLst/>
              <a:cxnLst/>
              <a:rect l="l" t="t" r="r" b="b"/>
              <a:pathLst>
                <a:path w="2575560" h="2070100">
                  <a:moveTo>
                    <a:pt x="41148" y="2046719"/>
                  </a:moveTo>
                  <a:lnTo>
                    <a:pt x="39535" y="2038007"/>
                  </a:lnTo>
                  <a:lnTo>
                    <a:pt x="35052" y="2030717"/>
                  </a:lnTo>
                  <a:lnTo>
                    <a:pt x="28295" y="2025726"/>
                  </a:lnTo>
                  <a:lnTo>
                    <a:pt x="19812" y="2023859"/>
                  </a:lnTo>
                  <a:lnTo>
                    <a:pt x="12217" y="2025726"/>
                  </a:lnTo>
                  <a:lnTo>
                    <a:pt x="5905" y="2030717"/>
                  </a:lnTo>
                  <a:lnTo>
                    <a:pt x="1600" y="2038007"/>
                  </a:lnTo>
                  <a:lnTo>
                    <a:pt x="0" y="2046719"/>
                  </a:lnTo>
                  <a:lnTo>
                    <a:pt x="1600" y="2055444"/>
                  </a:lnTo>
                  <a:lnTo>
                    <a:pt x="5905" y="2062721"/>
                  </a:lnTo>
                  <a:lnTo>
                    <a:pt x="12217" y="2067725"/>
                  </a:lnTo>
                  <a:lnTo>
                    <a:pt x="19812" y="2069579"/>
                  </a:lnTo>
                  <a:lnTo>
                    <a:pt x="28295" y="2067725"/>
                  </a:lnTo>
                  <a:lnTo>
                    <a:pt x="35052" y="2062721"/>
                  </a:lnTo>
                  <a:lnTo>
                    <a:pt x="39535" y="2055444"/>
                  </a:lnTo>
                  <a:lnTo>
                    <a:pt x="41148" y="2046719"/>
                  </a:lnTo>
                  <a:close/>
                </a:path>
                <a:path w="2575560" h="2070100">
                  <a:moveTo>
                    <a:pt x="41148" y="1818119"/>
                  </a:moveTo>
                  <a:lnTo>
                    <a:pt x="39535" y="1808530"/>
                  </a:lnTo>
                  <a:lnTo>
                    <a:pt x="35052" y="1800783"/>
                  </a:lnTo>
                  <a:lnTo>
                    <a:pt x="28295" y="1795627"/>
                  </a:lnTo>
                  <a:lnTo>
                    <a:pt x="19812" y="1793735"/>
                  </a:lnTo>
                  <a:lnTo>
                    <a:pt x="12217" y="1795627"/>
                  </a:lnTo>
                  <a:lnTo>
                    <a:pt x="5905" y="1800783"/>
                  </a:lnTo>
                  <a:lnTo>
                    <a:pt x="1600" y="1808530"/>
                  </a:lnTo>
                  <a:lnTo>
                    <a:pt x="0" y="1818119"/>
                  </a:lnTo>
                  <a:lnTo>
                    <a:pt x="1600" y="1826844"/>
                  </a:lnTo>
                  <a:lnTo>
                    <a:pt x="5905" y="1834121"/>
                  </a:lnTo>
                  <a:lnTo>
                    <a:pt x="12217" y="1839125"/>
                  </a:lnTo>
                  <a:lnTo>
                    <a:pt x="19812" y="1840979"/>
                  </a:lnTo>
                  <a:lnTo>
                    <a:pt x="28295" y="1839125"/>
                  </a:lnTo>
                  <a:lnTo>
                    <a:pt x="35052" y="1834121"/>
                  </a:lnTo>
                  <a:lnTo>
                    <a:pt x="39535" y="1826844"/>
                  </a:lnTo>
                  <a:lnTo>
                    <a:pt x="41148" y="1818119"/>
                  </a:lnTo>
                  <a:close/>
                </a:path>
                <a:path w="2575560" h="2070100">
                  <a:moveTo>
                    <a:pt x="41148" y="1588008"/>
                  </a:moveTo>
                  <a:lnTo>
                    <a:pt x="39535" y="1579283"/>
                  </a:lnTo>
                  <a:lnTo>
                    <a:pt x="35052" y="1572006"/>
                  </a:lnTo>
                  <a:lnTo>
                    <a:pt x="28295" y="1567002"/>
                  </a:lnTo>
                  <a:lnTo>
                    <a:pt x="19812" y="1565148"/>
                  </a:lnTo>
                  <a:lnTo>
                    <a:pt x="12217" y="1567002"/>
                  </a:lnTo>
                  <a:lnTo>
                    <a:pt x="5905" y="1572006"/>
                  </a:lnTo>
                  <a:lnTo>
                    <a:pt x="1600" y="1579283"/>
                  </a:lnTo>
                  <a:lnTo>
                    <a:pt x="0" y="1588008"/>
                  </a:lnTo>
                  <a:lnTo>
                    <a:pt x="1600" y="1596720"/>
                  </a:lnTo>
                  <a:lnTo>
                    <a:pt x="5905" y="1604010"/>
                  </a:lnTo>
                  <a:lnTo>
                    <a:pt x="12217" y="1609001"/>
                  </a:lnTo>
                  <a:lnTo>
                    <a:pt x="19812" y="1610868"/>
                  </a:lnTo>
                  <a:lnTo>
                    <a:pt x="28295" y="1609001"/>
                  </a:lnTo>
                  <a:lnTo>
                    <a:pt x="35052" y="1604010"/>
                  </a:lnTo>
                  <a:lnTo>
                    <a:pt x="39535" y="1596720"/>
                  </a:lnTo>
                  <a:lnTo>
                    <a:pt x="41148" y="1588008"/>
                  </a:lnTo>
                  <a:close/>
                </a:path>
                <a:path w="2575560" h="2070100">
                  <a:moveTo>
                    <a:pt x="2575560" y="481571"/>
                  </a:moveTo>
                  <a:lnTo>
                    <a:pt x="2573972" y="472224"/>
                  </a:lnTo>
                  <a:lnTo>
                    <a:pt x="2569654" y="464997"/>
                  </a:lnTo>
                  <a:lnTo>
                    <a:pt x="2563355" y="460362"/>
                  </a:lnTo>
                  <a:lnTo>
                    <a:pt x="2555748" y="458711"/>
                  </a:lnTo>
                  <a:lnTo>
                    <a:pt x="2548153" y="460362"/>
                  </a:lnTo>
                  <a:lnTo>
                    <a:pt x="2541841" y="464997"/>
                  </a:lnTo>
                  <a:lnTo>
                    <a:pt x="2537536" y="472224"/>
                  </a:lnTo>
                  <a:lnTo>
                    <a:pt x="2535936" y="481571"/>
                  </a:lnTo>
                  <a:lnTo>
                    <a:pt x="2537536" y="490296"/>
                  </a:lnTo>
                  <a:lnTo>
                    <a:pt x="2541841" y="497573"/>
                  </a:lnTo>
                  <a:lnTo>
                    <a:pt x="2548153" y="502577"/>
                  </a:lnTo>
                  <a:lnTo>
                    <a:pt x="2555748" y="504431"/>
                  </a:lnTo>
                  <a:lnTo>
                    <a:pt x="2563355" y="502577"/>
                  </a:lnTo>
                  <a:lnTo>
                    <a:pt x="2569654" y="497573"/>
                  </a:lnTo>
                  <a:lnTo>
                    <a:pt x="2573972" y="490296"/>
                  </a:lnTo>
                  <a:lnTo>
                    <a:pt x="2575560" y="481571"/>
                  </a:lnTo>
                  <a:close/>
                </a:path>
                <a:path w="2575560" h="2070100">
                  <a:moveTo>
                    <a:pt x="2575560" y="252971"/>
                  </a:moveTo>
                  <a:lnTo>
                    <a:pt x="2573972" y="242976"/>
                  </a:lnTo>
                  <a:lnTo>
                    <a:pt x="2569654" y="235826"/>
                  </a:lnTo>
                  <a:lnTo>
                    <a:pt x="2563355" y="231546"/>
                  </a:lnTo>
                  <a:lnTo>
                    <a:pt x="2555748" y="230111"/>
                  </a:lnTo>
                  <a:lnTo>
                    <a:pt x="2548153" y="231546"/>
                  </a:lnTo>
                  <a:lnTo>
                    <a:pt x="2541841" y="235826"/>
                  </a:lnTo>
                  <a:lnTo>
                    <a:pt x="2537536" y="242976"/>
                  </a:lnTo>
                  <a:lnTo>
                    <a:pt x="2535936" y="252971"/>
                  </a:lnTo>
                  <a:lnTo>
                    <a:pt x="2537536" y="261696"/>
                  </a:lnTo>
                  <a:lnTo>
                    <a:pt x="2541841" y="268973"/>
                  </a:lnTo>
                  <a:lnTo>
                    <a:pt x="2548153" y="273977"/>
                  </a:lnTo>
                  <a:lnTo>
                    <a:pt x="2555748" y="275831"/>
                  </a:lnTo>
                  <a:lnTo>
                    <a:pt x="2563355" y="273977"/>
                  </a:lnTo>
                  <a:lnTo>
                    <a:pt x="2569654" y="268973"/>
                  </a:lnTo>
                  <a:lnTo>
                    <a:pt x="2573972" y="261696"/>
                  </a:lnTo>
                  <a:lnTo>
                    <a:pt x="2575560" y="252971"/>
                  </a:lnTo>
                  <a:close/>
                </a:path>
                <a:path w="2575560" h="2070100">
                  <a:moveTo>
                    <a:pt x="2575560" y="22860"/>
                  </a:moveTo>
                  <a:lnTo>
                    <a:pt x="2573972" y="13500"/>
                  </a:lnTo>
                  <a:lnTo>
                    <a:pt x="2569654" y="6286"/>
                  </a:lnTo>
                  <a:lnTo>
                    <a:pt x="2563355" y="1638"/>
                  </a:lnTo>
                  <a:lnTo>
                    <a:pt x="2555748" y="0"/>
                  </a:lnTo>
                  <a:lnTo>
                    <a:pt x="2548153" y="1638"/>
                  </a:lnTo>
                  <a:lnTo>
                    <a:pt x="2541841" y="6286"/>
                  </a:lnTo>
                  <a:lnTo>
                    <a:pt x="2537536" y="13500"/>
                  </a:lnTo>
                  <a:lnTo>
                    <a:pt x="2535936" y="22860"/>
                  </a:lnTo>
                  <a:lnTo>
                    <a:pt x="2537536" y="32448"/>
                  </a:lnTo>
                  <a:lnTo>
                    <a:pt x="2541841" y="40195"/>
                  </a:lnTo>
                  <a:lnTo>
                    <a:pt x="2548153" y="45351"/>
                  </a:lnTo>
                  <a:lnTo>
                    <a:pt x="2555748" y="47244"/>
                  </a:lnTo>
                  <a:lnTo>
                    <a:pt x="2563355" y="45351"/>
                  </a:lnTo>
                  <a:lnTo>
                    <a:pt x="2569654" y="40195"/>
                  </a:lnTo>
                  <a:lnTo>
                    <a:pt x="2573972" y="32448"/>
                  </a:lnTo>
                  <a:lnTo>
                    <a:pt x="2575560" y="228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365248" y="2045208"/>
              <a:ext cx="0" cy="70485"/>
            </a:xfrm>
            <a:custGeom>
              <a:avLst/>
              <a:gdLst/>
              <a:ahLst/>
              <a:cxnLst/>
              <a:rect l="l" t="t" r="r" b="b"/>
              <a:pathLst>
                <a:path h="70485">
                  <a:moveTo>
                    <a:pt x="0" y="0"/>
                  </a:moveTo>
                  <a:lnTo>
                    <a:pt x="0" y="70103"/>
                  </a:lnTo>
                </a:path>
              </a:pathLst>
            </a:custGeom>
            <a:ln w="19812">
              <a:solidFill>
                <a:srgbClr val="E41C2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928872" y="2045208"/>
              <a:ext cx="1461770" cy="70485"/>
            </a:xfrm>
            <a:custGeom>
              <a:avLst/>
              <a:gdLst/>
              <a:ahLst/>
              <a:cxnLst/>
              <a:rect l="l" t="t" r="r" b="b"/>
              <a:pathLst>
                <a:path w="1461770" h="70485">
                  <a:moveTo>
                    <a:pt x="0" y="0"/>
                  </a:moveTo>
                  <a:lnTo>
                    <a:pt x="0" y="70103"/>
                  </a:lnTo>
                </a:path>
                <a:path w="1461770" h="70485">
                  <a:moveTo>
                    <a:pt x="1461516" y="0"/>
                  </a:moveTo>
                  <a:lnTo>
                    <a:pt x="1461516" y="70103"/>
                  </a:lnTo>
                </a:path>
              </a:pathLst>
            </a:custGeom>
            <a:ln w="19811">
              <a:solidFill>
                <a:srgbClr val="E41C2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100071" y="1795272"/>
              <a:ext cx="3683635" cy="250190"/>
            </a:xfrm>
            <a:custGeom>
              <a:avLst/>
              <a:gdLst/>
              <a:ahLst/>
              <a:cxnLst/>
              <a:rect l="l" t="t" r="r" b="b"/>
              <a:pathLst>
                <a:path w="3683635" h="250189">
                  <a:moveTo>
                    <a:pt x="3683508" y="249936"/>
                  </a:moveTo>
                  <a:lnTo>
                    <a:pt x="0" y="249936"/>
                  </a:lnTo>
                  <a:lnTo>
                    <a:pt x="0" y="0"/>
                  </a:lnTo>
                  <a:lnTo>
                    <a:pt x="3683508" y="0"/>
                  </a:lnTo>
                  <a:lnTo>
                    <a:pt x="3683508" y="24993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2395326" y="467383"/>
            <a:ext cx="4772660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5" dirty="0"/>
              <a:t>Global</a:t>
            </a:r>
            <a:r>
              <a:rPr spc="-75" dirty="0"/>
              <a:t> </a:t>
            </a:r>
            <a:r>
              <a:rPr spc="10" dirty="0"/>
              <a:t>GSM</a:t>
            </a:r>
            <a:r>
              <a:rPr spc="-60" dirty="0"/>
              <a:t> </a:t>
            </a:r>
            <a:r>
              <a:rPr spc="5" dirty="0"/>
              <a:t>System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75379" y="444544"/>
            <a:ext cx="6906895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5" dirty="0"/>
              <a:t>Base</a:t>
            </a:r>
            <a:r>
              <a:rPr spc="-15" dirty="0"/>
              <a:t> </a:t>
            </a:r>
            <a:r>
              <a:rPr spc="5" dirty="0"/>
              <a:t>Station</a:t>
            </a:r>
            <a:r>
              <a:rPr spc="-60" dirty="0"/>
              <a:t> </a:t>
            </a:r>
            <a:r>
              <a:rPr dirty="0"/>
              <a:t>Subsystem</a:t>
            </a:r>
            <a:r>
              <a:rPr spc="-50" dirty="0"/>
              <a:t> </a:t>
            </a:r>
            <a:r>
              <a:rPr spc="15" dirty="0"/>
              <a:t>(BSS)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82063" y="2027959"/>
            <a:ext cx="7592695" cy="3510279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326390" marR="5080" indent="-314325">
              <a:lnSpc>
                <a:spcPct val="88500"/>
              </a:lnSpc>
              <a:spcBef>
                <a:spcPts val="455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0" dirty="0">
                <a:latin typeface="Arial"/>
                <a:cs typeface="Arial"/>
              </a:rPr>
              <a:t>BSS </a:t>
            </a:r>
            <a:r>
              <a:rPr sz="2650" b="1" spc="-15" dirty="0">
                <a:latin typeface="Arial"/>
                <a:cs typeface="Arial"/>
              </a:rPr>
              <a:t>consists </a:t>
            </a:r>
            <a:r>
              <a:rPr sz="2650" b="1" spc="-10" dirty="0">
                <a:latin typeface="Arial"/>
                <a:cs typeface="Arial"/>
              </a:rPr>
              <a:t>of base station controller </a:t>
            </a:r>
            <a:r>
              <a:rPr sz="2650" b="1" spc="-5" dirty="0">
                <a:latin typeface="Arial"/>
                <a:cs typeface="Arial"/>
              </a:rPr>
              <a:t>(BSC) </a:t>
            </a:r>
            <a:r>
              <a:rPr sz="2650" b="1" spc="-72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and</a:t>
            </a:r>
            <a:r>
              <a:rPr sz="2650" b="1" spc="-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one</a:t>
            </a:r>
            <a:r>
              <a:rPr sz="2650" b="1" spc="-1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or</a:t>
            </a:r>
            <a:r>
              <a:rPr sz="2650" b="1" spc="-3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more</a:t>
            </a:r>
            <a:r>
              <a:rPr sz="2650" b="1" spc="-1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base</a:t>
            </a:r>
            <a:r>
              <a:rPr sz="2650" b="1" spc="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transceiver</a:t>
            </a:r>
            <a:r>
              <a:rPr sz="2650" b="1" spc="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stations </a:t>
            </a:r>
            <a:r>
              <a:rPr sz="2650" b="1" spc="-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(BTS)</a:t>
            </a:r>
            <a:endParaRPr sz="2650">
              <a:latin typeface="Arial"/>
              <a:cs typeface="Arial"/>
            </a:endParaRPr>
          </a:p>
          <a:p>
            <a:pPr marL="326390" marR="216535" indent="-314325">
              <a:lnSpc>
                <a:spcPts val="2820"/>
              </a:lnSpc>
              <a:spcBef>
                <a:spcPts val="969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0" dirty="0">
                <a:latin typeface="Arial"/>
                <a:cs typeface="Arial"/>
              </a:rPr>
              <a:t>BSC </a:t>
            </a:r>
            <a:r>
              <a:rPr sz="2650" b="1" spc="-15" dirty="0">
                <a:latin typeface="Arial"/>
                <a:cs typeface="Arial"/>
              </a:rPr>
              <a:t>reserves</a:t>
            </a:r>
            <a:r>
              <a:rPr sz="2650" b="1" spc="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radio</a:t>
            </a:r>
            <a:r>
              <a:rPr sz="2650" b="1" spc="-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frequencies,</a:t>
            </a:r>
            <a:r>
              <a:rPr sz="2650" b="1" spc="-2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manages </a:t>
            </a:r>
            <a:r>
              <a:rPr sz="2650" b="1" spc="-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handoff</a:t>
            </a:r>
            <a:r>
              <a:rPr sz="2650" b="1" spc="-10" dirty="0">
                <a:latin typeface="Arial"/>
                <a:cs typeface="Arial"/>
              </a:rPr>
              <a:t> of</a:t>
            </a:r>
            <a:r>
              <a:rPr sz="2650" b="1" spc="-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mobile unit</a:t>
            </a:r>
            <a:r>
              <a:rPr sz="2650" b="1" spc="-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from</a:t>
            </a:r>
            <a:r>
              <a:rPr sz="2650" b="1" dirty="0">
                <a:latin typeface="Arial"/>
                <a:cs typeface="Arial"/>
              </a:rPr>
              <a:t> </a:t>
            </a:r>
            <a:r>
              <a:rPr sz="2650" b="1" spc="-20" dirty="0">
                <a:latin typeface="Arial"/>
                <a:cs typeface="Arial"/>
              </a:rPr>
              <a:t>one</a:t>
            </a:r>
            <a:r>
              <a:rPr sz="2650" b="1" spc="10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cell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to </a:t>
            </a:r>
            <a:r>
              <a:rPr sz="2650" b="1" spc="-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another</a:t>
            </a:r>
            <a:r>
              <a:rPr sz="2650" b="1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within</a:t>
            </a:r>
            <a:r>
              <a:rPr sz="2650" b="1" spc="-5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the</a:t>
            </a:r>
            <a:r>
              <a:rPr sz="2650" b="1" spc="-15" dirty="0">
                <a:latin typeface="Arial"/>
                <a:cs typeface="Arial"/>
              </a:rPr>
              <a:t> </a:t>
            </a:r>
            <a:r>
              <a:rPr sz="2650" b="1" spc="-5" dirty="0">
                <a:latin typeface="Arial"/>
                <a:cs typeface="Arial"/>
              </a:rPr>
              <a:t>BSS,</a:t>
            </a:r>
            <a:r>
              <a:rPr sz="2650" b="1" spc="-2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and</a:t>
            </a:r>
            <a:r>
              <a:rPr sz="2650" b="1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controls</a:t>
            </a:r>
            <a:r>
              <a:rPr sz="2650" b="1" spc="-15" dirty="0">
                <a:latin typeface="Arial"/>
                <a:cs typeface="Arial"/>
              </a:rPr>
              <a:t> paging</a:t>
            </a:r>
            <a:endParaRPr sz="2650">
              <a:latin typeface="Arial"/>
              <a:cs typeface="Arial"/>
            </a:endParaRPr>
          </a:p>
          <a:p>
            <a:pPr marL="326390" indent="-314325">
              <a:lnSpc>
                <a:spcPct val="100000"/>
              </a:lnSpc>
              <a:spcBef>
                <a:spcPts val="540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0" dirty="0">
                <a:latin typeface="Arial"/>
                <a:cs typeface="Arial"/>
              </a:rPr>
              <a:t>Each</a:t>
            </a:r>
            <a:r>
              <a:rPr sz="2650" b="1" spc="-40" dirty="0">
                <a:latin typeface="Arial"/>
                <a:cs typeface="Arial"/>
              </a:rPr>
              <a:t> </a:t>
            </a:r>
            <a:r>
              <a:rPr sz="2650" b="1" spc="-5" dirty="0">
                <a:latin typeface="Arial"/>
                <a:cs typeface="Arial"/>
              </a:rPr>
              <a:t>BTS</a:t>
            </a:r>
            <a:r>
              <a:rPr sz="2650" b="1" spc="-2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defines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a</a:t>
            </a:r>
            <a:r>
              <a:rPr sz="2650" b="1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single</a:t>
            </a:r>
            <a:r>
              <a:rPr sz="2650" b="1" spc="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cell</a:t>
            </a:r>
            <a:endParaRPr sz="2650">
              <a:latin typeface="Arial"/>
              <a:cs typeface="Arial"/>
            </a:endParaRPr>
          </a:p>
          <a:p>
            <a:pPr marL="765175" marR="17780" indent="-250190">
              <a:lnSpc>
                <a:spcPts val="2340"/>
              </a:lnSpc>
              <a:spcBef>
                <a:spcPts val="840"/>
              </a:spcBef>
            </a:pPr>
            <a:r>
              <a:rPr sz="2200" spc="-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2200" spc="130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2200" b="1" spc="-5" dirty="0">
                <a:latin typeface="Arial"/>
                <a:cs typeface="Arial"/>
              </a:rPr>
              <a:t>Includes</a:t>
            </a:r>
            <a:r>
              <a:rPr sz="2200" b="1" spc="-3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radio</a:t>
            </a:r>
            <a:r>
              <a:rPr sz="2200" b="1" spc="-2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antenna,</a:t>
            </a:r>
            <a:r>
              <a:rPr sz="2200" b="1" spc="-4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radio</a:t>
            </a:r>
            <a:r>
              <a:rPr sz="2200" b="1" spc="-2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transceiver</a:t>
            </a:r>
            <a:r>
              <a:rPr sz="2200" b="1" spc="-2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and a</a:t>
            </a:r>
            <a:r>
              <a:rPr sz="2200" b="1" spc="-1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link </a:t>
            </a:r>
            <a:r>
              <a:rPr sz="2200" b="1" spc="-595" dirty="0">
                <a:latin typeface="Arial"/>
                <a:cs typeface="Arial"/>
              </a:rPr>
              <a:t> </a:t>
            </a:r>
            <a:r>
              <a:rPr sz="2200" b="1" spc="-10" dirty="0">
                <a:latin typeface="Arial"/>
                <a:cs typeface="Arial"/>
              </a:rPr>
              <a:t>to</a:t>
            </a:r>
            <a:r>
              <a:rPr sz="2200" b="1" spc="-5" dirty="0">
                <a:latin typeface="Arial"/>
                <a:cs typeface="Arial"/>
              </a:rPr>
              <a:t> a</a:t>
            </a:r>
            <a:r>
              <a:rPr sz="2200" b="1" spc="-1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base</a:t>
            </a:r>
            <a:r>
              <a:rPr sz="2200" b="1" spc="-1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station</a:t>
            </a:r>
            <a:r>
              <a:rPr sz="2200" b="1" spc="-2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controller</a:t>
            </a:r>
            <a:r>
              <a:rPr sz="2200" b="1" spc="-4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(BSC)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517904"/>
            <a:ext cx="10046335" cy="5178425"/>
            <a:chOff x="0" y="1517904"/>
            <a:chExt cx="10046335" cy="51784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54139" y="1706880"/>
              <a:ext cx="3438143" cy="4948427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412992" y="1665744"/>
              <a:ext cx="3520440" cy="5030470"/>
            </a:xfrm>
            <a:custGeom>
              <a:avLst/>
              <a:gdLst/>
              <a:ahLst/>
              <a:cxnLst/>
              <a:rect l="l" t="t" r="r" b="b"/>
              <a:pathLst>
                <a:path w="3520440" h="5030470">
                  <a:moveTo>
                    <a:pt x="3493008" y="41148"/>
                  </a:moveTo>
                  <a:lnTo>
                    <a:pt x="3479292" y="41148"/>
                  </a:lnTo>
                  <a:lnTo>
                    <a:pt x="3479292" y="4989576"/>
                  </a:lnTo>
                  <a:lnTo>
                    <a:pt x="3493008" y="4989576"/>
                  </a:lnTo>
                  <a:lnTo>
                    <a:pt x="3493008" y="41148"/>
                  </a:lnTo>
                  <a:close/>
                </a:path>
                <a:path w="3520440" h="5030470">
                  <a:moveTo>
                    <a:pt x="3493008" y="27940"/>
                  </a:moveTo>
                  <a:lnTo>
                    <a:pt x="27432" y="27940"/>
                  </a:lnTo>
                  <a:lnTo>
                    <a:pt x="27432" y="40640"/>
                  </a:lnTo>
                  <a:lnTo>
                    <a:pt x="27432" y="4989830"/>
                  </a:lnTo>
                  <a:lnTo>
                    <a:pt x="27432" y="5003800"/>
                  </a:lnTo>
                  <a:lnTo>
                    <a:pt x="3493008" y="5003800"/>
                  </a:lnTo>
                  <a:lnTo>
                    <a:pt x="3493008" y="4989830"/>
                  </a:lnTo>
                  <a:lnTo>
                    <a:pt x="41148" y="4989830"/>
                  </a:lnTo>
                  <a:lnTo>
                    <a:pt x="41148" y="40640"/>
                  </a:lnTo>
                  <a:lnTo>
                    <a:pt x="3493008" y="40640"/>
                  </a:lnTo>
                  <a:lnTo>
                    <a:pt x="3493008" y="27940"/>
                  </a:lnTo>
                  <a:close/>
                </a:path>
                <a:path w="3520440" h="5030470">
                  <a:moveTo>
                    <a:pt x="3520440" y="0"/>
                  </a:moveTo>
                  <a:lnTo>
                    <a:pt x="3506724" y="0"/>
                  </a:lnTo>
                  <a:lnTo>
                    <a:pt x="3506724" y="13970"/>
                  </a:lnTo>
                  <a:lnTo>
                    <a:pt x="3506724" y="5016500"/>
                  </a:lnTo>
                  <a:lnTo>
                    <a:pt x="13716" y="5016500"/>
                  </a:lnTo>
                  <a:lnTo>
                    <a:pt x="13716" y="13970"/>
                  </a:lnTo>
                  <a:lnTo>
                    <a:pt x="3506724" y="13970"/>
                  </a:lnTo>
                  <a:lnTo>
                    <a:pt x="3506724" y="0"/>
                  </a:lnTo>
                  <a:lnTo>
                    <a:pt x="0" y="0"/>
                  </a:lnTo>
                  <a:lnTo>
                    <a:pt x="0" y="13970"/>
                  </a:lnTo>
                  <a:lnTo>
                    <a:pt x="0" y="5016500"/>
                  </a:lnTo>
                  <a:lnTo>
                    <a:pt x="0" y="5030470"/>
                  </a:lnTo>
                  <a:lnTo>
                    <a:pt x="3520440" y="5030470"/>
                  </a:lnTo>
                  <a:lnTo>
                    <a:pt x="3520440" y="5016995"/>
                  </a:lnTo>
                  <a:lnTo>
                    <a:pt x="3520440" y="5016500"/>
                  </a:lnTo>
                  <a:lnTo>
                    <a:pt x="3520440" y="13970"/>
                  </a:lnTo>
                  <a:lnTo>
                    <a:pt x="3520440" y="13716"/>
                  </a:lnTo>
                  <a:lnTo>
                    <a:pt x="3520440" y="0"/>
                  </a:lnTo>
                  <a:close/>
                </a:path>
              </a:pathLst>
            </a:custGeom>
            <a:solidFill>
              <a:srgbClr val="081C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622590" y="369957"/>
            <a:ext cx="6911340" cy="7626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800" spc="20" dirty="0"/>
              <a:t>Base</a:t>
            </a:r>
            <a:r>
              <a:rPr sz="4800" spc="-10" dirty="0"/>
              <a:t> </a:t>
            </a:r>
            <a:r>
              <a:rPr sz="4800" spc="15" dirty="0"/>
              <a:t>Transceiver</a:t>
            </a:r>
            <a:r>
              <a:rPr sz="4800" spc="-55" dirty="0"/>
              <a:t> </a:t>
            </a:r>
            <a:r>
              <a:rPr sz="4800" spc="10" dirty="0"/>
              <a:t>Station</a:t>
            </a:r>
            <a:endParaRPr sz="4800"/>
          </a:p>
        </p:txBody>
      </p:sp>
      <p:sp>
        <p:nvSpPr>
          <p:cNvPr id="6" name="object 6"/>
          <p:cNvSpPr txBox="1"/>
          <p:nvPr/>
        </p:nvSpPr>
        <p:spPr>
          <a:xfrm>
            <a:off x="337805" y="2027959"/>
            <a:ext cx="5137150" cy="4006215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326390" marR="5080" indent="-314325">
              <a:lnSpc>
                <a:spcPct val="88400"/>
              </a:lnSpc>
              <a:spcBef>
                <a:spcPts val="455"/>
              </a:spcBef>
              <a:buClr>
                <a:srgbClr val="FF0000"/>
              </a:buClr>
              <a:buFont typeface="SimSun"/>
              <a:buChar char="•"/>
              <a:tabLst>
                <a:tab pos="419100" algn="l"/>
                <a:tab pos="419734" algn="l"/>
              </a:tabLst>
            </a:pPr>
            <a:r>
              <a:rPr dirty="0"/>
              <a:t>	</a:t>
            </a:r>
            <a:r>
              <a:rPr sz="2650" b="1" spc="-15" dirty="0">
                <a:latin typeface="Arial"/>
                <a:cs typeface="Arial"/>
              </a:rPr>
              <a:t>Radio</a:t>
            </a:r>
            <a:r>
              <a:rPr sz="2650" b="1" spc="-7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transmission/reception </a:t>
            </a:r>
            <a:r>
              <a:rPr sz="2650" b="1" spc="-72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management </a:t>
            </a:r>
            <a:r>
              <a:rPr sz="2650" b="1" spc="-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(modulation/demodulation, </a:t>
            </a:r>
            <a:r>
              <a:rPr sz="2650" b="1" spc="-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equalisation,</a:t>
            </a:r>
            <a:r>
              <a:rPr sz="2650" b="1" spc="-3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interleaving</a:t>
            </a:r>
            <a:r>
              <a:rPr sz="2650" b="1" spc="-1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...)</a:t>
            </a:r>
            <a:endParaRPr sz="2650">
              <a:latin typeface="Arial"/>
              <a:cs typeface="Arial"/>
            </a:endParaRPr>
          </a:p>
          <a:p>
            <a:pPr marL="326390" marR="319405" indent="-314325">
              <a:lnSpc>
                <a:spcPct val="88500"/>
              </a:lnSpc>
              <a:spcBef>
                <a:spcPts val="955"/>
              </a:spcBef>
              <a:buClr>
                <a:srgbClr val="FF0000"/>
              </a:buClr>
              <a:buFont typeface="SimSun"/>
              <a:buChar char="•"/>
              <a:tabLst>
                <a:tab pos="419100" algn="l"/>
                <a:tab pos="419734" algn="l"/>
              </a:tabLst>
            </a:pPr>
            <a:r>
              <a:rPr dirty="0"/>
              <a:t>	</a:t>
            </a:r>
            <a:r>
              <a:rPr sz="2650" b="1" spc="-15" dirty="0">
                <a:latin typeface="Arial"/>
                <a:cs typeface="Arial"/>
              </a:rPr>
              <a:t>Physical</a:t>
            </a:r>
            <a:r>
              <a:rPr sz="2650" b="1" spc="-5" dirty="0">
                <a:latin typeface="Arial"/>
                <a:cs typeface="Arial"/>
              </a:rPr>
              <a:t> </a:t>
            </a:r>
            <a:r>
              <a:rPr sz="2650" b="1" spc="-20" dirty="0">
                <a:latin typeface="Arial"/>
                <a:cs typeface="Arial"/>
              </a:rPr>
              <a:t>layer</a:t>
            </a:r>
            <a:r>
              <a:rPr sz="2650" b="1" spc="2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management </a:t>
            </a:r>
            <a:r>
              <a:rPr sz="2650" b="1" spc="-72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(TDMA transmission, SFH, </a:t>
            </a:r>
            <a:r>
              <a:rPr sz="2650" b="1" spc="-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coding,</a:t>
            </a:r>
            <a:r>
              <a:rPr sz="2650" b="1" spc="-2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ciphering</a:t>
            </a:r>
            <a:r>
              <a:rPr sz="2650" b="1" spc="-3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...)</a:t>
            </a:r>
            <a:endParaRPr sz="2650">
              <a:latin typeface="Arial"/>
              <a:cs typeface="Arial"/>
            </a:endParaRPr>
          </a:p>
          <a:p>
            <a:pPr marL="419100" indent="-407034">
              <a:lnSpc>
                <a:spcPct val="100000"/>
              </a:lnSpc>
              <a:spcBef>
                <a:spcPts val="590"/>
              </a:spcBef>
              <a:buClr>
                <a:srgbClr val="FF0000"/>
              </a:buClr>
              <a:buFont typeface="SimSun"/>
              <a:buChar char="•"/>
              <a:tabLst>
                <a:tab pos="419100" algn="l"/>
                <a:tab pos="419734" algn="l"/>
              </a:tabLst>
            </a:pPr>
            <a:r>
              <a:rPr sz="2650" b="1" spc="-10" dirty="0">
                <a:latin typeface="Arial"/>
                <a:cs typeface="Arial"/>
              </a:rPr>
              <a:t>Link</a:t>
            </a:r>
            <a:r>
              <a:rPr sz="2650" b="1" spc="-5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layer</a:t>
            </a:r>
            <a:r>
              <a:rPr sz="2650" b="1" spc="-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management</a:t>
            </a:r>
            <a:endParaRPr sz="2650">
              <a:latin typeface="Arial"/>
              <a:cs typeface="Arial"/>
            </a:endParaRPr>
          </a:p>
          <a:p>
            <a:pPr marL="326390" marR="323215" indent="-314325">
              <a:lnSpc>
                <a:spcPts val="2810"/>
              </a:lnSpc>
              <a:spcBef>
                <a:spcPts val="990"/>
              </a:spcBef>
              <a:buClr>
                <a:srgbClr val="FF0000"/>
              </a:buClr>
              <a:buFont typeface="SimSun"/>
              <a:buChar char="•"/>
              <a:tabLst>
                <a:tab pos="419100" algn="l"/>
                <a:tab pos="419734" algn="l"/>
              </a:tabLst>
            </a:pPr>
            <a:r>
              <a:rPr dirty="0"/>
              <a:t>	</a:t>
            </a:r>
            <a:r>
              <a:rPr sz="2650" b="1" spc="-15" dirty="0">
                <a:latin typeface="Arial"/>
                <a:cs typeface="Arial"/>
              </a:rPr>
              <a:t>Received </a:t>
            </a:r>
            <a:r>
              <a:rPr sz="2650" b="1" spc="-10" dirty="0">
                <a:latin typeface="Arial"/>
                <a:cs typeface="Arial"/>
              </a:rPr>
              <a:t>signal quality </a:t>
            </a:r>
            <a:r>
              <a:rPr sz="2650" b="1" spc="-15" dirty="0">
                <a:latin typeface="Arial"/>
                <a:cs typeface="Arial"/>
              </a:rPr>
              <a:t>and </a:t>
            </a:r>
            <a:r>
              <a:rPr sz="2650" b="1" spc="-725" dirty="0">
                <a:latin typeface="Arial"/>
                <a:cs typeface="Arial"/>
              </a:rPr>
              <a:t> </a:t>
            </a:r>
            <a:r>
              <a:rPr sz="2650" b="1" spc="-5" dirty="0">
                <a:latin typeface="Arial"/>
                <a:cs typeface="Arial"/>
              </a:rPr>
              <a:t>power</a:t>
            </a:r>
            <a:r>
              <a:rPr sz="2650" b="1" spc="-5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measurement</a:t>
            </a:r>
            <a:endParaRPr sz="26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10020" y="356162"/>
            <a:ext cx="6541770" cy="7626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800" spc="20" dirty="0"/>
              <a:t>Base</a:t>
            </a:r>
            <a:r>
              <a:rPr sz="4800" spc="-15" dirty="0"/>
              <a:t> </a:t>
            </a:r>
            <a:r>
              <a:rPr sz="4800" spc="10" dirty="0"/>
              <a:t>Station</a:t>
            </a:r>
            <a:r>
              <a:rPr sz="4800" spc="-15" dirty="0"/>
              <a:t> </a:t>
            </a:r>
            <a:r>
              <a:rPr sz="4800" spc="15" dirty="0"/>
              <a:t>Controller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429259" y="1844818"/>
            <a:ext cx="6637655" cy="4907280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434340" indent="-422275">
              <a:lnSpc>
                <a:spcPct val="100000"/>
              </a:lnSpc>
              <a:spcBef>
                <a:spcPts val="830"/>
              </a:spcBef>
              <a:buClr>
                <a:srgbClr val="FF0000"/>
              </a:buClr>
              <a:buFont typeface="SimSun"/>
              <a:buChar char="•"/>
              <a:tabLst>
                <a:tab pos="434975" algn="l"/>
              </a:tabLst>
            </a:pPr>
            <a:r>
              <a:rPr sz="3050" b="1" spc="5" dirty="0">
                <a:latin typeface="Arial"/>
                <a:cs typeface="Arial"/>
              </a:rPr>
              <a:t>Interface</a:t>
            </a:r>
            <a:r>
              <a:rPr sz="3050" b="1" spc="45" dirty="0">
                <a:latin typeface="Arial"/>
                <a:cs typeface="Arial"/>
              </a:rPr>
              <a:t> </a:t>
            </a:r>
            <a:r>
              <a:rPr sz="3050" b="1" spc="5" dirty="0">
                <a:latin typeface="Arial"/>
                <a:cs typeface="Arial"/>
              </a:rPr>
              <a:t>between</a:t>
            </a:r>
            <a:r>
              <a:rPr sz="3050" b="1" spc="65" dirty="0">
                <a:latin typeface="Arial"/>
                <a:cs typeface="Arial"/>
              </a:rPr>
              <a:t> </a:t>
            </a:r>
            <a:r>
              <a:rPr sz="3050" b="1" spc="10" dirty="0">
                <a:latin typeface="Arial"/>
                <a:cs typeface="Arial"/>
              </a:rPr>
              <a:t>MSC</a:t>
            </a:r>
            <a:r>
              <a:rPr sz="3050" b="1" dirty="0">
                <a:latin typeface="Arial"/>
                <a:cs typeface="Arial"/>
              </a:rPr>
              <a:t> </a:t>
            </a:r>
            <a:r>
              <a:rPr sz="3050" b="1" spc="10" dirty="0">
                <a:latin typeface="Arial"/>
                <a:cs typeface="Arial"/>
              </a:rPr>
              <a:t>and</a:t>
            </a:r>
            <a:r>
              <a:rPr sz="3050" b="1" dirty="0">
                <a:latin typeface="Arial"/>
                <a:cs typeface="Arial"/>
              </a:rPr>
              <a:t> </a:t>
            </a:r>
            <a:r>
              <a:rPr sz="3050" b="1" spc="10" dirty="0">
                <a:latin typeface="Arial"/>
                <a:cs typeface="Arial"/>
              </a:rPr>
              <a:t>BTSs</a:t>
            </a:r>
            <a:endParaRPr sz="3050">
              <a:latin typeface="Arial"/>
              <a:cs typeface="Arial"/>
            </a:endParaRPr>
          </a:p>
          <a:p>
            <a:pPr marL="765175" lvl="1" indent="-250190">
              <a:lnSpc>
                <a:spcPct val="100000"/>
              </a:lnSpc>
              <a:spcBef>
                <a:spcPts val="605"/>
              </a:spcBef>
              <a:buClr>
                <a:srgbClr val="114FFB"/>
              </a:buClr>
              <a:buFont typeface="SimSun"/>
              <a:buChar char="•"/>
              <a:tabLst>
                <a:tab pos="765810" algn="l"/>
              </a:tabLst>
            </a:pPr>
            <a:r>
              <a:rPr sz="2650" b="1" spc="-10" dirty="0">
                <a:latin typeface="Arial"/>
                <a:cs typeface="Arial"/>
              </a:rPr>
              <a:t>Forwarding</a:t>
            </a:r>
            <a:r>
              <a:rPr sz="2650" b="1" spc="-9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of</a:t>
            </a:r>
            <a:r>
              <a:rPr sz="2650" b="1" spc="-1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traffic</a:t>
            </a:r>
            <a:endParaRPr sz="2650">
              <a:latin typeface="Arial"/>
              <a:cs typeface="Arial"/>
            </a:endParaRPr>
          </a:p>
          <a:p>
            <a:pPr marL="765175" lvl="1" indent="-250190">
              <a:lnSpc>
                <a:spcPct val="100000"/>
              </a:lnSpc>
              <a:spcBef>
                <a:spcPts val="590"/>
              </a:spcBef>
              <a:buClr>
                <a:srgbClr val="114FFB"/>
              </a:buClr>
              <a:buFont typeface="SimSun"/>
              <a:buChar char="•"/>
              <a:tabLst>
                <a:tab pos="765810" algn="l"/>
              </a:tabLst>
            </a:pPr>
            <a:r>
              <a:rPr sz="2650" b="1" spc="-10" dirty="0">
                <a:latin typeface="Arial"/>
                <a:cs typeface="Arial"/>
              </a:rPr>
              <a:t>Coordination</a:t>
            </a:r>
            <a:r>
              <a:rPr sz="2650" b="1" spc="-4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of</a:t>
            </a:r>
            <a:r>
              <a:rPr sz="2650" b="1" spc="-15" dirty="0">
                <a:latin typeface="Arial"/>
                <a:cs typeface="Arial"/>
              </a:rPr>
              <a:t> and </a:t>
            </a:r>
            <a:r>
              <a:rPr sz="2650" b="1" spc="-10" dirty="0">
                <a:latin typeface="Arial"/>
                <a:cs typeface="Arial"/>
              </a:rPr>
              <a:t>with</a:t>
            </a:r>
            <a:r>
              <a:rPr sz="2650" b="1" spc="-6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BTSs</a:t>
            </a:r>
            <a:endParaRPr sz="2650">
              <a:latin typeface="Arial"/>
              <a:cs typeface="Arial"/>
            </a:endParaRPr>
          </a:p>
          <a:p>
            <a:pPr marL="326390" marR="306705" indent="-314325">
              <a:lnSpc>
                <a:spcPts val="3279"/>
              </a:lnSpc>
              <a:spcBef>
                <a:spcPts val="1140"/>
              </a:spcBef>
              <a:buClr>
                <a:srgbClr val="FF0000"/>
              </a:buClr>
              <a:buFont typeface="SimSun"/>
              <a:buChar char="•"/>
              <a:tabLst>
                <a:tab pos="327025" algn="l"/>
              </a:tabLst>
            </a:pPr>
            <a:r>
              <a:rPr sz="3050" b="1" spc="5" dirty="0">
                <a:latin typeface="Arial"/>
                <a:cs typeface="Arial"/>
              </a:rPr>
              <a:t>Radio</a:t>
            </a:r>
            <a:r>
              <a:rPr sz="3050" b="1" spc="25" dirty="0">
                <a:latin typeface="Arial"/>
                <a:cs typeface="Arial"/>
              </a:rPr>
              <a:t> </a:t>
            </a:r>
            <a:r>
              <a:rPr sz="3050" b="1" spc="10" dirty="0">
                <a:latin typeface="Arial"/>
                <a:cs typeface="Arial"/>
              </a:rPr>
              <a:t>resource</a:t>
            </a:r>
            <a:r>
              <a:rPr sz="3050" b="1" spc="5" dirty="0">
                <a:latin typeface="Arial"/>
                <a:cs typeface="Arial"/>
              </a:rPr>
              <a:t> </a:t>
            </a:r>
            <a:r>
              <a:rPr sz="3050" b="1" spc="10" dirty="0">
                <a:latin typeface="Arial"/>
                <a:cs typeface="Arial"/>
              </a:rPr>
              <a:t>management</a:t>
            </a:r>
            <a:r>
              <a:rPr sz="3050" b="1" spc="50" dirty="0">
                <a:latin typeface="Arial"/>
                <a:cs typeface="Arial"/>
              </a:rPr>
              <a:t> </a:t>
            </a:r>
            <a:r>
              <a:rPr sz="3050" b="1" dirty="0">
                <a:latin typeface="Arial"/>
                <a:cs typeface="Arial"/>
              </a:rPr>
              <a:t>for </a:t>
            </a:r>
            <a:r>
              <a:rPr sz="3050" b="1" spc="-835" dirty="0">
                <a:latin typeface="Arial"/>
                <a:cs typeface="Arial"/>
              </a:rPr>
              <a:t> </a:t>
            </a:r>
            <a:r>
              <a:rPr sz="3050" b="1" spc="5" dirty="0">
                <a:latin typeface="Arial"/>
                <a:cs typeface="Arial"/>
              </a:rPr>
              <a:t>the</a:t>
            </a:r>
            <a:r>
              <a:rPr sz="3050" b="1" spc="15" dirty="0">
                <a:latin typeface="Arial"/>
                <a:cs typeface="Arial"/>
              </a:rPr>
              <a:t> </a:t>
            </a:r>
            <a:r>
              <a:rPr sz="3050" b="1" spc="5" dirty="0">
                <a:latin typeface="Arial"/>
                <a:cs typeface="Arial"/>
              </a:rPr>
              <a:t>Base</a:t>
            </a:r>
            <a:r>
              <a:rPr sz="3050" b="1" spc="50" dirty="0">
                <a:latin typeface="Arial"/>
                <a:cs typeface="Arial"/>
              </a:rPr>
              <a:t> </a:t>
            </a:r>
            <a:r>
              <a:rPr sz="3050" b="1" spc="5" dirty="0">
                <a:latin typeface="Arial"/>
                <a:cs typeface="Arial"/>
              </a:rPr>
              <a:t>Station</a:t>
            </a:r>
            <a:r>
              <a:rPr sz="3050" b="1" spc="35" dirty="0">
                <a:latin typeface="Arial"/>
                <a:cs typeface="Arial"/>
              </a:rPr>
              <a:t> </a:t>
            </a:r>
            <a:r>
              <a:rPr sz="3050" b="1" spc="5" dirty="0">
                <a:latin typeface="Arial"/>
                <a:cs typeface="Arial"/>
              </a:rPr>
              <a:t>Subsystem</a:t>
            </a:r>
            <a:endParaRPr sz="3050">
              <a:latin typeface="Arial"/>
              <a:cs typeface="Arial"/>
            </a:endParaRPr>
          </a:p>
          <a:p>
            <a:pPr marL="765175" lvl="1" indent="-250190">
              <a:lnSpc>
                <a:spcPct val="100000"/>
              </a:lnSpc>
              <a:spcBef>
                <a:spcPts val="555"/>
              </a:spcBef>
              <a:buClr>
                <a:srgbClr val="114FFB"/>
              </a:buClr>
              <a:buFont typeface="SimSun"/>
              <a:buChar char="•"/>
              <a:tabLst>
                <a:tab pos="765810" algn="l"/>
              </a:tabLst>
            </a:pPr>
            <a:r>
              <a:rPr sz="2650" b="1" spc="-10" dirty="0">
                <a:latin typeface="Arial"/>
                <a:cs typeface="Arial"/>
              </a:rPr>
              <a:t>Channel</a:t>
            </a:r>
            <a:r>
              <a:rPr sz="2650" b="1" spc="-6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allocation</a:t>
            </a:r>
            <a:endParaRPr sz="2650">
              <a:latin typeface="Arial"/>
              <a:cs typeface="Arial"/>
            </a:endParaRPr>
          </a:p>
          <a:p>
            <a:pPr marL="765175" lvl="1" indent="-250190">
              <a:lnSpc>
                <a:spcPct val="100000"/>
              </a:lnSpc>
              <a:spcBef>
                <a:spcPts val="585"/>
              </a:spcBef>
              <a:buClr>
                <a:srgbClr val="114FFB"/>
              </a:buClr>
              <a:buFont typeface="SimSun"/>
              <a:buChar char="•"/>
              <a:tabLst>
                <a:tab pos="765810" algn="l"/>
              </a:tabLst>
            </a:pPr>
            <a:r>
              <a:rPr sz="2650" b="1" spc="-15" dirty="0">
                <a:latin typeface="Arial"/>
                <a:cs typeface="Arial"/>
              </a:rPr>
              <a:t>BTS</a:t>
            </a:r>
            <a:r>
              <a:rPr sz="2650" b="1" spc="-3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measures</a:t>
            </a:r>
            <a:r>
              <a:rPr sz="2650" b="1" spc="-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processing</a:t>
            </a:r>
            <a:endParaRPr sz="2650">
              <a:latin typeface="Arial"/>
              <a:cs typeface="Arial"/>
            </a:endParaRPr>
          </a:p>
          <a:p>
            <a:pPr marL="765175" lvl="1" indent="-250190">
              <a:lnSpc>
                <a:spcPct val="100000"/>
              </a:lnSpc>
              <a:spcBef>
                <a:spcPts val="590"/>
              </a:spcBef>
              <a:buClr>
                <a:srgbClr val="114FFB"/>
              </a:buClr>
              <a:buFont typeface="SimSun"/>
              <a:buChar char="•"/>
              <a:tabLst>
                <a:tab pos="765810" algn="l"/>
              </a:tabLst>
            </a:pPr>
            <a:r>
              <a:rPr sz="2650" b="1" spc="-15" dirty="0">
                <a:latin typeface="Arial"/>
                <a:cs typeface="Arial"/>
              </a:rPr>
              <a:t>BTS</a:t>
            </a:r>
            <a:r>
              <a:rPr sz="2650" b="1" spc="-30" dirty="0">
                <a:latin typeface="Arial"/>
                <a:cs typeface="Arial"/>
              </a:rPr>
              <a:t> </a:t>
            </a:r>
            <a:r>
              <a:rPr sz="2650" b="1" spc="-5" dirty="0">
                <a:latin typeface="Arial"/>
                <a:cs typeface="Arial"/>
              </a:rPr>
              <a:t>and</a:t>
            </a:r>
            <a:r>
              <a:rPr sz="2650" b="1" spc="-3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MS</a:t>
            </a:r>
            <a:r>
              <a:rPr sz="2650" b="1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power</a:t>
            </a:r>
            <a:r>
              <a:rPr sz="2650" b="1" spc="-30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control</a:t>
            </a:r>
            <a:endParaRPr sz="2650">
              <a:latin typeface="Arial"/>
              <a:cs typeface="Arial"/>
            </a:endParaRPr>
          </a:p>
          <a:p>
            <a:pPr marL="765175" lvl="1" indent="-250190">
              <a:lnSpc>
                <a:spcPct val="100000"/>
              </a:lnSpc>
              <a:spcBef>
                <a:spcPts val="575"/>
              </a:spcBef>
              <a:buClr>
                <a:srgbClr val="114FFB"/>
              </a:buClr>
              <a:buFont typeface="SimSun"/>
              <a:buChar char="•"/>
              <a:tabLst>
                <a:tab pos="765810" algn="l"/>
              </a:tabLst>
            </a:pPr>
            <a:r>
              <a:rPr sz="2650" b="1" spc="-15" dirty="0">
                <a:latin typeface="Arial"/>
                <a:cs typeface="Arial"/>
              </a:rPr>
              <a:t>Handover</a:t>
            </a:r>
            <a:endParaRPr sz="2650">
              <a:latin typeface="Arial"/>
              <a:cs typeface="Arial"/>
            </a:endParaRPr>
          </a:p>
          <a:p>
            <a:pPr marL="765175" lvl="1" indent="-250190">
              <a:lnSpc>
                <a:spcPct val="100000"/>
              </a:lnSpc>
              <a:spcBef>
                <a:spcPts val="590"/>
              </a:spcBef>
              <a:buClr>
                <a:srgbClr val="114FFB"/>
              </a:buClr>
              <a:buFont typeface="SimSun"/>
              <a:buChar char="•"/>
              <a:tabLst>
                <a:tab pos="765810" algn="l"/>
              </a:tabLst>
            </a:pPr>
            <a:r>
              <a:rPr sz="2650" b="1" spc="-10" dirty="0">
                <a:latin typeface="Arial"/>
                <a:cs typeface="Arial"/>
              </a:rPr>
              <a:t>...</a:t>
            </a:r>
            <a:endParaRPr sz="265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04912" y="2038922"/>
            <a:ext cx="2376288" cy="4694109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94993" y="1775460"/>
            <a:ext cx="7957184" cy="5796280"/>
            <a:chOff x="1094993" y="1775460"/>
            <a:chExt cx="7957184" cy="579628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32660" y="1783080"/>
              <a:ext cx="248411" cy="12801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73424" y="1775460"/>
              <a:ext cx="307848" cy="13563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06567" y="1780032"/>
              <a:ext cx="118872" cy="12801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55975" y="6028943"/>
              <a:ext cx="309371" cy="12954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361943" y="6024372"/>
              <a:ext cx="1444752" cy="13411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57499" y="6259067"/>
              <a:ext cx="268224" cy="12496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857499" y="6487667"/>
              <a:ext cx="332232" cy="126492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857500" y="6717792"/>
              <a:ext cx="243840" cy="124968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857499" y="6944868"/>
              <a:ext cx="403860" cy="13106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865119" y="7173468"/>
              <a:ext cx="283464" cy="13106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94993" y="2151125"/>
              <a:ext cx="7956804" cy="5420106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855975" y="7405116"/>
              <a:ext cx="333756" cy="129540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1510271" y="5020068"/>
              <a:ext cx="2575560" cy="2070100"/>
            </a:xfrm>
            <a:custGeom>
              <a:avLst/>
              <a:gdLst/>
              <a:ahLst/>
              <a:cxnLst/>
              <a:rect l="l" t="t" r="r" b="b"/>
              <a:pathLst>
                <a:path w="2575560" h="2070100">
                  <a:moveTo>
                    <a:pt x="41148" y="2046719"/>
                  </a:moveTo>
                  <a:lnTo>
                    <a:pt x="39535" y="2038007"/>
                  </a:lnTo>
                  <a:lnTo>
                    <a:pt x="35052" y="2030717"/>
                  </a:lnTo>
                  <a:lnTo>
                    <a:pt x="28295" y="2025726"/>
                  </a:lnTo>
                  <a:lnTo>
                    <a:pt x="19812" y="2023859"/>
                  </a:lnTo>
                  <a:lnTo>
                    <a:pt x="12217" y="2025726"/>
                  </a:lnTo>
                  <a:lnTo>
                    <a:pt x="5905" y="2030717"/>
                  </a:lnTo>
                  <a:lnTo>
                    <a:pt x="1600" y="2038007"/>
                  </a:lnTo>
                  <a:lnTo>
                    <a:pt x="0" y="2046719"/>
                  </a:lnTo>
                  <a:lnTo>
                    <a:pt x="1600" y="2055444"/>
                  </a:lnTo>
                  <a:lnTo>
                    <a:pt x="5905" y="2062721"/>
                  </a:lnTo>
                  <a:lnTo>
                    <a:pt x="12217" y="2067725"/>
                  </a:lnTo>
                  <a:lnTo>
                    <a:pt x="19812" y="2069579"/>
                  </a:lnTo>
                  <a:lnTo>
                    <a:pt x="28295" y="2067725"/>
                  </a:lnTo>
                  <a:lnTo>
                    <a:pt x="35052" y="2062721"/>
                  </a:lnTo>
                  <a:lnTo>
                    <a:pt x="39535" y="2055444"/>
                  </a:lnTo>
                  <a:lnTo>
                    <a:pt x="41148" y="2046719"/>
                  </a:lnTo>
                  <a:close/>
                </a:path>
                <a:path w="2575560" h="2070100">
                  <a:moveTo>
                    <a:pt x="41148" y="1818119"/>
                  </a:moveTo>
                  <a:lnTo>
                    <a:pt x="39535" y="1808530"/>
                  </a:lnTo>
                  <a:lnTo>
                    <a:pt x="35052" y="1800783"/>
                  </a:lnTo>
                  <a:lnTo>
                    <a:pt x="28295" y="1795627"/>
                  </a:lnTo>
                  <a:lnTo>
                    <a:pt x="19812" y="1793735"/>
                  </a:lnTo>
                  <a:lnTo>
                    <a:pt x="12217" y="1795627"/>
                  </a:lnTo>
                  <a:lnTo>
                    <a:pt x="5905" y="1800783"/>
                  </a:lnTo>
                  <a:lnTo>
                    <a:pt x="1600" y="1808530"/>
                  </a:lnTo>
                  <a:lnTo>
                    <a:pt x="0" y="1818119"/>
                  </a:lnTo>
                  <a:lnTo>
                    <a:pt x="1600" y="1826844"/>
                  </a:lnTo>
                  <a:lnTo>
                    <a:pt x="5905" y="1834121"/>
                  </a:lnTo>
                  <a:lnTo>
                    <a:pt x="12217" y="1839125"/>
                  </a:lnTo>
                  <a:lnTo>
                    <a:pt x="19812" y="1840979"/>
                  </a:lnTo>
                  <a:lnTo>
                    <a:pt x="28295" y="1839125"/>
                  </a:lnTo>
                  <a:lnTo>
                    <a:pt x="35052" y="1834121"/>
                  </a:lnTo>
                  <a:lnTo>
                    <a:pt x="39535" y="1826844"/>
                  </a:lnTo>
                  <a:lnTo>
                    <a:pt x="41148" y="1818119"/>
                  </a:lnTo>
                  <a:close/>
                </a:path>
                <a:path w="2575560" h="2070100">
                  <a:moveTo>
                    <a:pt x="41148" y="1588008"/>
                  </a:moveTo>
                  <a:lnTo>
                    <a:pt x="39535" y="1579283"/>
                  </a:lnTo>
                  <a:lnTo>
                    <a:pt x="35052" y="1572006"/>
                  </a:lnTo>
                  <a:lnTo>
                    <a:pt x="28295" y="1567002"/>
                  </a:lnTo>
                  <a:lnTo>
                    <a:pt x="19812" y="1565148"/>
                  </a:lnTo>
                  <a:lnTo>
                    <a:pt x="12217" y="1567002"/>
                  </a:lnTo>
                  <a:lnTo>
                    <a:pt x="5905" y="1572006"/>
                  </a:lnTo>
                  <a:lnTo>
                    <a:pt x="1600" y="1579283"/>
                  </a:lnTo>
                  <a:lnTo>
                    <a:pt x="0" y="1588008"/>
                  </a:lnTo>
                  <a:lnTo>
                    <a:pt x="1600" y="1596720"/>
                  </a:lnTo>
                  <a:lnTo>
                    <a:pt x="5905" y="1604010"/>
                  </a:lnTo>
                  <a:lnTo>
                    <a:pt x="12217" y="1609001"/>
                  </a:lnTo>
                  <a:lnTo>
                    <a:pt x="19812" y="1610868"/>
                  </a:lnTo>
                  <a:lnTo>
                    <a:pt x="28295" y="1609001"/>
                  </a:lnTo>
                  <a:lnTo>
                    <a:pt x="35052" y="1604010"/>
                  </a:lnTo>
                  <a:lnTo>
                    <a:pt x="39535" y="1596720"/>
                  </a:lnTo>
                  <a:lnTo>
                    <a:pt x="41148" y="1588008"/>
                  </a:lnTo>
                  <a:close/>
                </a:path>
                <a:path w="2575560" h="2070100">
                  <a:moveTo>
                    <a:pt x="2575560" y="481571"/>
                  </a:moveTo>
                  <a:lnTo>
                    <a:pt x="2573972" y="472224"/>
                  </a:lnTo>
                  <a:lnTo>
                    <a:pt x="2569654" y="464997"/>
                  </a:lnTo>
                  <a:lnTo>
                    <a:pt x="2563355" y="460362"/>
                  </a:lnTo>
                  <a:lnTo>
                    <a:pt x="2555748" y="458711"/>
                  </a:lnTo>
                  <a:lnTo>
                    <a:pt x="2548153" y="460362"/>
                  </a:lnTo>
                  <a:lnTo>
                    <a:pt x="2541841" y="464997"/>
                  </a:lnTo>
                  <a:lnTo>
                    <a:pt x="2537536" y="472224"/>
                  </a:lnTo>
                  <a:lnTo>
                    <a:pt x="2535936" y="481571"/>
                  </a:lnTo>
                  <a:lnTo>
                    <a:pt x="2537536" y="490296"/>
                  </a:lnTo>
                  <a:lnTo>
                    <a:pt x="2541841" y="497573"/>
                  </a:lnTo>
                  <a:lnTo>
                    <a:pt x="2548153" y="502577"/>
                  </a:lnTo>
                  <a:lnTo>
                    <a:pt x="2555748" y="504431"/>
                  </a:lnTo>
                  <a:lnTo>
                    <a:pt x="2563355" y="502577"/>
                  </a:lnTo>
                  <a:lnTo>
                    <a:pt x="2569654" y="497573"/>
                  </a:lnTo>
                  <a:lnTo>
                    <a:pt x="2573972" y="490296"/>
                  </a:lnTo>
                  <a:lnTo>
                    <a:pt x="2575560" y="481571"/>
                  </a:lnTo>
                  <a:close/>
                </a:path>
                <a:path w="2575560" h="2070100">
                  <a:moveTo>
                    <a:pt x="2575560" y="252971"/>
                  </a:moveTo>
                  <a:lnTo>
                    <a:pt x="2573972" y="242976"/>
                  </a:lnTo>
                  <a:lnTo>
                    <a:pt x="2569654" y="235826"/>
                  </a:lnTo>
                  <a:lnTo>
                    <a:pt x="2563355" y="231546"/>
                  </a:lnTo>
                  <a:lnTo>
                    <a:pt x="2555748" y="230111"/>
                  </a:lnTo>
                  <a:lnTo>
                    <a:pt x="2548153" y="231546"/>
                  </a:lnTo>
                  <a:lnTo>
                    <a:pt x="2541841" y="235826"/>
                  </a:lnTo>
                  <a:lnTo>
                    <a:pt x="2537536" y="242976"/>
                  </a:lnTo>
                  <a:lnTo>
                    <a:pt x="2535936" y="252971"/>
                  </a:lnTo>
                  <a:lnTo>
                    <a:pt x="2537536" y="261696"/>
                  </a:lnTo>
                  <a:lnTo>
                    <a:pt x="2541841" y="268973"/>
                  </a:lnTo>
                  <a:lnTo>
                    <a:pt x="2548153" y="273977"/>
                  </a:lnTo>
                  <a:lnTo>
                    <a:pt x="2555748" y="275831"/>
                  </a:lnTo>
                  <a:lnTo>
                    <a:pt x="2563355" y="273977"/>
                  </a:lnTo>
                  <a:lnTo>
                    <a:pt x="2569654" y="268973"/>
                  </a:lnTo>
                  <a:lnTo>
                    <a:pt x="2573972" y="261696"/>
                  </a:lnTo>
                  <a:lnTo>
                    <a:pt x="2575560" y="252971"/>
                  </a:lnTo>
                  <a:close/>
                </a:path>
                <a:path w="2575560" h="2070100">
                  <a:moveTo>
                    <a:pt x="2575560" y="22860"/>
                  </a:moveTo>
                  <a:lnTo>
                    <a:pt x="2573972" y="13500"/>
                  </a:lnTo>
                  <a:lnTo>
                    <a:pt x="2569654" y="6286"/>
                  </a:lnTo>
                  <a:lnTo>
                    <a:pt x="2563355" y="1638"/>
                  </a:lnTo>
                  <a:lnTo>
                    <a:pt x="2555748" y="0"/>
                  </a:lnTo>
                  <a:lnTo>
                    <a:pt x="2548153" y="1638"/>
                  </a:lnTo>
                  <a:lnTo>
                    <a:pt x="2541841" y="6286"/>
                  </a:lnTo>
                  <a:lnTo>
                    <a:pt x="2537536" y="13500"/>
                  </a:lnTo>
                  <a:lnTo>
                    <a:pt x="2535936" y="22860"/>
                  </a:lnTo>
                  <a:lnTo>
                    <a:pt x="2537536" y="32448"/>
                  </a:lnTo>
                  <a:lnTo>
                    <a:pt x="2541841" y="40195"/>
                  </a:lnTo>
                  <a:lnTo>
                    <a:pt x="2548153" y="45351"/>
                  </a:lnTo>
                  <a:lnTo>
                    <a:pt x="2555748" y="47244"/>
                  </a:lnTo>
                  <a:lnTo>
                    <a:pt x="2563355" y="45351"/>
                  </a:lnTo>
                  <a:lnTo>
                    <a:pt x="2569654" y="40195"/>
                  </a:lnTo>
                  <a:lnTo>
                    <a:pt x="2573972" y="32448"/>
                  </a:lnTo>
                  <a:lnTo>
                    <a:pt x="2575560" y="228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365248" y="2045208"/>
              <a:ext cx="0" cy="70485"/>
            </a:xfrm>
            <a:custGeom>
              <a:avLst/>
              <a:gdLst/>
              <a:ahLst/>
              <a:cxnLst/>
              <a:rect l="l" t="t" r="r" b="b"/>
              <a:pathLst>
                <a:path h="70485">
                  <a:moveTo>
                    <a:pt x="0" y="0"/>
                  </a:moveTo>
                  <a:lnTo>
                    <a:pt x="0" y="70103"/>
                  </a:lnTo>
                </a:path>
              </a:pathLst>
            </a:custGeom>
            <a:ln w="19812">
              <a:solidFill>
                <a:srgbClr val="E41C2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928872" y="2045208"/>
              <a:ext cx="1461770" cy="70485"/>
            </a:xfrm>
            <a:custGeom>
              <a:avLst/>
              <a:gdLst/>
              <a:ahLst/>
              <a:cxnLst/>
              <a:rect l="l" t="t" r="r" b="b"/>
              <a:pathLst>
                <a:path w="1461770" h="70485">
                  <a:moveTo>
                    <a:pt x="0" y="0"/>
                  </a:moveTo>
                  <a:lnTo>
                    <a:pt x="0" y="70103"/>
                  </a:lnTo>
                </a:path>
                <a:path w="1461770" h="70485">
                  <a:moveTo>
                    <a:pt x="1461516" y="0"/>
                  </a:moveTo>
                  <a:lnTo>
                    <a:pt x="1461516" y="70103"/>
                  </a:lnTo>
                </a:path>
              </a:pathLst>
            </a:custGeom>
            <a:ln w="19811">
              <a:solidFill>
                <a:srgbClr val="E41C2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100071" y="1795272"/>
              <a:ext cx="3683635" cy="250190"/>
            </a:xfrm>
            <a:custGeom>
              <a:avLst/>
              <a:gdLst/>
              <a:ahLst/>
              <a:cxnLst/>
              <a:rect l="l" t="t" r="r" b="b"/>
              <a:pathLst>
                <a:path w="3683635" h="250189">
                  <a:moveTo>
                    <a:pt x="3683508" y="249936"/>
                  </a:moveTo>
                  <a:lnTo>
                    <a:pt x="0" y="249936"/>
                  </a:lnTo>
                  <a:lnTo>
                    <a:pt x="0" y="0"/>
                  </a:lnTo>
                  <a:lnTo>
                    <a:pt x="3683508" y="0"/>
                  </a:lnTo>
                  <a:lnTo>
                    <a:pt x="3683508" y="24993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2395326" y="467383"/>
            <a:ext cx="4772660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5" dirty="0"/>
              <a:t>Global</a:t>
            </a:r>
            <a:r>
              <a:rPr spc="-75" dirty="0"/>
              <a:t> </a:t>
            </a:r>
            <a:r>
              <a:rPr spc="10" dirty="0"/>
              <a:t>GSM</a:t>
            </a:r>
            <a:r>
              <a:rPr spc="-60" dirty="0"/>
              <a:t> </a:t>
            </a:r>
            <a:r>
              <a:rPr spc="5" dirty="0"/>
              <a:t>System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86621" y="444544"/>
            <a:ext cx="6684009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5" dirty="0"/>
              <a:t>Overview</a:t>
            </a:r>
            <a:r>
              <a:rPr spc="-70" dirty="0"/>
              <a:t> </a:t>
            </a:r>
            <a:r>
              <a:rPr spc="10" dirty="0"/>
              <a:t>of</a:t>
            </a:r>
            <a:r>
              <a:rPr spc="-10" dirty="0"/>
              <a:t> </a:t>
            </a:r>
            <a:r>
              <a:rPr dirty="0"/>
              <a:t>Cellular</a:t>
            </a:r>
            <a:r>
              <a:rPr spc="-50" dirty="0"/>
              <a:t> </a:t>
            </a:r>
            <a:r>
              <a:rPr spc="5" dirty="0"/>
              <a:t>System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40791" y="2426207"/>
            <a:ext cx="9563100" cy="3997960"/>
            <a:chOff x="240791" y="2426207"/>
            <a:chExt cx="9563100" cy="399796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62927" y="3348227"/>
              <a:ext cx="364236" cy="12954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661404" y="3560063"/>
              <a:ext cx="838200" cy="135890"/>
            </a:xfrm>
            <a:custGeom>
              <a:avLst/>
              <a:gdLst/>
              <a:ahLst/>
              <a:cxnLst/>
              <a:rect l="l" t="t" r="r" b="b"/>
              <a:pathLst>
                <a:path w="838200" h="135889">
                  <a:moveTo>
                    <a:pt x="50292" y="115836"/>
                  </a:moveTo>
                  <a:lnTo>
                    <a:pt x="47244" y="115836"/>
                  </a:lnTo>
                  <a:lnTo>
                    <a:pt x="45720" y="118884"/>
                  </a:lnTo>
                  <a:lnTo>
                    <a:pt x="41148" y="123456"/>
                  </a:lnTo>
                  <a:lnTo>
                    <a:pt x="28956" y="123456"/>
                  </a:lnTo>
                  <a:lnTo>
                    <a:pt x="28956" y="53352"/>
                  </a:lnTo>
                  <a:lnTo>
                    <a:pt x="48768" y="53352"/>
                  </a:lnTo>
                  <a:lnTo>
                    <a:pt x="48768" y="47256"/>
                  </a:lnTo>
                  <a:lnTo>
                    <a:pt x="28956" y="47256"/>
                  </a:lnTo>
                  <a:lnTo>
                    <a:pt x="28956" y="19824"/>
                  </a:lnTo>
                  <a:lnTo>
                    <a:pt x="25908" y="19824"/>
                  </a:lnTo>
                  <a:lnTo>
                    <a:pt x="19926" y="31864"/>
                  </a:lnTo>
                  <a:lnTo>
                    <a:pt x="13525" y="40779"/>
                  </a:lnTo>
                  <a:lnTo>
                    <a:pt x="6832" y="46824"/>
                  </a:lnTo>
                  <a:lnTo>
                    <a:pt x="0" y="50304"/>
                  </a:lnTo>
                  <a:lnTo>
                    <a:pt x="0" y="53352"/>
                  </a:lnTo>
                  <a:lnTo>
                    <a:pt x="12192" y="53352"/>
                  </a:lnTo>
                  <a:lnTo>
                    <a:pt x="12192" y="114312"/>
                  </a:lnTo>
                  <a:lnTo>
                    <a:pt x="13944" y="124472"/>
                  </a:lnTo>
                  <a:lnTo>
                    <a:pt x="18288" y="130505"/>
                  </a:lnTo>
                  <a:lnTo>
                    <a:pt x="23761" y="133375"/>
                  </a:lnTo>
                  <a:lnTo>
                    <a:pt x="28956" y="134124"/>
                  </a:lnTo>
                  <a:lnTo>
                    <a:pt x="36360" y="132549"/>
                  </a:lnTo>
                  <a:lnTo>
                    <a:pt x="42481" y="128409"/>
                  </a:lnTo>
                  <a:lnTo>
                    <a:pt x="47167" y="122542"/>
                  </a:lnTo>
                  <a:lnTo>
                    <a:pt x="50292" y="115836"/>
                  </a:lnTo>
                  <a:close/>
                </a:path>
                <a:path w="838200" h="135889">
                  <a:moveTo>
                    <a:pt x="115811" y="48768"/>
                  </a:moveTo>
                  <a:lnTo>
                    <a:pt x="111239" y="44196"/>
                  </a:lnTo>
                  <a:lnTo>
                    <a:pt x="105143" y="44196"/>
                  </a:lnTo>
                  <a:lnTo>
                    <a:pt x="97739" y="46202"/>
                  </a:lnTo>
                  <a:lnTo>
                    <a:pt x="91617" y="51054"/>
                  </a:lnTo>
                  <a:lnTo>
                    <a:pt x="86931" y="57061"/>
                  </a:lnTo>
                  <a:lnTo>
                    <a:pt x="83807" y="62484"/>
                  </a:lnTo>
                  <a:lnTo>
                    <a:pt x="83807" y="44196"/>
                  </a:lnTo>
                  <a:lnTo>
                    <a:pt x="77711" y="44196"/>
                  </a:lnTo>
                  <a:lnTo>
                    <a:pt x="51803" y="56388"/>
                  </a:lnTo>
                  <a:lnTo>
                    <a:pt x="54851" y="59436"/>
                  </a:lnTo>
                  <a:lnTo>
                    <a:pt x="56375" y="57912"/>
                  </a:lnTo>
                  <a:lnTo>
                    <a:pt x="67043" y="57912"/>
                  </a:lnTo>
                  <a:lnTo>
                    <a:pt x="67043" y="128016"/>
                  </a:lnTo>
                  <a:lnTo>
                    <a:pt x="63995" y="131064"/>
                  </a:lnTo>
                  <a:lnTo>
                    <a:pt x="54851" y="131064"/>
                  </a:lnTo>
                  <a:lnTo>
                    <a:pt x="54851" y="134112"/>
                  </a:lnTo>
                  <a:lnTo>
                    <a:pt x="97523" y="134112"/>
                  </a:lnTo>
                  <a:lnTo>
                    <a:pt x="97523" y="131064"/>
                  </a:lnTo>
                  <a:lnTo>
                    <a:pt x="89598" y="129641"/>
                  </a:lnTo>
                  <a:lnTo>
                    <a:pt x="85521" y="125349"/>
                  </a:lnTo>
                  <a:lnTo>
                    <a:pt x="84023" y="118211"/>
                  </a:lnTo>
                  <a:lnTo>
                    <a:pt x="83807" y="108204"/>
                  </a:lnTo>
                  <a:lnTo>
                    <a:pt x="83807" y="71628"/>
                  </a:lnTo>
                  <a:lnTo>
                    <a:pt x="85331" y="68580"/>
                  </a:lnTo>
                  <a:lnTo>
                    <a:pt x="89903" y="57912"/>
                  </a:lnTo>
                  <a:lnTo>
                    <a:pt x="99047" y="57912"/>
                  </a:lnTo>
                  <a:lnTo>
                    <a:pt x="103619" y="65532"/>
                  </a:lnTo>
                  <a:lnTo>
                    <a:pt x="112763" y="65532"/>
                  </a:lnTo>
                  <a:lnTo>
                    <a:pt x="115811" y="59436"/>
                  </a:lnTo>
                  <a:lnTo>
                    <a:pt x="115811" y="48768"/>
                  </a:lnTo>
                  <a:close/>
                </a:path>
                <a:path w="838200" h="135889">
                  <a:moveTo>
                    <a:pt x="201155" y="117348"/>
                  </a:moveTo>
                  <a:lnTo>
                    <a:pt x="198107" y="118872"/>
                  </a:lnTo>
                  <a:lnTo>
                    <a:pt x="193535" y="124968"/>
                  </a:lnTo>
                  <a:lnTo>
                    <a:pt x="184391" y="124968"/>
                  </a:lnTo>
                  <a:lnTo>
                    <a:pt x="184391" y="123444"/>
                  </a:lnTo>
                  <a:lnTo>
                    <a:pt x="184391" y="82296"/>
                  </a:lnTo>
                  <a:lnTo>
                    <a:pt x="184289" y="67017"/>
                  </a:lnTo>
                  <a:lnTo>
                    <a:pt x="156959" y="44196"/>
                  </a:lnTo>
                  <a:lnTo>
                    <a:pt x="141033" y="46913"/>
                  </a:lnTo>
                  <a:lnTo>
                    <a:pt x="131241" y="53340"/>
                  </a:lnTo>
                  <a:lnTo>
                    <a:pt x="126314" y="60921"/>
                  </a:lnTo>
                  <a:lnTo>
                    <a:pt x="124968" y="67017"/>
                  </a:lnTo>
                  <a:lnTo>
                    <a:pt x="124955" y="71628"/>
                  </a:lnTo>
                  <a:lnTo>
                    <a:pt x="128003" y="76200"/>
                  </a:lnTo>
                  <a:lnTo>
                    <a:pt x="140195" y="76200"/>
                  </a:lnTo>
                  <a:lnTo>
                    <a:pt x="141719" y="70104"/>
                  </a:lnTo>
                  <a:lnTo>
                    <a:pt x="141719" y="53340"/>
                  </a:lnTo>
                  <a:lnTo>
                    <a:pt x="147815" y="50292"/>
                  </a:lnTo>
                  <a:lnTo>
                    <a:pt x="153911" y="50292"/>
                  </a:lnTo>
                  <a:lnTo>
                    <a:pt x="162966" y="52438"/>
                  </a:lnTo>
                  <a:lnTo>
                    <a:pt x="168008" y="58293"/>
                  </a:lnTo>
                  <a:lnTo>
                    <a:pt x="170205" y="67017"/>
                  </a:lnTo>
                  <a:lnTo>
                    <a:pt x="170675" y="77724"/>
                  </a:lnTo>
                  <a:lnTo>
                    <a:pt x="170675" y="82296"/>
                  </a:lnTo>
                  <a:lnTo>
                    <a:pt x="170675" y="115824"/>
                  </a:lnTo>
                  <a:lnTo>
                    <a:pt x="164579" y="118872"/>
                  </a:lnTo>
                  <a:lnTo>
                    <a:pt x="156959" y="124968"/>
                  </a:lnTo>
                  <a:lnTo>
                    <a:pt x="143243" y="124968"/>
                  </a:lnTo>
                  <a:lnTo>
                    <a:pt x="137147" y="117348"/>
                  </a:lnTo>
                  <a:lnTo>
                    <a:pt x="137147" y="109728"/>
                  </a:lnTo>
                  <a:lnTo>
                    <a:pt x="140462" y="100520"/>
                  </a:lnTo>
                  <a:lnTo>
                    <a:pt x="148767" y="93154"/>
                  </a:lnTo>
                  <a:lnTo>
                    <a:pt x="159651" y="87236"/>
                  </a:lnTo>
                  <a:lnTo>
                    <a:pt x="170675" y="82296"/>
                  </a:lnTo>
                  <a:lnTo>
                    <a:pt x="170675" y="77724"/>
                  </a:lnTo>
                  <a:lnTo>
                    <a:pt x="156222" y="83439"/>
                  </a:lnTo>
                  <a:lnTo>
                    <a:pt x="140766" y="90297"/>
                  </a:lnTo>
                  <a:lnTo>
                    <a:pt x="128460" y="100012"/>
                  </a:lnTo>
                  <a:lnTo>
                    <a:pt x="123431" y="114300"/>
                  </a:lnTo>
                  <a:lnTo>
                    <a:pt x="124815" y="122783"/>
                  </a:lnTo>
                  <a:lnTo>
                    <a:pt x="128765" y="129540"/>
                  </a:lnTo>
                  <a:lnTo>
                    <a:pt x="135013" y="134023"/>
                  </a:lnTo>
                  <a:lnTo>
                    <a:pt x="143243" y="135636"/>
                  </a:lnTo>
                  <a:lnTo>
                    <a:pt x="150749" y="134378"/>
                  </a:lnTo>
                  <a:lnTo>
                    <a:pt x="157530" y="131254"/>
                  </a:lnTo>
                  <a:lnTo>
                    <a:pt x="164033" y="127279"/>
                  </a:lnTo>
                  <a:lnTo>
                    <a:pt x="168046" y="124968"/>
                  </a:lnTo>
                  <a:lnTo>
                    <a:pt x="170675" y="123444"/>
                  </a:lnTo>
                  <a:lnTo>
                    <a:pt x="170675" y="128016"/>
                  </a:lnTo>
                  <a:lnTo>
                    <a:pt x="172199" y="135636"/>
                  </a:lnTo>
                  <a:lnTo>
                    <a:pt x="188963" y="135636"/>
                  </a:lnTo>
                  <a:lnTo>
                    <a:pt x="195059" y="128016"/>
                  </a:lnTo>
                  <a:lnTo>
                    <a:pt x="199123" y="124968"/>
                  </a:lnTo>
                  <a:lnTo>
                    <a:pt x="201155" y="123444"/>
                  </a:lnTo>
                  <a:lnTo>
                    <a:pt x="201155" y="117348"/>
                  </a:lnTo>
                  <a:close/>
                </a:path>
                <a:path w="838200" h="135889">
                  <a:moveTo>
                    <a:pt x="297167" y="131064"/>
                  </a:moveTo>
                  <a:lnTo>
                    <a:pt x="288023" y="131064"/>
                  </a:lnTo>
                  <a:lnTo>
                    <a:pt x="284975" y="128016"/>
                  </a:lnTo>
                  <a:lnTo>
                    <a:pt x="284975" y="74676"/>
                  </a:lnTo>
                  <a:lnTo>
                    <a:pt x="283552" y="63487"/>
                  </a:lnTo>
                  <a:lnTo>
                    <a:pt x="279260" y="53721"/>
                  </a:lnTo>
                  <a:lnTo>
                    <a:pt x="272122" y="46824"/>
                  </a:lnTo>
                  <a:lnTo>
                    <a:pt x="262115" y="44196"/>
                  </a:lnTo>
                  <a:lnTo>
                    <a:pt x="254355" y="45339"/>
                  </a:lnTo>
                  <a:lnTo>
                    <a:pt x="246875" y="48768"/>
                  </a:lnTo>
                  <a:lnTo>
                    <a:pt x="239407" y="54483"/>
                  </a:lnTo>
                  <a:lnTo>
                    <a:pt x="231635" y="62484"/>
                  </a:lnTo>
                  <a:lnTo>
                    <a:pt x="231635" y="44196"/>
                  </a:lnTo>
                  <a:lnTo>
                    <a:pt x="228587" y="44196"/>
                  </a:lnTo>
                  <a:lnTo>
                    <a:pt x="202679" y="56388"/>
                  </a:lnTo>
                  <a:lnTo>
                    <a:pt x="204203" y="59436"/>
                  </a:lnTo>
                  <a:lnTo>
                    <a:pt x="207251" y="57912"/>
                  </a:lnTo>
                  <a:lnTo>
                    <a:pt x="217919" y="57912"/>
                  </a:lnTo>
                  <a:lnTo>
                    <a:pt x="217919" y="128016"/>
                  </a:lnTo>
                  <a:lnTo>
                    <a:pt x="211823" y="131064"/>
                  </a:lnTo>
                  <a:lnTo>
                    <a:pt x="204203" y="131064"/>
                  </a:lnTo>
                  <a:lnTo>
                    <a:pt x="204203" y="134112"/>
                  </a:lnTo>
                  <a:lnTo>
                    <a:pt x="246875" y="134112"/>
                  </a:lnTo>
                  <a:lnTo>
                    <a:pt x="246875" y="131064"/>
                  </a:lnTo>
                  <a:lnTo>
                    <a:pt x="237731" y="131064"/>
                  </a:lnTo>
                  <a:lnTo>
                    <a:pt x="231635" y="128016"/>
                  </a:lnTo>
                  <a:lnTo>
                    <a:pt x="231635" y="68580"/>
                  </a:lnTo>
                  <a:lnTo>
                    <a:pt x="239255" y="60960"/>
                  </a:lnTo>
                  <a:lnTo>
                    <a:pt x="246875" y="56388"/>
                  </a:lnTo>
                  <a:lnTo>
                    <a:pt x="252971" y="56388"/>
                  </a:lnTo>
                  <a:lnTo>
                    <a:pt x="258572" y="56946"/>
                  </a:lnTo>
                  <a:lnTo>
                    <a:pt x="263448" y="59626"/>
                  </a:lnTo>
                  <a:lnTo>
                    <a:pt x="266903" y="66040"/>
                  </a:lnTo>
                  <a:lnTo>
                    <a:pt x="268211" y="77724"/>
                  </a:lnTo>
                  <a:lnTo>
                    <a:pt x="268211" y="128016"/>
                  </a:lnTo>
                  <a:lnTo>
                    <a:pt x="265163" y="131064"/>
                  </a:lnTo>
                  <a:lnTo>
                    <a:pt x="256019" y="131064"/>
                  </a:lnTo>
                  <a:lnTo>
                    <a:pt x="256019" y="134112"/>
                  </a:lnTo>
                  <a:lnTo>
                    <a:pt x="297167" y="134112"/>
                  </a:lnTo>
                  <a:lnTo>
                    <a:pt x="297167" y="131064"/>
                  </a:lnTo>
                  <a:close/>
                </a:path>
                <a:path w="838200" h="135889">
                  <a:moveTo>
                    <a:pt x="365760" y="109728"/>
                  </a:moveTo>
                  <a:lnTo>
                    <a:pt x="358368" y="92925"/>
                  </a:lnTo>
                  <a:lnTo>
                    <a:pt x="342138" y="82677"/>
                  </a:lnTo>
                  <a:lnTo>
                    <a:pt x="325894" y="74155"/>
                  </a:lnTo>
                  <a:lnTo>
                    <a:pt x="318516" y="62484"/>
                  </a:lnTo>
                  <a:lnTo>
                    <a:pt x="318516" y="53340"/>
                  </a:lnTo>
                  <a:lnTo>
                    <a:pt x="326136" y="50292"/>
                  </a:lnTo>
                  <a:lnTo>
                    <a:pt x="333756" y="50292"/>
                  </a:lnTo>
                  <a:lnTo>
                    <a:pt x="342684" y="52184"/>
                  </a:lnTo>
                  <a:lnTo>
                    <a:pt x="349186" y="57340"/>
                  </a:lnTo>
                  <a:lnTo>
                    <a:pt x="353682" y="65087"/>
                  </a:lnTo>
                  <a:lnTo>
                    <a:pt x="356616" y="74676"/>
                  </a:lnTo>
                  <a:lnTo>
                    <a:pt x="361188" y="74676"/>
                  </a:lnTo>
                  <a:lnTo>
                    <a:pt x="361188" y="44196"/>
                  </a:lnTo>
                  <a:lnTo>
                    <a:pt x="356616" y="44196"/>
                  </a:lnTo>
                  <a:lnTo>
                    <a:pt x="356616" y="47244"/>
                  </a:lnTo>
                  <a:lnTo>
                    <a:pt x="355092" y="48768"/>
                  </a:lnTo>
                  <a:lnTo>
                    <a:pt x="348996" y="48768"/>
                  </a:lnTo>
                  <a:lnTo>
                    <a:pt x="347472" y="47244"/>
                  </a:lnTo>
                  <a:lnTo>
                    <a:pt x="345948" y="47244"/>
                  </a:lnTo>
                  <a:lnTo>
                    <a:pt x="342900" y="44196"/>
                  </a:lnTo>
                  <a:lnTo>
                    <a:pt x="335280" y="44196"/>
                  </a:lnTo>
                  <a:lnTo>
                    <a:pt x="323913" y="45897"/>
                  </a:lnTo>
                  <a:lnTo>
                    <a:pt x="315277" y="50863"/>
                  </a:lnTo>
                  <a:lnTo>
                    <a:pt x="309765" y="58991"/>
                  </a:lnTo>
                  <a:lnTo>
                    <a:pt x="307848" y="70104"/>
                  </a:lnTo>
                  <a:lnTo>
                    <a:pt x="314985" y="85852"/>
                  </a:lnTo>
                  <a:lnTo>
                    <a:pt x="330708" y="95440"/>
                  </a:lnTo>
                  <a:lnTo>
                    <a:pt x="346417" y="104190"/>
                  </a:lnTo>
                  <a:lnTo>
                    <a:pt x="353568" y="117348"/>
                  </a:lnTo>
                  <a:lnTo>
                    <a:pt x="353568" y="126492"/>
                  </a:lnTo>
                  <a:lnTo>
                    <a:pt x="345948" y="131064"/>
                  </a:lnTo>
                  <a:lnTo>
                    <a:pt x="338328" y="131064"/>
                  </a:lnTo>
                  <a:lnTo>
                    <a:pt x="328676" y="128739"/>
                  </a:lnTo>
                  <a:lnTo>
                    <a:pt x="320611" y="122682"/>
                  </a:lnTo>
                  <a:lnTo>
                    <a:pt x="314528" y="114350"/>
                  </a:lnTo>
                  <a:lnTo>
                    <a:pt x="310896" y="105156"/>
                  </a:lnTo>
                  <a:lnTo>
                    <a:pt x="307848" y="105156"/>
                  </a:lnTo>
                  <a:lnTo>
                    <a:pt x="307848" y="135636"/>
                  </a:lnTo>
                  <a:lnTo>
                    <a:pt x="310896" y="135636"/>
                  </a:lnTo>
                  <a:lnTo>
                    <a:pt x="310896" y="134112"/>
                  </a:lnTo>
                  <a:lnTo>
                    <a:pt x="313944" y="132588"/>
                  </a:lnTo>
                  <a:lnTo>
                    <a:pt x="318516" y="132588"/>
                  </a:lnTo>
                  <a:lnTo>
                    <a:pt x="320040" y="134112"/>
                  </a:lnTo>
                  <a:lnTo>
                    <a:pt x="326136" y="135636"/>
                  </a:lnTo>
                  <a:lnTo>
                    <a:pt x="336804" y="135636"/>
                  </a:lnTo>
                  <a:lnTo>
                    <a:pt x="347751" y="133946"/>
                  </a:lnTo>
                  <a:lnTo>
                    <a:pt x="356997" y="128968"/>
                  </a:lnTo>
                  <a:lnTo>
                    <a:pt x="363372" y="120853"/>
                  </a:lnTo>
                  <a:lnTo>
                    <a:pt x="365760" y="109728"/>
                  </a:lnTo>
                  <a:close/>
                </a:path>
                <a:path w="838200" h="135889">
                  <a:moveTo>
                    <a:pt x="452615" y="100596"/>
                  </a:moveTo>
                  <a:lnTo>
                    <a:pt x="449567" y="99072"/>
                  </a:lnTo>
                  <a:lnTo>
                    <a:pt x="445287" y="108419"/>
                  </a:lnTo>
                  <a:lnTo>
                    <a:pt x="439280" y="115646"/>
                  </a:lnTo>
                  <a:lnTo>
                    <a:pt x="431571" y="120281"/>
                  </a:lnTo>
                  <a:lnTo>
                    <a:pt x="422135" y="121932"/>
                  </a:lnTo>
                  <a:lnTo>
                    <a:pt x="410133" y="118097"/>
                  </a:lnTo>
                  <a:lnTo>
                    <a:pt x="401561" y="108407"/>
                  </a:lnTo>
                  <a:lnTo>
                    <a:pt x="396417" y="95567"/>
                  </a:lnTo>
                  <a:lnTo>
                    <a:pt x="394703" y="82308"/>
                  </a:lnTo>
                  <a:lnTo>
                    <a:pt x="396163" y="71755"/>
                  </a:lnTo>
                  <a:lnTo>
                    <a:pt x="400608" y="61925"/>
                  </a:lnTo>
                  <a:lnTo>
                    <a:pt x="408216" y="54660"/>
                  </a:lnTo>
                  <a:lnTo>
                    <a:pt x="419087" y="51828"/>
                  </a:lnTo>
                  <a:lnTo>
                    <a:pt x="425183" y="51828"/>
                  </a:lnTo>
                  <a:lnTo>
                    <a:pt x="429755" y="56400"/>
                  </a:lnTo>
                  <a:lnTo>
                    <a:pt x="431279" y="62496"/>
                  </a:lnTo>
                  <a:lnTo>
                    <a:pt x="431279" y="68592"/>
                  </a:lnTo>
                  <a:lnTo>
                    <a:pt x="432803" y="74688"/>
                  </a:lnTo>
                  <a:lnTo>
                    <a:pt x="444995" y="74688"/>
                  </a:lnTo>
                  <a:lnTo>
                    <a:pt x="449567" y="70116"/>
                  </a:lnTo>
                  <a:lnTo>
                    <a:pt x="449567" y="65544"/>
                  </a:lnTo>
                  <a:lnTo>
                    <a:pt x="446760" y="56413"/>
                  </a:lnTo>
                  <a:lnTo>
                    <a:pt x="439661" y="49733"/>
                  </a:lnTo>
                  <a:lnTo>
                    <a:pt x="430288" y="45605"/>
                  </a:lnTo>
                  <a:lnTo>
                    <a:pt x="420611" y="44208"/>
                  </a:lnTo>
                  <a:lnTo>
                    <a:pt x="406069" y="47485"/>
                  </a:lnTo>
                  <a:lnTo>
                    <a:pt x="393369" y="56781"/>
                  </a:lnTo>
                  <a:lnTo>
                    <a:pt x="384403" y="71208"/>
                  </a:lnTo>
                  <a:lnTo>
                    <a:pt x="380987" y="89928"/>
                  </a:lnTo>
                  <a:lnTo>
                    <a:pt x="383463" y="108000"/>
                  </a:lnTo>
                  <a:lnTo>
                    <a:pt x="390512" y="122504"/>
                  </a:lnTo>
                  <a:lnTo>
                    <a:pt x="401561" y="132143"/>
                  </a:lnTo>
                  <a:lnTo>
                    <a:pt x="416039" y="135648"/>
                  </a:lnTo>
                  <a:lnTo>
                    <a:pt x="429691" y="132740"/>
                  </a:lnTo>
                  <a:lnTo>
                    <a:pt x="440613" y="124980"/>
                  </a:lnTo>
                  <a:lnTo>
                    <a:pt x="448411" y="113779"/>
                  </a:lnTo>
                  <a:lnTo>
                    <a:pt x="452615" y="100596"/>
                  </a:lnTo>
                  <a:close/>
                </a:path>
                <a:path w="838200" h="135889">
                  <a:moveTo>
                    <a:pt x="537972" y="79248"/>
                  </a:moveTo>
                  <a:lnTo>
                    <a:pt x="537235" y="74676"/>
                  </a:lnTo>
                  <a:lnTo>
                    <a:pt x="535749" y="65417"/>
                  </a:lnTo>
                  <a:lnTo>
                    <a:pt x="529399" y="54292"/>
                  </a:lnTo>
                  <a:lnTo>
                    <a:pt x="526021" y="51816"/>
                  </a:lnTo>
                  <a:lnTo>
                    <a:pt x="519315" y="46888"/>
                  </a:lnTo>
                  <a:lnTo>
                    <a:pt x="518160" y="46659"/>
                  </a:lnTo>
                  <a:lnTo>
                    <a:pt x="518160" y="74676"/>
                  </a:lnTo>
                  <a:lnTo>
                    <a:pt x="478536" y="74676"/>
                  </a:lnTo>
                  <a:lnTo>
                    <a:pt x="513588" y="58674"/>
                  </a:lnTo>
                  <a:lnTo>
                    <a:pt x="518160" y="74676"/>
                  </a:lnTo>
                  <a:lnTo>
                    <a:pt x="518160" y="46659"/>
                  </a:lnTo>
                  <a:lnTo>
                    <a:pt x="475107" y="58674"/>
                  </a:lnTo>
                  <a:lnTo>
                    <a:pt x="464820" y="91440"/>
                  </a:lnTo>
                  <a:lnTo>
                    <a:pt x="467766" y="109283"/>
                  </a:lnTo>
                  <a:lnTo>
                    <a:pt x="475869" y="123253"/>
                  </a:lnTo>
                  <a:lnTo>
                    <a:pt x="487959" y="132384"/>
                  </a:lnTo>
                  <a:lnTo>
                    <a:pt x="502920" y="135636"/>
                  </a:lnTo>
                  <a:lnTo>
                    <a:pt x="515683" y="132740"/>
                  </a:lnTo>
                  <a:lnTo>
                    <a:pt x="526161" y="124968"/>
                  </a:lnTo>
                  <a:lnTo>
                    <a:pt x="528231" y="121920"/>
                  </a:lnTo>
                  <a:lnTo>
                    <a:pt x="533781" y="113779"/>
                  </a:lnTo>
                  <a:lnTo>
                    <a:pt x="537972" y="100584"/>
                  </a:lnTo>
                  <a:lnTo>
                    <a:pt x="536448" y="99060"/>
                  </a:lnTo>
                  <a:lnTo>
                    <a:pt x="531723" y="108419"/>
                  </a:lnTo>
                  <a:lnTo>
                    <a:pt x="526161" y="115633"/>
                  </a:lnTo>
                  <a:lnTo>
                    <a:pt x="518871" y="120281"/>
                  </a:lnTo>
                  <a:lnTo>
                    <a:pt x="509016" y="121920"/>
                  </a:lnTo>
                  <a:lnTo>
                    <a:pt x="495884" y="118046"/>
                  </a:lnTo>
                  <a:lnTo>
                    <a:pt x="486346" y="108013"/>
                  </a:lnTo>
                  <a:lnTo>
                    <a:pt x="480504" y="94284"/>
                  </a:lnTo>
                  <a:lnTo>
                    <a:pt x="478536" y="79248"/>
                  </a:lnTo>
                  <a:lnTo>
                    <a:pt x="537972" y="79248"/>
                  </a:lnTo>
                  <a:close/>
                </a:path>
                <a:path w="838200" h="135889">
                  <a:moveTo>
                    <a:pt x="582155" y="4572"/>
                  </a:moveTo>
                  <a:lnTo>
                    <a:pt x="577583" y="0"/>
                  </a:lnTo>
                  <a:lnTo>
                    <a:pt x="566915" y="0"/>
                  </a:lnTo>
                  <a:lnTo>
                    <a:pt x="563867" y="4572"/>
                  </a:lnTo>
                  <a:lnTo>
                    <a:pt x="563867" y="13716"/>
                  </a:lnTo>
                  <a:lnTo>
                    <a:pt x="566915" y="19812"/>
                  </a:lnTo>
                  <a:lnTo>
                    <a:pt x="577583" y="19812"/>
                  </a:lnTo>
                  <a:lnTo>
                    <a:pt x="582155" y="13716"/>
                  </a:lnTo>
                  <a:lnTo>
                    <a:pt x="582155" y="4572"/>
                  </a:lnTo>
                  <a:close/>
                </a:path>
                <a:path w="838200" h="135889">
                  <a:moveTo>
                    <a:pt x="594347" y="131064"/>
                  </a:moveTo>
                  <a:lnTo>
                    <a:pt x="585203" y="131064"/>
                  </a:lnTo>
                  <a:lnTo>
                    <a:pt x="579107" y="128016"/>
                  </a:lnTo>
                  <a:lnTo>
                    <a:pt x="579107" y="57912"/>
                  </a:lnTo>
                  <a:lnTo>
                    <a:pt x="579107" y="44196"/>
                  </a:lnTo>
                  <a:lnTo>
                    <a:pt x="576059" y="44196"/>
                  </a:lnTo>
                  <a:lnTo>
                    <a:pt x="550151" y="56388"/>
                  </a:lnTo>
                  <a:lnTo>
                    <a:pt x="550151" y="59436"/>
                  </a:lnTo>
                  <a:lnTo>
                    <a:pt x="553199" y="57912"/>
                  </a:lnTo>
                  <a:lnTo>
                    <a:pt x="565391" y="57912"/>
                  </a:lnTo>
                  <a:lnTo>
                    <a:pt x="565391" y="128016"/>
                  </a:lnTo>
                  <a:lnTo>
                    <a:pt x="559295" y="131064"/>
                  </a:lnTo>
                  <a:lnTo>
                    <a:pt x="550151" y="131064"/>
                  </a:lnTo>
                  <a:lnTo>
                    <a:pt x="550151" y="134112"/>
                  </a:lnTo>
                  <a:lnTo>
                    <a:pt x="594347" y="134112"/>
                  </a:lnTo>
                  <a:lnTo>
                    <a:pt x="594347" y="131064"/>
                  </a:lnTo>
                  <a:close/>
                </a:path>
                <a:path w="838200" h="135889">
                  <a:moveTo>
                    <a:pt x="688848" y="47256"/>
                  </a:moveTo>
                  <a:lnTo>
                    <a:pt x="659892" y="47256"/>
                  </a:lnTo>
                  <a:lnTo>
                    <a:pt x="659892" y="50304"/>
                  </a:lnTo>
                  <a:lnTo>
                    <a:pt x="670560" y="50304"/>
                  </a:lnTo>
                  <a:lnTo>
                    <a:pt x="670560" y="59448"/>
                  </a:lnTo>
                  <a:lnTo>
                    <a:pt x="669036" y="62496"/>
                  </a:lnTo>
                  <a:lnTo>
                    <a:pt x="665988" y="65544"/>
                  </a:lnTo>
                  <a:lnTo>
                    <a:pt x="649224" y="112788"/>
                  </a:lnTo>
                  <a:lnTo>
                    <a:pt x="627888" y="67068"/>
                  </a:lnTo>
                  <a:lnTo>
                    <a:pt x="626364" y="65544"/>
                  </a:lnTo>
                  <a:lnTo>
                    <a:pt x="624840" y="60972"/>
                  </a:lnTo>
                  <a:lnTo>
                    <a:pt x="624840" y="51828"/>
                  </a:lnTo>
                  <a:lnTo>
                    <a:pt x="630936" y="50304"/>
                  </a:lnTo>
                  <a:lnTo>
                    <a:pt x="635508" y="50304"/>
                  </a:lnTo>
                  <a:lnTo>
                    <a:pt x="635508" y="47256"/>
                  </a:lnTo>
                  <a:lnTo>
                    <a:pt x="595884" y="47256"/>
                  </a:lnTo>
                  <a:lnTo>
                    <a:pt x="595884" y="50304"/>
                  </a:lnTo>
                  <a:lnTo>
                    <a:pt x="605028" y="51828"/>
                  </a:lnTo>
                  <a:lnTo>
                    <a:pt x="608076" y="57924"/>
                  </a:lnTo>
                  <a:lnTo>
                    <a:pt x="612648" y="65544"/>
                  </a:lnTo>
                  <a:lnTo>
                    <a:pt x="641604" y="135648"/>
                  </a:lnTo>
                  <a:lnTo>
                    <a:pt x="644652" y="135648"/>
                  </a:lnTo>
                  <a:lnTo>
                    <a:pt x="673608" y="65544"/>
                  </a:lnTo>
                  <a:lnTo>
                    <a:pt x="678180" y="57924"/>
                  </a:lnTo>
                  <a:lnTo>
                    <a:pt x="681228" y="50304"/>
                  </a:lnTo>
                  <a:lnTo>
                    <a:pt x="688848" y="50304"/>
                  </a:lnTo>
                  <a:lnTo>
                    <a:pt x="688848" y="47256"/>
                  </a:lnTo>
                  <a:close/>
                </a:path>
                <a:path w="838200" h="135889">
                  <a:moveTo>
                    <a:pt x="766572" y="79248"/>
                  </a:moveTo>
                  <a:lnTo>
                    <a:pt x="746760" y="46977"/>
                  </a:lnTo>
                  <a:lnTo>
                    <a:pt x="746760" y="74676"/>
                  </a:lnTo>
                  <a:lnTo>
                    <a:pt x="707136" y="74676"/>
                  </a:lnTo>
                  <a:lnTo>
                    <a:pt x="709396" y="65963"/>
                  </a:lnTo>
                  <a:lnTo>
                    <a:pt x="713803" y="58674"/>
                  </a:lnTo>
                  <a:lnTo>
                    <a:pt x="720204" y="53682"/>
                  </a:lnTo>
                  <a:lnTo>
                    <a:pt x="728472" y="51816"/>
                  </a:lnTo>
                  <a:lnTo>
                    <a:pt x="736473" y="53682"/>
                  </a:lnTo>
                  <a:lnTo>
                    <a:pt x="742188" y="58674"/>
                  </a:lnTo>
                  <a:lnTo>
                    <a:pt x="745617" y="65963"/>
                  </a:lnTo>
                  <a:lnTo>
                    <a:pt x="746760" y="74676"/>
                  </a:lnTo>
                  <a:lnTo>
                    <a:pt x="746760" y="46977"/>
                  </a:lnTo>
                  <a:lnTo>
                    <a:pt x="746633" y="46888"/>
                  </a:lnTo>
                  <a:lnTo>
                    <a:pt x="733044" y="44196"/>
                  </a:lnTo>
                  <a:lnTo>
                    <a:pt x="715911" y="48158"/>
                  </a:lnTo>
                  <a:lnTo>
                    <a:pt x="703516" y="58674"/>
                  </a:lnTo>
                  <a:lnTo>
                    <a:pt x="695960" y="73774"/>
                  </a:lnTo>
                  <a:lnTo>
                    <a:pt x="693420" y="91440"/>
                  </a:lnTo>
                  <a:lnTo>
                    <a:pt x="696366" y="109283"/>
                  </a:lnTo>
                  <a:lnTo>
                    <a:pt x="704469" y="123253"/>
                  </a:lnTo>
                  <a:lnTo>
                    <a:pt x="716559" y="132384"/>
                  </a:lnTo>
                  <a:lnTo>
                    <a:pt x="731520" y="135636"/>
                  </a:lnTo>
                  <a:lnTo>
                    <a:pt x="744702" y="132740"/>
                  </a:lnTo>
                  <a:lnTo>
                    <a:pt x="754761" y="124968"/>
                  </a:lnTo>
                  <a:lnTo>
                    <a:pt x="756716" y="121920"/>
                  </a:lnTo>
                  <a:lnTo>
                    <a:pt x="761949" y="113779"/>
                  </a:lnTo>
                  <a:lnTo>
                    <a:pt x="766572" y="100584"/>
                  </a:lnTo>
                  <a:lnTo>
                    <a:pt x="765048" y="99060"/>
                  </a:lnTo>
                  <a:lnTo>
                    <a:pt x="760107" y="108419"/>
                  </a:lnTo>
                  <a:lnTo>
                    <a:pt x="754189" y="115633"/>
                  </a:lnTo>
                  <a:lnTo>
                    <a:pt x="746823" y="120281"/>
                  </a:lnTo>
                  <a:lnTo>
                    <a:pt x="737616" y="121920"/>
                  </a:lnTo>
                  <a:lnTo>
                    <a:pt x="724484" y="118046"/>
                  </a:lnTo>
                  <a:lnTo>
                    <a:pt x="714946" y="108013"/>
                  </a:lnTo>
                  <a:lnTo>
                    <a:pt x="709104" y="94284"/>
                  </a:lnTo>
                  <a:lnTo>
                    <a:pt x="707136" y="79248"/>
                  </a:lnTo>
                  <a:lnTo>
                    <a:pt x="766572" y="79248"/>
                  </a:lnTo>
                  <a:close/>
                </a:path>
                <a:path w="838200" h="135889">
                  <a:moveTo>
                    <a:pt x="838200" y="48768"/>
                  </a:moveTo>
                  <a:lnTo>
                    <a:pt x="832104" y="44196"/>
                  </a:lnTo>
                  <a:lnTo>
                    <a:pt x="826008" y="44196"/>
                  </a:lnTo>
                  <a:lnTo>
                    <a:pt x="819454" y="46202"/>
                  </a:lnTo>
                  <a:lnTo>
                    <a:pt x="813625" y="51054"/>
                  </a:lnTo>
                  <a:lnTo>
                    <a:pt x="808647" y="57061"/>
                  </a:lnTo>
                  <a:lnTo>
                    <a:pt x="804672" y="62484"/>
                  </a:lnTo>
                  <a:lnTo>
                    <a:pt x="804672" y="44196"/>
                  </a:lnTo>
                  <a:lnTo>
                    <a:pt x="800100" y="44196"/>
                  </a:lnTo>
                  <a:lnTo>
                    <a:pt x="774192" y="56388"/>
                  </a:lnTo>
                  <a:lnTo>
                    <a:pt x="775716" y="59436"/>
                  </a:lnTo>
                  <a:lnTo>
                    <a:pt x="777240" y="57912"/>
                  </a:lnTo>
                  <a:lnTo>
                    <a:pt x="789432" y="57912"/>
                  </a:lnTo>
                  <a:lnTo>
                    <a:pt x="789432" y="128016"/>
                  </a:lnTo>
                  <a:lnTo>
                    <a:pt x="784860" y="131064"/>
                  </a:lnTo>
                  <a:lnTo>
                    <a:pt x="775716" y="131064"/>
                  </a:lnTo>
                  <a:lnTo>
                    <a:pt x="775716" y="134112"/>
                  </a:lnTo>
                  <a:lnTo>
                    <a:pt x="819912" y="134112"/>
                  </a:lnTo>
                  <a:lnTo>
                    <a:pt x="819912" y="131064"/>
                  </a:lnTo>
                  <a:lnTo>
                    <a:pt x="811098" y="129641"/>
                  </a:lnTo>
                  <a:lnTo>
                    <a:pt x="806577" y="125349"/>
                  </a:lnTo>
                  <a:lnTo>
                    <a:pt x="804900" y="118211"/>
                  </a:lnTo>
                  <a:lnTo>
                    <a:pt x="804672" y="108204"/>
                  </a:lnTo>
                  <a:lnTo>
                    <a:pt x="804672" y="71628"/>
                  </a:lnTo>
                  <a:lnTo>
                    <a:pt x="806196" y="68580"/>
                  </a:lnTo>
                  <a:lnTo>
                    <a:pt x="812292" y="57912"/>
                  </a:lnTo>
                  <a:lnTo>
                    <a:pt x="819912" y="57912"/>
                  </a:lnTo>
                  <a:lnTo>
                    <a:pt x="824484" y="65532"/>
                  </a:lnTo>
                  <a:lnTo>
                    <a:pt x="835152" y="65532"/>
                  </a:lnTo>
                  <a:lnTo>
                    <a:pt x="838200" y="59436"/>
                  </a:lnTo>
                  <a:lnTo>
                    <a:pt x="838200" y="4876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69023" y="3777995"/>
              <a:ext cx="502920" cy="135636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6399276" y="2613659"/>
              <a:ext cx="0" cy="1447800"/>
            </a:xfrm>
            <a:custGeom>
              <a:avLst/>
              <a:gdLst/>
              <a:ahLst/>
              <a:cxnLst/>
              <a:rect l="l" t="t" r="r" b="b"/>
              <a:pathLst>
                <a:path h="1447800">
                  <a:moveTo>
                    <a:pt x="0" y="1447800"/>
                  </a:moveTo>
                  <a:lnTo>
                    <a:pt x="0" y="1447800"/>
                  </a:lnTo>
                  <a:lnTo>
                    <a:pt x="0" y="0"/>
                  </a:lnTo>
                </a:path>
              </a:pathLst>
            </a:custGeom>
            <a:ln w="731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399276" y="3047999"/>
              <a:ext cx="0" cy="1013460"/>
            </a:xfrm>
            <a:custGeom>
              <a:avLst/>
              <a:gdLst/>
              <a:ahLst/>
              <a:cxnLst/>
              <a:rect l="l" t="t" r="r" b="b"/>
              <a:pathLst>
                <a:path h="1013460">
                  <a:moveTo>
                    <a:pt x="-59436" y="506729"/>
                  </a:moveTo>
                  <a:lnTo>
                    <a:pt x="59436" y="506729"/>
                  </a:lnTo>
                </a:path>
              </a:pathLst>
            </a:custGeom>
            <a:ln w="10134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399276" y="3482339"/>
              <a:ext cx="0" cy="579120"/>
            </a:xfrm>
            <a:custGeom>
              <a:avLst/>
              <a:gdLst/>
              <a:ahLst/>
              <a:cxnLst/>
              <a:rect l="l" t="t" r="r" b="b"/>
              <a:pathLst>
                <a:path h="579120">
                  <a:moveTo>
                    <a:pt x="-96012" y="289559"/>
                  </a:moveTo>
                  <a:lnTo>
                    <a:pt x="96012" y="289559"/>
                  </a:lnTo>
                </a:path>
              </a:pathLst>
            </a:custGeom>
            <a:ln w="57911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132576" y="2503931"/>
              <a:ext cx="356235" cy="218440"/>
            </a:xfrm>
            <a:custGeom>
              <a:avLst/>
              <a:gdLst/>
              <a:ahLst/>
              <a:cxnLst/>
              <a:rect l="l" t="t" r="r" b="b"/>
              <a:pathLst>
                <a:path w="356235" h="218439">
                  <a:moveTo>
                    <a:pt x="180593" y="217931"/>
                  </a:moveTo>
                  <a:lnTo>
                    <a:pt x="355853" y="217931"/>
                  </a:lnTo>
                </a:path>
                <a:path w="356235" h="218439">
                  <a:moveTo>
                    <a:pt x="0" y="0"/>
                  </a:moveTo>
                  <a:lnTo>
                    <a:pt x="84581" y="0"/>
                  </a:lnTo>
                </a:path>
                <a:path w="356235" h="218439">
                  <a:moveTo>
                    <a:pt x="0" y="217931"/>
                  </a:moveTo>
                  <a:lnTo>
                    <a:pt x="84581" y="217931"/>
                  </a:lnTo>
                </a:path>
              </a:pathLst>
            </a:custGeom>
            <a:ln w="228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140196" y="2503931"/>
              <a:ext cx="0" cy="218440"/>
            </a:xfrm>
            <a:custGeom>
              <a:avLst/>
              <a:gdLst/>
              <a:ahLst/>
              <a:cxnLst/>
              <a:rect l="l" t="t" r="r" b="b"/>
              <a:pathLst>
                <a:path h="218439">
                  <a:moveTo>
                    <a:pt x="0" y="217931"/>
                  </a:moveTo>
                  <a:lnTo>
                    <a:pt x="0" y="217931"/>
                  </a:lnTo>
                  <a:lnTo>
                    <a:pt x="0" y="0"/>
                  </a:lnTo>
                </a:path>
              </a:pathLst>
            </a:custGeom>
            <a:ln w="228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146292" y="2721863"/>
              <a:ext cx="233679" cy="62865"/>
            </a:xfrm>
            <a:custGeom>
              <a:avLst/>
              <a:gdLst/>
              <a:ahLst/>
              <a:cxnLst/>
              <a:rect l="l" t="t" r="r" b="b"/>
              <a:pathLst>
                <a:path w="233679" h="62864">
                  <a:moveTo>
                    <a:pt x="0" y="0"/>
                  </a:moveTo>
                  <a:lnTo>
                    <a:pt x="0" y="0"/>
                  </a:lnTo>
                  <a:lnTo>
                    <a:pt x="233172" y="62484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584441" y="2503931"/>
              <a:ext cx="80010" cy="218440"/>
            </a:xfrm>
            <a:custGeom>
              <a:avLst/>
              <a:gdLst/>
              <a:ahLst/>
              <a:cxnLst/>
              <a:rect l="l" t="t" r="r" b="b"/>
              <a:pathLst>
                <a:path w="80009" h="218439">
                  <a:moveTo>
                    <a:pt x="0" y="0"/>
                  </a:moveTo>
                  <a:lnTo>
                    <a:pt x="80010" y="0"/>
                  </a:lnTo>
                </a:path>
                <a:path w="80009" h="218439">
                  <a:moveTo>
                    <a:pt x="0" y="217931"/>
                  </a:moveTo>
                  <a:lnTo>
                    <a:pt x="80010" y="217931"/>
                  </a:lnTo>
                </a:path>
              </a:pathLst>
            </a:custGeom>
            <a:ln w="228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659880" y="2505455"/>
              <a:ext cx="0" cy="216535"/>
            </a:xfrm>
            <a:custGeom>
              <a:avLst/>
              <a:gdLst/>
              <a:ahLst/>
              <a:cxnLst/>
              <a:rect l="l" t="t" r="r" b="b"/>
              <a:pathLst>
                <a:path h="216535">
                  <a:moveTo>
                    <a:pt x="0" y="216407"/>
                  </a:moveTo>
                  <a:lnTo>
                    <a:pt x="0" y="216407"/>
                  </a:lnTo>
                  <a:lnTo>
                    <a:pt x="0" y="0"/>
                  </a:lnTo>
                </a:path>
              </a:pathLst>
            </a:custGeom>
            <a:ln w="228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419088" y="2721863"/>
              <a:ext cx="231775" cy="62865"/>
            </a:xfrm>
            <a:custGeom>
              <a:avLst/>
              <a:gdLst/>
              <a:ahLst/>
              <a:cxnLst/>
              <a:rect l="l" t="t" r="r" b="b"/>
              <a:pathLst>
                <a:path w="231775" h="62864">
                  <a:moveTo>
                    <a:pt x="0" y="62484"/>
                  </a:moveTo>
                  <a:lnTo>
                    <a:pt x="0" y="62484"/>
                  </a:lnTo>
                  <a:lnTo>
                    <a:pt x="231648" y="0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313170" y="2503931"/>
              <a:ext cx="175260" cy="0"/>
            </a:xfrm>
            <a:custGeom>
              <a:avLst/>
              <a:gdLst/>
              <a:ahLst/>
              <a:cxnLst/>
              <a:rect l="l" t="t" r="r" b="b"/>
              <a:pathLst>
                <a:path w="175260">
                  <a:moveTo>
                    <a:pt x="0" y="0"/>
                  </a:moveTo>
                  <a:lnTo>
                    <a:pt x="175259" y="0"/>
                  </a:lnTo>
                </a:path>
              </a:pathLst>
            </a:custGeom>
            <a:ln w="228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146292" y="2503932"/>
              <a:ext cx="504825" cy="109855"/>
            </a:xfrm>
            <a:custGeom>
              <a:avLst/>
              <a:gdLst/>
              <a:ahLst/>
              <a:cxnLst/>
              <a:rect l="l" t="t" r="r" b="b"/>
              <a:pathLst>
                <a:path w="504825" h="109855">
                  <a:moveTo>
                    <a:pt x="0" y="0"/>
                  </a:moveTo>
                  <a:lnTo>
                    <a:pt x="0" y="0"/>
                  </a:lnTo>
                  <a:lnTo>
                    <a:pt x="252983" y="45719"/>
                  </a:lnTo>
                </a:path>
                <a:path w="504825" h="109855">
                  <a:moveTo>
                    <a:pt x="252983" y="45719"/>
                  </a:moveTo>
                  <a:lnTo>
                    <a:pt x="252983" y="45719"/>
                  </a:lnTo>
                  <a:lnTo>
                    <a:pt x="504443" y="0"/>
                  </a:lnTo>
                </a:path>
                <a:path w="504825" h="109855">
                  <a:moveTo>
                    <a:pt x="252983" y="45719"/>
                  </a:moveTo>
                  <a:lnTo>
                    <a:pt x="252983" y="45719"/>
                  </a:lnTo>
                  <a:lnTo>
                    <a:pt x="252983" y="109727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265164" y="2426207"/>
              <a:ext cx="0" cy="375285"/>
            </a:xfrm>
            <a:custGeom>
              <a:avLst/>
              <a:gdLst/>
              <a:ahLst/>
              <a:cxnLst/>
              <a:rect l="l" t="t" r="r" b="b"/>
              <a:pathLst>
                <a:path h="375285">
                  <a:moveTo>
                    <a:pt x="-48005" y="187451"/>
                  </a:moveTo>
                  <a:lnTo>
                    <a:pt x="48005" y="187451"/>
                  </a:lnTo>
                </a:path>
              </a:pathLst>
            </a:custGeom>
            <a:ln w="374903">
              <a:solidFill>
                <a:srgbClr val="5D5D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536436" y="2426207"/>
              <a:ext cx="0" cy="375285"/>
            </a:xfrm>
            <a:custGeom>
              <a:avLst/>
              <a:gdLst/>
              <a:ahLst/>
              <a:cxnLst/>
              <a:rect l="l" t="t" r="r" b="b"/>
              <a:pathLst>
                <a:path h="375285">
                  <a:moveTo>
                    <a:pt x="-48005" y="187451"/>
                  </a:moveTo>
                  <a:lnTo>
                    <a:pt x="48005" y="187451"/>
                  </a:lnTo>
                </a:path>
              </a:pathLst>
            </a:custGeom>
            <a:ln w="374903">
              <a:solidFill>
                <a:srgbClr val="5D5D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249412" y="2702051"/>
              <a:ext cx="563880" cy="1118870"/>
            </a:xfrm>
            <a:custGeom>
              <a:avLst/>
              <a:gdLst/>
              <a:ahLst/>
              <a:cxnLst/>
              <a:rect l="l" t="t" r="r" b="b"/>
              <a:pathLst>
                <a:path w="563879" h="1118870">
                  <a:moveTo>
                    <a:pt x="534924" y="1118616"/>
                  </a:moveTo>
                  <a:lnTo>
                    <a:pt x="0" y="22860"/>
                  </a:lnTo>
                  <a:lnTo>
                    <a:pt x="12144" y="13596"/>
                  </a:lnTo>
                  <a:lnTo>
                    <a:pt x="19288" y="7643"/>
                  </a:lnTo>
                  <a:lnTo>
                    <a:pt x="22859" y="6096"/>
                  </a:lnTo>
                  <a:lnTo>
                    <a:pt x="25908" y="3048"/>
                  </a:lnTo>
                  <a:lnTo>
                    <a:pt x="32004" y="0"/>
                  </a:lnTo>
                  <a:lnTo>
                    <a:pt x="536448" y="0"/>
                  </a:lnTo>
                  <a:lnTo>
                    <a:pt x="547163" y="2357"/>
                  </a:lnTo>
                  <a:lnTo>
                    <a:pt x="555878" y="8572"/>
                  </a:lnTo>
                  <a:lnTo>
                    <a:pt x="561736" y="17359"/>
                  </a:lnTo>
                  <a:lnTo>
                    <a:pt x="563880" y="27432"/>
                  </a:lnTo>
                  <a:lnTo>
                    <a:pt x="563880" y="1092708"/>
                  </a:lnTo>
                  <a:lnTo>
                    <a:pt x="560832" y="1098803"/>
                  </a:lnTo>
                  <a:lnTo>
                    <a:pt x="554736" y="1103376"/>
                  </a:lnTo>
                  <a:lnTo>
                    <a:pt x="553140" y="1105542"/>
                  </a:lnTo>
                  <a:lnTo>
                    <a:pt x="545949" y="1110448"/>
                  </a:lnTo>
                  <a:lnTo>
                    <a:pt x="534924" y="11186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249412" y="2702051"/>
              <a:ext cx="563880" cy="1118870"/>
            </a:xfrm>
            <a:custGeom>
              <a:avLst/>
              <a:gdLst/>
              <a:ahLst/>
              <a:cxnLst/>
              <a:rect l="l" t="t" r="r" b="b"/>
              <a:pathLst>
                <a:path w="563879" h="1118870">
                  <a:moveTo>
                    <a:pt x="0" y="22860"/>
                  </a:moveTo>
                  <a:lnTo>
                    <a:pt x="12144" y="13596"/>
                  </a:lnTo>
                  <a:lnTo>
                    <a:pt x="17145" y="9334"/>
                  </a:lnTo>
                  <a:lnTo>
                    <a:pt x="19288" y="7643"/>
                  </a:lnTo>
                  <a:lnTo>
                    <a:pt x="22859" y="6096"/>
                  </a:lnTo>
                  <a:lnTo>
                    <a:pt x="25908" y="3048"/>
                  </a:lnTo>
                  <a:lnTo>
                    <a:pt x="32004" y="0"/>
                  </a:lnTo>
                  <a:lnTo>
                    <a:pt x="35052" y="0"/>
                  </a:lnTo>
                  <a:lnTo>
                    <a:pt x="536448" y="0"/>
                  </a:lnTo>
                  <a:lnTo>
                    <a:pt x="547163" y="2357"/>
                  </a:lnTo>
                  <a:lnTo>
                    <a:pt x="555878" y="8572"/>
                  </a:lnTo>
                  <a:lnTo>
                    <a:pt x="561736" y="17359"/>
                  </a:lnTo>
                  <a:lnTo>
                    <a:pt x="563880" y="27432"/>
                  </a:lnTo>
                  <a:lnTo>
                    <a:pt x="563880" y="1085087"/>
                  </a:lnTo>
                  <a:lnTo>
                    <a:pt x="563880" y="1092708"/>
                  </a:lnTo>
                  <a:lnTo>
                    <a:pt x="560832" y="1098803"/>
                  </a:lnTo>
                  <a:lnTo>
                    <a:pt x="554736" y="1103376"/>
                  </a:lnTo>
                  <a:lnTo>
                    <a:pt x="553140" y="1105542"/>
                  </a:lnTo>
                  <a:lnTo>
                    <a:pt x="551116" y="1106995"/>
                  </a:lnTo>
                  <a:lnTo>
                    <a:pt x="545949" y="1110448"/>
                  </a:lnTo>
                  <a:lnTo>
                    <a:pt x="534924" y="1118616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258556" y="2729483"/>
              <a:ext cx="524510" cy="1087120"/>
            </a:xfrm>
            <a:custGeom>
              <a:avLst/>
              <a:gdLst/>
              <a:ahLst/>
              <a:cxnLst/>
              <a:rect l="l" t="t" r="r" b="b"/>
              <a:pathLst>
                <a:path w="524509" h="1087120">
                  <a:moveTo>
                    <a:pt x="524256" y="1086612"/>
                  </a:moveTo>
                  <a:lnTo>
                    <a:pt x="25908" y="1082040"/>
                  </a:lnTo>
                  <a:lnTo>
                    <a:pt x="0" y="1057656"/>
                  </a:lnTo>
                  <a:lnTo>
                    <a:pt x="0" y="0"/>
                  </a:lnTo>
                  <a:lnTo>
                    <a:pt x="524256" y="1086612"/>
                  </a:lnTo>
                  <a:close/>
                </a:path>
              </a:pathLst>
            </a:custGeom>
            <a:solidFill>
              <a:srgbClr val="FDFD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258556" y="2729483"/>
              <a:ext cx="524510" cy="1087120"/>
            </a:xfrm>
            <a:custGeom>
              <a:avLst/>
              <a:gdLst/>
              <a:ahLst/>
              <a:cxnLst/>
              <a:rect l="l" t="t" r="r" b="b"/>
              <a:pathLst>
                <a:path w="524509" h="1087120">
                  <a:moveTo>
                    <a:pt x="524256" y="1086612"/>
                  </a:moveTo>
                  <a:lnTo>
                    <a:pt x="25908" y="1082040"/>
                  </a:lnTo>
                  <a:lnTo>
                    <a:pt x="16716" y="1080158"/>
                  </a:lnTo>
                  <a:lnTo>
                    <a:pt x="8382" y="1074991"/>
                  </a:lnTo>
                  <a:lnTo>
                    <a:pt x="2333" y="1067252"/>
                  </a:lnTo>
                  <a:lnTo>
                    <a:pt x="0" y="1057656"/>
                  </a:lnTo>
                  <a:lnTo>
                    <a:pt x="0" y="0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238744" y="2718815"/>
              <a:ext cx="554990" cy="1109980"/>
            </a:xfrm>
            <a:custGeom>
              <a:avLst/>
              <a:gdLst/>
              <a:ahLst/>
              <a:cxnLst/>
              <a:rect l="l" t="t" r="r" b="b"/>
              <a:pathLst>
                <a:path w="554990" h="1109979">
                  <a:moveTo>
                    <a:pt x="528827" y="1109472"/>
                  </a:moveTo>
                  <a:lnTo>
                    <a:pt x="27432" y="1109472"/>
                  </a:lnTo>
                  <a:lnTo>
                    <a:pt x="17359" y="1107328"/>
                  </a:lnTo>
                  <a:lnTo>
                    <a:pt x="8572" y="1101471"/>
                  </a:lnTo>
                  <a:lnTo>
                    <a:pt x="2357" y="1092755"/>
                  </a:lnTo>
                  <a:lnTo>
                    <a:pt x="0" y="1082040"/>
                  </a:lnTo>
                  <a:lnTo>
                    <a:pt x="0" y="25908"/>
                  </a:lnTo>
                  <a:lnTo>
                    <a:pt x="2357" y="15430"/>
                  </a:lnTo>
                  <a:lnTo>
                    <a:pt x="8572" y="7239"/>
                  </a:lnTo>
                  <a:lnTo>
                    <a:pt x="17359" y="1905"/>
                  </a:lnTo>
                  <a:lnTo>
                    <a:pt x="27432" y="0"/>
                  </a:lnTo>
                  <a:lnTo>
                    <a:pt x="528827" y="0"/>
                  </a:lnTo>
                  <a:lnTo>
                    <a:pt x="538662" y="1905"/>
                  </a:lnTo>
                  <a:lnTo>
                    <a:pt x="546925" y="7239"/>
                  </a:lnTo>
                  <a:lnTo>
                    <a:pt x="552616" y="15430"/>
                  </a:lnTo>
                  <a:lnTo>
                    <a:pt x="554735" y="25908"/>
                  </a:lnTo>
                  <a:lnTo>
                    <a:pt x="554735" y="1082040"/>
                  </a:lnTo>
                  <a:lnTo>
                    <a:pt x="552616" y="1092755"/>
                  </a:lnTo>
                  <a:lnTo>
                    <a:pt x="546925" y="1101471"/>
                  </a:lnTo>
                  <a:lnTo>
                    <a:pt x="538662" y="1107328"/>
                  </a:lnTo>
                  <a:lnTo>
                    <a:pt x="528827" y="1109472"/>
                  </a:lnTo>
                  <a:close/>
                </a:path>
              </a:pathLst>
            </a:custGeom>
            <a:solidFill>
              <a:srgbClr val="FDFD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238744" y="2718815"/>
              <a:ext cx="554990" cy="1109980"/>
            </a:xfrm>
            <a:custGeom>
              <a:avLst/>
              <a:gdLst/>
              <a:ahLst/>
              <a:cxnLst/>
              <a:rect l="l" t="t" r="r" b="b"/>
              <a:pathLst>
                <a:path w="554990" h="1109979">
                  <a:moveTo>
                    <a:pt x="528827" y="1109472"/>
                  </a:moveTo>
                  <a:lnTo>
                    <a:pt x="27432" y="1109472"/>
                  </a:lnTo>
                  <a:lnTo>
                    <a:pt x="17359" y="1107328"/>
                  </a:lnTo>
                  <a:lnTo>
                    <a:pt x="8572" y="1101471"/>
                  </a:lnTo>
                  <a:lnTo>
                    <a:pt x="2357" y="1092755"/>
                  </a:lnTo>
                  <a:lnTo>
                    <a:pt x="0" y="1082040"/>
                  </a:lnTo>
                  <a:lnTo>
                    <a:pt x="0" y="25908"/>
                  </a:lnTo>
                  <a:lnTo>
                    <a:pt x="2357" y="15430"/>
                  </a:lnTo>
                  <a:lnTo>
                    <a:pt x="8572" y="7239"/>
                  </a:lnTo>
                  <a:lnTo>
                    <a:pt x="17359" y="1905"/>
                  </a:lnTo>
                  <a:lnTo>
                    <a:pt x="27432" y="0"/>
                  </a:lnTo>
                  <a:lnTo>
                    <a:pt x="528827" y="0"/>
                  </a:lnTo>
                  <a:lnTo>
                    <a:pt x="538662" y="1905"/>
                  </a:lnTo>
                  <a:lnTo>
                    <a:pt x="546925" y="7239"/>
                  </a:lnTo>
                  <a:lnTo>
                    <a:pt x="552616" y="15430"/>
                  </a:lnTo>
                  <a:lnTo>
                    <a:pt x="554735" y="25908"/>
                  </a:lnTo>
                  <a:lnTo>
                    <a:pt x="554735" y="1082040"/>
                  </a:lnTo>
                  <a:lnTo>
                    <a:pt x="552616" y="1092755"/>
                  </a:lnTo>
                  <a:lnTo>
                    <a:pt x="546925" y="1101471"/>
                  </a:lnTo>
                  <a:lnTo>
                    <a:pt x="538662" y="1107328"/>
                  </a:lnTo>
                  <a:lnTo>
                    <a:pt x="528827" y="1109472"/>
                  </a:lnTo>
                  <a:close/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261603" y="2795015"/>
              <a:ext cx="510540" cy="934719"/>
            </a:xfrm>
            <a:custGeom>
              <a:avLst/>
              <a:gdLst/>
              <a:ahLst/>
              <a:cxnLst/>
              <a:rect l="l" t="t" r="r" b="b"/>
              <a:pathLst>
                <a:path w="510540" h="934720">
                  <a:moveTo>
                    <a:pt x="484632" y="934212"/>
                  </a:moveTo>
                  <a:lnTo>
                    <a:pt x="24384" y="934212"/>
                  </a:lnTo>
                  <a:lnTo>
                    <a:pt x="15430" y="931854"/>
                  </a:lnTo>
                  <a:lnTo>
                    <a:pt x="7620" y="925639"/>
                  </a:lnTo>
                  <a:lnTo>
                    <a:pt x="2095" y="916852"/>
                  </a:lnTo>
                  <a:lnTo>
                    <a:pt x="0" y="906780"/>
                  </a:lnTo>
                  <a:lnTo>
                    <a:pt x="0" y="25908"/>
                  </a:lnTo>
                  <a:lnTo>
                    <a:pt x="2095" y="15430"/>
                  </a:lnTo>
                  <a:lnTo>
                    <a:pt x="7620" y="7239"/>
                  </a:lnTo>
                  <a:lnTo>
                    <a:pt x="15430" y="1905"/>
                  </a:lnTo>
                  <a:lnTo>
                    <a:pt x="24384" y="0"/>
                  </a:lnTo>
                  <a:lnTo>
                    <a:pt x="484632" y="0"/>
                  </a:lnTo>
                  <a:lnTo>
                    <a:pt x="493823" y="1905"/>
                  </a:lnTo>
                  <a:lnTo>
                    <a:pt x="502158" y="7239"/>
                  </a:lnTo>
                  <a:lnTo>
                    <a:pt x="508206" y="15430"/>
                  </a:lnTo>
                  <a:lnTo>
                    <a:pt x="510540" y="25908"/>
                  </a:lnTo>
                  <a:lnTo>
                    <a:pt x="510540" y="906780"/>
                  </a:lnTo>
                  <a:lnTo>
                    <a:pt x="508206" y="916852"/>
                  </a:lnTo>
                  <a:lnTo>
                    <a:pt x="502158" y="925639"/>
                  </a:lnTo>
                  <a:lnTo>
                    <a:pt x="493823" y="931854"/>
                  </a:lnTo>
                  <a:lnTo>
                    <a:pt x="484632" y="934212"/>
                  </a:lnTo>
                  <a:close/>
                </a:path>
              </a:pathLst>
            </a:custGeom>
            <a:solidFill>
              <a:srgbClr val="BAD8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8261603" y="2743199"/>
              <a:ext cx="510540" cy="986155"/>
            </a:xfrm>
            <a:custGeom>
              <a:avLst/>
              <a:gdLst/>
              <a:ahLst/>
              <a:cxnLst/>
              <a:rect l="l" t="t" r="r" b="b"/>
              <a:pathLst>
                <a:path w="510540" h="986154">
                  <a:moveTo>
                    <a:pt x="484632" y="986027"/>
                  </a:moveTo>
                  <a:lnTo>
                    <a:pt x="24384" y="986027"/>
                  </a:lnTo>
                  <a:lnTo>
                    <a:pt x="15430" y="983670"/>
                  </a:lnTo>
                  <a:lnTo>
                    <a:pt x="7620" y="977455"/>
                  </a:lnTo>
                  <a:lnTo>
                    <a:pt x="2095" y="968668"/>
                  </a:lnTo>
                  <a:lnTo>
                    <a:pt x="0" y="958595"/>
                  </a:lnTo>
                  <a:lnTo>
                    <a:pt x="0" y="77723"/>
                  </a:lnTo>
                  <a:lnTo>
                    <a:pt x="2095" y="67246"/>
                  </a:lnTo>
                  <a:lnTo>
                    <a:pt x="7620" y="59054"/>
                  </a:lnTo>
                  <a:lnTo>
                    <a:pt x="15430" y="53720"/>
                  </a:lnTo>
                  <a:lnTo>
                    <a:pt x="24384" y="51815"/>
                  </a:lnTo>
                  <a:lnTo>
                    <a:pt x="484632" y="51815"/>
                  </a:lnTo>
                  <a:lnTo>
                    <a:pt x="493823" y="53720"/>
                  </a:lnTo>
                  <a:lnTo>
                    <a:pt x="502158" y="59054"/>
                  </a:lnTo>
                  <a:lnTo>
                    <a:pt x="508206" y="67246"/>
                  </a:lnTo>
                  <a:lnTo>
                    <a:pt x="510540" y="77723"/>
                  </a:lnTo>
                  <a:lnTo>
                    <a:pt x="510540" y="958595"/>
                  </a:lnTo>
                  <a:lnTo>
                    <a:pt x="508206" y="968668"/>
                  </a:lnTo>
                  <a:lnTo>
                    <a:pt x="502158" y="977455"/>
                  </a:lnTo>
                  <a:lnTo>
                    <a:pt x="493823" y="983670"/>
                  </a:lnTo>
                  <a:lnTo>
                    <a:pt x="484632" y="986027"/>
                  </a:lnTo>
                  <a:close/>
                </a:path>
                <a:path w="510540" h="986154">
                  <a:moveTo>
                    <a:pt x="131064" y="19811"/>
                  </a:moveTo>
                  <a:lnTo>
                    <a:pt x="129540" y="22859"/>
                  </a:lnTo>
                  <a:lnTo>
                    <a:pt x="126492" y="24383"/>
                  </a:lnTo>
                  <a:lnTo>
                    <a:pt x="120395" y="24383"/>
                  </a:lnTo>
                  <a:lnTo>
                    <a:pt x="15240" y="24383"/>
                  </a:lnTo>
                  <a:lnTo>
                    <a:pt x="9144" y="24383"/>
                  </a:lnTo>
                  <a:lnTo>
                    <a:pt x="1523" y="18287"/>
                  </a:lnTo>
                  <a:lnTo>
                    <a:pt x="1523" y="10667"/>
                  </a:lnTo>
                  <a:lnTo>
                    <a:pt x="1523" y="9143"/>
                  </a:lnTo>
                  <a:lnTo>
                    <a:pt x="3047" y="6096"/>
                  </a:lnTo>
                  <a:lnTo>
                    <a:pt x="3047" y="4571"/>
                  </a:lnTo>
                </a:path>
                <a:path w="510540" h="986154">
                  <a:moveTo>
                    <a:pt x="118871" y="28955"/>
                  </a:moveTo>
                  <a:lnTo>
                    <a:pt x="13716" y="28955"/>
                  </a:lnTo>
                  <a:lnTo>
                    <a:pt x="6095" y="28955"/>
                  </a:lnTo>
                  <a:lnTo>
                    <a:pt x="0" y="21335"/>
                  </a:lnTo>
                  <a:lnTo>
                    <a:pt x="0" y="13715"/>
                  </a:lnTo>
                  <a:lnTo>
                    <a:pt x="0" y="4571"/>
                  </a:lnTo>
                  <a:lnTo>
                    <a:pt x="6095" y="0"/>
                  </a:lnTo>
                  <a:lnTo>
                    <a:pt x="13716" y="0"/>
                  </a:lnTo>
                  <a:lnTo>
                    <a:pt x="118871" y="0"/>
                  </a:lnTo>
                  <a:lnTo>
                    <a:pt x="126492" y="0"/>
                  </a:lnTo>
                  <a:lnTo>
                    <a:pt x="134112" y="4571"/>
                  </a:lnTo>
                  <a:lnTo>
                    <a:pt x="134112" y="13715"/>
                  </a:lnTo>
                  <a:lnTo>
                    <a:pt x="134112" y="21335"/>
                  </a:lnTo>
                  <a:lnTo>
                    <a:pt x="126492" y="28955"/>
                  </a:lnTo>
                  <a:lnTo>
                    <a:pt x="118871" y="28955"/>
                  </a:lnTo>
                  <a:close/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8639556" y="2743200"/>
              <a:ext cx="134620" cy="29209"/>
            </a:xfrm>
            <a:custGeom>
              <a:avLst/>
              <a:gdLst/>
              <a:ahLst/>
              <a:cxnLst/>
              <a:rect l="l" t="t" r="r" b="b"/>
              <a:pathLst>
                <a:path w="134620" h="29210">
                  <a:moveTo>
                    <a:pt x="126492" y="28955"/>
                  </a:moveTo>
                  <a:lnTo>
                    <a:pt x="118872" y="28955"/>
                  </a:lnTo>
                  <a:lnTo>
                    <a:pt x="7620" y="28955"/>
                  </a:lnTo>
                  <a:lnTo>
                    <a:pt x="0" y="21335"/>
                  </a:lnTo>
                  <a:lnTo>
                    <a:pt x="0" y="4571"/>
                  </a:lnTo>
                  <a:lnTo>
                    <a:pt x="7620" y="0"/>
                  </a:lnTo>
                  <a:lnTo>
                    <a:pt x="126492" y="0"/>
                  </a:lnTo>
                  <a:lnTo>
                    <a:pt x="134112" y="4571"/>
                  </a:lnTo>
                  <a:lnTo>
                    <a:pt x="134112" y="21335"/>
                  </a:lnTo>
                  <a:lnTo>
                    <a:pt x="126492" y="28955"/>
                  </a:lnTo>
                  <a:close/>
                </a:path>
              </a:pathLst>
            </a:custGeom>
            <a:solidFill>
              <a:srgbClr val="FDFD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639556" y="2743200"/>
              <a:ext cx="134620" cy="29209"/>
            </a:xfrm>
            <a:custGeom>
              <a:avLst/>
              <a:gdLst/>
              <a:ahLst/>
              <a:cxnLst/>
              <a:rect l="l" t="t" r="r" b="b"/>
              <a:pathLst>
                <a:path w="134620" h="29210">
                  <a:moveTo>
                    <a:pt x="118872" y="28955"/>
                  </a:moveTo>
                  <a:lnTo>
                    <a:pt x="15240" y="28955"/>
                  </a:lnTo>
                  <a:lnTo>
                    <a:pt x="7620" y="28955"/>
                  </a:lnTo>
                  <a:lnTo>
                    <a:pt x="0" y="21335"/>
                  </a:lnTo>
                  <a:lnTo>
                    <a:pt x="0" y="13715"/>
                  </a:lnTo>
                  <a:lnTo>
                    <a:pt x="0" y="4571"/>
                  </a:lnTo>
                  <a:lnTo>
                    <a:pt x="7620" y="0"/>
                  </a:lnTo>
                  <a:lnTo>
                    <a:pt x="15240" y="0"/>
                  </a:lnTo>
                  <a:lnTo>
                    <a:pt x="118872" y="0"/>
                  </a:lnTo>
                  <a:lnTo>
                    <a:pt x="126492" y="0"/>
                  </a:lnTo>
                  <a:lnTo>
                    <a:pt x="134112" y="4571"/>
                  </a:lnTo>
                  <a:lnTo>
                    <a:pt x="134112" y="13715"/>
                  </a:lnTo>
                  <a:lnTo>
                    <a:pt x="134112" y="21335"/>
                  </a:lnTo>
                  <a:lnTo>
                    <a:pt x="126492" y="28955"/>
                  </a:lnTo>
                  <a:lnTo>
                    <a:pt x="118872" y="28955"/>
                  </a:lnTo>
                  <a:close/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491727" y="2731007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24384" y="50292"/>
                  </a:moveTo>
                  <a:lnTo>
                    <a:pt x="14787" y="48410"/>
                  </a:lnTo>
                  <a:lnTo>
                    <a:pt x="7048" y="43243"/>
                  </a:lnTo>
                  <a:lnTo>
                    <a:pt x="1881" y="35504"/>
                  </a:lnTo>
                  <a:lnTo>
                    <a:pt x="0" y="25908"/>
                  </a:lnTo>
                  <a:lnTo>
                    <a:pt x="1881" y="16073"/>
                  </a:lnTo>
                  <a:lnTo>
                    <a:pt x="7048" y="7810"/>
                  </a:lnTo>
                  <a:lnTo>
                    <a:pt x="14787" y="2119"/>
                  </a:lnTo>
                  <a:lnTo>
                    <a:pt x="24384" y="0"/>
                  </a:lnTo>
                  <a:lnTo>
                    <a:pt x="34861" y="2119"/>
                  </a:lnTo>
                  <a:lnTo>
                    <a:pt x="43053" y="7810"/>
                  </a:lnTo>
                  <a:lnTo>
                    <a:pt x="48387" y="16073"/>
                  </a:lnTo>
                  <a:lnTo>
                    <a:pt x="50292" y="25908"/>
                  </a:lnTo>
                  <a:lnTo>
                    <a:pt x="48387" y="35504"/>
                  </a:lnTo>
                  <a:lnTo>
                    <a:pt x="43053" y="43243"/>
                  </a:lnTo>
                  <a:lnTo>
                    <a:pt x="34861" y="48410"/>
                  </a:lnTo>
                  <a:lnTo>
                    <a:pt x="24384" y="50292"/>
                  </a:lnTo>
                  <a:close/>
                </a:path>
              </a:pathLst>
            </a:custGeom>
            <a:solidFill>
              <a:srgbClr val="FDFD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491727" y="2731007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50292" y="25908"/>
                  </a:moveTo>
                  <a:lnTo>
                    <a:pt x="48387" y="35504"/>
                  </a:lnTo>
                  <a:lnTo>
                    <a:pt x="43053" y="43243"/>
                  </a:lnTo>
                  <a:lnTo>
                    <a:pt x="34861" y="48410"/>
                  </a:lnTo>
                  <a:lnTo>
                    <a:pt x="24384" y="50292"/>
                  </a:lnTo>
                  <a:lnTo>
                    <a:pt x="14787" y="48410"/>
                  </a:lnTo>
                  <a:lnTo>
                    <a:pt x="7048" y="43243"/>
                  </a:lnTo>
                  <a:lnTo>
                    <a:pt x="1881" y="35504"/>
                  </a:lnTo>
                  <a:lnTo>
                    <a:pt x="0" y="25908"/>
                  </a:lnTo>
                  <a:lnTo>
                    <a:pt x="1881" y="16073"/>
                  </a:lnTo>
                  <a:lnTo>
                    <a:pt x="7048" y="7810"/>
                  </a:lnTo>
                  <a:lnTo>
                    <a:pt x="14787" y="2119"/>
                  </a:lnTo>
                  <a:lnTo>
                    <a:pt x="24384" y="0"/>
                  </a:lnTo>
                  <a:lnTo>
                    <a:pt x="34861" y="2119"/>
                  </a:lnTo>
                  <a:lnTo>
                    <a:pt x="43053" y="7810"/>
                  </a:lnTo>
                  <a:lnTo>
                    <a:pt x="48387" y="16073"/>
                  </a:lnTo>
                  <a:lnTo>
                    <a:pt x="50292" y="25908"/>
                  </a:lnTo>
                  <a:close/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496299" y="2735579"/>
              <a:ext cx="40005" cy="41275"/>
            </a:xfrm>
            <a:custGeom>
              <a:avLst/>
              <a:gdLst/>
              <a:ahLst/>
              <a:cxnLst/>
              <a:rect l="l" t="t" r="r" b="b"/>
              <a:pathLst>
                <a:path w="40004" h="41275">
                  <a:moveTo>
                    <a:pt x="19812" y="41148"/>
                  </a:moveTo>
                  <a:lnTo>
                    <a:pt x="12215" y="39552"/>
                  </a:lnTo>
                  <a:lnTo>
                    <a:pt x="5905" y="35242"/>
                  </a:lnTo>
                  <a:lnTo>
                    <a:pt x="1595" y="28932"/>
                  </a:lnTo>
                  <a:lnTo>
                    <a:pt x="0" y="21336"/>
                  </a:lnTo>
                  <a:lnTo>
                    <a:pt x="1595" y="12858"/>
                  </a:lnTo>
                  <a:lnTo>
                    <a:pt x="5905" y="6096"/>
                  </a:lnTo>
                  <a:lnTo>
                    <a:pt x="12215" y="1619"/>
                  </a:lnTo>
                  <a:lnTo>
                    <a:pt x="19812" y="0"/>
                  </a:lnTo>
                  <a:lnTo>
                    <a:pt x="27408" y="1619"/>
                  </a:lnTo>
                  <a:lnTo>
                    <a:pt x="33718" y="6096"/>
                  </a:lnTo>
                  <a:lnTo>
                    <a:pt x="38028" y="12858"/>
                  </a:lnTo>
                  <a:lnTo>
                    <a:pt x="39624" y="21336"/>
                  </a:lnTo>
                  <a:lnTo>
                    <a:pt x="38028" y="28932"/>
                  </a:lnTo>
                  <a:lnTo>
                    <a:pt x="33718" y="35242"/>
                  </a:lnTo>
                  <a:lnTo>
                    <a:pt x="27408" y="39552"/>
                  </a:lnTo>
                  <a:lnTo>
                    <a:pt x="19812" y="41148"/>
                  </a:lnTo>
                  <a:close/>
                </a:path>
              </a:pathLst>
            </a:custGeom>
            <a:solidFill>
              <a:srgbClr val="FDFD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496299" y="2735579"/>
              <a:ext cx="40005" cy="41275"/>
            </a:xfrm>
            <a:custGeom>
              <a:avLst/>
              <a:gdLst/>
              <a:ahLst/>
              <a:cxnLst/>
              <a:rect l="l" t="t" r="r" b="b"/>
              <a:pathLst>
                <a:path w="40004" h="41275">
                  <a:moveTo>
                    <a:pt x="39624" y="21336"/>
                  </a:moveTo>
                  <a:lnTo>
                    <a:pt x="38028" y="28932"/>
                  </a:lnTo>
                  <a:lnTo>
                    <a:pt x="33718" y="35242"/>
                  </a:lnTo>
                  <a:lnTo>
                    <a:pt x="27408" y="39552"/>
                  </a:lnTo>
                  <a:lnTo>
                    <a:pt x="19812" y="41148"/>
                  </a:lnTo>
                  <a:lnTo>
                    <a:pt x="12215" y="39552"/>
                  </a:lnTo>
                  <a:lnTo>
                    <a:pt x="5905" y="35242"/>
                  </a:lnTo>
                  <a:lnTo>
                    <a:pt x="1595" y="28932"/>
                  </a:lnTo>
                  <a:lnTo>
                    <a:pt x="0" y="21336"/>
                  </a:lnTo>
                  <a:lnTo>
                    <a:pt x="1595" y="12858"/>
                  </a:lnTo>
                  <a:lnTo>
                    <a:pt x="5905" y="6096"/>
                  </a:lnTo>
                  <a:lnTo>
                    <a:pt x="12215" y="1619"/>
                  </a:lnTo>
                  <a:lnTo>
                    <a:pt x="19812" y="0"/>
                  </a:lnTo>
                  <a:lnTo>
                    <a:pt x="27408" y="1619"/>
                  </a:lnTo>
                  <a:lnTo>
                    <a:pt x="33718" y="6096"/>
                  </a:lnTo>
                  <a:lnTo>
                    <a:pt x="38028" y="12858"/>
                  </a:lnTo>
                  <a:lnTo>
                    <a:pt x="39624" y="21336"/>
                  </a:lnTo>
                  <a:close/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551925" y="3739133"/>
              <a:ext cx="188975" cy="74675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297418" y="3739133"/>
              <a:ext cx="182879" cy="74675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8261603" y="2702051"/>
              <a:ext cx="551815" cy="1097280"/>
            </a:xfrm>
            <a:custGeom>
              <a:avLst/>
              <a:gdLst/>
              <a:ahLst/>
              <a:cxnLst/>
              <a:rect l="l" t="t" r="r" b="b"/>
              <a:pathLst>
                <a:path w="551815" h="1097279">
                  <a:moveTo>
                    <a:pt x="0" y="16764"/>
                  </a:moveTo>
                  <a:lnTo>
                    <a:pt x="0" y="16764"/>
                  </a:lnTo>
                  <a:lnTo>
                    <a:pt x="16764" y="3048"/>
                  </a:lnTo>
                </a:path>
                <a:path w="551815" h="1097279">
                  <a:moveTo>
                    <a:pt x="6096" y="16764"/>
                  </a:moveTo>
                  <a:lnTo>
                    <a:pt x="6096" y="16764"/>
                  </a:lnTo>
                  <a:lnTo>
                    <a:pt x="24384" y="0"/>
                  </a:lnTo>
                </a:path>
                <a:path w="551815" h="1097279">
                  <a:moveTo>
                    <a:pt x="15240" y="16764"/>
                  </a:moveTo>
                  <a:lnTo>
                    <a:pt x="15240" y="16764"/>
                  </a:lnTo>
                  <a:lnTo>
                    <a:pt x="33528" y="0"/>
                  </a:lnTo>
                </a:path>
                <a:path w="551815" h="1097279">
                  <a:moveTo>
                    <a:pt x="30479" y="16764"/>
                  </a:moveTo>
                  <a:lnTo>
                    <a:pt x="30479" y="16764"/>
                  </a:lnTo>
                  <a:lnTo>
                    <a:pt x="50292" y="0"/>
                  </a:lnTo>
                </a:path>
                <a:path w="551815" h="1097279">
                  <a:moveTo>
                    <a:pt x="496824" y="16764"/>
                  </a:moveTo>
                  <a:lnTo>
                    <a:pt x="496824" y="16764"/>
                  </a:lnTo>
                  <a:lnTo>
                    <a:pt x="518160" y="0"/>
                  </a:lnTo>
                </a:path>
                <a:path w="551815" h="1097279">
                  <a:moveTo>
                    <a:pt x="510539" y="16764"/>
                  </a:moveTo>
                  <a:lnTo>
                    <a:pt x="510539" y="16764"/>
                  </a:lnTo>
                  <a:lnTo>
                    <a:pt x="530352" y="0"/>
                  </a:lnTo>
                </a:path>
                <a:path w="551815" h="1097279">
                  <a:moveTo>
                    <a:pt x="518160" y="18287"/>
                  </a:moveTo>
                  <a:lnTo>
                    <a:pt x="518160" y="18287"/>
                  </a:lnTo>
                  <a:lnTo>
                    <a:pt x="534924" y="3048"/>
                  </a:lnTo>
                </a:path>
                <a:path w="551815" h="1097279">
                  <a:moveTo>
                    <a:pt x="521208" y="19812"/>
                  </a:moveTo>
                  <a:lnTo>
                    <a:pt x="521208" y="19812"/>
                  </a:lnTo>
                  <a:lnTo>
                    <a:pt x="541020" y="6096"/>
                  </a:lnTo>
                </a:path>
                <a:path w="551815" h="1097279">
                  <a:moveTo>
                    <a:pt x="522732" y="22860"/>
                  </a:moveTo>
                  <a:lnTo>
                    <a:pt x="522732" y="22860"/>
                  </a:lnTo>
                  <a:lnTo>
                    <a:pt x="542543" y="7620"/>
                  </a:lnTo>
                </a:path>
                <a:path w="551815" h="1097279">
                  <a:moveTo>
                    <a:pt x="524256" y="25908"/>
                  </a:moveTo>
                  <a:lnTo>
                    <a:pt x="524256" y="25908"/>
                  </a:lnTo>
                  <a:lnTo>
                    <a:pt x="544067" y="9143"/>
                  </a:lnTo>
                </a:path>
                <a:path w="551815" h="1097279">
                  <a:moveTo>
                    <a:pt x="528828" y="28956"/>
                  </a:moveTo>
                  <a:lnTo>
                    <a:pt x="528828" y="28956"/>
                  </a:lnTo>
                  <a:lnTo>
                    <a:pt x="547115" y="13716"/>
                  </a:lnTo>
                </a:path>
                <a:path w="551815" h="1097279">
                  <a:moveTo>
                    <a:pt x="530352" y="33527"/>
                  </a:moveTo>
                  <a:lnTo>
                    <a:pt x="530352" y="33527"/>
                  </a:lnTo>
                  <a:lnTo>
                    <a:pt x="548639" y="18287"/>
                  </a:lnTo>
                </a:path>
                <a:path w="551815" h="1097279">
                  <a:moveTo>
                    <a:pt x="531876" y="41148"/>
                  </a:moveTo>
                  <a:lnTo>
                    <a:pt x="531876" y="41148"/>
                  </a:lnTo>
                  <a:lnTo>
                    <a:pt x="551687" y="24383"/>
                  </a:lnTo>
                </a:path>
                <a:path w="551815" h="1097279">
                  <a:moveTo>
                    <a:pt x="531876" y="1097280"/>
                  </a:moveTo>
                  <a:lnTo>
                    <a:pt x="531876" y="1097280"/>
                  </a:lnTo>
                  <a:lnTo>
                    <a:pt x="551687" y="1083564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793480" y="3790188"/>
              <a:ext cx="20320" cy="17145"/>
            </a:xfrm>
            <a:custGeom>
              <a:avLst/>
              <a:gdLst/>
              <a:ahLst/>
              <a:cxnLst/>
              <a:rect l="l" t="t" r="r" b="b"/>
              <a:pathLst>
                <a:path w="20320" h="17145">
                  <a:moveTo>
                    <a:pt x="0" y="16763"/>
                  </a:moveTo>
                  <a:lnTo>
                    <a:pt x="19812" y="0"/>
                  </a:lnTo>
                  <a:lnTo>
                    <a:pt x="0" y="1676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641080" y="2747771"/>
              <a:ext cx="172720" cy="1073150"/>
            </a:xfrm>
            <a:custGeom>
              <a:avLst/>
              <a:gdLst/>
              <a:ahLst/>
              <a:cxnLst/>
              <a:rect l="l" t="t" r="r" b="b"/>
              <a:pathLst>
                <a:path w="172720" h="1073150">
                  <a:moveTo>
                    <a:pt x="152400" y="1059179"/>
                  </a:moveTo>
                  <a:lnTo>
                    <a:pt x="152400" y="1059179"/>
                  </a:lnTo>
                  <a:lnTo>
                    <a:pt x="172212" y="1042415"/>
                  </a:lnTo>
                </a:path>
                <a:path w="172720" h="1073150">
                  <a:moveTo>
                    <a:pt x="150876" y="1063751"/>
                  </a:moveTo>
                  <a:lnTo>
                    <a:pt x="150876" y="1063751"/>
                  </a:lnTo>
                  <a:lnTo>
                    <a:pt x="170688" y="1050035"/>
                  </a:lnTo>
                </a:path>
                <a:path w="172720" h="1073150">
                  <a:moveTo>
                    <a:pt x="143256" y="1072895"/>
                  </a:moveTo>
                  <a:lnTo>
                    <a:pt x="143256" y="1072895"/>
                  </a:lnTo>
                  <a:lnTo>
                    <a:pt x="163068" y="1059179"/>
                  </a:lnTo>
                </a:path>
                <a:path w="172720" h="1073150">
                  <a:moveTo>
                    <a:pt x="131064" y="15239"/>
                  </a:moveTo>
                  <a:lnTo>
                    <a:pt x="129539" y="16763"/>
                  </a:lnTo>
                  <a:lnTo>
                    <a:pt x="123443" y="18287"/>
                  </a:lnTo>
                  <a:lnTo>
                    <a:pt x="120396" y="18287"/>
                  </a:lnTo>
                  <a:lnTo>
                    <a:pt x="15239" y="18287"/>
                  </a:lnTo>
                  <a:lnTo>
                    <a:pt x="7620" y="18287"/>
                  </a:lnTo>
                  <a:lnTo>
                    <a:pt x="0" y="13715"/>
                  </a:lnTo>
                  <a:lnTo>
                    <a:pt x="0" y="4571"/>
                  </a:lnTo>
                  <a:lnTo>
                    <a:pt x="0" y="1523"/>
                  </a:lnTo>
                  <a:lnTo>
                    <a:pt x="0" y="0"/>
                  </a:lnTo>
                  <a:lnTo>
                    <a:pt x="1524" y="0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77646" y="2833115"/>
              <a:ext cx="8826246" cy="3590544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341375" y="3710939"/>
              <a:ext cx="2554605" cy="0"/>
            </a:xfrm>
            <a:custGeom>
              <a:avLst/>
              <a:gdLst/>
              <a:ahLst/>
              <a:cxnLst/>
              <a:rect l="l" t="t" r="r" b="b"/>
              <a:pathLst>
                <a:path w="2554605">
                  <a:moveTo>
                    <a:pt x="0" y="0"/>
                  </a:moveTo>
                  <a:lnTo>
                    <a:pt x="0" y="0"/>
                  </a:lnTo>
                  <a:lnTo>
                    <a:pt x="2554224" y="0"/>
                  </a:lnTo>
                </a:path>
              </a:pathLst>
            </a:custGeom>
            <a:ln w="228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53262" y="3184397"/>
              <a:ext cx="1781555" cy="1030224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40791" y="3373306"/>
              <a:ext cx="618743" cy="508321"/>
            </a:xfrm>
            <a:prstGeom prst="rect">
              <a:avLst/>
            </a:prstGeom>
          </p:spPr>
        </p:pic>
      </p:grpSp>
      <p:sp>
        <p:nvSpPr>
          <p:cNvPr id="43" name="object 43"/>
          <p:cNvSpPr txBox="1"/>
          <p:nvPr/>
        </p:nvSpPr>
        <p:spPr>
          <a:xfrm>
            <a:off x="9274958" y="7224228"/>
            <a:ext cx="216535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280"/>
              </a:lnSpc>
            </a:pPr>
            <a:fld id="{81D60167-4931-47E6-BA6A-407CBD079E47}" type="slidenum">
              <a:rPr sz="1950" b="1" spc="15" dirty="0">
                <a:latin typeface="Arial"/>
                <a:cs typeface="Arial"/>
              </a:rPr>
              <a:t>3</a:t>
            </a:fld>
            <a:endParaRPr sz="1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84439" y="444544"/>
            <a:ext cx="5886450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5" dirty="0"/>
              <a:t>Network</a:t>
            </a:r>
            <a:r>
              <a:rPr spc="-65" dirty="0"/>
              <a:t> </a:t>
            </a:r>
            <a:r>
              <a:rPr dirty="0"/>
              <a:t>Subsystem</a:t>
            </a:r>
            <a:r>
              <a:rPr spc="-60" dirty="0"/>
              <a:t> </a:t>
            </a:r>
            <a:r>
              <a:rPr spc="5" dirty="0"/>
              <a:t>(NS)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14475" y="2186432"/>
            <a:ext cx="7764780" cy="4095115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326390" marR="413384" indent="-314325">
              <a:lnSpc>
                <a:spcPts val="3290"/>
              </a:lnSpc>
              <a:spcBef>
                <a:spcPts val="540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3050" b="1" spc="10" dirty="0">
                <a:latin typeface="Arial"/>
                <a:cs typeface="Arial"/>
              </a:rPr>
              <a:t>NS </a:t>
            </a:r>
            <a:r>
              <a:rPr sz="3050" b="1" spc="5" dirty="0">
                <a:latin typeface="Arial"/>
                <a:cs typeface="Arial"/>
              </a:rPr>
              <a:t>provides</a:t>
            </a:r>
            <a:r>
              <a:rPr sz="3050" b="1" spc="50" dirty="0">
                <a:latin typeface="Arial"/>
                <a:cs typeface="Arial"/>
              </a:rPr>
              <a:t> </a:t>
            </a:r>
            <a:r>
              <a:rPr sz="3050" b="1" spc="10" dirty="0">
                <a:latin typeface="Arial"/>
                <a:cs typeface="Arial"/>
              </a:rPr>
              <a:t>link</a:t>
            </a:r>
            <a:r>
              <a:rPr sz="3050" b="1" spc="15" dirty="0">
                <a:latin typeface="Arial"/>
                <a:cs typeface="Arial"/>
              </a:rPr>
              <a:t> </a:t>
            </a:r>
            <a:r>
              <a:rPr sz="3050" b="1" spc="5" dirty="0">
                <a:latin typeface="Arial"/>
                <a:cs typeface="Arial"/>
              </a:rPr>
              <a:t>between</a:t>
            </a:r>
            <a:r>
              <a:rPr sz="3050" b="1" spc="35" dirty="0">
                <a:latin typeface="Arial"/>
                <a:cs typeface="Arial"/>
              </a:rPr>
              <a:t> </a:t>
            </a:r>
            <a:r>
              <a:rPr sz="3050" b="1" spc="5" dirty="0">
                <a:latin typeface="Arial"/>
                <a:cs typeface="Arial"/>
              </a:rPr>
              <a:t>cellular </a:t>
            </a:r>
            <a:r>
              <a:rPr sz="3050" b="1" spc="10" dirty="0">
                <a:latin typeface="Arial"/>
                <a:cs typeface="Arial"/>
              </a:rPr>
              <a:t> </a:t>
            </a:r>
            <a:r>
              <a:rPr sz="3050" b="1" spc="5" dirty="0">
                <a:latin typeface="Arial"/>
                <a:cs typeface="Arial"/>
              </a:rPr>
              <a:t>network</a:t>
            </a:r>
            <a:r>
              <a:rPr sz="3050" b="1" spc="50" dirty="0">
                <a:latin typeface="Arial"/>
                <a:cs typeface="Arial"/>
              </a:rPr>
              <a:t> </a:t>
            </a:r>
            <a:r>
              <a:rPr sz="3050" b="1" spc="10" dirty="0">
                <a:latin typeface="Arial"/>
                <a:cs typeface="Arial"/>
              </a:rPr>
              <a:t>and</a:t>
            </a:r>
            <a:r>
              <a:rPr sz="3050" b="1" spc="5" dirty="0">
                <a:latin typeface="Arial"/>
                <a:cs typeface="Arial"/>
              </a:rPr>
              <a:t> public</a:t>
            </a:r>
            <a:r>
              <a:rPr sz="3050" b="1" spc="55" dirty="0">
                <a:latin typeface="Arial"/>
                <a:cs typeface="Arial"/>
              </a:rPr>
              <a:t> </a:t>
            </a:r>
            <a:r>
              <a:rPr sz="3050" b="1" spc="5" dirty="0">
                <a:latin typeface="Arial"/>
                <a:cs typeface="Arial"/>
              </a:rPr>
              <a:t>switched </a:t>
            </a:r>
            <a:r>
              <a:rPr sz="3050" b="1" spc="10" dirty="0">
                <a:latin typeface="Arial"/>
                <a:cs typeface="Arial"/>
              </a:rPr>
              <a:t> telecommunications</a:t>
            </a:r>
            <a:r>
              <a:rPr sz="3050" b="1" spc="45" dirty="0">
                <a:latin typeface="Arial"/>
                <a:cs typeface="Arial"/>
              </a:rPr>
              <a:t> </a:t>
            </a:r>
            <a:r>
              <a:rPr sz="3050" b="1" spc="5" dirty="0">
                <a:latin typeface="Arial"/>
                <a:cs typeface="Arial"/>
              </a:rPr>
              <a:t>networks</a:t>
            </a:r>
            <a:r>
              <a:rPr sz="3050" b="1" spc="45" dirty="0">
                <a:latin typeface="Arial"/>
                <a:cs typeface="Arial"/>
              </a:rPr>
              <a:t> </a:t>
            </a:r>
            <a:r>
              <a:rPr sz="3050" b="1" spc="5" dirty="0">
                <a:latin typeface="Arial"/>
                <a:cs typeface="Arial"/>
              </a:rPr>
              <a:t>(PSTN)</a:t>
            </a:r>
            <a:endParaRPr sz="3050">
              <a:latin typeface="Arial"/>
              <a:cs typeface="Arial"/>
            </a:endParaRPr>
          </a:p>
          <a:p>
            <a:pPr marL="765175" marR="22860" indent="-250190">
              <a:lnSpc>
                <a:spcPts val="2810"/>
              </a:lnSpc>
              <a:spcBef>
                <a:spcPts val="950"/>
              </a:spcBef>
            </a:pPr>
            <a:r>
              <a:rPr sz="2650" spc="-10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2650" spc="-240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2650" b="1" spc="-20" dirty="0">
                <a:latin typeface="Arial"/>
                <a:cs typeface="Arial"/>
              </a:rPr>
              <a:t>C</a:t>
            </a:r>
            <a:r>
              <a:rPr sz="2650" b="1" spc="-15" dirty="0">
                <a:latin typeface="Arial"/>
                <a:cs typeface="Arial"/>
              </a:rPr>
              <a:t>ont</a:t>
            </a:r>
            <a:r>
              <a:rPr sz="2650" b="1" spc="-5" dirty="0">
                <a:latin typeface="Arial"/>
                <a:cs typeface="Arial"/>
              </a:rPr>
              <a:t>r</a:t>
            </a:r>
            <a:r>
              <a:rPr sz="2650" b="1" spc="-15" dirty="0">
                <a:latin typeface="Arial"/>
                <a:cs typeface="Arial"/>
              </a:rPr>
              <a:t>o</a:t>
            </a:r>
            <a:r>
              <a:rPr sz="2650" b="1" dirty="0">
                <a:latin typeface="Arial"/>
                <a:cs typeface="Arial"/>
              </a:rPr>
              <a:t>l</a:t>
            </a:r>
            <a:r>
              <a:rPr sz="2650" b="1" spc="-10" dirty="0">
                <a:latin typeface="Arial"/>
                <a:cs typeface="Arial"/>
              </a:rPr>
              <a:t>s</a:t>
            </a:r>
            <a:r>
              <a:rPr sz="2650" b="1" spc="-15" dirty="0">
                <a:latin typeface="Arial"/>
                <a:cs typeface="Arial"/>
              </a:rPr>
              <a:t> h</a:t>
            </a:r>
            <a:r>
              <a:rPr sz="2650" b="1" spc="-30" dirty="0">
                <a:latin typeface="Arial"/>
                <a:cs typeface="Arial"/>
              </a:rPr>
              <a:t>a</a:t>
            </a:r>
            <a:r>
              <a:rPr sz="2650" b="1" spc="-15" dirty="0">
                <a:latin typeface="Arial"/>
                <a:cs typeface="Arial"/>
              </a:rPr>
              <a:t>ndoff</a:t>
            </a:r>
            <a:r>
              <a:rPr sz="2650" b="1" spc="-10" dirty="0">
                <a:latin typeface="Arial"/>
                <a:cs typeface="Arial"/>
              </a:rPr>
              <a:t>s</a:t>
            </a:r>
            <a:r>
              <a:rPr sz="2650" b="1" spc="10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b</a:t>
            </a:r>
            <a:r>
              <a:rPr sz="2650" b="1" spc="-30" dirty="0">
                <a:latin typeface="Arial"/>
                <a:cs typeface="Arial"/>
              </a:rPr>
              <a:t>e</a:t>
            </a:r>
            <a:r>
              <a:rPr sz="2650" b="1" spc="-15" dirty="0">
                <a:latin typeface="Arial"/>
                <a:cs typeface="Arial"/>
              </a:rPr>
              <a:t>t</a:t>
            </a:r>
            <a:r>
              <a:rPr sz="2650" b="1" spc="20" dirty="0">
                <a:latin typeface="Arial"/>
                <a:cs typeface="Arial"/>
              </a:rPr>
              <a:t>w</a:t>
            </a:r>
            <a:r>
              <a:rPr sz="2650" b="1" dirty="0">
                <a:latin typeface="Arial"/>
                <a:cs typeface="Arial"/>
              </a:rPr>
              <a:t>e</a:t>
            </a:r>
            <a:r>
              <a:rPr sz="2650" b="1" spc="-30" dirty="0">
                <a:latin typeface="Arial"/>
                <a:cs typeface="Arial"/>
              </a:rPr>
              <a:t>e</a:t>
            </a:r>
            <a:r>
              <a:rPr sz="2650" b="1" spc="-10" dirty="0">
                <a:latin typeface="Arial"/>
                <a:cs typeface="Arial"/>
              </a:rPr>
              <a:t>n</a:t>
            </a:r>
            <a:r>
              <a:rPr sz="2650" b="1" spc="-30" dirty="0">
                <a:latin typeface="Arial"/>
                <a:cs typeface="Arial"/>
              </a:rPr>
              <a:t> c</a:t>
            </a:r>
            <a:r>
              <a:rPr sz="2650" b="1" dirty="0">
                <a:latin typeface="Arial"/>
                <a:cs typeface="Arial"/>
              </a:rPr>
              <a:t>e</a:t>
            </a:r>
            <a:r>
              <a:rPr sz="2650" b="1" spc="-30" dirty="0">
                <a:latin typeface="Arial"/>
                <a:cs typeface="Arial"/>
              </a:rPr>
              <a:t>l</a:t>
            </a:r>
            <a:r>
              <a:rPr sz="2650" b="1" dirty="0">
                <a:latin typeface="Arial"/>
                <a:cs typeface="Arial"/>
              </a:rPr>
              <a:t>l</a:t>
            </a:r>
            <a:r>
              <a:rPr sz="2650" b="1" spc="-10" dirty="0">
                <a:latin typeface="Arial"/>
                <a:cs typeface="Arial"/>
              </a:rPr>
              <a:t>s</a:t>
            </a:r>
            <a:r>
              <a:rPr sz="2650" b="1" spc="-15" dirty="0">
                <a:latin typeface="Arial"/>
                <a:cs typeface="Arial"/>
              </a:rPr>
              <a:t> </a:t>
            </a:r>
            <a:r>
              <a:rPr sz="2650" b="1" dirty="0">
                <a:latin typeface="Arial"/>
                <a:cs typeface="Arial"/>
              </a:rPr>
              <a:t>i</a:t>
            </a:r>
            <a:r>
              <a:rPr sz="2650" b="1" spc="-10" dirty="0">
                <a:latin typeface="Arial"/>
                <a:cs typeface="Arial"/>
              </a:rPr>
              <a:t>n</a:t>
            </a:r>
            <a:r>
              <a:rPr sz="2650" b="1" spc="-30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d</a:t>
            </a:r>
            <a:r>
              <a:rPr sz="2650" b="1" dirty="0">
                <a:latin typeface="Arial"/>
                <a:cs typeface="Arial"/>
              </a:rPr>
              <a:t>i</a:t>
            </a:r>
            <a:r>
              <a:rPr sz="2650" b="1" spc="-15" dirty="0">
                <a:latin typeface="Arial"/>
                <a:cs typeface="Arial"/>
              </a:rPr>
              <a:t>ff</a:t>
            </a:r>
            <a:r>
              <a:rPr sz="2650" b="1" dirty="0">
                <a:latin typeface="Arial"/>
                <a:cs typeface="Arial"/>
              </a:rPr>
              <a:t>e</a:t>
            </a:r>
            <a:r>
              <a:rPr sz="2650" b="1" spc="-5" dirty="0">
                <a:latin typeface="Arial"/>
                <a:cs typeface="Arial"/>
              </a:rPr>
              <a:t>r</a:t>
            </a:r>
            <a:r>
              <a:rPr sz="2650" b="1" spc="-30" dirty="0">
                <a:latin typeface="Arial"/>
                <a:cs typeface="Arial"/>
              </a:rPr>
              <a:t>e</a:t>
            </a:r>
            <a:r>
              <a:rPr sz="2650" b="1" spc="-15" dirty="0">
                <a:latin typeface="Arial"/>
                <a:cs typeface="Arial"/>
              </a:rPr>
              <a:t>n</a:t>
            </a:r>
            <a:r>
              <a:rPr sz="2650" b="1" spc="-5" dirty="0">
                <a:latin typeface="Arial"/>
                <a:cs typeface="Arial"/>
              </a:rPr>
              <a:t>t  </a:t>
            </a:r>
            <a:r>
              <a:rPr sz="2650" b="1" spc="-15" dirty="0">
                <a:latin typeface="Arial"/>
                <a:cs typeface="Arial"/>
              </a:rPr>
              <a:t>Base</a:t>
            </a:r>
            <a:r>
              <a:rPr sz="2650" b="1" spc="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Station</a:t>
            </a:r>
            <a:r>
              <a:rPr sz="2650" b="1" spc="-3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Subsystems</a:t>
            </a:r>
            <a:endParaRPr sz="2650">
              <a:latin typeface="Arial"/>
              <a:cs typeface="Arial"/>
            </a:endParaRPr>
          </a:p>
          <a:p>
            <a:pPr marL="514984">
              <a:lnSpc>
                <a:spcPct val="100000"/>
              </a:lnSpc>
              <a:spcBef>
                <a:spcPts val="555"/>
              </a:spcBef>
            </a:pPr>
            <a:r>
              <a:rPr sz="2650" spc="-10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2650" spc="-240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2650" b="1" spc="-15" dirty="0">
                <a:latin typeface="Arial"/>
                <a:cs typeface="Arial"/>
              </a:rPr>
              <a:t>Authenticates</a:t>
            </a:r>
            <a:r>
              <a:rPr sz="2650" b="1" spc="1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users</a:t>
            </a:r>
            <a:r>
              <a:rPr sz="2650" b="1" spc="-15" dirty="0">
                <a:latin typeface="Arial"/>
                <a:cs typeface="Arial"/>
              </a:rPr>
              <a:t> </a:t>
            </a:r>
            <a:r>
              <a:rPr sz="2650" b="1" spc="-5" dirty="0">
                <a:latin typeface="Arial"/>
                <a:cs typeface="Arial"/>
              </a:rPr>
              <a:t>and</a:t>
            </a:r>
            <a:r>
              <a:rPr sz="2650" b="1" spc="-3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validates</a:t>
            </a:r>
            <a:r>
              <a:rPr sz="2650" b="1" spc="-1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accounts</a:t>
            </a:r>
            <a:endParaRPr sz="2650">
              <a:latin typeface="Arial"/>
              <a:cs typeface="Arial"/>
            </a:endParaRPr>
          </a:p>
          <a:p>
            <a:pPr marL="514984">
              <a:lnSpc>
                <a:spcPct val="100000"/>
              </a:lnSpc>
              <a:spcBef>
                <a:spcPts val="590"/>
              </a:spcBef>
            </a:pPr>
            <a:r>
              <a:rPr sz="2650" spc="-10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2650" spc="-240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2650" b="1" spc="-5" dirty="0">
                <a:latin typeface="Arial"/>
                <a:cs typeface="Arial"/>
              </a:rPr>
              <a:t>E</a:t>
            </a:r>
            <a:r>
              <a:rPr sz="2650" b="1" spc="-15" dirty="0">
                <a:latin typeface="Arial"/>
                <a:cs typeface="Arial"/>
              </a:rPr>
              <a:t>n</a:t>
            </a:r>
            <a:r>
              <a:rPr sz="2650" b="1" spc="-30" dirty="0">
                <a:latin typeface="Arial"/>
                <a:cs typeface="Arial"/>
              </a:rPr>
              <a:t>a</a:t>
            </a:r>
            <a:r>
              <a:rPr sz="2650" b="1" spc="-15" dirty="0">
                <a:latin typeface="Arial"/>
                <a:cs typeface="Arial"/>
              </a:rPr>
              <a:t>b</a:t>
            </a:r>
            <a:r>
              <a:rPr sz="2650" b="1" dirty="0">
                <a:latin typeface="Arial"/>
                <a:cs typeface="Arial"/>
              </a:rPr>
              <a:t>l</a:t>
            </a:r>
            <a:r>
              <a:rPr sz="2650" b="1" spc="-30" dirty="0">
                <a:latin typeface="Arial"/>
                <a:cs typeface="Arial"/>
              </a:rPr>
              <a:t>e</a:t>
            </a:r>
            <a:r>
              <a:rPr sz="2650" b="1" spc="-10" dirty="0">
                <a:latin typeface="Arial"/>
                <a:cs typeface="Arial"/>
              </a:rPr>
              <a:t>s</a:t>
            </a:r>
            <a:r>
              <a:rPr sz="2650" b="1" spc="-15" dirty="0">
                <a:latin typeface="Arial"/>
                <a:cs typeface="Arial"/>
              </a:rPr>
              <a:t> </a:t>
            </a:r>
            <a:r>
              <a:rPr sz="2650" b="1" spc="20" dirty="0">
                <a:latin typeface="Arial"/>
                <a:cs typeface="Arial"/>
              </a:rPr>
              <a:t>w</a:t>
            </a:r>
            <a:r>
              <a:rPr sz="2650" b="1" spc="-15" dirty="0">
                <a:latin typeface="Arial"/>
                <a:cs typeface="Arial"/>
              </a:rPr>
              <a:t>o</a:t>
            </a:r>
            <a:r>
              <a:rPr sz="2650" b="1" spc="-5" dirty="0">
                <a:latin typeface="Arial"/>
                <a:cs typeface="Arial"/>
              </a:rPr>
              <a:t>r</a:t>
            </a:r>
            <a:r>
              <a:rPr sz="2650" b="1" spc="-30" dirty="0">
                <a:latin typeface="Arial"/>
                <a:cs typeface="Arial"/>
              </a:rPr>
              <a:t>l</a:t>
            </a:r>
            <a:r>
              <a:rPr sz="2650" b="1" spc="-15" dirty="0">
                <a:latin typeface="Arial"/>
                <a:cs typeface="Arial"/>
              </a:rPr>
              <a:t>d</a:t>
            </a:r>
            <a:r>
              <a:rPr sz="2650" b="1" spc="-5" dirty="0">
                <a:latin typeface="Arial"/>
                <a:cs typeface="Arial"/>
              </a:rPr>
              <a:t>w</a:t>
            </a:r>
            <a:r>
              <a:rPr sz="2650" b="1" spc="-30" dirty="0">
                <a:latin typeface="Arial"/>
                <a:cs typeface="Arial"/>
              </a:rPr>
              <a:t>i</a:t>
            </a:r>
            <a:r>
              <a:rPr sz="2650" b="1" spc="-15" dirty="0">
                <a:latin typeface="Arial"/>
                <a:cs typeface="Arial"/>
              </a:rPr>
              <a:t>d</a:t>
            </a:r>
            <a:r>
              <a:rPr sz="2650" b="1" spc="-10" dirty="0">
                <a:latin typeface="Arial"/>
                <a:cs typeface="Arial"/>
              </a:rPr>
              <a:t>e</a:t>
            </a:r>
            <a:r>
              <a:rPr sz="2650" b="1" spc="-40" dirty="0">
                <a:latin typeface="Arial"/>
                <a:cs typeface="Arial"/>
              </a:rPr>
              <a:t> </a:t>
            </a:r>
            <a:r>
              <a:rPr sz="2650" b="1" spc="-5" dirty="0">
                <a:latin typeface="Arial"/>
                <a:cs typeface="Arial"/>
              </a:rPr>
              <a:t>r</a:t>
            </a:r>
            <a:r>
              <a:rPr sz="2650" b="1" spc="-15" dirty="0">
                <a:latin typeface="Arial"/>
                <a:cs typeface="Arial"/>
              </a:rPr>
              <a:t>o</a:t>
            </a:r>
            <a:r>
              <a:rPr sz="2650" b="1" spc="-30" dirty="0">
                <a:latin typeface="Arial"/>
                <a:cs typeface="Arial"/>
              </a:rPr>
              <a:t>a</a:t>
            </a:r>
            <a:r>
              <a:rPr sz="2650" b="1" spc="15" dirty="0">
                <a:latin typeface="Arial"/>
                <a:cs typeface="Arial"/>
              </a:rPr>
              <a:t>m</a:t>
            </a:r>
            <a:r>
              <a:rPr sz="2650" b="1" spc="-30" dirty="0">
                <a:latin typeface="Arial"/>
                <a:cs typeface="Arial"/>
              </a:rPr>
              <a:t>i</a:t>
            </a:r>
            <a:r>
              <a:rPr sz="2650" b="1" spc="-15" dirty="0">
                <a:latin typeface="Arial"/>
                <a:cs typeface="Arial"/>
              </a:rPr>
              <a:t>n</a:t>
            </a:r>
            <a:r>
              <a:rPr sz="2650" b="1" spc="-10" dirty="0">
                <a:latin typeface="Arial"/>
                <a:cs typeface="Arial"/>
              </a:rPr>
              <a:t>g</a:t>
            </a:r>
            <a:r>
              <a:rPr sz="2650" b="1" spc="-30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o</a:t>
            </a:r>
            <a:r>
              <a:rPr sz="2650" b="1" spc="-5" dirty="0">
                <a:latin typeface="Arial"/>
                <a:cs typeface="Arial"/>
              </a:rPr>
              <a:t>f </a:t>
            </a:r>
            <a:r>
              <a:rPr sz="2650" b="1" spc="-10" dirty="0">
                <a:latin typeface="Arial"/>
                <a:cs typeface="Arial"/>
              </a:rPr>
              <a:t>m</a:t>
            </a:r>
            <a:r>
              <a:rPr sz="2650" b="1" spc="-15" dirty="0">
                <a:latin typeface="Arial"/>
                <a:cs typeface="Arial"/>
              </a:rPr>
              <a:t>ob</a:t>
            </a:r>
            <a:r>
              <a:rPr sz="2650" b="1" dirty="0">
                <a:latin typeface="Arial"/>
                <a:cs typeface="Arial"/>
              </a:rPr>
              <a:t>il</a:t>
            </a:r>
            <a:r>
              <a:rPr sz="2650" b="1" spc="-10" dirty="0">
                <a:latin typeface="Arial"/>
                <a:cs typeface="Arial"/>
              </a:rPr>
              <a:t>e</a:t>
            </a:r>
            <a:r>
              <a:rPr sz="2650" b="1" spc="-40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u</a:t>
            </a:r>
            <a:r>
              <a:rPr sz="2650" b="1" spc="-30" dirty="0">
                <a:latin typeface="Arial"/>
                <a:cs typeface="Arial"/>
              </a:rPr>
              <a:t>s</a:t>
            </a:r>
            <a:r>
              <a:rPr sz="2650" b="1" dirty="0">
                <a:latin typeface="Arial"/>
                <a:cs typeface="Arial"/>
              </a:rPr>
              <a:t>e</a:t>
            </a:r>
            <a:r>
              <a:rPr sz="2650" b="1" spc="-5" dirty="0">
                <a:latin typeface="Arial"/>
                <a:cs typeface="Arial"/>
              </a:rPr>
              <a:t>rs</a:t>
            </a:r>
            <a:endParaRPr sz="2650">
              <a:latin typeface="Arial"/>
              <a:cs typeface="Arial"/>
            </a:endParaRPr>
          </a:p>
          <a:p>
            <a:pPr marL="326390" marR="895985" indent="-314325">
              <a:lnSpc>
                <a:spcPts val="3290"/>
              </a:lnSpc>
              <a:spcBef>
                <a:spcPts val="1120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3050" b="1" spc="5" dirty="0">
                <a:latin typeface="Arial"/>
                <a:cs typeface="Arial"/>
              </a:rPr>
              <a:t>Central</a:t>
            </a:r>
            <a:r>
              <a:rPr sz="3050" b="1" spc="40" dirty="0">
                <a:latin typeface="Arial"/>
                <a:cs typeface="Arial"/>
              </a:rPr>
              <a:t> </a:t>
            </a:r>
            <a:r>
              <a:rPr sz="3050" b="1" spc="5" dirty="0">
                <a:latin typeface="Arial"/>
                <a:cs typeface="Arial"/>
              </a:rPr>
              <a:t>element</a:t>
            </a:r>
            <a:r>
              <a:rPr sz="3050" b="1" spc="60" dirty="0">
                <a:latin typeface="Arial"/>
                <a:cs typeface="Arial"/>
              </a:rPr>
              <a:t> </a:t>
            </a:r>
            <a:r>
              <a:rPr sz="3050" b="1" spc="5" dirty="0">
                <a:latin typeface="Arial"/>
                <a:cs typeface="Arial"/>
              </a:rPr>
              <a:t>of</a:t>
            </a:r>
            <a:r>
              <a:rPr sz="3050" b="1" spc="-5" dirty="0">
                <a:latin typeface="Arial"/>
                <a:cs typeface="Arial"/>
              </a:rPr>
              <a:t> </a:t>
            </a:r>
            <a:r>
              <a:rPr sz="3050" b="1" spc="25" dirty="0">
                <a:latin typeface="Arial"/>
                <a:cs typeface="Arial"/>
              </a:rPr>
              <a:t>NS</a:t>
            </a:r>
            <a:r>
              <a:rPr sz="3050" b="1" spc="-15" dirty="0">
                <a:latin typeface="Arial"/>
                <a:cs typeface="Arial"/>
              </a:rPr>
              <a:t> </a:t>
            </a:r>
            <a:r>
              <a:rPr sz="3050" b="1" spc="10" dirty="0">
                <a:latin typeface="Arial"/>
                <a:cs typeface="Arial"/>
              </a:rPr>
              <a:t>is</a:t>
            </a:r>
            <a:r>
              <a:rPr sz="3050" b="1" spc="-15" dirty="0">
                <a:latin typeface="Arial"/>
                <a:cs typeface="Arial"/>
              </a:rPr>
              <a:t> </a:t>
            </a:r>
            <a:r>
              <a:rPr sz="3050" b="1" spc="15" dirty="0">
                <a:latin typeface="Arial"/>
                <a:cs typeface="Arial"/>
              </a:rPr>
              <a:t>the </a:t>
            </a:r>
            <a:r>
              <a:rPr sz="3050" b="1" dirty="0">
                <a:latin typeface="Arial"/>
                <a:cs typeface="Arial"/>
              </a:rPr>
              <a:t>Mobile </a:t>
            </a:r>
            <a:r>
              <a:rPr sz="3050" b="1" spc="-835" dirty="0">
                <a:latin typeface="Arial"/>
                <a:cs typeface="Arial"/>
              </a:rPr>
              <a:t> </a:t>
            </a:r>
            <a:r>
              <a:rPr sz="3050" b="1" spc="5" dirty="0">
                <a:latin typeface="Arial"/>
                <a:cs typeface="Arial"/>
              </a:rPr>
              <a:t>Switching </a:t>
            </a:r>
            <a:r>
              <a:rPr sz="3050" b="1" spc="10" dirty="0">
                <a:latin typeface="Arial"/>
                <a:cs typeface="Arial"/>
              </a:rPr>
              <a:t>Center</a:t>
            </a:r>
            <a:r>
              <a:rPr sz="3050" b="1" spc="45" dirty="0">
                <a:latin typeface="Arial"/>
                <a:cs typeface="Arial"/>
              </a:rPr>
              <a:t> </a:t>
            </a:r>
            <a:r>
              <a:rPr sz="3050" b="1" spc="10" dirty="0">
                <a:latin typeface="Arial"/>
                <a:cs typeface="Arial"/>
              </a:rPr>
              <a:t>(MSC)</a:t>
            </a:r>
            <a:endParaRPr sz="30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8862" y="356162"/>
            <a:ext cx="7118984" cy="7626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800" spc="15" dirty="0"/>
              <a:t>Mobile</a:t>
            </a:r>
            <a:r>
              <a:rPr sz="4800" spc="-25" dirty="0"/>
              <a:t> </a:t>
            </a:r>
            <a:r>
              <a:rPr sz="4800" spc="15" dirty="0"/>
              <a:t>Switching</a:t>
            </a:r>
            <a:r>
              <a:rPr sz="4800" spc="-55" dirty="0"/>
              <a:t> </a:t>
            </a:r>
            <a:r>
              <a:rPr sz="4800" spc="20" dirty="0"/>
              <a:t>Center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930655" y="2091944"/>
            <a:ext cx="7614284" cy="4394835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326390" marR="5080" indent="-314325">
              <a:lnSpc>
                <a:spcPts val="3290"/>
              </a:lnSpc>
              <a:spcBef>
                <a:spcPts val="540"/>
              </a:spcBef>
              <a:buClr>
                <a:srgbClr val="FB0128"/>
              </a:buClr>
              <a:buFont typeface="SimSun"/>
              <a:buChar char="•"/>
              <a:tabLst>
                <a:tab pos="327025" algn="l"/>
              </a:tabLst>
            </a:pPr>
            <a:r>
              <a:rPr sz="3050" b="1" spc="10" dirty="0">
                <a:latin typeface="Arial"/>
                <a:cs typeface="Arial"/>
              </a:rPr>
              <a:t>Management</a:t>
            </a:r>
            <a:r>
              <a:rPr sz="3050" b="1" spc="60" dirty="0">
                <a:latin typeface="Arial"/>
                <a:cs typeface="Arial"/>
              </a:rPr>
              <a:t> </a:t>
            </a:r>
            <a:r>
              <a:rPr sz="3050" b="1" spc="5" dirty="0">
                <a:latin typeface="Arial"/>
                <a:cs typeface="Arial"/>
              </a:rPr>
              <a:t>of</a:t>
            </a:r>
            <a:r>
              <a:rPr sz="3050" b="1" spc="-5" dirty="0">
                <a:latin typeface="Arial"/>
                <a:cs typeface="Arial"/>
              </a:rPr>
              <a:t> </a:t>
            </a:r>
            <a:r>
              <a:rPr sz="3050" b="1" spc="5" dirty="0">
                <a:latin typeface="Arial"/>
                <a:cs typeface="Arial"/>
              </a:rPr>
              <a:t>the</a:t>
            </a:r>
            <a:r>
              <a:rPr sz="3050" b="1" spc="55" dirty="0">
                <a:latin typeface="Arial"/>
                <a:cs typeface="Arial"/>
              </a:rPr>
              <a:t> </a:t>
            </a:r>
            <a:r>
              <a:rPr sz="3050" b="1" spc="5" dirty="0">
                <a:latin typeface="Arial"/>
                <a:cs typeface="Arial"/>
              </a:rPr>
              <a:t>communication </a:t>
            </a:r>
            <a:r>
              <a:rPr sz="3050" b="1" spc="10" dirty="0">
                <a:latin typeface="Arial"/>
                <a:cs typeface="Arial"/>
              </a:rPr>
              <a:t> </a:t>
            </a:r>
            <a:r>
              <a:rPr sz="3050" b="1" spc="5" dirty="0">
                <a:latin typeface="Arial"/>
                <a:cs typeface="Arial"/>
              </a:rPr>
              <a:t>between</a:t>
            </a:r>
            <a:r>
              <a:rPr sz="3050" b="1" spc="65" dirty="0">
                <a:latin typeface="Arial"/>
                <a:cs typeface="Arial"/>
              </a:rPr>
              <a:t> </a:t>
            </a:r>
            <a:r>
              <a:rPr sz="3050" b="1" spc="5" dirty="0">
                <a:latin typeface="Arial"/>
                <a:cs typeface="Arial"/>
              </a:rPr>
              <a:t>mobiles</a:t>
            </a:r>
            <a:r>
              <a:rPr sz="3050" b="1" spc="15" dirty="0">
                <a:latin typeface="Arial"/>
                <a:cs typeface="Arial"/>
              </a:rPr>
              <a:t> </a:t>
            </a:r>
            <a:r>
              <a:rPr sz="3050" b="1" spc="10" dirty="0">
                <a:latin typeface="Arial"/>
                <a:cs typeface="Arial"/>
              </a:rPr>
              <a:t>and</a:t>
            </a:r>
            <a:r>
              <a:rPr sz="3050" b="1" spc="5" dirty="0">
                <a:latin typeface="Arial"/>
                <a:cs typeface="Arial"/>
              </a:rPr>
              <a:t> </a:t>
            </a:r>
            <a:r>
              <a:rPr sz="3050" b="1" spc="15" dirty="0">
                <a:latin typeface="Arial"/>
                <a:cs typeface="Arial"/>
              </a:rPr>
              <a:t>the </a:t>
            </a:r>
            <a:r>
              <a:rPr sz="3050" b="1" dirty="0">
                <a:latin typeface="Arial"/>
                <a:cs typeface="Arial"/>
              </a:rPr>
              <a:t>fixed</a:t>
            </a:r>
            <a:r>
              <a:rPr sz="3050" b="1" spc="65" dirty="0">
                <a:latin typeface="Arial"/>
                <a:cs typeface="Arial"/>
              </a:rPr>
              <a:t> </a:t>
            </a:r>
            <a:r>
              <a:rPr sz="3050" b="1" spc="5" dirty="0">
                <a:latin typeface="Arial"/>
                <a:cs typeface="Arial"/>
              </a:rPr>
              <a:t>network</a:t>
            </a:r>
            <a:endParaRPr sz="3050">
              <a:latin typeface="Arial"/>
              <a:cs typeface="Arial"/>
            </a:endParaRPr>
          </a:p>
          <a:p>
            <a:pPr marL="765175" marR="262890" lvl="1" indent="-250190">
              <a:lnSpc>
                <a:spcPct val="88500"/>
              </a:lnSpc>
              <a:spcBef>
                <a:spcPts val="920"/>
              </a:spcBef>
              <a:buClr>
                <a:srgbClr val="2D5BE2"/>
              </a:buClr>
              <a:buFont typeface="SimSun"/>
              <a:buChar char="•"/>
              <a:tabLst>
                <a:tab pos="765810" algn="l"/>
              </a:tabLst>
            </a:pPr>
            <a:r>
              <a:rPr sz="2650" b="1" spc="-10" dirty="0">
                <a:latin typeface="Arial"/>
                <a:cs typeface="Arial"/>
              </a:rPr>
              <a:t>The</a:t>
            </a:r>
            <a:r>
              <a:rPr sz="2650" b="1" spc="-3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Gateway</a:t>
            </a:r>
            <a:r>
              <a:rPr sz="2650" b="1" spc="-5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Mobile</a:t>
            </a:r>
            <a:r>
              <a:rPr sz="2650" b="1" spc="-50" dirty="0">
                <a:latin typeface="Arial"/>
                <a:cs typeface="Arial"/>
              </a:rPr>
              <a:t> </a:t>
            </a:r>
            <a:r>
              <a:rPr sz="2650" b="1" spc="-5" dirty="0">
                <a:latin typeface="Arial"/>
                <a:cs typeface="Arial"/>
              </a:rPr>
              <a:t>Switching</a:t>
            </a:r>
            <a:r>
              <a:rPr sz="2650" b="1" spc="-6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Controller </a:t>
            </a:r>
            <a:r>
              <a:rPr sz="2650" b="1" spc="-72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forms </a:t>
            </a:r>
            <a:r>
              <a:rPr sz="2650" b="1" spc="-5" dirty="0">
                <a:latin typeface="Arial"/>
                <a:cs typeface="Arial"/>
              </a:rPr>
              <a:t>the </a:t>
            </a:r>
            <a:r>
              <a:rPr sz="2650" b="1" spc="-10" dirty="0">
                <a:latin typeface="Arial"/>
                <a:cs typeface="Arial"/>
              </a:rPr>
              <a:t>gateway for </a:t>
            </a:r>
            <a:r>
              <a:rPr sz="2650" b="1" spc="-15" dirty="0">
                <a:latin typeface="Arial"/>
                <a:cs typeface="Arial"/>
              </a:rPr>
              <a:t>calls </a:t>
            </a:r>
            <a:r>
              <a:rPr sz="2650" b="1" spc="-10" dirty="0">
                <a:latin typeface="Arial"/>
                <a:cs typeface="Arial"/>
              </a:rPr>
              <a:t>to </a:t>
            </a:r>
            <a:r>
              <a:rPr sz="2650" b="1" spc="-5" dirty="0">
                <a:latin typeface="Arial"/>
                <a:cs typeface="Arial"/>
              </a:rPr>
              <a:t>and from </a:t>
            </a:r>
            <a:r>
              <a:rPr sz="2650" b="1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external</a:t>
            </a:r>
            <a:r>
              <a:rPr sz="2650" b="1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networks</a:t>
            </a:r>
            <a:endParaRPr sz="2650">
              <a:latin typeface="Arial"/>
              <a:cs typeface="Arial"/>
            </a:endParaRPr>
          </a:p>
          <a:p>
            <a:pPr marL="326390" marR="551180" indent="-314325">
              <a:lnSpc>
                <a:spcPts val="3290"/>
              </a:lnSpc>
              <a:spcBef>
                <a:spcPts val="1130"/>
              </a:spcBef>
              <a:buClr>
                <a:srgbClr val="FB0128"/>
              </a:buClr>
              <a:buFont typeface="SimSun"/>
              <a:buChar char="•"/>
              <a:tabLst>
                <a:tab pos="327025" algn="l"/>
              </a:tabLst>
            </a:pPr>
            <a:r>
              <a:rPr sz="3050" b="1" spc="10" dirty="0">
                <a:latin typeface="Arial"/>
                <a:cs typeface="Arial"/>
              </a:rPr>
              <a:t>MSC</a:t>
            </a:r>
            <a:r>
              <a:rPr sz="3050" b="1" dirty="0">
                <a:latin typeface="Arial"/>
                <a:cs typeface="Arial"/>
              </a:rPr>
              <a:t> </a:t>
            </a:r>
            <a:r>
              <a:rPr sz="3050" b="1" spc="10" dirty="0">
                <a:latin typeface="Arial"/>
                <a:cs typeface="Arial"/>
              </a:rPr>
              <a:t>is</a:t>
            </a:r>
            <a:r>
              <a:rPr sz="3050" b="1" spc="15" dirty="0">
                <a:latin typeface="Arial"/>
                <a:cs typeface="Arial"/>
              </a:rPr>
              <a:t> </a:t>
            </a:r>
            <a:r>
              <a:rPr sz="3050" b="1" dirty="0">
                <a:latin typeface="Arial"/>
                <a:cs typeface="Arial"/>
              </a:rPr>
              <a:t>also</a:t>
            </a:r>
            <a:r>
              <a:rPr sz="3050" b="1" spc="35" dirty="0">
                <a:latin typeface="Arial"/>
                <a:cs typeface="Arial"/>
              </a:rPr>
              <a:t> </a:t>
            </a:r>
            <a:r>
              <a:rPr sz="3050" b="1" spc="5" dirty="0">
                <a:latin typeface="Arial"/>
                <a:cs typeface="Arial"/>
              </a:rPr>
              <a:t>responsible</a:t>
            </a:r>
            <a:r>
              <a:rPr sz="3050" b="1" spc="50" dirty="0">
                <a:latin typeface="Arial"/>
                <a:cs typeface="Arial"/>
              </a:rPr>
              <a:t> </a:t>
            </a:r>
            <a:r>
              <a:rPr sz="3050" b="1" spc="10" dirty="0">
                <a:latin typeface="Arial"/>
                <a:cs typeface="Arial"/>
              </a:rPr>
              <a:t>for </a:t>
            </a:r>
            <a:r>
              <a:rPr sz="3050" b="1" spc="5" dirty="0">
                <a:latin typeface="Arial"/>
                <a:cs typeface="Arial"/>
              </a:rPr>
              <a:t>mobility </a:t>
            </a:r>
            <a:r>
              <a:rPr sz="3050" b="1" spc="-830" dirty="0">
                <a:latin typeface="Arial"/>
                <a:cs typeface="Arial"/>
              </a:rPr>
              <a:t> </a:t>
            </a:r>
            <a:r>
              <a:rPr sz="3050" b="1" spc="10" dirty="0">
                <a:latin typeface="Arial"/>
                <a:cs typeface="Arial"/>
              </a:rPr>
              <a:t>management</a:t>
            </a:r>
            <a:endParaRPr sz="3050">
              <a:latin typeface="Arial"/>
              <a:cs typeface="Arial"/>
            </a:endParaRPr>
          </a:p>
          <a:p>
            <a:pPr marL="1016635" marR="2969260" lvl="1" indent="-501650">
              <a:lnSpc>
                <a:spcPts val="2810"/>
              </a:lnSpc>
              <a:spcBef>
                <a:spcPts val="960"/>
              </a:spcBef>
              <a:buClr>
                <a:srgbClr val="2D5BE2"/>
              </a:buClr>
              <a:buFont typeface="SimSun"/>
              <a:buChar char="•"/>
              <a:tabLst>
                <a:tab pos="765810" algn="l"/>
              </a:tabLst>
            </a:pPr>
            <a:r>
              <a:rPr sz="2650" b="1" spc="-15" dirty="0">
                <a:latin typeface="Arial"/>
                <a:cs typeface="Arial"/>
              </a:rPr>
              <a:t>Handover</a:t>
            </a:r>
            <a:r>
              <a:rPr sz="2650" b="1" spc="-30" dirty="0">
                <a:latin typeface="Arial"/>
                <a:cs typeface="Arial"/>
              </a:rPr>
              <a:t> </a:t>
            </a:r>
            <a:r>
              <a:rPr sz="2650" b="1" spc="-5" dirty="0">
                <a:latin typeface="Arial"/>
                <a:cs typeface="Arial"/>
              </a:rPr>
              <a:t>between</a:t>
            </a:r>
            <a:r>
              <a:rPr sz="2650" b="1" spc="-80" dirty="0">
                <a:latin typeface="Arial"/>
                <a:cs typeface="Arial"/>
              </a:rPr>
              <a:t> </a:t>
            </a:r>
            <a:r>
              <a:rPr sz="2650" b="1" spc="-5" dirty="0">
                <a:latin typeface="Arial"/>
                <a:cs typeface="Arial"/>
              </a:rPr>
              <a:t>Base </a:t>
            </a:r>
            <a:r>
              <a:rPr sz="2650" b="1" spc="-720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Station</a:t>
            </a:r>
            <a:r>
              <a:rPr sz="2650" b="1" spc="-4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Subsystems</a:t>
            </a:r>
            <a:endParaRPr sz="2650">
              <a:latin typeface="Arial"/>
              <a:cs typeface="Arial"/>
            </a:endParaRPr>
          </a:p>
          <a:p>
            <a:pPr marL="765175" lvl="1" indent="-250825">
              <a:lnSpc>
                <a:spcPct val="100000"/>
              </a:lnSpc>
              <a:spcBef>
                <a:spcPts val="550"/>
              </a:spcBef>
              <a:buClr>
                <a:srgbClr val="2D5BE2"/>
              </a:buClr>
              <a:buFont typeface="SimSun"/>
              <a:buChar char="•"/>
              <a:tabLst>
                <a:tab pos="765810" algn="l"/>
              </a:tabLst>
            </a:pPr>
            <a:r>
              <a:rPr sz="2650" b="1" spc="-15" dirty="0">
                <a:latin typeface="Arial"/>
                <a:cs typeface="Arial"/>
              </a:rPr>
              <a:t>Roaming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across</a:t>
            </a:r>
            <a:r>
              <a:rPr sz="2650" b="1" spc="-5" dirty="0">
                <a:latin typeface="Arial"/>
                <a:cs typeface="Arial"/>
              </a:rPr>
              <a:t> networks</a:t>
            </a:r>
            <a:endParaRPr sz="265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12052" y="4814315"/>
            <a:ext cx="3546348" cy="2845307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68972" y="443072"/>
            <a:ext cx="2318385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10" dirty="0"/>
              <a:t>H</a:t>
            </a:r>
            <a:r>
              <a:rPr spc="5" dirty="0"/>
              <a:t>a</a:t>
            </a:r>
            <a:r>
              <a:rPr spc="40" dirty="0"/>
              <a:t>n</a:t>
            </a:r>
            <a:r>
              <a:rPr dirty="0"/>
              <a:t>d</a:t>
            </a:r>
            <a:r>
              <a:rPr spc="20" dirty="0"/>
              <a:t>o</a:t>
            </a:r>
            <a:r>
              <a:rPr spc="-20" dirty="0"/>
              <a:t>v</a:t>
            </a:r>
            <a:r>
              <a:rPr dirty="0"/>
              <a:t>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2199" y="2117771"/>
            <a:ext cx="8140065" cy="472821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515620" indent="-502920">
              <a:lnSpc>
                <a:spcPct val="100000"/>
              </a:lnSpc>
              <a:spcBef>
                <a:spcPts val="725"/>
              </a:spcBef>
              <a:buClr>
                <a:srgbClr val="FB0128"/>
              </a:buClr>
              <a:buFont typeface="Arial MT"/>
              <a:buChar char="•"/>
              <a:tabLst>
                <a:tab pos="514984" algn="l"/>
                <a:tab pos="515620" algn="l"/>
              </a:tabLst>
            </a:pPr>
            <a:r>
              <a:rPr sz="2650" b="1" spc="-10" dirty="0">
                <a:latin typeface="Arial"/>
                <a:cs typeface="Arial"/>
              </a:rPr>
              <a:t>Executed</a:t>
            </a:r>
            <a:r>
              <a:rPr sz="2650" b="1" spc="-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by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BSC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(channels)</a:t>
            </a:r>
            <a:r>
              <a:rPr sz="2200" b="1" spc="8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and</a:t>
            </a:r>
            <a:r>
              <a:rPr sz="2650" b="1" spc="-5" dirty="0">
                <a:latin typeface="Arial"/>
                <a:cs typeface="Arial"/>
              </a:rPr>
              <a:t> </a:t>
            </a:r>
            <a:r>
              <a:rPr sz="2650" b="1" spc="-25" dirty="0">
                <a:latin typeface="Arial"/>
                <a:cs typeface="Arial"/>
              </a:rPr>
              <a:t>by</a:t>
            </a:r>
            <a:r>
              <a:rPr sz="2650" b="1" spc="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MSC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(routing)</a:t>
            </a:r>
            <a:endParaRPr sz="2200">
              <a:latin typeface="Arial"/>
              <a:cs typeface="Arial"/>
            </a:endParaRPr>
          </a:p>
          <a:p>
            <a:pPr marL="515620" indent="-502920">
              <a:lnSpc>
                <a:spcPct val="100000"/>
              </a:lnSpc>
              <a:spcBef>
                <a:spcPts val="625"/>
              </a:spcBef>
              <a:buClr>
                <a:srgbClr val="FB0128"/>
              </a:buClr>
              <a:buFont typeface="Arial MT"/>
              <a:buChar char="•"/>
              <a:tabLst>
                <a:tab pos="514984" algn="l"/>
                <a:tab pos="515620" algn="l"/>
              </a:tabLst>
            </a:pPr>
            <a:r>
              <a:rPr sz="2650" b="1" spc="-15" dirty="0">
                <a:latin typeface="Arial"/>
                <a:cs typeface="Arial"/>
              </a:rPr>
              <a:t>Initiated</a:t>
            </a:r>
            <a:r>
              <a:rPr sz="2650" b="1" spc="-10" dirty="0">
                <a:latin typeface="Arial"/>
                <a:cs typeface="Arial"/>
              </a:rPr>
              <a:t> by</a:t>
            </a:r>
            <a:r>
              <a:rPr sz="2650" b="1" spc="-25" dirty="0">
                <a:latin typeface="Arial"/>
                <a:cs typeface="Arial"/>
              </a:rPr>
              <a:t> </a:t>
            </a:r>
            <a:r>
              <a:rPr sz="2650" b="1" spc="-20" dirty="0">
                <a:latin typeface="Arial"/>
                <a:cs typeface="Arial"/>
              </a:rPr>
              <a:t>base</a:t>
            </a:r>
            <a:r>
              <a:rPr sz="2650" b="1" spc="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station:</a:t>
            </a:r>
            <a:endParaRPr sz="265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520"/>
              </a:spcBef>
              <a:tabLst>
                <a:tab pos="932815" algn="l"/>
              </a:tabLst>
            </a:pPr>
            <a:r>
              <a:rPr sz="2200" spc="-5" dirty="0">
                <a:solidFill>
                  <a:srgbClr val="3364FB"/>
                </a:solidFill>
                <a:latin typeface="Arial MT"/>
                <a:cs typeface="Arial MT"/>
              </a:rPr>
              <a:t>»	</a:t>
            </a:r>
            <a:r>
              <a:rPr sz="2200" b="1" spc="-10" dirty="0">
                <a:latin typeface="Arial"/>
                <a:cs typeface="Arial"/>
              </a:rPr>
              <a:t>BS</a:t>
            </a:r>
            <a:r>
              <a:rPr sz="2200" b="1" spc="10" dirty="0">
                <a:latin typeface="Arial"/>
                <a:cs typeface="Arial"/>
              </a:rPr>
              <a:t> </a:t>
            </a:r>
            <a:r>
              <a:rPr sz="2200" b="1" spc="-10" dirty="0">
                <a:latin typeface="Arial"/>
                <a:cs typeface="Arial"/>
              </a:rPr>
              <a:t>monitors the</a:t>
            </a:r>
            <a:r>
              <a:rPr sz="2200" b="1" spc="-1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signal</a:t>
            </a:r>
            <a:r>
              <a:rPr sz="2200" b="1" spc="-1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coming</a:t>
            </a:r>
            <a:r>
              <a:rPr sz="2200" b="1" spc="-2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from</a:t>
            </a:r>
            <a:r>
              <a:rPr sz="2200" b="1" spc="-20" dirty="0">
                <a:latin typeface="Arial"/>
                <a:cs typeface="Arial"/>
              </a:rPr>
              <a:t> </a:t>
            </a:r>
            <a:r>
              <a:rPr sz="2200" b="1" spc="-10" dirty="0">
                <a:latin typeface="Arial"/>
                <a:cs typeface="Arial"/>
              </a:rPr>
              <a:t>the MT</a:t>
            </a:r>
            <a:endParaRPr sz="220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530"/>
              </a:spcBef>
              <a:tabLst>
                <a:tab pos="932815" algn="l"/>
              </a:tabLst>
            </a:pPr>
            <a:r>
              <a:rPr sz="2200" spc="-5" dirty="0">
                <a:solidFill>
                  <a:srgbClr val="3364FB"/>
                </a:solidFill>
                <a:latin typeface="Arial MT"/>
                <a:cs typeface="Arial MT"/>
              </a:rPr>
              <a:t>»	</a:t>
            </a:r>
            <a:r>
              <a:rPr sz="2200" b="1" spc="-10" dirty="0">
                <a:latin typeface="Arial"/>
                <a:cs typeface="Arial"/>
              </a:rPr>
              <a:t>Low</a:t>
            </a:r>
            <a:r>
              <a:rPr sz="2200" b="1" spc="-2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signal</a:t>
            </a:r>
            <a:r>
              <a:rPr sz="2200" b="1" spc="-20" dirty="0">
                <a:latin typeface="Arial"/>
                <a:cs typeface="Arial"/>
              </a:rPr>
              <a:t> </a:t>
            </a:r>
            <a:r>
              <a:rPr sz="2200" b="1" spc="-10" dirty="0">
                <a:latin typeface="Arial"/>
                <a:cs typeface="Arial"/>
              </a:rPr>
              <a:t>=&gt; </a:t>
            </a:r>
            <a:r>
              <a:rPr sz="2200" b="1" spc="-5" dirty="0">
                <a:latin typeface="Arial"/>
                <a:cs typeface="Arial"/>
              </a:rPr>
              <a:t>Need</a:t>
            </a:r>
            <a:r>
              <a:rPr sz="2200" b="1" spc="-30" dirty="0">
                <a:latin typeface="Arial"/>
                <a:cs typeface="Arial"/>
              </a:rPr>
              <a:t> </a:t>
            </a:r>
            <a:r>
              <a:rPr sz="2200" b="1" spc="-10" dirty="0">
                <a:latin typeface="Arial"/>
                <a:cs typeface="Arial"/>
              </a:rPr>
              <a:t>to</a:t>
            </a:r>
            <a:r>
              <a:rPr sz="2200" b="1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do handover</a:t>
            </a:r>
            <a:endParaRPr sz="2200">
              <a:latin typeface="Arial"/>
              <a:cs typeface="Arial"/>
            </a:endParaRPr>
          </a:p>
          <a:p>
            <a:pPr marL="515620" indent="-502920">
              <a:lnSpc>
                <a:spcPct val="100000"/>
              </a:lnSpc>
              <a:spcBef>
                <a:spcPts val="605"/>
              </a:spcBef>
              <a:buClr>
                <a:srgbClr val="FB0128"/>
              </a:buClr>
              <a:buFont typeface="Arial MT"/>
              <a:buChar char="•"/>
              <a:tabLst>
                <a:tab pos="514984" algn="l"/>
                <a:tab pos="515620" algn="l"/>
              </a:tabLst>
            </a:pPr>
            <a:r>
              <a:rPr sz="2650" b="1" spc="-10" dirty="0">
                <a:latin typeface="Arial"/>
                <a:cs typeface="Arial"/>
              </a:rPr>
              <a:t>Mobile-terminal</a:t>
            </a:r>
            <a:r>
              <a:rPr sz="2650" b="1" spc="-50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aided:</a:t>
            </a:r>
            <a:endParaRPr sz="265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535"/>
              </a:spcBef>
              <a:tabLst>
                <a:tab pos="932815" algn="l"/>
              </a:tabLst>
            </a:pPr>
            <a:r>
              <a:rPr sz="2200" spc="-5" dirty="0">
                <a:solidFill>
                  <a:srgbClr val="3364FB"/>
                </a:solidFill>
                <a:latin typeface="Arial MT"/>
                <a:cs typeface="Arial MT"/>
              </a:rPr>
              <a:t>»	</a:t>
            </a:r>
            <a:r>
              <a:rPr sz="2200" b="1" spc="-10" dirty="0">
                <a:latin typeface="Arial"/>
                <a:cs typeface="Arial"/>
              </a:rPr>
              <a:t>BS transmit</a:t>
            </a:r>
            <a:r>
              <a:rPr sz="2200" b="1" spc="-2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beacon</a:t>
            </a:r>
            <a:endParaRPr sz="220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525"/>
              </a:spcBef>
              <a:tabLst>
                <a:tab pos="932815" algn="l"/>
              </a:tabLst>
            </a:pPr>
            <a:r>
              <a:rPr sz="2200" spc="-5" dirty="0">
                <a:solidFill>
                  <a:srgbClr val="3364FB"/>
                </a:solidFill>
                <a:latin typeface="Arial MT"/>
                <a:cs typeface="Arial MT"/>
              </a:rPr>
              <a:t>»	</a:t>
            </a:r>
            <a:r>
              <a:rPr sz="2200" b="1" spc="-10" dirty="0">
                <a:latin typeface="Arial"/>
                <a:cs typeface="Arial"/>
              </a:rPr>
              <a:t>MT,</a:t>
            </a:r>
            <a:r>
              <a:rPr sz="2200" b="1" spc="-2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hearing</a:t>
            </a:r>
            <a:r>
              <a:rPr sz="2200" b="1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better</a:t>
            </a:r>
            <a:r>
              <a:rPr sz="2200" b="1" spc="-4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beacon,</a:t>
            </a:r>
            <a:r>
              <a:rPr sz="2200" b="1" spc="-1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request</a:t>
            </a:r>
            <a:r>
              <a:rPr sz="2200" b="1" spc="-1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join</a:t>
            </a:r>
            <a:endParaRPr sz="2200">
              <a:latin typeface="Arial"/>
              <a:cs typeface="Arial"/>
            </a:endParaRPr>
          </a:p>
          <a:p>
            <a:pPr marL="1018540">
              <a:lnSpc>
                <a:spcPct val="100000"/>
              </a:lnSpc>
              <a:spcBef>
                <a:spcPts val="505"/>
              </a:spcBef>
              <a:tabLst>
                <a:tab pos="1437640" algn="l"/>
              </a:tabLst>
            </a:pPr>
            <a:r>
              <a:rPr sz="1950" spc="15" dirty="0">
                <a:latin typeface="Arial MT"/>
                <a:cs typeface="Arial MT"/>
              </a:rPr>
              <a:t>–	</a:t>
            </a:r>
            <a:r>
              <a:rPr sz="1950" b="1" spc="15" dirty="0">
                <a:latin typeface="Arial"/>
                <a:cs typeface="Arial"/>
              </a:rPr>
              <a:t>Sends</a:t>
            </a:r>
            <a:r>
              <a:rPr sz="1950" b="1" spc="-2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the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identity</a:t>
            </a:r>
            <a:r>
              <a:rPr sz="1950" b="1" spc="-2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of</a:t>
            </a:r>
            <a:r>
              <a:rPr sz="1950" b="1" spc="2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the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old </a:t>
            </a:r>
            <a:r>
              <a:rPr sz="1950" b="1" spc="15" dirty="0">
                <a:latin typeface="Arial"/>
                <a:cs typeface="Arial"/>
              </a:rPr>
              <a:t>BS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5" dirty="0">
                <a:latin typeface="Arial"/>
                <a:cs typeface="Arial"/>
              </a:rPr>
              <a:t>to</a:t>
            </a:r>
            <a:r>
              <a:rPr sz="1950" b="1" spc="1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the</a:t>
            </a:r>
            <a:r>
              <a:rPr sz="1950" b="1" spc="-2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new BS</a:t>
            </a:r>
            <a:endParaRPr sz="195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515"/>
              </a:spcBef>
              <a:tabLst>
                <a:tab pos="932815" algn="l"/>
              </a:tabLst>
            </a:pPr>
            <a:r>
              <a:rPr sz="2200" spc="-5" dirty="0">
                <a:solidFill>
                  <a:srgbClr val="3364FB"/>
                </a:solidFill>
                <a:latin typeface="Arial MT"/>
                <a:cs typeface="Arial MT"/>
              </a:rPr>
              <a:t>»	</a:t>
            </a:r>
            <a:r>
              <a:rPr sz="2200" b="1" spc="-10" dirty="0">
                <a:latin typeface="Arial"/>
                <a:cs typeface="Arial"/>
              </a:rPr>
              <a:t>BS</a:t>
            </a:r>
            <a:r>
              <a:rPr sz="2200" b="1" spc="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accepts</a:t>
            </a:r>
            <a:r>
              <a:rPr sz="2200" b="1" spc="-1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the</a:t>
            </a:r>
            <a:r>
              <a:rPr sz="2200" b="1" spc="-10" dirty="0">
                <a:latin typeface="Arial"/>
                <a:cs typeface="Arial"/>
              </a:rPr>
              <a:t> MT,</a:t>
            </a:r>
            <a:r>
              <a:rPr sz="2200" b="1" spc="-2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calls</a:t>
            </a:r>
            <a:r>
              <a:rPr sz="2200" b="1" spc="-4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are</a:t>
            </a:r>
            <a:r>
              <a:rPr sz="2200" b="1" spc="-1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then forwarded</a:t>
            </a:r>
            <a:endParaRPr sz="2200">
              <a:latin typeface="Arial"/>
              <a:cs typeface="Arial"/>
            </a:endParaRPr>
          </a:p>
          <a:p>
            <a:pPr marL="515620" indent="-502920">
              <a:lnSpc>
                <a:spcPct val="100000"/>
              </a:lnSpc>
              <a:spcBef>
                <a:spcPts val="610"/>
              </a:spcBef>
              <a:buClr>
                <a:srgbClr val="FB0128"/>
              </a:buClr>
              <a:buFont typeface="Arial MT"/>
              <a:buChar char="•"/>
              <a:tabLst>
                <a:tab pos="514984" algn="l"/>
                <a:tab pos="515620" algn="l"/>
              </a:tabLst>
            </a:pPr>
            <a:r>
              <a:rPr sz="2650" b="1" spc="-15" dirty="0">
                <a:latin typeface="Arial"/>
                <a:cs typeface="Arial"/>
              </a:rPr>
              <a:t>Inter-system</a:t>
            </a:r>
            <a:r>
              <a:rPr sz="2650" b="1" spc="35" dirty="0">
                <a:latin typeface="Arial"/>
                <a:cs typeface="Arial"/>
              </a:rPr>
              <a:t> </a:t>
            </a:r>
            <a:r>
              <a:rPr sz="2650" b="1" spc="-20" dirty="0">
                <a:latin typeface="Arial"/>
                <a:cs typeface="Arial"/>
              </a:rPr>
              <a:t>system</a:t>
            </a:r>
            <a:r>
              <a:rPr sz="2650" b="1" spc="60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handover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5" dirty="0">
                <a:latin typeface="Arial"/>
                <a:cs typeface="Arial"/>
              </a:rPr>
              <a:t>is</a:t>
            </a:r>
            <a:r>
              <a:rPr sz="2650" b="1" spc="-10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managed</a:t>
            </a:r>
            <a:r>
              <a:rPr sz="2650" b="1" spc="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MSC</a:t>
            </a:r>
            <a:endParaRPr sz="265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530"/>
              </a:spcBef>
              <a:tabLst>
                <a:tab pos="932815" algn="l"/>
              </a:tabLst>
            </a:pPr>
            <a:r>
              <a:rPr sz="2200" spc="-5" dirty="0">
                <a:solidFill>
                  <a:srgbClr val="3364FB"/>
                </a:solidFill>
                <a:latin typeface="Arial MT"/>
                <a:cs typeface="Arial MT"/>
              </a:rPr>
              <a:t>»	</a:t>
            </a:r>
            <a:r>
              <a:rPr sz="2200" b="1" spc="-5" dirty="0">
                <a:latin typeface="Arial"/>
                <a:cs typeface="Arial"/>
              </a:rPr>
              <a:t>With</a:t>
            </a:r>
            <a:r>
              <a:rPr sz="2200" b="1" spc="-30" dirty="0">
                <a:latin typeface="Arial"/>
                <a:cs typeface="Arial"/>
              </a:rPr>
              <a:t> </a:t>
            </a:r>
            <a:r>
              <a:rPr sz="2200" b="1" spc="-10" dirty="0">
                <a:latin typeface="Arial"/>
                <a:cs typeface="Arial"/>
              </a:rPr>
              <a:t>extra </a:t>
            </a:r>
            <a:r>
              <a:rPr sz="2200" b="1" spc="-5" dirty="0">
                <a:latin typeface="Arial"/>
                <a:cs typeface="Arial"/>
              </a:rPr>
              <a:t>connections</a:t>
            </a:r>
            <a:r>
              <a:rPr sz="2200" b="1" spc="-35" dirty="0">
                <a:latin typeface="Arial"/>
                <a:cs typeface="Arial"/>
              </a:rPr>
              <a:t> </a:t>
            </a:r>
            <a:r>
              <a:rPr sz="2200" b="1" spc="5" dirty="0">
                <a:latin typeface="Arial"/>
                <a:cs typeface="Arial"/>
              </a:rPr>
              <a:t>to</a:t>
            </a:r>
            <a:r>
              <a:rPr sz="2200" b="1" spc="-3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the</a:t>
            </a:r>
            <a:r>
              <a:rPr sz="2200" b="1" spc="-1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HLR/VLR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2586355" marR="5080" indent="-2546985">
              <a:lnSpc>
                <a:spcPts val="4220"/>
              </a:lnSpc>
              <a:spcBef>
                <a:spcPts val="685"/>
              </a:spcBef>
            </a:pPr>
            <a:r>
              <a:rPr spc="5" dirty="0"/>
              <a:t>Mobile</a:t>
            </a:r>
            <a:r>
              <a:rPr spc="-55" dirty="0"/>
              <a:t> </a:t>
            </a:r>
            <a:r>
              <a:rPr dirty="0"/>
              <a:t>Switching</a:t>
            </a:r>
            <a:r>
              <a:rPr spc="-40" dirty="0"/>
              <a:t> </a:t>
            </a:r>
            <a:r>
              <a:rPr dirty="0"/>
              <a:t>Center</a:t>
            </a:r>
            <a:r>
              <a:rPr spc="-10" dirty="0"/>
              <a:t> </a:t>
            </a:r>
            <a:r>
              <a:rPr dirty="0"/>
              <a:t>(MSC) </a:t>
            </a:r>
            <a:r>
              <a:rPr spc="-969" dirty="0"/>
              <a:t> </a:t>
            </a:r>
            <a:r>
              <a:rPr dirty="0"/>
              <a:t>Databases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9265" y="2114725"/>
            <a:ext cx="8799195" cy="440563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326390" marR="474345" indent="-314325">
              <a:lnSpc>
                <a:spcPct val="89600"/>
              </a:lnSpc>
              <a:spcBef>
                <a:spcPts val="420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5" dirty="0">
                <a:latin typeface="Arial"/>
                <a:cs typeface="Arial"/>
              </a:rPr>
              <a:t>Home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location</a:t>
            </a:r>
            <a:r>
              <a:rPr sz="2650" b="1" spc="-3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register</a:t>
            </a:r>
            <a:r>
              <a:rPr sz="2650" b="1" spc="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(HLR)</a:t>
            </a:r>
            <a:r>
              <a:rPr sz="2650" b="1" spc="-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database</a:t>
            </a:r>
            <a:r>
              <a:rPr sz="2650" b="1" spc="3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–</a:t>
            </a:r>
            <a:r>
              <a:rPr sz="2650" b="1" spc="-1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stores </a:t>
            </a:r>
            <a:r>
              <a:rPr sz="2650" b="1" spc="-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information about each subscriber </a:t>
            </a:r>
            <a:r>
              <a:rPr sz="2650" b="1" spc="-15" dirty="0">
                <a:latin typeface="Arial"/>
                <a:cs typeface="Arial"/>
              </a:rPr>
              <a:t>that belongs </a:t>
            </a:r>
            <a:r>
              <a:rPr sz="2650" b="1" spc="-10" dirty="0">
                <a:latin typeface="Arial"/>
                <a:cs typeface="Arial"/>
              </a:rPr>
              <a:t>to </a:t>
            </a:r>
            <a:r>
              <a:rPr sz="2650" b="1" spc="-72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this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MSC</a:t>
            </a:r>
            <a:endParaRPr sz="2650">
              <a:latin typeface="Arial"/>
              <a:cs typeface="Arial"/>
            </a:endParaRPr>
          </a:p>
          <a:p>
            <a:pPr marL="326390" marR="5080" indent="-314325">
              <a:lnSpc>
                <a:spcPct val="89600"/>
              </a:lnSpc>
              <a:spcBef>
                <a:spcPts val="940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0" dirty="0">
                <a:latin typeface="Arial"/>
                <a:cs typeface="Arial"/>
              </a:rPr>
              <a:t>Visitor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location</a:t>
            </a:r>
            <a:r>
              <a:rPr sz="2650" b="1" spc="-2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register</a:t>
            </a:r>
            <a:r>
              <a:rPr sz="2650" b="1" spc="1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(VLR)</a:t>
            </a:r>
            <a:r>
              <a:rPr sz="2650" b="1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database</a:t>
            </a:r>
            <a:r>
              <a:rPr sz="2650" b="1" spc="2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– </a:t>
            </a:r>
            <a:r>
              <a:rPr sz="2650" b="1" spc="-15" dirty="0">
                <a:latin typeface="Arial"/>
                <a:cs typeface="Arial"/>
              </a:rPr>
              <a:t>maintains </a:t>
            </a:r>
            <a:r>
              <a:rPr sz="2650" b="1" spc="-10" dirty="0">
                <a:latin typeface="Arial"/>
                <a:cs typeface="Arial"/>
              </a:rPr>
              <a:t> information about subscribers currently </a:t>
            </a:r>
            <a:r>
              <a:rPr sz="2650" b="1" spc="-15" dirty="0">
                <a:latin typeface="Arial"/>
                <a:cs typeface="Arial"/>
              </a:rPr>
              <a:t>physically </a:t>
            </a:r>
            <a:r>
              <a:rPr sz="2650" b="1" spc="-20" dirty="0">
                <a:latin typeface="Arial"/>
                <a:cs typeface="Arial"/>
              </a:rPr>
              <a:t>in </a:t>
            </a:r>
            <a:r>
              <a:rPr sz="2650" b="1" spc="-72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the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region</a:t>
            </a:r>
            <a:endParaRPr sz="2650">
              <a:latin typeface="Arial"/>
              <a:cs typeface="Arial"/>
            </a:endParaRPr>
          </a:p>
          <a:p>
            <a:pPr marL="326390" marR="782955" indent="-314325">
              <a:lnSpc>
                <a:spcPts val="2840"/>
              </a:lnSpc>
              <a:spcBef>
                <a:spcPts val="990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5" dirty="0">
                <a:latin typeface="Arial"/>
                <a:cs typeface="Arial"/>
              </a:rPr>
              <a:t>Authentication</a:t>
            </a:r>
            <a:r>
              <a:rPr sz="2650" b="1" spc="-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center</a:t>
            </a:r>
            <a:r>
              <a:rPr sz="2650" b="1" spc="30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database</a:t>
            </a:r>
            <a:r>
              <a:rPr sz="2650" b="1" spc="3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(AuC)</a:t>
            </a:r>
            <a:r>
              <a:rPr sz="2650" b="1" spc="-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–</a:t>
            </a:r>
            <a:r>
              <a:rPr sz="2650" b="1" spc="-1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used</a:t>
            </a:r>
            <a:r>
              <a:rPr sz="2650" b="1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for </a:t>
            </a:r>
            <a:r>
              <a:rPr sz="2650" b="1" spc="-720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authentication</a:t>
            </a:r>
            <a:r>
              <a:rPr sz="2650" b="1" spc="3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activities,</a:t>
            </a:r>
            <a:r>
              <a:rPr sz="2650" b="1" spc="1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holds</a:t>
            </a:r>
            <a:r>
              <a:rPr sz="2650" b="1" spc="-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encryption</a:t>
            </a:r>
            <a:r>
              <a:rPr sz="2650" b="1" spc="10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keys</a:t>
            </a:r>
            <a:endParaRPr sz="2650">
              <a:latin typeface="Arial"/>
              <a:cs typeface="Arial"/>
            </a:endParaRPr>
          </a:p>
          <a:p>
            <a:pPr marL="326390" marR="394970" indent="-314325">
              <a:lnSpc>
                <a:spcPct val="89600"/>
              </a:lnSpc>
              <a:spcBef>
                <a:spcPts val="910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0" dirty="0">
                <a:latin typeface="Arial"/>
                <a:cs typeface="Arial"/>
              </a:rPr>
              <a:t>Equipment</a:t>
            </a:r>
            <a:r>
              <a:rPr sz="2650" b="1" spc="-4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identity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register</a:t>
            </a:r>
            <a:r>
              <a:rPr sz="2650" b="1" spc="2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database</a:t>
            </a:r>
            <a:r>
              <a:rPr sz="2650" b="1" spc="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(EIR)</a:t>
            </a:r>
            <a:r>
              <a:rPr sz="2650" b="1" spc="-4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–</a:t>
            </a:r>
            <a:r>
              <a:rPr sz="2650" b="1" spc="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keeps </a:t>
            </a:r>
            <a:r>
              <a:rPr sz="2650" b="1" spc="-72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track of the </a:t>
            </a:r>
            <a:r>
              <a:rPr sz="2650" b="1" spc="-15" dirty="0">
                <a:latin typeface="Arial"/>
                <a:cs typeface="Arial"/>
              </a:rPr>
              <a:t>type </a:t>
            </a:r>
            <a:r>
              <a:rPr sz="2650" b="1" spc="-10" dirty="0">
                <a:latin typeface="Arial"/>
                <a:cs typeface="Arial"/>
              </a:rPr>
              <a:t>of equipment that </a:t>
            </a:r>
            <a:r>
              <a:rPr sz="2650" b="1" spc="-15" dirty="0">
                <a:latin typeface="Arial"/>
                <a:cs typeface="Arial"/>
              </a:rPr>
              <a:t>exists </a:t>
            </a:r>
            <a:r>
              <a:rPr sz="2650" b="1" dirty="0">
                <a:latin typeface="Arial"/>
                <a:cs typeface="Arial"/>
              </a:rPr>
              <a:t>at </a:t>
            </a:r>
            <a:r>
              <a:rPr sz="2650" b="1" spc="-5" dirty="0">
                <a:latin typeface="Arial"/>
                <a:cs typeface="Arial"/>
              </a:rPr>
              <a:t>the </a:t>
            </a:r>
            <a:r>
              <a:rPr sz="2650" b="1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mobile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station</a:t>
            </a:r>
            <a:endParaRPr sz="26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57346" y="444544"/>
            <a:ext cx="4742815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5" dirty="0"/>
              <a:t>Roaming</a:t>
            </a:r>
            <a:r>
              <a:rPr spc="-55" dirty="0"/>
              <a:t> </a:t>
            </a:r>
            <a:r>
              <a:rPr spc="5" dirty="0"/>
              <a:t>In</a:t>
            </a:r>
            <a:r>
              <a:rPr spc="-30" dirty="0"/>
              <a:t> </a:t>
            </a:r>
            <a:r>
              <a:rPr dirty="0"/>
              <a:t>Cellular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82063" y="2274835"/>
            <a:ext cx="7683500" cy="4429760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326390" marR="337820" indent="-314325">
              <a:lnSpc>
                <a:spcPts val="2810"/>
              </a:lnSpc>
              <a:spcBef>
                <a:spcPts val="490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0" dirty="0">
                <a:latin typeface="Arial"/>
                <a:cs typeface="Arial"/>
              </a:rPr>
              <a:t>Subscribers </a:t>
            </a:r>
            <a:r>
              <a:rPr sz="2650" b="1" spc="-5" dirty="0">
                <a:latin typeface="Arial"/>
                <a:cs typeface="Arial"/>
              </a:rPr>
              <a:t>are </a:t>
            </a:r>
            <a:r>
              <a:rPr sz="2650" b="1" spc="-15" dirty="0">
                <a:latin typeface="Arial"/>
                <a:cs typeface="Arial"/>
              </a:rPr>
              <a:t>associated </a:t>
            </a:r>
            <a:r>
              <a:rPr sz="2650" b="1" dirty="0">
                <a:latin typeface="Arial"/>
                <a:cs typeface="Arial"/>
              </a:rPr>
              <a:t>with </a:t>
            </a:r>
            <a:r>
              <a:rPr sz="2650" b="1" spc="-10" dirty="0">
                <a:latin typeface="Arial"/>
                <a:cs typeface="Arial"/>
              </a:rPr>
              <a:t>a particular </a:t>
            </a:r>
            <a:r>
              <a:rPr sz="2650" b="1" spc="-725" dirty="0">
                <a:latin typeface="Arial"/>
                <a:cs typeface="Arial"/>
              </a:rPr>
              <a:t> </a:t>
            </a:r>
            <a:r>
              <a:rPr sz="2650" b="1" spc="-5" dirty="0">
                <a:latin typeface="Arial"/>
                <a:cs typeface="Arial"/>
              </a:rPr>
              <a:t>network</a:t>
            </a:r>
            <a:r>
              <a:rPr sz="2650" b="1" spc="-80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subsystem,</a:t>
            </a:r>
            <a:r>
              <a:rPr sz="2650" b="1" spc="3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e.g,</a:t>
            </a:r>
            <a:r>
              <a:rPr sz="2650" b="1" spc="-3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Pittsburgh</a:t>
            </a:r>
            <a:r>
              <a:rPr sz="2650" b="1" spc="-3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region</a:t>
            </a:r>
            <a:endParaRPr sz="265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459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15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0" dirty="0">
                <a:latin typeface="Arial"/>
                <a:cs typeface="Arial"/>
              </a:rPr>
              <a:t>Historically,</a:t>
            </a:r>
            <a:r>
              <a:rPr sz="1950" b="1" spc="-3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phone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number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dirty="0">
                <a:latin typeface="Arial"/>
                <a:cs typeface="Arial"/>
              </a:rPr>
              <a:t>is </a:t>
            </a:r>
            <a:r>
              <a:rPr sz="1950" b="1" spc="15" dirty="0">
                <a:latin typeface="Arial"/>
                <a:cs typeface="Arial"/>
              </a:rPr>
              <a:t>associated</a:t>
            </a:r>
            <a:r>
              <a:rPr sz="1950" b="1" spc="-35" dirty="0">
                <a:latin typeface="Arial"/>
                <a:cs typeface="Arial"/>
              </a:rPr>
              <a:t> </a:t>
            </a:r>
            <a:r>
              <a:rPr sz="1950" b="1" spc="20" dirty="0">
                <a:latin typeface="Arial"/>
                <a:cs typeface="Arial"/>
              </a:rPr>
              <a:t>with</a:t>
            </a:r>
            <a:r>
              <a:rPr sz="1950" b="1" spc="-35" dirty="0">
                <a:latin typeface="Arial"/>
                <a:cs typeface="Arial"/>
              </a:rPr>
              <a:t> </a:t>
            </a:r>
            <a:r>
              <a:rPr sz="1950" b="1" spc="5" dirty="0">
                <a:latin typeface="Arial"/>
                <a:cs typeface="Arial"/>
              </a:rPr>
              <a:t>this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system</a:t>
            </a:r>
            <a:endParaRPr sz="1950">
              <a:latin typeface="Arial"/>
              <a:cs typeface="Arial"/>
            </a:endParaRPr>
          </a:p>
          <a:p>
            <a:pPr marL="326390" marR="433070" indent="-314325">
              <a:lnSpc>
                <a:spcPts val="2820"/>
              </a:lnSpc>
              <a:spcBef>
                <a:spcPts val="970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5" dirty="0">
                <a:latin typeface="Arial"/>
                <a:cs typeface="Arial"/>
              </a:rPr>
              <a:t>How </a:t>
            </a:r>
            <a:r>
              <a:rPr sz="2650" b="1" spc="-10" dirty="0">
                <a:latin typeface="Arial"/>
                <a:cs typeface="Arial"/>
              </a:rPr>
              <a:t>can </a:t>
            </a:r>
            <a:r>
              <a:rPr sz="2650" b="1" spc="-15" dirty="0">
                <a:latin typeface="Arial"/>
                <a:cs typeface="Arial"/>
              </a:rPr>
              <a:t>you receive </a:t>
            </a:r>
            <a:r>
              <a:rPr sz="2650" b="1" spc="-10" dirty="0">
                <a:latin typeface="Arial"/>
                <a:cs typeface="Arial"/>
              </a:rPr>
              <a:t>a phone call </a:t>
            </a:r>
            <a:r>
              <a:rPr sz="2650" b="1" spc="-5" dirty="0">
                <a:latin typeface="Arial"/>
                <a:cs typeface="Arial"/>
              </a:rPr>
              <a:t>if </a:t>
            </a:r>
            <a:r>
              <a:rPr sz="2650" b="1" spc="-15" dirty="0">
                <a:latin typeface="Arial"/>
                <a:cs typeface="Arial"/>
              </a:rPr>
              <a:t>you </a:t>
            </a:r>
            <a:r>
              <a:rPr sz="2650" b="1" spc="-5" dirty="0">
                <a:latin typeface="Arial"/>
                <a:cs typeface="Arial"/>
              </a:rPr>
              <a:t>are </a:t>
            </a:r>
            <a:r>
              <a:rPr sz="2650" b="1" spc="-72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not </a:t>
            </a:r>
            <a:r>
              <a:rPr sz="2650" b="1" spc="-20" dirty="0">
                <a:latin typeface="Arial"/>
                <a:cs typeface="Arial"/>
              </a:rPr>
              <a:t>in</a:t>
            </a:r>
            <a:r>
              <a:rPr sz="2650" b="1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your?</a:t>
            </a:r>
            <a:endParaRPr sz="265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450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10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5" dirty="0">
                <a:latin typeface="Arial"/>
                <a:cs typeface="Arial"/>
              </a:rPr>
              <a:t>Does</a:t>
            </a:r>
            <a:r>
              <a:rPr sz="1950" b="1" spc="-2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this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sound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familiar?</a:t>
            </a:r>
            <a:endParaRPr sz="1950">
              <a:latin typeface="Arial"/>
              <a:cs typeface="Arial"/>
            </a:endParaRPr>
          </a:p>
          <a:p>
            <a:pPr marL="326390" indent="-314325">
              <a:lnSpc>
                <a:spcPct val="100000"/>
              </a:lnSpc>
              <a:spcBef>
                <a:spcPts val="580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5" dirty="0">
                <a:latin typeface="Arial"/>
                <a:cs typeface="Arial"/>
              </a:rPr>
              <a:t>Roaming</a:t>
            </a:r>
            <a:r>
              <a:rPr sz="2650" b="1" spc="-10" dirty="0">
                <a:latin typeface="Arial"/>
                <a:cs typeface="Arial"/>
              </a:rPr>
              <a:t> falls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into</a:t>
            </a:r>
            <a:r>
              <a:rPr sz="2650" b="1" spc="-35" dirty="0">
                <a:latin typeface="Arial"/>
                <a:cs typeface="Arial"/>
              </a:rPr>
              <a:t> </a:t>
            </a:r>
            <a:r>
              <a:rPr sz="2650" b="1" dirty="0">
                <a:latin typeface="Arial"/>
                <a:cs typeface="Arial"/>
              </a:rPr>
              <a:t>two</a:t>
            </a:r>
            <a:r>
              <a:rPr sz="2650" b="1" spc="-6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categories</a:t>
            </a:r>
            <a:endParaRPr sz="2650">
              <a:latin typeface="Arial"/>
              <a:cs typeface="Arial"/>
            </a:endParaRPr>
          </a:p>
          <a:p>
            <a:pPr marL="765175" marR="702310" indent="-250190">
              <a:lnSpc>
                <a:spcPts val="2110"/>
              </a:lnSpc>
              <a:spcBef>
                <a:spcPts val="750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15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5" dirty="0">
                <a:latin typeface="Arial"/>
                <a:cs typeface="Arial"/>
              </a:rPr>
              <a:t>Roaming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between</a:t>
            </a:r>
            <a:r>
              <a:rPr sz="1950" b="1" spc="-3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systems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but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in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the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network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of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the </a:t>
            </a:r>
            <a:r>
              <a:rPr sz="1950" b="1" spc="-525" dirty="0">
                <a:latin typeface="Arial"/>
                <a:cs typeface="Arial"/>
              </a:rPr>
              <a:t> </a:t>
            </a:r>
            <a:r>
              <a:rPr sz="1950" b="1" spc="20" dirty="0">
                <a:latin typeface="Arial"/>
                <a:cs typeface="Arial"/>
              </a:rPr>
              <a:t>same</a:t>
            </a:r>
            <a:r>
              <a:rPr sz="1950" b="1" spc="-25" dirty="0">
                <a:latin typeface="Arial"/>
                <a:cs typeface="Arial"/>
              </a:rPr>
              <a:t> </a:t>
            </a:r>
            <a:r>
              <a:rPr sz="1950" b="1" spc="5" dirty="0">
                <a:latin typeface="Arial"/>
                <a:cs typeface="Arial"/>
              </a:rPr>
              <a:t>provider</a:t>
            </a:r>
            <a:endParaRPr sz="195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459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20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5" dirty="0">
                <a:latin typeface="Arial"/>
                <a:cs typeface="Arial"/>
              </a:rPr>
              <a:t>Roaming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across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providers,</a:t>
            </a:r>
            <a:r>
              <a:rPr sz="1950" b="1" spc="15" dirty="0">
                <a:latin typeface="Arial"/>
                <a:cs typeface="Arial"/>
              </a:rPr>
              <a:t> </a:t>
            </a:r>
            <a:r>
              <a:rPr sz="1950" b="1" spc="5" dirty="0">
                <a:latin typeface="Arial"/>
                <a:cs typeface="Arial"/>
              </a:rPr>
              <a:t>e.g.,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20" dirty="0">
                <a:latin typeface="Arial"/>
                <a:cs typeface="Arial"/>
              </a:rPr>
              <a:t>when</a:t>
            </a:r>
            <a:r>
              <a:rPr sz="1950" b="1" spc="-30" dirty="0">
                <a:latin typeface="Arial"/>
                <a:cs typeface="Arial"/>
              </a:rPr>
              <a:t> </a:t>
            </a:r>
            <a:r>
              <a:rPr sz="1950" b="1" spc="5" dirty="0">
                <a:latin typeface="Arial"/>
                <a:cs typeface="Arial"/>
              </a:rPr>
              <a:t>traveling</a:t>
            </a:r>
            <a:r>
              <a:rPr sz="1950" b="1" spc="1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abroad</a:t>
            </a:r>
            <a:endParaRPr sz="1950">
              <a:latin typeface="Arial"/>
              <a:cs typeface="Arial"/>
            </a:endParaRPr>
          </a:p>
          <a:p>
            <a:pPr marL="765175" marR="294640" indent="-250190">
              <a:lnSpc>
                <a:spcPts val="2110"/>
              </a:lnSpc>
              <a:spcBef>
                <a:spcPts val="740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25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5" dirty="0">
                <a:latin typeface="Arial"/>
                <a:cs typeface="Arial"/>
              </a:rPr>
              <a:t>Roaming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mechanisms</a:t>
            </a:r>
            <a:r>
              <a:rPr sz="1950" b="1" spc="-3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are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similar</a:t>
            </a:r>
            <a:r>
              <a:rPr sz="1950" b="1" spc="-2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but</a:t>
            </a:r>
            <a:r>
              <a:rPr sz="1950" b="1" spc="3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business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aspects </a:t>
            </a:r>
            <a:r>
              <a:rPr sz="1950" b="1" spc="-52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and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20" dirty="0">
                <a:latin typeface="Arial"/>
                <a:cs typeface="Arial"/>
              </a:rPr>
              <a:t>some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details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are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different</a:t>
            </a:r>
            <a:endParaRPr sz="1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51916" y="444544"/>
            <a:ext cx="5552440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5" dirty="0"/>
              <a:t>Home</a:t>
            </a:r>
            <a:r>
              <a:rPr spc="-55" dirty="0"/>
              <a:t> </a:t>
            </a:r>
            <a:r>
              <a:rPr spc="5" dirty="0"/>
              <a:t>Location</a:t>
            </a:r>
            <a:r>
              <a:rPr spc="-60" dirty="0"/>
              <a:t> </a:t>
            </a:r>
            <a:r>
              <a:rPr spc="5" dirty="0"/>
              <a:t>Register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82063" y="2197662"/>
            <a:ext cx="7460615" cy="420560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26390" indent="-314325">
              <a:lnSpc>
                <a:spcPct val="100000"/>
              </a:lnSpc>
              <a:spcBef>
                <a:spcPts val="695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0" dirty="0">
                <a:latin typeface="Arial"/>
                <a:cs typeface="Arial"/>
              </a:rPr>
              <a:t>One</a:t>
            </a:r>
            <a:r>
              <a:rPr sz="2650" b="1" spc="-60" dirty="0">
                <a:latin typeface="Arial"/>
                <a:cs typeface="Arial"/>
              </a:rPr>
              <a:t> </a:t>
            </a:r>
            <a:r>
              <a:rPr sz="2650" b="1" spc="-5" dirty="0">
                <a:latin typeface="Arial"/>
                <a:cs typeface="Arial"/>
              </a:rPr>
              <a:t>per</a:t>
            </a:r>
            <a:r>
              <a:rPr sz="2650" b="1" spc="-15" dirty="0">
                <a:latin typeface="Arial"/>
                <a:cs typeface="Arial"/>
              </a:rPr>
              <a:t> </a:t>
            </a:r>
            <a:r>
              <a:rPr sz="2650" b="1" spc="-5" dirty="0">
                <a:latin typeface="Arial"/>
                <a:cs typeface="Arial"/>
              </a:rPr>
              <a:t>Network</a:t>
            </a:r>
            <a:r>
              <a:rPr sz="2650" b="1" spc="-8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Subsystem</a:t>
            </a:r>
            <a:endParaRPr sz="265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484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10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0" dirty="0">
                <a:latin typeface="Arial"/>
                <a:cs typeface="Arial"/>
              </a:rPr>
              <a:t>Basically</a:t>
            </a:r>
            <a:r>
              <a:rPr sz="1950" b="1" spc="-2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a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local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operator</a:t>
            </a:r>
            <a:endParaRPr sz="1950">
              <a:latin typeface="Arial"/>
              <a:cs typeface="Arial"/>
            </a:endParaRPr>
          </a:p>
          <a:p>
            <a:pPr marL="326390" marR="208915" indent="-314325">
              <a:lnSpc>
                <a:spcPct val="88500"/>
              </a:lnSpc>
              <a:spcBef>
                <a:spcPts val="950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5" dirty="0">
                <a:latin typeface="Arial"/>
                <a:cs typeface="Arial"/>
              </a:rPr>
              <a:t>Contains</a:t>
            </a:r>
            <a:r>
              <a:rPr sz="2650" b="1" spc="10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entries</a:t>
            </a:r>
            <a:r>
              <a:rPr sz="2650" b="1" spc="1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for</a:t>
            </a:r>
            <a:r>
              <a:rPr sz="2650" b="1" spc="-2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every</a:t>
            </a:r>
            <a:r>
              <a:rPr sz="2650" b="1" spc="1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subscriber</a:t>
            </a:r>
            <a:r>
              <a:rPr sz="2650" b="1" spc="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and </a:t>
            </a:r>
            <a:r>
              <a:rPr sz="2650" b="1" spc="-10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every</a:t>
            </a:r>
            <a:r>
              <a:rPr sz="2650" b="1" spc="10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mobile</a:t>
            </a:r>
            <a:r>
              <a:rPr sz="2650" b="1" spc="-10" dirty="0">
                <a:latin typeface="Arial"/>
                <a:cs typeface="Arial"/>
              </a:rPr>
              <a:t> ISDN</a:t>
            </a:r>
            <a:r>
              <a:rPr sz="2650" b="1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number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that</a:t>
            </a:r>
            <a:r>
              <a:rPr sz="2650" b="1" dirty="0">
                <a:latin typeface="Arial"/>
                <a:cs typeface="Arial"/>
              </a:rPr>
              <a:t> </a:t>
            </a:r>
            <a:r>
              <a:rPr sz="2650" b="1" spc="-20" dirty="0">
                <a:latin typeface="Arial"/>
                <a:cs typeface="Arial"/>
              </a:rPr>
              <a:t>is</a:t>
            </a:r>
            <a:r>
              <a:rPr sz="2650" b="1" spc="1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homed</a:t>
            </a:r>
            <a:r>
              <a:rPr sz="2650" b="1" spc="-25" dirty="0">
                <a:latin typeface="Arial"/>
                <a:cs typeface="Arial"/>
              </a:rPr>
              <a:t> </a:t>
            </a:r>
            <a:r>
              <a:rPr sz="2650" b="1" spc="-5" dirty="0">
                <a:latin typeface="Arial"/>
                <a:cs typeface="Arial"/>
              </a:rPr>
              <a:t>in </a:t>
            </a:r>
            <a:r>
              <a:rPr sz="2650" b="1" spc="-72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the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respective</a:t>
            </a:r>
            <a:r>
              <a:rPr sz="2650" b="1" spc="3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network</a:t>
            </a:r>
            <a:endParaRPr sz="2650">
              <a:latin typeface="Arial"/>
              <a:cs typeface="Arial"/>
            </a:endParaRPr>
          </a:p>
          <a:p>
            <a:pPr marL="326390" marR="744220" indent="-314325">
              <a:lnSpc>
                <a:spcPts val="2820"/>
              </a:lnSpc>
              <a:spcBef>
                <a:spcPts val="969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0" dirty="0">
                <a:latin typeface="Arial"/>
                <a:cs typeface="Arial"/>
              </a:rPr>
              <a:t>Permanent </a:t>
            </a:r>
            <a:r>
              <a:rPr sz="2650" b="1" spc="-15" dirty="0">
                <a:latin typeface="Arial"/>
                <a:cs typeface="Arial"/>
              </a:rPr>
              <a:t>subscriber</a:t>
            </a:r>
            <a:r>
              <a:rPr sz="2650" b="1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data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and</a:t>
            </a:r>
            <a:r>
              <a:rPr sz="2650" b="1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relevant </a:t>
            </a:r>
            <a:r>
              <a:rPr sz="2650" b="1" spc="-72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temporary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information</a:t>
            </a:r>
            <a:endParaRPr sz="2650">
              <a:latin typeface="Arial"/>
              <a:cs typeface="Arial"/>
            </a:endParaRPr>
          </a:p>
          <a:p>
            <a:pPr marL="326390" indent="-314325">
              <a:lnSpc>
                <a:spcPct val="100000"/>
              </a:lnSpc>
              <a:spcBef>
                <a:spcPts val="555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0" dirty="0">
                <a:latin typeface="Arial"/>
                <a:cs typeface="Arial"/>
              </a:rPr>
              <a:t>Current </a:t>
            </a:r>
            <a:r>
              <a:rPr sz="2650" b="1" spc="-15" dirty="0">
                <a:latin typeface="Arial"/>
                <a:cs typeface="Arial"/>
              </a:rPr>
              <a:t>location</a:t>
            </a:r>
            <a:r>
              <a:rPr sz="2650" b="1" spc="-3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of</a:t>
            </a:r>
            <a:r>
              <a:rPr sz="2650" b="1" spc="-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the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mobile</a:t>
            </a:r>
            <a:r>
              <a:rPr sz="2650" b="1" spc="-4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station</a:t>
            </a:r>
            <a:endParaRPr sz="2650">
              <a:latin typeface="Arial"/>
              <a:cs typeface="Arial"/>
            </a:endParaRPr>
          </a:p>
          <a:p>
            <a:pPr marL="326390" marR="5080" indent="-314325">
              <a:lnSpc>
                <a:spcPts val="2820"/>
              </a:lnSpc>
              <a:spcBef>
                <a:spcPts val="969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0" dirty="0">
                <a:latin typeface="Arial"/>
                <a:cs typeface="Arial"/>
              </a:rPr>
              <a:t>All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administrative</a:t>
            </a:r>
            <a:r>
              <a:rPr sz="2650" b="1" spc="10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activities</a:t>
            </a:r>
            <a:r>
              <a:rPr sz="2650" b="1" spc="10" dirty="0">
                <a:latin typeface="Arial"/>
                <a:cs typeface="Arial"/>
              </a:rPr>
              <a:t> </a:t>
            </a:r>
            <a:r>
              <a:rPr sz="2650" b="1" spc="-20" dirty="0">
                <a:latin typeface="Arial"/>
                <a:cs typeface="Arial"/>
              </a:rPr>
              <a:t>of</a:t>
            </a:r>
            <a:r>
              <a:rPr sz="2650" b="1" spc="-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the</a:t>
            </a:r>
            <a:r>
              <a:rPr sz="2650" b="1" spc="10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subscriber </a:t>
            </a:r>
            <a:r>
              <a:rPr sz="2650" b="1" spc="-72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happen</a:t>
            </a:r>
            <a:r>
              <a:rPr sz="2650" b="1" spc="-3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here!</a:t>
            </a:r>
            <a:endParaRPr sz="26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4426" y="444544"/>
            <a:ext cx="5748655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Visitor</a:t>
            </a:r>
            <a:r>
              <a:rPr spc="-45" dirty="0"/>
              <a:t> </a:t>
            </a:r>
            <a:r>
              <a:rPr spc="5" dirty="0"/>
              <a:t>Location</a:t>
            </a:r>
            <a:r>
              <a:rPr spc="-50" dirty="0"/>
              <a:t> </a:t>
            </a:r>
            <a:r>
              <a:rPr spc="5" dirty="0"/>
              <a:t>Register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82063" y="2274835"/>
            <a:ext cx="7438390" cy="4367530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326390" marR="321945" indent="-314325">
              <a:lnSpc>
                <a:spcPts val="2810"/>
              </a:lnSpc>
              <a:spcBef>
                <a:spcPts val="490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5" dirty="0">
                <a:latin typeface="Arial"/>
                <a:cs typeface="Arial"/>
              </a:rPr>
              <a:t>Typically</a:t>
            </a:r>
            <a:r>
              <a:rPr sz="2650" b="1" spc="10" dirty="0">
                <a:latin typeface="Arial"/>
                <a:cs typeface="Arial"/>
              </a:rPr>
              <a:t> </a:t>
            </a:r>
            <a:r>
              <a:rPr sz="2650" b="1" spc="-20" dirty="0">
                <a:latin typeface="Arial"/>
                <a:cs typeface="Arial"/>
              </a:rPr>
              <a:t>one</a:t>
            </a:r>
            <a:r>
              <a:rPr sz="2650" b="1" spc="10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per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5" dirty="0">
                <a:latin typeface="Arial"/>
                <a:cs typeface="Arial"/>
              </a:rPr>
              <a:t>MSC,</a:t>
            </a:r>
            <a:r>
              <a:rPr sz="2650" b="1" spc="-20" dirty="0">
                <a:latin typeface="Arial"/>
                <a:cs typeface="Arial"/>
              </a:rPr>
              <a:t> but</a:t>
            </a:r>
            <a:r>
              <a:rPr sz="2650" b="1" spc="-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1 VLR</a:t>
            </a:r>
            <a:r>
              <a:rPr sz="2650" b="1" spc="-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could</a:t>
            </a:r>
            <a:r>
              <a:rPr sz="2650" b="1" spc="-3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be </a:t>
            </a:r>
            <a:r>
              <a:rPr sz="2650" b="1" spc="-72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responsible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for</a:t>
            </a:r>
            <a:r>
              <a:rPr sz="2650" b="1" spc="-3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more</a:t>
            </a:r>
            <a:r>
              <a:rPr sz="2650" b="1" spc="-1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than</a:t>
            </a:r>
            <a:r>
              <a:rPr sz="2650" b="1" spc="-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1</a:t>
            </a:r>
            <a:r>
              <a:rPr sz="2650" b="1" spc="-1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MSC</a:t>
            </a:r>
            <a:endParaRPr sz="2650">
              <a:latin typeface="Arial"/>
              <a:cs typeface="Arial"/>
            </a:endParaRPr>
          </a:p>
          <a:p>
            <a:pPr marL="326390" marR="133985" indent="-314325">
              <a:lnSpc>
                <a:spcPct val="88500"/>
              </a:lnSpc>
              <a:spcBef>
                <a:spcPts val="919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5" dirty="0">
                <a:latin typeface="Arial"/>
                <a:cs typeface="Arial"/>
              </a:rPr>
              <a:t>Stores data </a:t>
            </a:r>
            <a:r>
              <a:rPr sz="2650" b="1" spc="-10" dirty="0">
                <a:latin typeface="Arial"/>
                <a:cs typeface="Arial"/>
              </a:rPr>
              <a:t>on all </a:t>
            </a:r>
            <a:r>
              <a:rPr sz="2650" b="1" spc="-15" dirty="0">
                <a:latin typeface="Arial"/>
                <a:cs typeface="Arial"/>
              </a:rPr>
              <a:t>mobile </a:t>
            </a:r>
            <a:r>
              <a:rPr sz="2650" b="1" spc="-10" dirty="0">
                <a:latin typeface="Arial"/>
                <a:cs typeface="Arial"/>
              </a:rPr>
              <a:t>stations </a:t>
            </a:r>
            <a:r>
              <a:rPr sz="2650" b="1" spc="-5" dirty="0">
                <a:latin typeface="Arial"/>
                <a:cs typeface="Arial"/>
              </a:rPr>
              <a:t>which are </a:t>
            </a:r>
            <a:r>
              <a:rPr sz="2650" b="1" spc="-72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currently </a:t>
            </a:r>
            <a:r>
              <a:rPr sz="2650" b="1" spc="-5" dirty="0">
                <a:latin typeface="Arial"/>
                <a:cs typeface="Arial"/>
              </a:rPr>
              <a:t>in </a:t>
            </a:r>
            <a:r>
              <a:rPr sz="2650" b="1" spc="-10" dirty="0">
                <a:latin typeface="Arial"/>
                <a:cs typeface="Arial"/>
              </a:rPr>
              <a:t>the administrative area of the </a:t>
            </a:r>
            <a:r>
              <a:rPr sz="2650" b="1" spc="-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respective</a:t>
            </a:r>
            <a:r>
              <a:rPr sz="2650" b="1" spc="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MSC</a:t>
            </a:r>
            <a:endParaRPr sz="2650">
              <a:latin typeface="Arial"/>
              <a:cs typeface="Arial"/>
            </a:endParaRPr>
          </a:p>
          <a:p>
            <a:pPr marL="326390" marR="58419" indent="-314325">
              <a:lnSpc>
                <a:spcPct val="88500"/>
              </a:lnSpc>
              <a:spcBef>
                <a:spcPts val="955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0" dirty="0">
                <a:latin typeface="Arial"/>
                <a:cs typeface="Arial"/>
              </a:rPr>
              <a:t>A roaming </a:t>
            </a:r>
            <a:r>
              <a:rPr sz="2650" b="1" spc="-15" dirty="0">
                <a:latin typeface="Arial"/>
                <a:cs typeface="Arial"/>
              </a:rPr>
              <a:t>MS may </a:t>
            </a:r>
            <a:r>
              <a:rPr sz="2650" b="1" spc="-10" dirty="0">
                <a:latin typeface="Arial"/>
                <a:cs typeface="Arial"/>
              </a:rPr>
              <a:t>be registered </a:t>
            </a:r>
            <a:r>
              <a:rPr sz="2650" b="1" spc="-5" dirty="0">
                <a:latin typeface="Arial"/>
                <a:cs typeface="Arial"/>
              </a:rPr>
              <a:t>in </a:t>
            </a:r>
            <a:r>
              <a:rPr sz="2650" b="1" spc="-10" dirty="0">
                <a:latin typeface="Arial"/>
                <a:cs typeface="Arial"/>
              </a:rPr>
              <a:t>a VLR of </a:t>
            </a:r>
            <a:r>
              <a:rPr sz="2650" b="1" spc="-72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its home network or </a:t>
            </a:r>
            <a:r>
              <a:rPr sz="2650" b="1" spc="-5" dirty="0">
                <a:latin typeface="Arial"/>
                <a:cs typeface="Arial"/>
              </a:rPr>
              <a:t>the </a:t>
            </a:r>
            <a:r>
              <a:rPr sz="2650" b="1" spc="-10" dirty="0">
                <a:latin typeface="Arial"/>
                <a:cs typeface="Arial"/>
              </a:rPr>
              <a:t>foreign network </a:t>
            </a:r>
            <a:r>
              <a:rPr sz="2650" b="1" spc="-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depending</a:t>
            </a:r>
            <a:r>
              <a:rPr sz="2650" b="1" spc="-3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on</a:t>
            </a:r>
            <a:r>
              <a:rPr sz="2650" b="1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its</a:t>
            </a:r>
            <a:r>
              <a:rPr sz="2650" b="1" spc="-15" dirty="0">
                <a:latin typeface="Arial"/>
                <a:cs typeface="Arial"/>
              </a:rPr>
              <a:t> location</a:t>
            </a:r>
            <a:endParaRPr sz="2650">
              <a:latin typeface="Arial"/>
              <a:cs typeface="Arial"/>
            </a:endParaRPr>
          </a:p>
          <a:p>
            <a:pPr marL="326390" marR="5080" indent="-314325">
              <a:lnSpc>
                <a:spcPts val="2810"/>
              </a:lnSpc>
              <a:spcBef>
                <a:spcPts val="990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5" dirty="0">
                <a:latin typeface="Arial"/>
                <a:cs typeface="Arial"/>
              </a:rPr>
              <a:t>MS </a:t>
            </a:r>
            <a:r>
              <a:rPr sz="2650" b="1" spc="-10" dirty="0">
                <a:latin typeface="Arial"/>
                <a:cs typeface="Arial"/>
              </a:rPr>
              <a:t>registers upon entering a </a:t>
            </a:r>
            <a:r>
              <a:rPr sz="2650" b="1" spc="-15" dirty="0">
                <a:latin typeface="Arial"/>
                <a:cs typeface="Arial"/>
              </a:rPr>
              <a:t>LA. </a:t>
            </a:r>
            <a:r>
              <a:rPr sz="2650" b="1" spc="-10" dirty="0">
                <a:latin typeface="Arial"/>
                <a:cs typeface="Arial"/>
              </a:rPr>
              <a:t>The MSC </a:t>
            </a:r>
            <a:r>
              <a:rPr sz="2650" b="1" spc="-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passes</a:t>
            </a:r>
            <a:r>
              <a:rPr sz="2650" b="1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the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identity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of</a:t>
            </a:r>
            <a:r>
              <a:rPr sz="2650" b="1" spc="-1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the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MS</a:t>
            </a:r>
            <a:r>
              <a:rPr sz="2650" b="1" spc="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and</a:t>
            </a:r>
            <a:r>
              <a:rPr sz="2650" b="1" spc="-3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LAI</a:t>
            </a:r>
            <a:r>
              <a:rPr sz="2650" b="1" spc="-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to</a:t>
            </a:r>
            <a:r>
              <a:rPr sz="2650" b="1" spc="-3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VLR</a:t>
            </a:r>
            <a:endParaRPr sz="265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459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00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0" dirty="0">
                <a:latin typeface="Arial"/>
                <a:cs typeface="Arial"/>
              </a:rPr>
              <a:t>See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next</a:t>
            </a:r>
            <a:r>
              <a:rPr sz="1950" b="1" spc="-2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slide</a:t>
            </a:r>
            <a:endParaRPr sz="1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05475" y="444544"/>
            <a:ext cx="6445885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10" dirty="0"/>
              <a:t>GSM</a:t>
            </a:r>
            <a:r>
              <a:rPr spc="-55" dirty="0"/>
              <a:t> </a:t>
            </a:r>
            <a:r>
              <a:rPr dirty="0"/>
              <a:t>Addressing</a:t>
            </a:r>
            <a:r>
              <a:rPr spc="-35" dirty="0"/>
              <a:t> </a:t>
            </a:r>
            <a:r>
              <a:rPr dirty="0"/>
              <a:t>Hierarchy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82063" y="1948312"/>
            <a:ext cx="7035165" cy="5051425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326390" indent="-314325">
              <a:lnSpc>
                <a:spcPct val="100000"/>
              </a:lnSpc>
              <a:spcBef>
                <a:spcPts val="740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5" dirty="0">
                <a:latin typeface="Arial"/>
                <a:cs typeface="Arial"/>
              </a:rPr>
              <a:t>Device</a:t>
            </a:r>
            <a:endParaRPr sz="265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535"/>
              </a:spcBef>
            </a:pPr>
            <a:r>
              <a:rPr sz="2200" spc="-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2200" spc="130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2200" b="1" spc="-5" dirty="0">
                <a:latin typeface="Arial"/>
                <a:cs typeface="Arial"/>
              </a:rPr>
              <a:t>IMEI</a:t>
            </a:r>
            <a:r>
              <a:rPr sz="2200" b="1" spc="-1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(International</a:t>
            </a:r>
            <a:r>
              <a:rPr sz="2200" b="1" spc="-40" dirty="0">
                <a:latin typeface="Arial"/>
                <a:cs typeface="Arial"/>
              </a:rPr>
              <a:t> </a:t>
            </a:r>
            <a:r>
              <a:rPr sz="2200" b="1" spc="-10" dirty="0">
                <a:latin typeface="Arial"/>
                <a:cs typeface="Arial"/>
              </a:rPr>
              <a:t>Mobile</a:t>
            </a:r>
            <a:r>
              <a:rPr sz="2200" b="1" spc="-1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Equipment</a:t>
            </a:r>
            <a:r>
              <a:rPr sz="2200" b="1" spc="-2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Identifier)</a:t>
            </a:r>
            <a:endParaRPr sz="2200">
              <a:latin typeface="Arial"/>
              <a:cs typeface="Arial"/>
            </a:endParaRPr>
          </a:p>
          <a:p>
            <a:pPr marL="326390" indent="-314325">
              <a:lnSpc>
                <a:spcPct val="100000"/>
              </a:lnSpc>
              <a:spcBef>
                <a:spcPts val="605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5" dirty="0">
                <a:latin typeface="Arial"/>
                <a:cs typeface="Arial"/>
              </a:rPr>
              <a:t>User</a:t>
            </a:r>
            <a:endParaRPr sz="265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535"/>
              </a:spcBef>
            </a:pPr>
            <a:r>
              <a:rPr sz="2200" spc="-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2200" spc="130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2200" b="1" spc="-5" dirty="0">
                <a:latin typeface="Arial"/>
                <a:cs typeface="Arial"/>
              </a:rPr>
              <a:t>IMSI</a:t>
            </a:r>
            <a:r>
              <a:rPr sz="2200" b="1" spc="-2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(International</a:t>
            </a:r>
            <a:r>
              <a:rPr sz="2200" b="1" spc="-40" dirty="0">
                <a:latin typeface="Arial"/>
                <a:cs typeface="Arial"/>
              </a:rPr>
              <a:t> </a:t>
            </a:r>
            <a:r>
              <a:rPr sz="2200" b="1" spc="-10" dirty="0">
                <a:latin typeface="Arial"/>
                <a:cs typeface="Arial"/>
              </a:rPr>
              <a:t>Mobile </a:t>
            </a:r>
            <a:r>
              <a:rPr sz="2200" b="1" spc="-5" dirty="0">
                <a:latin typeface="Arial"/>
                <a:cs typeface="Arial"/>
              </a:rPr>
              <a:t>Subscriber</a:t>
            </a:r>
            <a:r>
              <a:rPr sz="2200" b="1" spc="-2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Identifier)</a:t>
            </a:r>
            <a:endParaRPr sz="220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525"/>
              </a:spcBef>
            </a:pPr>
            <a:r>
              <a:rPr sz="2200" spc="-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2200" spc="130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2200" b="1" spc="-10" dirty="0">
                <a:latin typeface="Arial"/>
                <a:cs typeface="Arial"/>
              </a:rPr>
              <a:t>MSISDN</a:t>
            </a:r>
            <a:r>
              <a:rPr sz="2200" b="1" spc="15" dirty="0">
                <a:latin typeface="Arial"/>
                <a:cs typeface="Arial"/>
              </a:rPr>
              <a:t> </a:t>
            </a:r>
            <a:r>
              <a:rPr sz="2200" b="1" spc="-10" dirty="0">
                <a:latin typeface="Arial"/>
                <a:cs typeface="Arial"/>
              </a:rPr>
              <a:t>(Mobile </a:t>
            </a:r>
            <a:r>
              <a:rPr sz="2200" b="1" spc="-5" dirty="0">
                <a:latin typeface="Arial"/>
                <a:cs typeface="Arial"/>
              </a:rPr>
              <a:t>Subscriber</a:t>
            </a:r>
            <a:r>
              <a:rPr sz="2200" b="1" spc="-2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IDSN</a:t>
            </a:r>
            <a:r>
              <a:rPr sz="2200" b="1" spc="-1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Number)</a:t>
            </a:r>
            <a:endParaRPr sz="2200">
              <a:latin typeface="Arial"/>
              <a:cs typeface="Arial"/>
            </a:endParaRPr>
          </a:p>
          <a:p>
            <a:pPr marL="1016635">
              <a:lnSpc>
                <a:spcPct val="100000"/>
              </a:lnSpc>
              <a:spcBef>
                <a:spcPts val="505"/>
              </a:spcBef>
            </a:pPr>
            <a:r>
              <a:rPr sz="1950" spc="15" dirty="0">
                <a:latin typeface="Arial MT"/>
                <a:cs typeface="Arial MT"/>
              </a:rPr>
              <a:t>–</a:t>
            </a:r>
            <a:r>
              <a:rPr sz="1950" spc="310" dirty="0">
                <a:latin typeface="Arial MT"/>
                <a:cs typeface="Arial MT"/>
              </a:rPr>
              <a:t> </a:t>
            </a:r>
            <a:r>
              <a:rPr sz="1950" b="1" spc="15" dirty="0">
                <a:latin typeface="Arial"/>
                <a:cs typeface="Arial"/>
              </a:rPr>
              <a:t>“Real</a:t>
            </a:r>
            <a:r>
              <a:rPr sz="1950" b="1" spc="-3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phone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number”</a:t>
            </a:r>
            <a:endParaRPr sz="195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530"/>
              </a:spcBef>
            </a:pPr>
            <a:r>
              <a:rPr sz="2200" spc="-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2200" spc="125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2200" b="1" spc="-10" dirty="0">
                <a:latin typeface="Arial"/>
                <a:cs typeface="Arial"/>
              </a:rPr>
              <a:t>MSRN</a:t>
            </a:r>
            <a:r>
              <a:rPr sz="2200" b="1" spc="-1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(Mobile</a:t>
            </a:r>
            <a:r>
              <a:rPr sz="2200" b="1" spc="-4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Station</a:t>
            </a:r>
            <a:r>
              <a:rPr sz="2200" b="1" spc="-3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Roaming</a:t>
            </a:r>
            <a:r>
              <a:rPr sz="2200" b="1" spc="-1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Number)</a:t>
            </a:r>
            <a:endParaRPr sz="220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515"/>
              </a:spcBef>
            </a:pPr>
            <a:r>
              <a:rPr sz="2200" spc="-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2200" spc="130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2200" b="1" spc="-5" dirty="0">
                <a:latin typeface="Arial"/>
                <a:cs typeface="Arial"/>
              </a:rPr>
              <a:t>TMSI</a:t>
            </a:r>
            <a:r>
              <a:rPr sz="2200" b="1" spc="-2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(Temporary</a:t>
            </a:r>
            <a:r>
              <a:rPr sz="2200" b="1" spc="-1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Mobile</a:t>
            </a:r>
            <a:r>
              <a:rPr sz="2200" b="1" spc="-1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Subscriber</a:t>
            </a:r>
            <a:r>
              <a:rPr sz="2200" b="1" spc="-20" dirty="0">
                <a:latin typeface="Arial"/>
                <a:cs typeface="Arial"/>
              </a:rPr>
              <a:t> </a:t>
            </a:r>
            <a:r>
              <a:rPr sz="2200" b="1" spc="-10" dirty="0">
                <a:latin typeface="Arial"/>
                <a:cs typeface="Arial"/>
              </a:rPr>
              <a:t>Identity)</a:t>
            </a:r>
            <a:endParaRPr sz="220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530"/>
              </a:spcBef>
            </a:pPr>
            <a:r>
              <a:rPr sz="2200" spc="-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2200" spc="135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2200" b="1" spc="-5" dirty="0">
                <a:latin typeface="Arial"/>
                <a:cs typeface="Arial"/>
              </a:rPr>
              <a:t>LMSI</a:t>
            </a:r>
            <a:r>
              <a:rPr sz="2200" b="1" spc="-1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(Local</a:t>
            </a:r>
            <a:r>
              <a:rPr sz="2200" b="1" spc="5" dirty="0">
                <a:latin typeface="Arial"/>
                <a:cs typeface="Arial"/>
              </a:rPr>
              <a:t> </a:t>
            </a:r>
            <a:r>
              <a:rPr sz="2200" b="1" spc="-10" dirty="0">
                <a:latin typeface="Arial"/>
                <a:cs typeface="Arial"/>
              </a:rPr>
              <a:t>Mobile</a:t>
            </a:r>
            <a:r>
              <a:rPr sz="2200" b="1" spc="-3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Subscriber</a:t>
            </a:r>
            <a:r>
              <a:rPr sz="2200" b="1" spc="10" dirty="0">
                <a:latin typeface="Arial"/>
                <a:cs typeface="Arial"/>
              </a:rPr>
              <a:t> </a:t>
            </a:r>
            <a:r>
              <a:rPr sz="2200" b="1" spc="-10" dirty="0">
                <a:latin typeface="Arial"/>
                <a:cs typeface="Arial"/>
              </a:rPr>
              <a:t>Identity)</a:t>
            </a:r>
            <a:endParaRPr sz="2200">
              <a:latin typeface="Arial"/>
              <a:cs typeface="Arial"/>
            </a:endParaRPr>
          </a:p>
          <a:p>
            <a:pPr marL="326390" indent="-314325">
              <a:lnSpc>
                <a:spcPct val="100000"/>
              </a:lnSpc>
              <a:spcBef>
                <a:spcPts val="605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5" dirty="0">
                <a:latin typeface="Arial"/>
                <a:cs typeface="Arial"/>
              </a:rPr>
              <a:t>Other</a:t>
            </a:r>
            <a:endParaRPr sz="265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535"/>
              </a:spcBef>
            </a:pPr>
            <a:r>
              <a:rPr sz="2200" spc="-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2200" spc="125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2200" b="1" spc="-10" dirty="0">
                <a:latin typeface="Arial"/>
                <a:cs typeface="Arial"/>
              </a:rPr>
              <a:t>LAI</a:t>
            </a:r>
            <a:r>
              <a:rPr sz="2200" b="1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(Location</a:t>
            </a:r>
            <a:r>
              <a:rPr sz="2200" b="1" spc="-30" dirty="0">
                <a:latin typeface="Arial"/>
                <a:cs typeface="Arial"/>
              </a:rPr>
              <a:t> </a:t>
            </a:r>
            <a:r>
              <a:rPr sz="2200" b="1" spc="-10" dirty="0">
                <a:latin typeface="Arial"/>
                <a:cs typeface="Arial"/>
              </a:rPr>
              <a:t>Area</a:t>
            </a:r>
            <a:r>
              <a:rPr sz="2200" b="1" spc="-1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Identity)</a:t>
            </a:r>
            <a:endParaRPr sz="220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515"/>
              </a:spcBef>
            </a:pPr>
            <a:r>
              <a:rPr sz="2200" spc="-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2200" spc="120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2200" b="1" spc="-5" dirty="0">
                <a:latin typeface="Arial"/>
                <a:cs typeface="Arial"/>
              </a:rPr>
              <a:t>CI</a:t>
            </a:r>
            <a:r>
              <a:rPr sz="2200" b="1" spc="-2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(Cell</a:t>
            </a:r>
            <a:r>
              <a:rPr sz="2200" b="1" dirty="0">
                <a:latin typeface="Arial"/>
                <a:cs typeface="Arial"/>
              </a:rPr>
              <a:t> </a:t>
            </a:r>
            <a:r>
              <a:rPr sz="2200" b="1" spc="-10" dirty="0">
                <a:latin typeface="Arial"/>
                <a:cs typeface="Arial"/>
              </a:rPr>
              <a:t>Identity)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2362200" marR="5080" indent="-1187450">
              <a:lnSpc>
                <a:spcPts val="4220"/>
              </a:lnSpc>
              <a:spcBef>
                <a:spcPts val="685"/>
              </a:spcBef>
            </a:pPr>
            <a:r>
              <a:rPr spc="10" dirty="0"/>
              <a:t>GSM</a:t>
            </a:r>
            <a:r>
              <a:rPr spc="-75" dirty="0"/>
              <a:t> </a:t>
            </a:r>
            <a:r>
              <a:rPr dirty="0"/>
              <a:t>Address</a:t>
            </a:r>
            <a:r>
              <a:rPr spc="-45" dirty="0"/>
              <a:t> </a:t>
            </a:r>
            <a:r>
              <a:rPr spc="10" dirty="0"/>
              <a:t>Lookup </a:t>
            </a:r>
            <a:r>
              <a:rPr spc="-969" dirty="0"/>
              <a:t> </a:t>
            </a:r>
            <a:r>
              <a:rPr dirty="0"/>
              <a:t>(“registers”)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32542" y="1875186"/>
            <a:ext cx="9278620" cy="3059430"/>
            <a:chOff x="532542" y="1875186"/>
            <a:chExt cx="9278620" cy="3059430"/>
          </a:xfrm>
        </p:grpSpPr>
        <p:sp>
          <p:nvSpPr>
            <p:cNvPr id="4" name="object 4"/>
            <p:cNvSpPr/>
            <p:nvPr/>
          </p:nvSpPr>
          <p:spPr>
            <a:xfrm>
              <a:off x="534924" y="2703893"/>
              <a:ext cx="1976120" cy="204470"/>
            </a:xfrm>
            <a:custGeom>
              <a:avLst/>
              <a:gdLst/>
              <a:ahLst/>
              <a:cxnLst/>
              <a:rect l="l" t="t" r="r" b="b"/>
              <a:pathLst>
                <a:path w="1976120" h="204469">
                  <a:moveTo>
                    <a:pt x="1975573" y="0"/>
                  </a:moveTo>
                  <a:lnTo>
                    <a:pt x="1955863" y="0"/>
                  </a:lnTo>
                  <a:lnTo>
                    <a:pt x="1955863" y="7620"/>
                  </a:lnTo>
                  <a:lnTo>
                    <a:pt x="1955863" y="8255"/>
                  </a:lnTo>
                  <a:lnTo>
                    <a:pt x="1955863" y="19977"/>
                  </a:lnTo>
                  <a:lnTo>
                    <a:pt x="1955863" y="20320"/>
                  </a:lnTo>
                  <a:lnTo>
                    <a:pt x="1955863" y="195580"/>
                  </a:lnTo>
                  <a:lnTo>
                    <a:pt x="11239" y="195618"/>
                  </a:lnTo>
                  <a:lnTo>
                    <a:pt x="11239" y="19977"/>
                  </a:lnTo>
                  <a:lnTo>
                    <a:pt x="1955863" y="19977"/>
                  </a:lnTo>
                  <a:lnTo>
                    <a:pt x="1955863" y="8255"/>
                  </a:lnTo>
                  <a:lnTo>
                    <a:pt x="11239" y="8255"/>
                  </a:lnTo>
                  <a:lnTo>
                    <a:pt x="11239" y="7620"/>
                  </a:lnTo>
                  <a:lnTo>
                    <a:pt x="1955863" y="7620"/>
                  </a:lnTo>
                  <a:lnTo>
                    <a:pt x="1955863" y="0"/>
                  </a:lnTo>
                  <a:lnTo>
                    <a:pt x="0" y="0"/>
                  </a:lnTo>
                  <a:lnTo>
                    <a:pt x="0" y="7620"/>
                  </a:lnTo>
                  <a:lnTo>
                    <a:pt x="0" y="204470"/>
                  </a:lnTo>
                  <a:lnTo>
                    <a:pt x="11239" y="204470"/>
                  </a:lnTo>
                  <a:lnTo>
                    <a:pt x="1955863" y="204470"/>
                  </a:lnTo>
                  <a:lnTo>
                    <a:pt x="1964334" y="204470"/>
                  </a:lnTo>
                  <a:lnTo>
                    <a:pt x="1975573" y="204470"/>
                  </a:lnTo>
                  <a:lnTo>
                    <a:pt x="1975573" y="195618"/>
                  </a:lnTo>
                  <a:lnTo>
                    <a:pt x="1964334" y="195618"/>
                  </a:lnTo>
                  <a:lnTo>
                    <a:pt x="1975573" y="195580"/>
                  </a:lnTo>
                  <a:lnTo>
                    <a:pt x="1975573" y="20320"/>
                  </a:lnTo>
                  <a:lnTo>
                    <a:pt x="1964334" y="20320"/>
                  </a:lnTo>
                  <a:lnTo>
                    <a:pt x="1964334" y="19977"/>
                  </a:lnTo>
                  <a:lnTo>
                    <a:pt x="1975573" y="19977"/>
                  </a:lnTo>
                  <a:lnTo>
                    <a:pt x="1975573" y="8255"/>
                  </a:lnTo>
                  <a:lnTo>
                    <a:pt x="1964334" y="8255"/>
                  </a:lnTo>
                  <a:lnTo>
                    <a:pt x="1964334" y="7620"/>
                  </a:lnTo>
                  <a:lnTo>
                    <a:pt x="1975573" y="7620"/>
                  </a:lnTo>
                  <a:lnTo>
                    <a:pt x="197557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34924" y="2703385"/>
              <a:ext cx="1976120" cy="217170"/>
            </a:xfrm>
            <a:custGeom>
              <a:avLst/>
              <a:gdLst/>
              <a:ahLst/>
              <a:cxnLst/>
              <a:rect l="l" t="t" r="r" b="b"/>
              <a:pathLst>
                <a:path w="1976120" h="217169">
                  <a:moveTo>
                    <a:pt x="0" y="0"/>
                  </a:moveTo>
                  <a:lnTo>
                    <a:pt x="0" y="216693"/>
                  </a:lnTo>
                  <a:lnTo>
                    <a:pt x="1975580" y="216693"/>
                  </a:lnTo>
                  <a:lnTo>
                    <a:pt x="1975580" y="0"/>
                  </a:lnTo>
                  <a:lnTo>
                    <a:pt x="0" y="0"/>
                  </a:lnTo>
                </a:path>
                <a:path w="1976120" h="217169">
                  <a:moveTo>
                    <a:pt x="11239" y="8762"/>
                  </a:moveTo>
                  <a:lnTo>
                    <a:pt x="0" y="8762"/>
                  </a:lnTo>
                  <a:lnTo>
                    <a:pt x="0" y="20478"/>
                  </a:lnTo>
                  <a:lnTo>
                    <a:pt x="1964340" y="20478"/>
                  </a:lnTo>
                  <a:lnTo>
                    <a:pt x="1964340" y="8762"/>
                  </a:lnTo>
                  <a:lnTo>
                    <a:pt x="1955863" y="8762"/>
                  </a:lnTo>
                  <a:lnTo>
                    <a:pt x="1955863" y="204977"/>
                  </a:lnTo>
                  <a:lnTo>
                    <a:pt x="1964340" y="204977"/>
                  </a:lnTo>
                  <a:lnTo>
                    <a:pt x="1964340" y="196119"/>
                  </a:lnTo>
                  <a:lnTo>
                    <a:pt x="0" y="196119"/>
                  </a:lnTo>
                  <a:lnTo>
                    <a:pt x="0" y="204977"/>
                  </a:lnTo>
                  <a:lnTo>
                    <a:pt x="11239" y="204977"/>
                  </a:lnTo>
                  <a:lnTo>
                    <a:pt x="11239" y="8762"/>
                  </a:lnTo>
                </a:path>
              </a:pathLst>
            </a:custGeom>
            <a:ln w="47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4853" y="2773584"/>
              <a:ext cx="1572863" cy="119538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34924" y="2908363"/>
              <a:ext cx="1964689" cy="568325"/>
            </a:xfrm>
            <a:custGeom>
              <a:avLst/>
              <a:gdLst/>
              <a:ahLst/>
              <a:cxnLst/>
              <a:rect l="l" t="t" r="r" b="b"/>
              <a:pathLst>
                <a:path w="1964689" h="568325">
                  <a:moveTo>
                    <a:pt x="1964340" y="568071"/>
                  </a:moveTo>
                  <a:lnTo>
                    <a:pt x="0" y="568071"/>
                  </a:lnTo>
                  <a:lnTo>
                    <a:pt x="0" y="0"/>
                  </a:lnTo>
                  <a:lnTo>
                    <a:pt x="1964340" y="0"/>
                  </a:lnTo>
                  <a:lnTo>
                    <a:pt x="1964340" y="56807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34924" y="2899866"/>
              <a:ext cx="1976120" cy="588010"/>
            </a:xfrm>
            <a:custGeom>
              <a:avLst/>
              <a:gdLst/>
              <a:ahLst/>
              <a:cxnLst/>
              <a:rect l="l" t="t" r="r" b="b"/>
              <a:pathLst>
                <a:path w="1976120" h="588010">
                  <a:moveTo>
                    <a:pt x="1975573" y="0"/>
                  </a:moveTo>
                  <a:lnTo>
                    <a:pt x="1955863" y="0"/>
                  </a:lnTo>
                  <a:lnTo>
                    <a:pt x="1955863" y="20218"/>
                  </a:lnTo>
                  <a:lnTo>
                    <a:pt x="1955863" y="567690"/>
                  </a:lnTo>
                  <a:lnTo>
                    <a:pt x="11239" y="567715"/>
                  </a:lnTo>
                  <a:lnTo>
                    <a:pt x="11239" y="20218"/>
                  </a:lnTo>
                  <a:lnTo>
                    <a:pt x="1955863" y="20218"/>
                  </a:lnTo>
                  <a:lnTo>
                    <a:pt x="1955863" y="0"/>
                  </a:lnTo>
                  <a:lnTo>
                    <a:pt x="0" y="0"/>
                  </a:lnTo>
                  <a:lnTo>
                    <a:pt x="0" y="8890"/>
                  </a:lnTo>
                  <a:lnTo>
                    <a:pt x="0" y="576580"/>
                  </a:lnTo>
                  <a:lnTo>
                    <a:pt x="0" y="588010"/>
                  </a:lnTo>
                  <a:lnTo>
                    <a:pt x="1975573" y="588010"/>
                  </a:lnTo>
                  <a:lnTo>
                    <a:pt x="1975573" y="576580"/>
                  </a:lnTo>
                  <a:lnTo>
                    <a:pt x="1975573" y="567715"/>
                  </a:lnTo>
                  <a:lnTo>
                    <a:pt x="1964334" y="567715"/>
                  </a:lnTo>
                  <a:lnTo>
                    <a:pt x="1975573" y="567690"/>
                  </a:lnTo>
                  <a:lnTo>
                    <a:pt x="1975573" y="20320"/>
                  </a:lnTo>
                  <a:lnTo>
                    <a:pt x="1964334" y="20320"/>
                  </a:lnTo>
                  <a:lnTo>
                    <a:pt x="1975573" y="20218"/>
                  </a:lnTo>
                  <a:lnTo>
                    <a:pt x="1975573" y="8890"/>
                  </a:lnTo>
                  <a:lnTo>
                    <a:pt x="1975573" y="8509"/>
                  </a:lnTo>
                  <a:lnTo>
                    <a:pt x="197557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34924" y="2899505"/>
              <a:ext cx="1976120" cy="588645"/>
            </a:xfrm>
            <a:custGeom>
              <a:avLst/>
              <a:gdLst/>
              <a:ahLst/>
              <a:cxnLst/>
              <a:rect l="l" t="t" r="r" b="b"/>
              <a:pathLst>
                <a:path w="1976120" h="588645">
                  <a:moveTo>
                    <a:pt x="0" y="0"/>
                  </a:moveTo>
                  <a:lnTo>
                    <a:pt x="0" y="588645"/>
                  </a:lnTo>
                  <a:lnTo>
                    <a:pt x="1975580" y="588645"/>
                  </a:lnTo>
                  <a:lnTo>
                    <a:pt x="1975580" y="0"/>
                  </a:lnTo>
                  <a:lnTo>
                    <a:pt x="0" y="0"/>
                  </a:lnTo>
                </a:path>
                <a:path w="1976120" h="588645">
                  <a:moveTo>
                    <a:pt x="11239" y="8858"/>
                  </a:moveTo>
                  <a:lnTo>
                    <a:pt x="0" y="8858"/>
                  </a:lnTo>
                  <a:lnTo>
                    <a:pt x="0" y="20574"/>
                  </a:lnTo>
                  <a:lnTo>
                    <a:pt x="1964340" y="20574"/>
                  </a:lnTo>
                  <a:lnTo>
                    <a:pt x="1964340" y="8858"/>
                  </a:lnTo>
                  <a:lnTo>
                    <a:pt x="1955863" y="8858"/>
                  </a:lnTo>
                  <a:lnTo>
                    <a:pt x="1955863" y="576929"/>
                  </a:lnTo>
                  <a:lnTo>
                    <a:pt x="1964340" y="576929"/>
                  </a:lnTo>
                  <a:lnTo>
                    <a:pt x="1964340" y="568071"/>
                  </a:lnTo>
                  <a:lnTo>
                    <a:pt x="0" y="568071"/>
                  </a:lnTo>
                  <a:lnTo>
                    <a:pt x="0" y="576929"/>
                  </a:lnTo>
                  <a:lnTo>
                    <a:pt x="11239" y="576929"/>
                  </a:lnTo>
                  <a:lnTo>
                    <a:pt x="11239" y="8858"/>
                  </a:lnTo>
                </a:path>
              </a:pathLst>
            </a:custGeom>
            <a:ln w="47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3499" y="2976181"/>
              <a:ext cx="1862709" cy="47625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3376041" y="2706763"/>
              <a:ext cx="2630805" cy="204470"/>
            </a:xfrm>
            <a:custGeom>
              <a:avLst/>
              <a:gdLst/>
              <a:ahLst/>
              <a:cxnLst/>
              <a:rect l="l" t="t" r="r" b="b"/>
              <a:pathLst>
                <a:path w="2630804" h="204469">
                  <a:moveTo>
                    <a:pt x="2630233" y="0"/>
                  </a:moveTo>
                  <a:lnTo>
                    <a:pt x="2610599" y="0"/>
                  </a:lnTo>
                  <a:lnTo>
                    <a:pt x="2610599" y="20066"/>
                  </a:lnTo>
                  <a:lnTo>
                    <a:pt x="2610599" y="20320"/>
                  </a:lnTo>
                  <a:lnTo>
                    <a:pt x="2610599" y="195580"/>
                  </a:lnTo>
                  <a:lnTo>
                    <a:pt x="2610599" y="195707"/>
                  </a:lnTo>
                  <a:lnTo>
                    <a:pt x="19621" y="195707"/>
                  </a:lnTo>
                  <a:lnTo>
                    <a:pt x="8382" y="195707"/>
                  </a:lnTo>
                  <a:lnTo>
                    <a:pt x="8382" y="195580"/>
                  </a:lnTo>
                  <a:lnTo>
                    <a:pt x="19621" y="195580"/>
                  </a:lnTo>
                  <a:lnTo>
                    <a:pt x="19621" y="20320"/>
                  </a:lnTo>
                  <a:lnTo>
                    <a:pt x="8382" y="20320"/>
                  </a:lnTo>
                  <a:lnTo>
                    <a:pt x="8382" y="20066"/>
                  </a:lnTo>
                  <a:lnTo>
                    <a:pt x="19621" y="20066"/>
                  </a:lnTo>
                  <a:lnTo>
                    <a:pt x="2610599" y="20066"/>
                  </a:lnTo>
                  <a:lnTo>
                    <a:pt x="2610599" y="0"/>
                  </a:lnTo>
                  <a:lnTo>
                    <a:pt x="0" y="0"/>
                  </a:lnTo>
                  <a:lnTo>
                    <a:pt x="0" y="8890"/>
                  </a:lnTo>
                  <a:lnTo>
                    <a:pt x="0" y="20320"/>
                  </a:lnTo>
                  <a:lnTo>
                    <a:pt x="0" y="195580"/>
                  </a:lnTo>
                  <a:lnTo>
                    <a:pt x="0" y="204470"/>
                  </a:lnTo>
                  <a:lnTo>
                    <a:pt x="8382" y="204470"/>
                  </a:lnTo>
                  <a:lnTo>
                    <a:pt x="19621" y="204470"/>
                  </a:lnTo>
                  <a:lnTo>
                    <a:pt x="2610599" y="204470"/>
                  </a:lnTo>
                  <a:lnTo>
                    <a:pt x="2618994" y="204470"/>
                  </a:lnTo>
                  <a:lnTo>
                    <a:pt x="2630233" y="204470"/>
                  </a:lnTo>
                  <a:lnTo>
                    <a:pt x="2630233" y="195707"/>
                  </a:lnTo>
                  <a:lnTo>
                    <a:pt x="2618994" y="195707"/>
                  </a:lnTo>
                  <a:lnTo>
                    <a:pt x="2618994" y="195580"/>
                  </a:lnTo>
                  <a:lnTo>
                    <a:pt x="2630233" y="195580"/>
                  </a:lnTo>
                  <a:lnTo>
                    <a:pt x="2630233" y="20320"/>
                  </a:lnTo>
                  <a:lnTo>
                    <a:pt x="2618994" y="20320"/>
                  </a:lnTo>
                  <a:lnTo>
                    <a:pt x="2618994" y="20066"/>
                  </a:lnTo>
                  <a:lnTo>
                    <a:pt x="2630233" y="20066"/>
                  </a:lnTo>
                  <a:lnTo>
                    <a:pt x="2630233" y="8890"/>
                  </a:lnTo>
                  <a:lnTo>
                    <a:pt x="2630233" y="8343"/>
                  </a:lnTo>
                  <a:lnTo>
                    <a:pt x="263023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376041" y="2706243"/>
              <a:ext cx="2630805" cy="217170"/>
            </a:xfrm>
            <a:custGeom>
              <a:avLst/>
              <a:gdLst/>
              <a:ahLst/>
              <a:cxnLst/>
              <a:rect l="l" t="t" r="r" b="b"/>
              <a:pathLst>
                <a:path w="2630804" h="217169">
                  <a:moveTo>
                    <a:pt x="0" y="204977"/>
                  </a:moveTo>
                  <a:lnTo>
                    <a:pt x="0" y="216693"/>
                  </a:lnTo>
                  <a:lnTo>
                    <a:pt x="2630233" y="216693"/>
                  </a:lnTo>
                  <a:lnTo>
                    <a:pt x="2630233" y="0"/>
                  </a:lnTo>
                  <a:lnTo>
                    <a:pt x="0" y="0"/>
                  </a:lnTo>
                  <a:lnTo>
                    <a:pt x="0" y="8858"/>
                  </a:lnTo>
                  <a:lnTo>
                    <a:pt x="0" y="204977"/>
                  </a:lnTo>
                  <a:close/>
                </a:path>
                <a:path w="2630804" h="217169">
                  <a:moveTo>
                    <a:pt x="19621" y="8858"/>
                  </a:moveTo>
                  <a:lnTo>
                    <a:pt x="8382" y="8858"/>
                  </a:lnTo>
                  <a:lnTo>
                    <a:pt x="8382" y="20573"/>
                  </a:lnTo>
                  <a:lnTo>
                    <a:pt x="2618993" y="20573"/>
                  </a:lnTo>
                  <a:lnTo>
                    <a:pt x="2618993" y="8858"/>
                  </a:lnTo>
                  <a:lnTo>
                    <a:pt x="2610611" y="8858"/>
                  </a:lnTo>
                  <a:lnTo>
                    <a:pt x="2610611" y="204977"/>
                  </a:lnTo>
                  <a:lnTo>
                    <a:pt x="2618993" y="204977"/>
                  </a:lnTo>
                  <a:lnTo>
                    <a:pt x="2618993" y="196214"/>
                  </a:lnTo>
                  <a:lnTo>
                    <a:pt x="8382" y="196214"/>
                  </a:lnTo>
                  <a:lnTo>
                    <a:pt x="8382" y="204977"/>
                  </a:lnTo>
                  <a:lnTo>
                    <a:pt x="19621" y="204977"/>
                  </a:lnTo>
                  <a:lnTo>
                    <a:pt x="19621" y="8858"/>
                  </a:lnTo>
                  <a:close/>
                </a:path>
              </a:pathLst>
            </a:custGeom>
            <a:ln w="47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71055" y="2776537"/>
              <a:ext cx="1637442" cy="119538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3384423" y="2911221"/>
              <a:ext cx="2611120" cy="741045"/>
            </a:xfrm>
            <a:custGeom>
              <a:avLst/>
              <a:gdLst/>
              <a:ahLst/>
              <a:cxnLst/>
              <a:rect l="l" t="t" r="r" b="b"/>
              <a:pathLst>
                <a:path w="2611120" h="741045">
                  <a:moveTo>
                    <a:pt x="2610612" y="740854"/>
                  </a:moveTo>
                  <a:lnTo>
                    <a:pt x="0" y="740854"/>
                  </a:lnTo>
                  <a:lnTo>
                    <a:pt x="0" y="0"/>
                  </a:lnTo>
                  <a:lnTo>
                    <a:pt x="2610612" y="0"/>
                  </a:lnTo>
                  <a:lnTo>
                    <a:pt x="2610612" y="74085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376041" y="2902787"/>
              <a:ext cx="2630805" cy="760730"/>
            </a:xfrm>
            <a:custGeom>
              <a:avLst/>
              <a:gdLst/>
              <a:ahLst/>
              <a:cxnLst/>
              <a:rect l="l" t="t" r="r" b="b"/>
              <a:pathLst>
                <a:path w="2630804" h="760729">
                  <a:moveTo>
                    <a:pt x="2630233" y="0"/>
                  </a:moveTo>
                  <a:lnTo>
                    <a:pt x="2610599" y="0"/>
                  </a:lnTo>
                  <a:lnTo>
                    <a:pt x="2610599" y="20154"/>
                  </a:lnTo>
                  <a:lnTo>
                    <a:pt x="2610599" y="20320"/>
                  </a:lnTo>
                  <a:lnTo>
                    <a:pt x="2610599" y="740410"/>
                  </a:lnTo>
                  <a:lnTo>
                    <a:pt x="2610599" y="740537"/>
                  </a:lnTo>
                  <a:lnTo>
                    <a:pt x="19621" y="740537"/>
                  </a:lnTo>
                  <a:lnTo>
                    <a:pt x="8382" y="740537"/>
                  </a:lnTo>
                  <a:lnTo>
                    <a:pt x="8382" y="740410"/>
                  </a:lnTo>
                  <a:lnTo>
                    <a:pt x="19621" y="740410"/>
                  </a:lnTo>
                  <a:lnTo>
                    <a:pt x="19621" y="20320"/>
                  </a:lnTo>
                  <a:lnTo>
                    <a:pt x="8382" y="20320"/>
                  </a:lnTo>
                  <a:lnTo>
                    <a:pt x="8382" y="20154"/>
                  </a:lnTo>
                  <a:lnTo>
                    <a:pt x="19621" y="20154"/>
                  </a:lnTo>
                  <a:lnTo>
                    <a:pt x="2610599" y="20154"/>
                  </a:lnTo>
                  <a:lnTo>
                    <a:pt x="2610599" y="0"/>
                  </a:lnTo>
                  <a:lnTo>
                    <a:pt x="0" y="0"/>
                  </a:lnTo>
                  <a:lnTo>
                    <a:pt x="0" y="8890"/>
                  </a:lnTo>
                  <a:lnTo>
                    <a:pt x="0" y="20320"/>
                  </a:lnTo>
                  <a:lnTo>
                    <a:pt x="0" y="740410"/>
                  </a:lnTo>
                  <a:lnTo>
                    <a:pt x="0" y="749300"/>
                  </a:lnTo>
                  <a:lnTo>
                    <a:pt x="0" y="760730"/>
                  </a:lnTo>
                  <a:lnTo>
                    <a:pt x="2630233" y="760730"/>
                  </a:lnTo>
                  <a:lnTo>
                    <a:pt x="2630233" y="749300"/>
                  </a:lnTo>
                  <a:lnTo>
                    <a:pt x="2630233" y="740537"/>
                  </a:lnTo>
                  <a:lnTo>
                    <a:pt x="2618994" y="740537"/>
                  </a:lnTo>
                  <a:lnTo>
                    <a:pt x="2618994" y="740410"/>
                  </a:lnTo>
                  <a:lnTo>
                    <a:pt x="2630233" y="740410"/>
                  </a:lnTo>
                  <a:lnTo>
                    <a:pt x="2630233" y="20320"/>
                  </a:lnTo>
                  <a:lnTo>
                    <a:pt x="2618994" y="20320"/>
                  </a:lnTo>
                  <a:lnTo>
                    <a:pt x="2618994" y="20154"/>
                  </a:lnTo>
                  <a:lnTo>
                    <a:pt x="2630233" y="20154"/>
                  </a:lnTo>
                  <a:lnTo>
                    <a:pt x="2630233" y="8890"/>
                  </a:lnTo>
                  <a:lnTo>
                    <a:pt x="2630233" y="8445"/>
                  </a:lnTo>
                  <a:lnTo>
                    <a:pt x="263023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376041" y="2902458"/>
              <a:ext cx="2630805" cy="761365"/>
            </a:xfrm>
            <a:custGeom>
              <a:avLst/>
              <a:gdLst/>
              <a:ahLst/>
              <a:cxnLst/>
              <a:rect l="l" t="t" r="r" b="b"/>
              <a:pathLst>
                <a:path w="2630804" h="761364">
                  <a:moveTo>
                    <a:pt x="0" y="749617"/>
                  </a:moveTo>
                  <a:lnTo>
                    <a:pt x="0" y="761333"/>
                  </a:lnTo>
                  <a:lnTo>
                    <a:pt x="2630233" y="761333"/>
                  </a:lnTo>
                  <a:lnTo>
                    <a:pt x="2630233" y="0"/>
                  </a:lnTo>
                  <a:lnTo>
                    <a:pt x="0" y="0"/>
                  </a:lnTo>
                  <a:lnTo>
                    <a:pt x="0" y="8762"/>
                  </a:lnTo>
                  <a:lnTo>
                    <a:pt x="0" y="749617"/>
                  </a:lnTo>
                  <a:close/>
                </a:path>
                <a:path w="2630804" h="761364">
                  <a:moveTo>
                    <a:pt x="19621" y="8762"/>
                  </a:moveTo>
                  <a:lnTo>
                    <a:pt x="8382" y="8762"/>
                  </a:lnTo>
                  <a:lnTo>
                    <a:pt x="8382" y="20478"/>
                  </a:lnTo>
                  <a:lnTo>
                    <a:pt x="2618993" y="20478"/>
                  </a:lnTo>
                  <a:lnTo>
                    <a:pt x="2618993" y="8762"/>
                  </a:lnTo>
                  <a:lnTo>
                    <a:pt x="2610611" y="8762"/>
                  </a:lnTo>
                  <a:lnTo>
                    <a:pt x="2610611" y="749617"/>
                  </a:lnTo>
                  <a:lnTo>
                    <a:pt x="2618993" y="749617"/>
                  </a:lnTo>
                  <a:lnTo>
                    <a:pt x="2618993" y="740854"/>
                  </a:lnTo>
                  <a:lnTo>
                    <a:pt x="8382" y="740854"/>
                  </a:lnTo>
                  <a:lnTo>
                    <a:pt x="8382" y="749617"/>
                  </a:lnTo>
                  <a:lnTo>
                    <a:pt x="19621" y="749617"/>
                  </a:lnTo>
                  <a:lnTo>
                    <a:pt x="19621" y="8762"/>
                  </a:lnTo>
                  <a:close/>
                </a:path>
              </a:pathLst>
            </a:custGeom>
            <a:ln w="47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12998" y="2979134"/>
              <a:ext cx="864679" cy="110204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374070" y="2979134"/>
              <a:ext cx="145256" cy="110204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4634960" y="2981515"/>
              <a:ext cx="28575" cy="123189"/>
            </a:xfrm>
            <a:custGeom>
              <a:avLst/>
              <a:gdLst/>
              <a:ahLst/>
              <a:cxnLst/>
              <a:rect l="l" t="t" r="r" b="b"/>
              <a:pathLst>
                <a:path w="28575" h="123189">
                  <a:moveTo>
                    <a:pt x="28098" y="122967"/>
                  </a:moveTo>
                  <a:lnTo>
                    <a:pt x="16859" y="122967"/>
                  </a:lnTo>
                  <a:lnTo>
                    <a:pt x="8381" y="105441"/>
                  </a:lnTo>
                  <a:lnTo>
                    <a:pt x="2762" y="90773"/>
                  </a:lnTo>
                  <a:lnTo>
                    <a:pt x="0" y="76104"/>
                  </a:lnTo>
                  <a:lnTo>
                    <a:pt x="0" y="46863"/>
                  </a:lnTo>
                  <a:lnTo>
                    <a:pt x="2762" y="29337"/>
                  </a:lnTo>
                  <a:lnTo>
                    <a:pt x="8381" y="14668"/>
                  </a:lnTo>
                  <a:lnTo>
                    <a:pt x="16859" y="0"/>
                  </a:lnTo>
                  <a:lnTo>
                    <a:pt x="28098" y="0"/>
                  </a:lnTo>
                  <a:lnTo>
                    <a:pt x="19621" y="14668"/>
                  </a:lnTo>
                  <a:lnTo>
                    <a:pt x="14001" y="29337"/>
                  </a:lnTo>
                  <a:lnTo>
                    <a:pt x="11239" y="43910"/>
                  </a:lnTo>
                  <a:lnTo>
                    <a:pt x="11239" y="76104"/>
                  </a:lnTo>
                  <a:lnTo>
                    <a:pt x="14001" y="90773"/>
                  </a:lnTo>
                  <a:lnTo>
                    <a:pt x="19621" y="105441"/>
                  </a:lnTo>
                  <a:lnTo>
                    <a:pt x="28098" y="12296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634960" y="2981515"/>
              <a:ext cx="28575" cy="123189"/>
            </a:xfrm>
            <a:custGeom>
              <a:avLst/>
              <a:gdLst/>
              <a:ahLst/>
              <a:cxnLst/>
              <a:rect l="l" t="t" r="r" b="b"/>
              <a:pathLst>
                <a:path w="28575" h="123189">
                  <a:moveTo>
                    <a:pt x="28098" y="0"/>
                  </a:moveTo>
                  <a:lnTo>
                    <a:pt x="19621" y="14668"/>
                  </a:lnTo>
                  <a:lnTo>
                    <a:pt x="14001" y="29337"/>
                  </a:lnTo>
                  <a:lnTo>
                    <a:pt x="11239" y="43910"/>
                  </a:lnTo>
                  <a:lnTo>
                    <a:pt x="11239" y="61531"/>
                  </a:lnTo>
                  <a:lnTo>
                    <a:pt x="11239" y="76104"/>
                  </a:lnTo>
                  <a:lnTo>
                    <a:pt x="14001" y="90773"/>
                  </a:lnTo>
                  <a:lnTo>
                    <a:pt x="19621" y="105441"/>
                  </a:lnTo>
                  <a:lnTo>
                    <a:pt x="28098" y="122967"/>
                  </a:lnTo>
                  <a:lnTo>
                    <a:pt x="16859" y="122967"/>
                  </a:lnTo>
                  <a:lnTo>
                    <a:pt x="8381" y="105441"/>
                  </a:lnTo>
                  <a:lnTo>
                    <a:pt x="2762" y="90773"/>
                  </a:lnTo>
                  <a:lnTo>
                    <a:pt x="0" y="76104"/>
                  </a:lnTo>
                  <a:lnTo>
                    <a:pt x="0" y="61531"/>
                  </a:lnTo>
                  <a:lnTo>
                    <a:pt x="0" y="46863"/>
                  </a:lnTo>
                  <a:lnTo>
                    <a:pt x="2762" y="29337"/>
                  </a:lnTo>
                  <a:lnTo>
                    <a:pt x="8381" y="14668"/>
                  </a:lnTo>
                  <a:lnTo>
                    <a:pt x="16859" y="0"/>
                  </a:lnTo>
                  <a:lnTo>
                    <a:pt x="28098" y="0"/>
                  </a:lnTo>
                  <a:close/>
                </a:path>
              </a:pathLst>
            </a:custGeom>
            <a:ln w="47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97158" y="2982087"/>
              <a:ext cx="299942" cy="107251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5031200" y="2981515"/>
              <a:ext cx="28575" cy="123189"/>
            </a:xfrm>
            <a:custGeom>
              <a:avLst/>
              <a:gdLst/>
              <a:ahLst/>
              <a:cxnLst/>
              <a:rect l="l" t="t" r="r" b="b"/>
              <a:pathLst>
                <a:path w="28575" h="123189">
                  <a:moveTo>
                    <a:pt x="11239" y="122967"/>
                  </a:moveTo>
                  <a:lnTo>
                    <a:pt x="0" y="122967"/>
                  </a:lnTo>
                  <a:lnTo>
                    <a:pt x="8382" y="105441"/>
                  </a:lnTo>
                  <a:lnTo>
                    <a:pt x="14001" y="90773"/>
                  </a:lnTo>
                  <a:lnTo>
                    <a:pt x="16859" y="76104"/>
                  </a:lnTo>
                  <a:lnTo>
                    <a:pt x="16859" y="46863"/>
                  </a:lnTo>
                  <a:lnTo>
                    <a:pt x="14001" y="29337"/>
                  </a:lnTo>
                  <a:lnTo>
                    <a:pt x="8382" y="14668"/>
                  </a:lnTo>
                  <a:lnTo>
                    <a:pt x="0" y="0"/>
                  </a:lnTo>
                  <a:lnTo>
                    <a:pt x="11239" y="0"/>
                  </a:lnTo>
                  <a:lnTo>
                    <a:pt x="19621" y="14668"/>
                  </a:lnTo>
                  <a:lnTo>
                    <a:pt x="25241" y="29337"/>
                  </a:lnTo>
                  <a:lnTo>
                    <a:pt x="28098" y="46863"/>
                  </a:lnTo>
                  <a:lnTo>
                    <a:pt x="28098" y="76104"/>
                  </a:lnTo>
                  <a:lnTo>
                    <a:pt x="25241" y="90773"/>
                  </a:lnTo>
                  <a:lnTo>
                    <a:pt x="19621" y="105441"/>
                  </a:lnTo>
                  <a:lnTo>
                    <a:pt x="11239" y="12296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031200" y="2981515"/>
              <a:ext cx="28575" cy="123189"/>
            </a:xfrm>
            <a:custGeom>
              <a:avLst/>
              <a:gdLst/>
              <a:ahLst/>
              <a:cxnLst/>
              <a:rect l="l" t="t" r="r" b="b"/>
              <a:pathLst>
                <a:path w="28575" h="123189">
                  <a:moveTo>
                    <a:pt x="0" y="0"/>
                  </a:moveTo>
                  <a:lnTo>
                    <a:pt x="11239" y="0"/>
                  </a:lnTo>
                  <a:lnTo>
                    <a:pt x="19621" y="14668"/>
                  </a:lnTo>
                  <a:lnTo>
                    <a:pt x="25241" y="29337"/>
                  </a:lnTo>
                  <a:lnTo>
                    <a:pt x="28098" y="46863"/>
                  </a:lnTo>
                  <a:lnTo>
                    <a:pt x="28098" y="61531"/>
                  </a:lnTo>
                  <a:lnTo>
                    <a:pt x="28098" y="76104"/>
                  </a:lnTo>
                  <a:lnTo>
                    <a:pt x="25241" y="90773"/>
                  </a:lnTo>
                  <a:lnTo>
                    <a:pt x="19621" y="105441"/>
                  </a:lnTo>
                  <a:lnTo>
                    <a:pt x="11239" y="122967"/>
                  </a:lnTo>
                  <a:lnTo>
                    <a:pt x="0" y="122967"/>
                  </a:lnTo>
                  <a:lnTo>
                    <a:pt x="8382" y="105441"/>
                  </a:lnTo>
                  <a:lnTo>
                    <a:pt x="14001" y="90773"/>
                  </a:lnTo>
                  <a:lnTo>
                    <a:pt x="16859" y="76104"/>
                  </a:lnTo>
                  <a:lnTo>
                    <a:pt x="16859" y="61531"/>
                  </a:lnTo>
                  <a:lnTo>
                    <a:pt x="16859" y="46863"/>
                  </a:lnTo>
                  <a:lnTo>
                    <a:pt x="14001" y="29337"/>
                  </a:lnTo>
                  <a:lnTo>
                    <a:pt x="8382" y="14668"/>
                  </a:lnTo>
                  <a:lnTo>
                    <a:pt x="0" y="0"/>
                  </a:lnTo>
                  <a:close/>
                </a:path>
              </a:pathLst>
            </a:custGeom>
            <a:ln w="47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479958" y="3098673"/>
              <a:ext cx="2439670" cy="12065"/>
            </a:xfrm>
            <a:custGeom>
              <a:avLst/>
              <a:gdLst/>
              <a:ahLst/>
              <a:cxnLst/>
              <a:rect l="l" t="t" r="r" b="b"/>
              <a:pathLst>
                <a:path w="2439670" h="12064">
                  <a:moveTo>
                    <a:pt x="2439257" y="11715"/>
                  </a:moveTo>
                  <a:lnTo>
                    <a:pt x="0" y="11715"/>
                  </a:lnTo>
                  <a:lnTo>
                    <a:pt x="0" y="0"/>
                  </a:lnTo>
                  <a:lnTo>
                    <a:pt x="2439257" y="0"/>
                  </a:lnTo>
                  <a:lnTo>
                    <a:pt x="2439257" y="1171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129563" y="3151917"/>
              <a:ext cx="389763" cy="113061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4547711" y="3183635"/>
              <a:ext cx="50800" cy="76200"/>
            </a:xfrm>
            <a:custGeom>
              <a:avLst/>
              <a:gdLst/>
              <a:ahLst/>
              <a:cxnLst/>
              <a:rect l="l" t="t" r="r" b="b"/>
              <a:pathLst>
                <a:path w="50800" h="76200">
                  <a:moveTo>
                    <a:pt x="11239" y="76104"/>
                  </a:moveTo>
                  <a:lnTo>
                    <a:pt x="0" y="76104"/>
                  </a:lnTo>
                  <a:lnTo>
                    <a:pt x="0" y="0"/>
                  </a:lnTo>
                  <a:lnTo>
                    <a:pt x="11239" y="0"/>
                  </a:lnTo>
                  <a:lnTo>
                    <a:pt x="11239" y="14573"/>
                  </a:lnTo>
                  <a:lnTo>
                    <a:pt x="22479" y="2857"/>
                  </a:lnTo>
                  <a:lnTo>
                    <a:pt x="28194" y="0"/>
                  </a:lnTo>
                  <a:lnTo>
                    <a:pt x="42195" y="0"/>
                  </a:lnTo>
                  <a:lnTo>
                    <a:pt x="50673" y="2857"/>
                  </a:lnTo>
                  <a:lnTo>
                    <a:pt x="50673" y="17525"/>
                  </a:lnTo>
                  <a:lnTo>
                    <a:pt x="42195" y="11715"/>
                  </a:lnTo>
                  <a:lnTo>
                    <a:pt x="33813" y="8762"/>
                  </a:lnTo>
                  <a:lnTo>
                    <a:pt x="28194" y="11715"/>
                  </a:lnTo>
                  <a:lnTo>
                    <a:pt x="22479" y="11715"/>
                  </a:lnTo>
                  <a:lnTo>
                    <a:pt x="16859" y="17525"/>
                  </a:lnTo>
                  <a:lnTo>
                    <a:pt x="14097" y="23431"/>
                  </a:lnTo>
                  <a:lnTo>
                    <a:pt x="14097" y="29241"/>
                  </a:lnTo>
                  <a:lnTo>
                    <a:pt x="11239" y="38004"/>
                  </a:lnTo>
                  <a:lnTo>
                    <a:pt x="11239" y="7610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547711" y="3183635"/>
              <a:ext cx="50800" cy="76200"/>
            </a:xfrm>
            <a:custGeom>
              <a:avLst/>
              <a:gdLst/>
              <a:ahLst/>
              <a:cxnLst/>
              <a:rect l="l" t="t" r="r" b="b"/>
              <a:pathLst>
                <a:path w="50800" h="76200">
                  <a:moveTo>
                    <a:pt x="50673" y="17525"/>
                  </a:moveTo>
                  <a:lnTo>
                    <a:pt x="42195" y="11715"/>
                  </a:lnTo>
                  <a:lnTo>
                    <a:pt x="33813" y="8762"/>
                  </a:lnTo>
                  <a:lnTo>
                    <a:pt x="28194" y="11715"/>
                  </a:lnTo>
                  <a:lnTo>
                    <a:pt x="22479" y="11715"/>
                  </a:lnTo>
                  <a:lnTo>
                    <a:pt x="16859" y="17525"/>
                  </a:lnTo>
                  <a:lnTo>
                    <a:pt x="14097" y="23431"/>
                  </a:lnTo>
                  <a:lnTo>
                    <a:pt x="14097" y="29241"/>
                  </a:lnTo>
                  <a:lnTo>
                    <a:pt x="11239" y="38004"/>
                  </a:lnTo>
                  <a:lnTo>
                    <a:pt x="11239" y="76104"/>
                  </a:lnTo>
                  <a:lnTo>
                    <a:pt x="0" y="76104"/>
                  </a:lnTo>
                  <a:lnTo>
                    <a:pt x="0" y="0"/>
                  </a:lnTo>
                  <a:lnTo>
                    <a:pt x="11239" y="0"/>
                  </a:lnTo>
                  <a:lnTo>
                    <a:pt x="11239" y="14573"/>
                  </a:lnTo>
                  <a:lnTo>
                    <a:pt x="16859" y="8762"/>
                  </a:lnTo>
                  <a:lnTo>
                    <a:pt x="22479" y="2857"/>
                  </a:lnTo>
                  <a:lnTo>
                    <a:pt x="28194" y="0"/>
                  </a:lnTo>
                  <a:lnTo>
                    <a:pt x="36576" y="0"/>
                  </a:lnTo>
                  <a:lnTo>
                    <a:pt x="42195" y="0"/>
                  </a:lnTo>
                  <a:lnTo>
                    <a:pt x="50673" y="2857"/>
                  </a:lnTo>
                  <a:lnTo>
                    <a:pt x="50673" y="17525"/>
                  </a:lnTo>
                  <a:close/>
                </a:path>
              </a:pathLst>
            </a:custGeom>
            <a:ln w="47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412997" y="3151917"/>
              <a:ext cx="698849" cy="285845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202620" y="3333464"/>
              <a:ext cx="80676" cy="104298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303775" y="3353942"/>
              <a:ext cx="212693" cy="83820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289774" y="3151917"/>
              <a:ext cx="954595" cy="461581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3415379" y="3523202"/>
              <a:ext cx="42545" cy="41275"/>
            </a:xfrm>
            <a:custGeom>
              <a:avLst/>
              <a:gdLst/>
              <a:ahLst/>
              <a:cxnLst/>
              <a:rect l="l" t="t" r="r" b="b"/>
              <a:pathLst>
                <a:path w="42545" h="41275">
                  <a:moveTo>
                    <a:pt x="30860" y="41052"/>
                  </a:moveTo>
                  <a:lnTo>
                    <a:pt x="14001" y="41052"/>
                  </a:lnTo>
                  <a:lnTo>
                    <a:pt x="2762" y="29337"/>
                  </a:lnTo>
                  <a:lnTo>
                    <a:pt x="0" y="20574"/>
                  </a:lnTo>
                  <a:lnTo>
                    <a:pt x="2762" y="11715"/>
                  </a:lnTo>
                  <a:lnTo>
                    <a:pt x="14001" y="0"/>
                  </a:lnTo>
                  <a:lnTo>
                    <a:pt x="30860" y="0"/>
                  </a:lnTo>
                  <a:lnTo>
                    <a:pt x="42100" y="11715"/>
                  </a:lnTo>
                  <a:lnTo>
                    <a:pt x="42100" y="20574"/>
                  </a:lnTo>
                  <a:lnTo>
                    <a:pt x="42100" y="29337"/>
                  </a:lnTo>
                  <a:lnTo>
                    <a:pt x="30860" y="4105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415379" y="3523202"/>
              <a:ext cx="42545" cy="41275"/>
            </a:xfrm>
            <a:custGeom>
              <a:avLst/>
              <a:gdLst/>
              <a:ahLst/>
              <a:cxnLst/>
              <a:rect l="l" t="t" r="r" b="b"/>
              <a:pathLst>
                <a:path w="42545" h="41275">
                  <a:moveTo>
                    <a:pt x="42100" y="20574"/>
                  </a:moveTo>
                  <a:lnTo>
                    <a:pt x="42100" y="29337"/>
                  </a:lnTo>
                  <a:lnTo>
                    <a:pt x="36480" y="35147"/>
                  </a:lnTo>
                  <a:lnTo>
                    <a:pt x="30860" y="41052"/>
                  </a:lnTo>
                  <a:lnTo>
                    <a:pt x="22478" y="41052"/>
                  </a:lnTo>
                  <a:lnTo>
                    <a:pt x="14001" y="41052"/>
                  </a:lnTo>
                  <a:lnTo>
                    <a:pt x="8381" y="35147"/>
                  </a:lnTo>
                  <a:lnTo>
                    <a:pt x="2762" y="29337"/>
                  </a:lnTo>
                  <a:lnTo>
                    <a:pt x="0" y="20574"/>
                  </a:lnTo>
                  <a:lnTo>
                    <a:pt x="2762" y="11715"/>
                  </a:lnTo>
                  <a:lnTo>
                    <a:pt x="8381" y="5905"/>
                  </a:lnTo>
                  <a:lnTo>
                    <a:pt x="14001" y="0"/>
                  </a:lnTo>
                  <a:lnTo>
                    <a:pt x="22478" y="0"/>
                  </a:lnTo>
                  <a:lnTo>
                    <a:pt x="30860" y="0"/>
                  </a:lnTo>
                  <a:lnTo>
                    <a:pt x="36480" y="5905"/>
                  </a:lnTo>
                  <a:lnTo>
                    <a:pt x="42100" y="11715"/>
                  </a:lnTo>
                  <a:lnTo>
                    <a:pt x="42100" y="20574"/>
                  </a:lnTo>
                  <a:close/>
                </a:path>
              </a:pathLst>
            </a:custGeom>
            <a:ln w="47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480434" y="3506247"/>
              <a:ext cx="718470" cy="133540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5357145" y="3505676"/>
              <a:ext cx="31115" cy="120014"/>
            </a:xfrm>
            <a:custGeom>
              <a:avLst/>
              <a:gdLst/>
              <a:ahLst/>
              <a:cxnLst/>
              <a:rect l="l" t="t" r="r" b="b"/>
              <a:pathLst>
                <a:path w="31114" h="120014">
                  <a:moveTo>
                    <a:pt x="30956" y="120014"/>
                  </a:moveTo>
                  <a:lnTo>
                    <a:pt x="19716" y="120014"/>
                  </a:lnTo>
                  <a:lnTo>
                    <a:pt x="11239" y="105441"/>
                  </a:lnTo>
                  <a:lnTo>
                    <a:pt x="5619" y="90773"/>
                  </a:lnTo>
                  <a:lnTo>
                    <a:pt x="2857" y="76104"/>
                  </a:lnTo>
                  <a:lnTo>
                    <a:pt x="0" y="58578"/>
                  </a:lnTo>
                  <a:lnTo>
                    <a:pt x="5619" y="29241"/>
                  </a:lnTo>
                  <a:lnTo>
                    <a:pt x="11239" y="14668"/>
                  </a:lnTo>
                  <a:lnTo>
                    <a:pt x="19716" y="0"/>
                  </a:lnTo>
                  <a:lnTo>
                    <a:pt x="30956" y="0"/>
                  </a:lnTo>
                  <a:lnTo>
                    <a:pt x="22479" y="14668"/>
                  </a:lnTo>
                  <a:lnTo>
                    <a:pt x="16859" y="29241"/>
                  </a:lnTo>
                  <a:lnTo>
                    <a:pt x="14096" y="43910"/>
                  </a:lnTo>
                  <a:lnTo>
                    <a:pt x="14096" y="76104"/>
                  </a:lnTo>
                  <a:lnTo>
                    <a:pt x="16859" y="90773"/>
                  </a:lnTo>
                  <a:lnTo>
                    <a:pt x="22479" y="105441"/>
                  </a:lnTo>
                  <a:lnTo>
                    <a:pt x="30956" y="12001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357145" y="3505676"/>
              <a:ext cx="31115" cy="120014"/>
            </a:xfrm>
            <a:custGeom>
              <a:avLst/>
              <a:gdLst/>
              <a:ahLst/>
              <a:cxnLst/>
              <a:rect l="l" t="t" r="r" b="b"/>
              <a:pathLst>
                <a:path w="31114" h="120014">
                  <a:moveTo>
                    <a:pt x="30956" y="0"/>
                  </a:moveTo>
                  <a:lnTo>
                    <a:pt x="22479" y="14668"/>
                  </a:lnTo>
                  <a:lnTo>
                    <a:pt x="16859" y="29241"/>
                  </a:lnTo>
                  <a:lnTo>
                    <a:pt x="14096" y="43910"/>
                  </a:lnTo>
                  <a:lnTo>
                    <a:pt x="14096" y="58578"/>
                  </a:lnTo>
                  <a:lnTo>
                    <a:pt x="14096" y="76104"/>
                  </a:lnTo>
                  <a:lnTo>
                    <a:pt x="16859" y="90773"/>
                  </a:lnTo>
                  <a:lnTo>
                    <a:pt x="22479" y="105441"/>
                  </a:lnTo>
                  <a:lnTo>
                    <a:pt x="30956" y="120014"/>
                  </a:lnTo>
                  <a:lnTo>
                    <a:pt x="19716" y="120014"/>
                  </a:lnTo>
                  <a:lnTo>
                    <a:pt x="11239" y="105441"/>
                  </a:lnTo>
                  <a:lnTo>
                    <a:pt x="5619" y="90773"/>
                  </a:lnTo>
                  <a:lnTo>
                    <a:pt x="2857" y="76104"/>
                  </a:lnTo>
                  <a:lnTo>
                    <a:pt x="0" y="58578"/>
                  </a:lnTo>
                  <a:lnTo>
                    <a:pt x="2857" y="43910"/>
                  </a:lnTo>
                  <a:lnTo>
                    <a:pt x="5619" y="29241"/>
                  </a:lnTo>
                  <a:lnTo>
                    <a:pt x="11239" y="14668"/>
                  </a:lnTo>
                  <a:lnTo>
                    <a:pt x="19716" y="0"/>
                  </a:lnTo>
                  <a:lnTo>
                    <a:pt x="30956" y="0"/>
                  </a:lnTo>
                  <a:close/>
                </a:path>
              </a:pathLst>
            </a:custGeom>
            <a:ln w="47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410962" y="3506247"/>
              <a:ext cx="311086" cy="107251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5756243" y="3505676"/>
              <a:ext cx="28575" cy="120014"/>
            </a:xfrm>
            <a:custGeom>
              <a:avLst/>
              <a:gdLst/>
              <a:ahLst/>
              <a:cxnLst/>
              <a:rect l="l" t="t" r="r" b="b"/>
              <a:pathLst>
                <a:path w="28575" h="120014">
                  <a:moveTo>
                    <a:pt x="11239" y="120014"/>
                  </a:moveTo>
                  <a:lnTo>
                    <a:pt x="0" y="120014"/>
                  </a:lnTo>
                  <a:lnTo>
                    <a:pt x="8382" y="105441"/>
                  </a:lnTo>
                  <a:lnTo>
                    <a:pt x="11239" y="90773"/>
                  </a:lnTo>
                  <a:lnTo>
                    <a:pt x="16859" y="76104"/>
                  </a:lnTo>
                  <a:lnTo>
                    <a:pt x="16859" y="43910"/>
                  </a:lnTo>
                  <a:lnTo>
                    <a:pt x="11239" y="29241"/>
                  </a:lnTo>
                  <a:lnTo>
                    <a:pt x="8382" y="14668"/>
                  </a:lnTo>
                  <a:lnTo>
                    <a:pt x="0" y="0"/>
                  </a:lnTo>
                  <a:lnTo>
                    <a:pt x="11239" y="0"/>
                  </a:lnTo>
                  <a:lnTo>
                    <a:pt x="19621" y="14668"/>
                  </a:lnTo>
                  <a:lnTo>
                    <a:pt x="25241" y="29241"/>
                  </a:lnTo>
                  <a:lnTo>
                    <a:pt x="28098" y="43910"/>
                  </a:lnTo>
                  <a:lnTo>
                    <a:pt x="28098" y="76104"/>
                  </a:lnTo>
                  <a:lnTo>
                    <a:pt x="25241" y="90773"/>
                  </a:lnTo>
                  <a:lnTo>
                    <a:pt x="19621" y="105441"/>
                  </a:lnTo>
                  <a:lnTo>
                    <a:pt x="11239" y="12001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756243" y="3505676"/>
              <a:ext cx="28575" cy="120014"/>
            </a:xfrm>
            <a:custGeom>
              <a:avLst/>
              <a:gdLst/>
              <a:ahLst/>
              <a:cxnLst/>
              <a:rect l="l" t="t" r="r" b="b"/>
              <a:pathLst>
                <a:path w="28575" h="120014">
                  <a:moveTo>
                    <a:pt x="0" y="0"/>
                  </a:moveTo>
                  <a:lnTo>
                    <a:pt x="11239" y="0"/>
                  </a:lnTo>
                  <a:lnTo>
                    <a:pt x="19621" y="14668"/>
                  </a:lnTo>
                  <a:lnTo>
                    <a:pt x="25241" y="29241"/>
                  </a:lnTo>
                  <a:lnTo>
                    <a:pt x="28098" y="43910"/>
                  </a:lnTo>
                  <a:lnTo>
                    <a:pt x="28098" y="58578"/>
                  </a:lnTo>
                  <a:lnTo>
                    <a:pt x="28098" y="76104"/>
                  </a:lnTo>
                  <a:lnTo>
                    <a:pt x="25241" y="90773"/>
                  </a:lnTo>
                  <a:lnTo>
                    <a:pt x="19621" y="105441"/>
                  </a:lnTo>
                  <a:lnTo>
                    <a:pt x="11239" y="120014"/>
                  </a:lnTo>
                  <a:lnTo>
                    <a:pt x="0" y="120014"/>
                  </a:lnTo>
                  <a:lnTo>
                    <a:pt x="8382" y="105441"/>
                  </a:lnTo>
                  <a:lnTo>
                    <a:pt x="11239" y="90773"/>
                  </a:lnTo>
                  <a:lnTo>
                    <a:pt x="16859" y="76104"/>
                  </a:lnTo>
                  <a:lnTo>
                    <a:pt x="16859" y="58578"/>
                  </a:lnTo>
                  <a:lnTo>
                    <a:pt x="16859" y="43910"/>
                  </a:lnTo>
                  <a:lnTo>
                    <a:pt x="11239" y="29241"/>
                  </a:lnTo>
                  <a:lnTo>
                    <a:pt x="8382" y="14668"/>
                  </a:lnTo>
                  <a:lnTo>
                    <a:pt x="0" y="0"/>
                  </a:lnTo>
                  <a:close/>
                </a:path>
              </a:pathLst>
            </a:custGeom>
            <a:ln w="47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499258" y="3010890"/>
              <a:ext cx="840740" cy="365760"/>
            </a:xfrm>
            <a:custGeom>
              <a:avLst/>
              <a:gdLst/>
              <a:ahLst/>
              <a:cxnLst/>
              <a:rect l="l" t="t" r="r" b="b"/>
              <a:pathLst>
                <a:path w="840739" h="365760">
                  <a:moveTo>
                    <a:pt x="840206" y="0"/>
                  </a:moveTo>
                  <a:lnTo>
                    <a:pt x="539496" y="0"/>
                  </a:lnTo>
                  <a:lnTo>
                    <a:pt x="539496" y="8890"/>
                  </a:lnTo>
                  <a:lnTo>
                    <a:pt x="539496" y="20320"/>
                  </a:lnTo>
                  <a:lnTo>
                    <a:pt x="539496" y="345440"/>
                  </a:lnTo>
                  <a:lnTo>
                    <a:pt x="0" y="345440"/>
                  </a:lnTo>
                  <a:lnTo>
                    <a:pt x="0" y="354330"/>
                  </a:lnTo>
                  <a:lnTo>
                    <a:pt x="0" y="365760"/>
                  </a:lnTo>
                  <a:lnTo>
                    <a:pt x="559219" y="365760"/>
                  </a:lnTo>
                  <a:lnTo>
                    <a:pt x="559219" y="354330"/>
                  </a:lnTo>
                  <a:lnTo>
                    <a:pt x="547979" y="354330"/>
                  </a:lnTo>
                  <a:lnTo>
                    <a:pt x="547979" y="354203"/>
                  </a:lnTo>
                  <a:lnTo>
                    <a:pt x="559219" y="354203"/>
                  </a:lnTo>
                  <a:lnTo>
                    <a:pt x="559219" y="345440"/>
                  </a:lnTo>
                  <a:lnTo>
                    <a:pt x="559219" y="20447"/>
                  </a:lnTo>
                  <a:lnTo>
                    <a:pt x="840206" y="20447"/>
                  </a:lnTo>
                  <a:lnTo>
                    <a:pt x="840206" y="8890"/>
                  </a:lnTo>
                  <a:lnTo>
                    <a:pt x="840206" y="8724"/>
                  </a:lnTo>
                  <a:lnTo>
                    <a:pt x="84020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499264" y="3010852"/>
              <a:ext cx="840740" cy="366395"/>
            </a:xfrm>
            <a:custGeom>
              <a:avLst/>
              <a:gdLst/>
              <a:ahLst/>
              <a:cxnLst/>
              <a:rect l="l" t="t" r="r" b="b"/>
              <a:pathLst>
                <a:path w="840739" h="366395">
                  <a:moveTo>
                    <a:pt x="0" y="345471"/>
                  </a:moveTo>
                  <a:lnTo>
                    <a:pt x="0" y="365950"/>
                  </a:lnTo>
                  <a:lnTo>
                    <a:pt x="559212" y="365950"/>
                  </a:lnTo>
                  <a:lnTo>
                    <a:pt x="559212" y="8763"/>
                  </a:lnTo>
                  <a:lnTo>
                    <a:pt x="547973" y="8763"/>
                  </a:lnTo>
                  <a:lnTo>
                    <a:pt x="547973" y="20478"/>
                  </a:lnTo>
                  <a:lnTo>
                    <a:pt x="840200" y="20478"/>
                  </a:lnTo>
                  <a:lnTo>
                    <a:pt x="840200" y="0"/>
                  </a:lnTo>
                  <a:lnTo>
                    <a:pt x="539495" y="0"/>
                  </a:lnTo>
                  <a:lnTo>
                    <a:pt x="539495" y="354234"/>
                  </a:lnTo>
                  <a:lnTo>
                    <a:pt x="547973" y="354234"/>
                  </a:lnTo>
                  <a:lnTo>
                    <a:pt x="547973" y="345471"/>
                  </a:lnTo>
                  <a:lnTo>
                    <a:pt x="0" y="345471"/>
                  </a:lnTo>
                  <a:close/>
                </a:path>
              </a:pathLst>
            </a:custGeom>
            <a:ln w="47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" name="object 4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252787" y="2955702"/>
              <a:ext cx="134016" cy="130683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494025" y="3072860"/>
              <a:ext cx="195833" cy="130682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2853309" y="2846832"/>
              <a:ext cx="191135" cy="135255"/>
            </a:xfrm>
            <a:custGeom>
              <a:avLst/>
              <a:gdLst/>
              <a:ahLst/>
              <a:cxnLst/>
              <a:rect l="l" t="t" r="r" b="b"/>
              <a:pathLst>
                <a:path w="191135" h="135255">
                  <a:moveTo>
                    <a:pt x="0" y="117157"/>
                  </a:moveTo>
                  <a:lnTo>
                    <a:pt x="11239" y="134683"/>
                  </a:lnTo>
                  <a:lnTo>
                    <a:pt x="191071" y="17525"/>
                  </a:lnTo>
                  <a:lnTo>
                    <a:pt x="179831" y="0"/>
                  </a:lnTo>
                  <a:lnTo>
                    <a:pt x="154590" y="17525"/>
                  </a:lnTo>
                  <a:lnTo>
                    <a:pt x="0" y="117157"/>
                  </a:lnTo>
                  <a:close/>
                </a:path>
              </a:pathLst>
            </a:custGeom>
            <a:ln w="47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5" name="object 45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207829" y="2616041"/>
              <a:ext cx="195833" cy="136588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615719" y="2475452"/>
              <a:ext cx="125634" cy="239077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9039867" y="3934848"/>
              <a:ext cx="241697" cy="441817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8277319" y="2204537"/>
              <a:ext cx="547116" cy="1124926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7875460" y="3225069"/>
              <a:ext cx="142493" cy="104394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8043671" y="3248024"/>
              <a:ext cx="50800" cy="79375"/>
            </a:xfrm>
            <a:custGeom>
              <a:avLst/>
              <a:gdLst/>
              <a:ahLst/>
              <a:cxnLst/>
              <a:rect l="l" t="t" r="r" b="b"/>
              <a:pathLst>
                <a:path w="50800" h="79375">
                  <a:moveTo>
                    <a:pt x="30956" y="79057"/>
                  </a:moveTo>
                  <a:lnTo>
                    <a:pt x="11239" y="79057"/>
                  </a:lnTo>
                  <a:lnTo>
                    <a:pt x="0" y="76104"/>
                  </a:lnTo>
                  <a:lnTo>
                    <a:pt x="0" y="61436"/>
                  </a:lnTo>
                  <a:lnTo>
                    <a:pt x="11239" y="67341"/>
                  </a:lnTo>
                  <a:lnTo>
                    <a:pt x="22478" y="70199"/>
                  </a:lnTo>
                  <a:lnTo>
                    <a:pt x="30956" y="67341"/>
                  </a:lnTo>
                  <a:lnTo>
                    <a:pt x="36575" y="67341"/>
                  </a:lnTo>
                  <a:lnTo>
                    <a:pt x="39338" y="61436"/>
                  </a:lnTo>
                  <a:lnTo>
                    <a:pt x="39338" y="55626"/>
                  </a:lnTo>
                  <a:lnTo>
                    <a:pt x="36575" y="52673"/>
                  </a:lnTo>
                  <a:lnTo>
                    <a:pt x="33718" y="46863"/>
                  </a:lnTo>
                  <a:lnTo>
                    <a:pt x="25336" y="43910"/>
                  </a:lnTo>
                  <a:lnTo>
                    <a:pt x="19716" y="43910"/>
                  </a:lnTo>
                  <a:lnTo>
                    <a:pt x="11239" y="40957"/>
                  </a:lnTo>
                  <a:lnTo>
                    <a:pt x="5619" y="38004"/>
                  </a:lnTo>
                  <a:lnTo>
                    <a:pt x="0" y="32194"/>
                  </a:lnTo>
                  <a:lnTo>
                    <a:pt x="0" y="17526"/>
                  </a:lnTo>
                  <a:lnTo>
                    <a:pt x="5619" y="5810"/>
                  </a:lnTo>
                  <a:lnTo>
                    <a:pt x="11239" y="2857"/>
                  </a:lnTo>
                  <a:lnTo>
                    <a:pt x="19716" y="0"/>
                  </a:lnTo>
                  <a:lnTo>
                    <a:pt x="25336" y="0"/>
                  </a:lnTo>
                  <a:lnTo>
                    <a:pt x="36575" y="2857"/>
                  </a:lnTo>
                  <a:lnTo>
                    <a:pt x="47815" y="2857"/>
                  </a:lnTo>
                  <a:lnTo>
                    <a:pt x="47815" y="17526"/>
                  </a:lnTo>
                  <a:lnTo>
                    <a:pt x="39338" y="11715"/>
                  </a:lnTo>
                  <a:lnTo>
                    <a:pt x="19716" y="11715"/>
                  </a:lnTo>
                  <a:lnTo>
                    <a:pt x="14096" y="17526"/>
                  </a:lnTo>
                  <a:lnTo>
                    <a:pt x="11239" y="23431"/>
                  </a:lnTo>
                  <a:lnTo>
                    <a:pt x="11239" y="26289"/>
                  </a:lnTo>
                  <a:lnTo>
                    <a:pt x="14096" y="29241"/>
                  </a:lnTo>
                  <a:lnTo>
                    <a:pt x="19716" y="32194"/>
                  </a:lnTo>
                  <a:lnTo>
                    <a:pt x="28098" y="35147"/>
                  </a:lnTo>
                  <a:lnTo>
                    <a:pt x="33718" y="35147"/>
                  </a:lnTo>
                  <a:lnTo>
                    <a:pt x="42195" y="38004"/>
                  </a:lnTo>
                  <a:lnTo>
                    <a:pt x="47815" y="40957"/>
                  </a:lnTo>
                  <a:lnTo>
                    <a:pt x="50577" y="49720"/>
                  </a:lnTo>
                  <a:lnTo>
                    <a:pt x="50577" y="64389"/>
                  </a:lnTo>
                  <a:lnTo>
                    <a:pt x="47815" y="70199"/>
                  </a:lnTo>
                  <a:lnTo>
                    <a:pt x="44957" y="73152"/>
                  </a:lnTo>
                  <a:lnTo>
                    <a:pt x="39338" y="76104"/>
                  </a:lnTo>
                  <a:lnTo>
                    <a:pt x="30956" y="7905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8043671" y="3248024"/>
              <a:ext cx="50800" cy="79375"/>
            </a:xfrm>
            <a:custGeom>
              <a:avLst/>
              <a:gdLst/>
              <a:ahLst/>
              <a:cxnLst/>
              <a:rect l="l" t="t" r="r" b="b"/>
              <a:pathLst>
                <a:path w="50800" h="79375">
                  <a:moveTo>
                    <a:pt x="47815" y="2857"/>
                  </a:moveTo>
                  <a:lnTo>
                    <a:pt x="47815" y="17526"/>
                  </a:lnTo>
                  <a:lnTo>
                    <a:pt x="39338" y="11715"/>
                  </a:lnTo>
                  <a:lnTo>
                    <a:pt x="28098" y="11715"/>
                  </a:lnTo>
                  <a:lnTo>
                    <a:pt x="19716" y="11715"/>
                  </a:lnTo>
                  <a:lnTo>
                    <a:pt x="16859" y="14573"/>
                  </a:lnTo>
                  <a:lnTo>
                    <a:pt x="14096" y="17526"/>
                  </a:lnTo>
                  <a:lnTo>
                    <a:pt x="11239" y="23431"/>
                  </a:lnTo>
                  <a:lnTo>
                    <a:pt x="11239" y="26289"/>
                  </a:lnTo>
                  <a:lnTo>
                    <a:pt x="14096" y="29241"/>
                  </a:lnTo>
                  <a:lnTo>
                    <a:pt x="19716" y="32194"/>
                  </a:lnTo>
                  <a:lnTo>
                    <a:pt x="28098" y="35147"/>
                  </a:lnTo>
                  <a:lnTo>
                    <a:pt x="33718" y="35147"/>
                  </a:lnTo>
                  <a:lnTo>
                    <a:pt x="42195" y="38004"/>
                  </a:lnTo>
                  <a:lnTo>
                    <a:pt x="47815" y="40957"/>
                  </a:lnTo>
                  <a:lnTo>
                    <a:pt x="50577" y="49720"/>
                  </a:lnTo>
                  <a:lnTo>
                    <a:pt x="50577" y="55626"/>
                  </a:lnTo>
                  <a:lnTo>
                    <a:pt x="50577" y="64389"/>
                  </a:lnTo>
                  <a:lnTo>
                    <a:pt x="47815" y="70199"/>
                  </a:lnTo>
                  <a:lnTo>
                    <a:pt x="44957" y="73152"/>
                  </a:lnTo>
                  <a:lnTo>
                    <a:pt x="39338" y="76104"/>
                  </a:lnTo>
                  <a:lnTo>
                    <a:pt x="30956" y="79057"/>
                  </a:lnTo>
                  <a:lnTo>
                    <a:pt x="22478" y="79057"/>
                  </a:lnTo>
                  <a:lnTo>
                    <a:pt x="11239" y="79057"/>
                  </a:lnTo>
                  <a:lnTo>
                    <a:pt x="0" y="76104"/>
                  </a:lnTo>
                  <a:lnTo>
                    <a:pt x="0" y="61436"/>
                  </a:lnTo>
                  <a:lnTo>
                    <a:pt x="11239" y="67341"/>
                  </a:lnTo>
                  <a:lnTo>
                    <a:pt x="22478" y="70199"/>
                  </a:lnTo>
                  <a:lnTo>
                    <a:pt x="30956" y="67341"/>
                  </a:lnTo>
                  <a:lnTo>
                    <a:pt x="36575" y="67341"/>
                  </a:lnTo>
                  <a:lnTo>
                    <a:pt x="39338" y="61436"/>
                  </a:lnTo>
                  <a:lnTo>
                    <a:pt x="39338" y="55626"/>
                  </a:lnTo>
                  <a:lnTo>
                    <a:pt x="36575" y="52673"/>
                  </a:lnTo>
                  <a:lnTo>
                    <a:pt x="33718" y="46863"/>
                  </a:lnTo>
                  <a:lnTo>
                    <a:pt x="25336" y="43910"/>
                  </a:lnTo>
                  <a:lnTo>
                    <a:pt x="22478" y="43910"/>
                  </a:lnTo>
                  <a:lnTo>
                    <a:pt x="19716" y="43910"/>
                  </a:lnTo>
                  <a:lnTo>
                    <a:pt x="11239" y="40957"/>
                  </a:lnTo>
                  <a:lnTo>
                    <a:pt x="5619" y="38004"/>
                  </a:lnTo>
                  <a:lnTo>
                    <a:pt x="0" y="32194"/>
                  </a:lnTo>
                  <a:lnTo>
                    <a:pt x="0" y="23431"/>
                  </a:lnTo>
                  <a:lnTo>
                    <a:pt x="0" y="17526"/>
                  </a:lnTo>
                  <a:lnTo>
                    <a:pt x="2857" y="11715"/>
                  </a:lnTo>
                  <a:lnTo>
                    <a:pt x="5619" y="5810"/>
                  </a:lnTo>
                  <a:lnTo>
                    <a:pt x="11239" y="2857"/>
                  </a:lnTo>
                  <a:lnTo>
                    <a:pt x="19716" y="0"/>
                  </a:lnTo>
                  <a:lnTo>
                    <a:pt x="25336" y="0"/>
                  </a:lnTo>
                  <a:lnTo>
                    <a:pt x="36575" y="2857"/>
                  </a:lnTo>
                  <a:lnTo>
                    <a:pt x="47815" y="2857"/>
                  </a:lnTo>
                  <a:close/>
                </a:path>
              </a:pathLst>
            </a:custGeom>
            <a:ln w="47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2" name="object 52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8117205" y="3245643"/>
              <a:ext cx="66579" cy="83820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7639430" y="2816518"/>
              <a:ext cx="547115" cy="1124926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7237571" y="3834193"/>
              <a:ext cx="142493" cy="107251"/>
            </a:xfrm>
            <a:prstGeom prst="rect">
              <a:avLst/>
            </a:prstGeom>
          </p:spPr>
        </p:pic>
        <p:sp>
          <p:nvSpPr>
            <p:cNvPr id="55" name="object 55"/>
            <p:cNvSpPr/>
            <p:nvPr/>
          </p:nvSpPr>
          <p:spPr>
            <a:xfrm>
              <a:off x="7405782" y="3860006"/>
              <a:ext cx="50800" cy="79375"/>
            </a:xfrm>
            <a:custGeom>
              <a:avLst/>
              <a:gdLst/>
              <a:ahLst/>
              <a:cxnLst/>
              <a:rect l="l" t="t" r="r" b="b"/>
              <a:pathLst>
                <a:path w="50800" h="79375">
                  <a:moveTo>
                    <a:pt x="47720" y="67341"/>
                  </a:moveTo>
                  <a:lnTo>
                    <a:pt x="30861" y="67341"/>
                  </a:lnTo>
                  <a:lnTo>
                    <a:pt x="33718" y="64389"/>
                  </a:lnTo>
                  <a:lnTo>
                    <a:pt x="39338" y="61436"/>
                  </a:lnTo>
                  <a:lnTo>
                    <a:pt x="39338" y="55626"/>
                  </a:lnTo>
                  <a:lnTo>
                    <a:pt x="36480" y="49720"/>
                  </a:lnTo>
                  <a:lnTo>
                    <a:pt x="30861" y="46863"/>
                  </a:lnTo>
                  <a:lnTo>
                    <a:pt x="22479" y="43910"/>
                  </a:lnTo>
                  <a:lnTo>
                    <a:pt x="19621" y="40957"/>
                  </a:lnTo>
                  <a:lnTo>
                    <a:pt x="11239" y="38004"/>
                  </a:lnTo>
                  <a:lnTo>
                    <a:pt x="2762" y="35147"/>
                  </a:lnTo>
                  <a:lnTo>
                    <a:pt x="0" y="29241"/>
                  </a:lnTo>
                  <a:lnTo>
                    <a:pt x="0" y="14573"/>
                  </a:lnTo>
                  <a:lnTo>
                    <a:pt x="2762" y="8763"/>
                  </a:lnTo>
                  <a:lnTo>
                    <a:pt x="5619" y="5810"/>
                  </a:lnTo>
                  <a:lnTo>
                    <a:pt x="11239" y="2952"/>
                  </a:lnTo>
                  <a:lnTo>
                    <a:pt x="16859" y="0"/>
                  </a:lnTo>
                  <a:lnTo>
                    <a:pt x="36480" y="0"/>
                  </a:lnTo>
                  <a:lnTo>
                    <a:pt x="47720" y="2952"/>
                  </a:lnTo>
                  <a:lnTo>
                    <a:pt x="47720" y="8763"/>
                  </a:lnTo>
                  <a:lnTo>
                    <a:pt x="28098" y="8763"/>
                  </a:lnTo>
                  <a:lnTo>
                    <a:pt x="19621" y="11715"/>
                  </a:lnTo>
                  <a:lnTo>
                    <a:pt x="14001" y="11715"/>
                  </a:lnTo>
                  <a:lnTo>
                    <a:pt x="11239" y="17526"/>
                  </a:lnTo>
                  <a:lnTo>
                    <a:pt x="11239" y="26289"/>
                  </a:lnTo>
                  <a:lnTo>
                    <a:pt x="14001" y="29241"/>
                  </a:lnTo>
                  <a:lnTo>
                    <a:pt x="19621" y="29241"/>
                  </a:lnTo>
                  <a:lnTo>
                    <a:pt x="28098" y="32194"/>
                  </a:lnTo>
                  <a:lnTo>
                    <a:pt x="33718" y="35147"/>
                  </a:lnTo>
                  <a:lnTo>
                    <a:pt x="42100" y="35147"/>
                  </a:lnTo>
                  <a:lnTo>
                    <a:pt x="47720" y="40957"/>
                  </a:lnTo>
                  <a:lnTo>
                    <a:pt x="50577" y="46863"/>
                  </a:lnTo>
                  <a:lnTo>
                    <a:pt x="50577" y="61436"/>
                  </a:lnTo>
                  <a:lnTo>
                    <a:pt x="47720" y="67341"/>
                  </a:lnTo>
                  <a:close/>
                </a:path>
                <a:path w="50800" h="79375">
                  <a:moveTo>
                    <a:pt x="47720" y="14573"/>
                  </a:moveTo>
                  <a:lnTo>
                    <a:pt x="36480" y="11715"/>
                  </a:lnTo>
                  <a:lnTo>
                    <a:pt x="28098" y="8763"/>
                  </a:lnTo>
                  <a:lnTo>
                    <a:pt x="47720" y="8763"/>
                  </a:lnTo>
                  <a:lnTo>
                    <a:pt x="47720" y="14573"/>
                  </a:lnTo>
                  <a:close/>
                </a:path>
                <a:path w="50800" h="79375">
                  <a:moveTo>
                    <a:pt x="30861" y="79057"/>
                  </a:moveTo>
                  <a:lnTo>
                    <a:pt x="22479" y="79057"/>
                  </a:lnTo>
                  <a:lnTo>
                    <a:pt x="0" y="73152"/>
                  </a:lnTo>
                  <a:lnTo>
                    <a:pt x="0" y="61436"/>
                  </a:lnTo>
                  <a:lnTo>
                    <a:pt x="11239" y="67341"/>
                  </a:lnTo>
                  <a:lnTo>
                    <a:pt x="47720" y="67341"/>
                  </a:lnTo>
                  <a:lnTo>
                    <a:pt x="44958" y="73152"/>
                  </a:lnTo>
                  <a:lnTo>
                    <a:pt x="39338" y="76104"/>
                  </a:lnTo>
                  <a:lnTo>
                    <a:pt x="30861" y="7905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7405782" y="3860006"/>
              <a:ext cx="50800" cy="79375"/>
            </a:xfrm>
            <a:custGeom>
              <a:avLst/>
              <a:gdLst/>
              <a:ahLst/>
              <a:cxnLst/>
              <a:rect l="l" t="t" r="r" b="b"/>
              <a:pathLst>
                <a:path w="50800" h="79375">
                  <a:moveTo>
                    <a:pt x="47720" y="2952"/>
                  </a:moveTo>
                  <a:lnTo>
                    <a:pt x="47720" y="14573"/>
                  </a:lnTo>
                  <a:lnTo>
                    <a:pt x="36480" y="11715"/>
                  </a:lnTo>
                  <a:lnTo>
                    <a:pt x="28098" y="8763"/>
                  </a:lnTo>
                  <a:lnTo>
                    <a:pt x="19621" y="11715"/>
                  </a:lnTo>
                  <a:lnTo>
                    <a:pt x="14001" y="11715"/>
                  </a:lnTo>
                  <a:lnTo>
                    <a:pt x="11239" y="17526"/>
                  </a:lnTo>
                  <a:lnTo>
                    <a:pt x="11239" y="20478"/>
                  </a:lnTo>
                  <a:lnTo>
                    <a:pt x="11239" y="26289"/>
                  </a:lnTo>
                  <a:lnTo>
                    <a:pt x="14001" y="29241"/>
                  </a:lnTo>
                  <a:lnTo>
                    <a:pt x="19621" y="29241"/>
                  </a:lnTo>
                  <a:lnTo>
                    <a:pt x="28098" y="32194"/>
                  </a:lnTo>
                  <a:lnTo>
                    <a:pt x="33718" y="35147"/>
                  </a:lnTo>
                  <a:lnTo>
                    <a:pt x="42100" y="35147"/>
                  </a:lnTo>
                  <a:lnTo>
                    <a:pt x="47720" y="40957"/>
                  </a:lnTo>
                  <a:lnTo>
                    <a:pt x="50577" y="46863"/>
                  </a:lnTo>
                  <a:lnTo>
                    <a:pt x="50577" y="55626"/>
                  </a:lnTo>
                  <a:lnTo>
                    <a:pt x="50577" y="61436"/>
                  </a:lnTo>
                  <a:lnTo>
                    <a:pt x="47720" y="67341"/>
                  </a:lnTo>
                  <a:lnTo>
                    <a:pt x="44958" y="73152"/>
                  </a:lnTo>
                  <a:lnTo>
                    <a:pt x="39338" y="76104"/>
                  </a:lnTo>
                  <a:lnTo>
                    <a:pt x="30861" y="79057"/>
                  </a:lnTo>
                  <a:lnTo>
                    <a:pt x="22479" y="79057"/>
                  </a:lnTo>
                  <a:lnTo>
                    <a:pt x="11239" y="76104"/>
                  </a:lnTo>
                  <a:lnTo>
                    <a:pt x="0" y="73152"/>
                  </a:lnTo>
                  <a:lnTo>
                    <a:pt x="0" y="61436"/>
                  </a:lnTo>
                  <a:lnTo>
                    <a:pt x="11239" y="67341"/>
                  </a:lnTo>
                  <a:lnTo>
                    <a:pt x="22479" y="67341"/>
                  </a:lnTo>
                  <a:lnTo>
                    <a:pt x="30861" y="67341"/>
                  </a:lnTo>
                  <a:lnTo>
                    <a:pt x="33718" y="64389"/>
                  </a:lnTo>
                  <a:lnTo>
                    <a:pt x="39338" y="61436"/>
                  </a:lnTo>
                  <a:lnTo>
                    <a:pt x="39338" y="55626"/>
                  </a:lnTo>
                  <a:lnTo>
                    <a:pt x="36480" y="49720"/>
                  </a:lnTo>
                  <a:lnTo>
                    <a:pt x="30861" y="46863"/>
                  </a:lnTo>
                  <a:lnTo>
                    <a:pt x="22479" y="43910"/>
                  </a:lnTo>
                  <a:lnTo>
                    <a:pt x="19621" y="40957"/>
                  </a:lnTo>
                  <a:lnTo>
                    <a:pt x="11239" y="38004"/>
                  </a:lnTo>
                  <a:lnTo>
                    <a:pt x="2762" y="35147"/>
                  </a:lnTo>
                  <a:lnTo>
                    <a:pt x="0" y="29241"/>
                  </a:lnTo>
                  <a:lnTo>
                    <a:pt x="0" y="20478"/>
                  </a:lnTo>
                  <a:lnTo>
                    <a:pt x="0" y="14573"/>
                  </a:lnTo>
                  <a:lnTo>
                    <a:pt x="2762" y="8763"/>
                  </a:lnTo>
                  <a:lnTo>
                    <a:pt x="5619" y="5810"/>
                  </a:lnTo>
                  <a:lnTo>
                    <a:pt x="11239" y="2952"/>
                  </a:lnTo>
                  <a:lnTo>
                    <a:pt x="16859" y="0"/>
                  </a:lnTo>
                  <a:lnTo>
                    <a:pt x="25241" y="0"/>
                  </a:lnTo>
                  <a:lnTo>
                    <a:pt x="36480" y="0"/>
                  </a:lnTo>
                  <a:lnTo>
                    <a:pt x="47720" y="2952"/>
                  </a:lnTo>
                  <a:close/>
                </a:path>
              </a:pathLst>
            </a:custGeom>
            <a:ln w="47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7" name="object 57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7479220" y="3857625"/>
              <a:ext cx="66675" cy="83819"/>
            </a:xfrm>
            <a:prstGeom prst="rect">
              <a:avLst/>
            </a:prstGeom>
          </p:spPr>
        </p:pic>
        <p:sp>
          <p:nvSpPr>
            <p:cNvPr id="58" name="object 58"/>
            <p:cNvSpPr/>
            <p:nvPr/>
          </p:nvSpPr>
          <p:spPr>
            <a:xfrm>
              <a:off x="6897147" y="1877568"/>
              <a:ext cx="2911475" cy="3054350"/>
            </a:xfrm>
            <a:custGeom>
              <a:avLst/>
              <a:gdLst/>
              <a:ahLst/>
              <a:cxnLst/>
              <a:rect l="l" t="t" r="r" b="b"/>
              <a:pathLst>
                <a:path w="2911475" h="3054350">
                  <a:moveTo>
                    <a:pt x="2911316" y="1569529"/>
                  </a:moveTo>
                  <a:lnTo>
                    <a:pt x="2888837" y="1569529"/>
                  </a:lnTo>
                  <a:lnTo>
                    <a:pt x="2888837" y="1525619"/>
                  </a:lnTo>
                  <a:lnTo>
                    <a:pt x="2911316" y="1525619"/>
                  </a:lnTo>
                  <a:lnTo>
                    <a:pt x="2911316" y="1569529"/>
                  </a:lnTo>
                  <a:close/>
                </a:path>
                <a:path w="2911475" h="3054350">
                  <a:moveTo>
                    <a:pt x="2905697" y="1657350"/>
                  </a:moveTo>
                  <a:lnTo>
                    <a:pt x="2885979" y="1654492"/>
                  </a:lnTo>
                  <a:lnTo>
                    <a:pt x="2888837" y="1610582"/>
                  </a:lnTo>
                  <a:lnTo>
                    <a:pt x="2908458" y="1613439"/>
                  </a:lnTo>
                  <a:lnTo>
                    <a:pt x="2905697" y="1657350"/>
                  </a:lnTo>
                  <a:close/>
                </a:path>
                <a:path w="2911475" h="3054350">
                  <a:moveTo>
                    <a:pt x="2894457" y="1745265"/>
                  </a:moveTo>
                  <a:lnTo>
                    <a:pt x="2874740" y="1742313"/>
                  </a:lnTo>
                  <a:lnTo>
                    <a:pt x="2880360" y="1698402"/>
                  </a:lnTo>
                  <a:lnTo>
                    <a:pt x="2900076" y="1701355"/>
                  </a:lnTo>
                  <a:lnTo>
                    <a:pt x="2894457" y="1745265"/>
                  </a:lnTo>
                  <a:close/>
                </a:path>
                <a:path w="2911475" h="3054350">
                  <a:moveTo>
                    <a:pt x="2880360" y="1830133"/>
                  </a:moveTo>
                  <a:lnTo>
                    <a:pt x="2860738" y="1827180"/>
                  </a:lnTo>
                  <a:lnTo>
                    <a:pt x="2869120" y="1786223"/>
                  </a:lnTo>
                  <a:lnTo>
                    <a:pt x="2888837" y="1789176"/>
                  </a:lnTo>
                  <a:lnTo>
                    <a:pt x="2880360" y="1830133"/>
                  </a:lnTo>
                  <a:close/>
                </a:path>
                <a:path w="2911475" h="3054350">
                  <a:moveTo>
                    <a:pt x="2860738" y="1917954"/>
                  </a:moveTo>
                  <a:lnTo>
                    <a:pt x="2841022" y="1912143"/>
                  </a:lnTo>
                  <a:lnTo>
                    <a:pt x="2843879" y="1903380"/>
                  </a:lnTo>
                  <a:lnTo>
                    <a:pt x="2852261" y="1868233"/>
                  </a:lnTo>
                  <a:lnTo>
                    <a:pt x="2871978" y="1874043"/>
                  </a:lnTo>
                  <a:lnTo>
                    <a:pt x="2866358" y="1903380"/>
                  </a:lnTo>
                  <a:lnTo>
                    <a:pt x="2860738" y="1917954"/>
                  </a:lnTo>
                  <a:close/>
                </a:path>
                <a:path w="2911475" h="3054350">
                  <a:moveTo>
                    <a:pt x="2838259" y="1999964"/>
                  </a:moveTo>
                  <a:lnTo>
                    <a:pt x="2818543" y="1994154"/>
                  </a:lnTo>
                  <a:lnTo>
                    <a:pt x="2824162" y="1976532"/>
                  </a:lnTo>
                  <a:lnTo>
                    <a:pt x="2829782" y="1953101"/>
                  </a:lnTo>
                  <a:lnTo>
                    <a:pt x="2849499" y="1959006"/>
                  </a:lnTo>
                  <a:lnTo>
                    <a:pt x="2846641" y="1976532"/>
                  </a:lnTo>
                  <a:lnTo>
                    <a:pt x="2838259" y="1999964"/>
                  </a:lnTo>
                  <a:close/>
                </a:path>
                <a:path w="2911475" h="3054350">
                  <a:moveTo>
                    <a:pt x="2807303" y="2084927"/>
                  </a:moveTo>
                  <a:lnTo>
                    <a:pt x="2790444" y="2076164"/>
                  </a:lnTo>
                  <a:lnTo>
                    <a:pt x="2801683" y="2046827"/>
                  </a:lnTo>
                  <a:lnTo>
                    <a:pt x="2804541" y="2035111"/>
                  </a:lnTo>
                  <a:lnTo>
                    <a:pt x="2824162" y="2041017"/>
                  </a:lnTo>
                  <a:lnTo>
                    <a:pt x="2824162" y="2046827"/>
                  </a:lnTo>
                  <a:lnTo>
                    <a:pt x="2807303" y="2084927"/>
                  </a:lnTo>
                  <a:close/>
                </a:path>
                <a:path w="2911475" h="3054350">
                  <a:moveTo>
                    <a:pt x="2776442" y="2163984"/>
                  </a:moveTo>
                  <a:lnTo>
                    <a:pt x="2759583" y="2155222"/>
                  </a:lnTo>
                  <a:lnTo>
                    <a:pt x="2776442" y="2117122"/>
                  </a:lnTo>
                  <a:lnTo>
                    <a:pt x="2793301" y="2125884"/>
                  </a:lnTo>
                  <a:lnTo>
                    <a:pt x="2776442" y="2163984"/>
                  </a:lnTo>
                  <a:close/>
                </a:path>
                <a:path w="2911475" h="3054350">
                  <a:moveTo>
                    <a:pt x="2739866" y="2243042"/>
                  </a:moveTo>
                  <a:lnTo>
                    <a:pt x="2723007" y="2234279"/>
                  </a:lnTo>
                  <a:lnTo>
                    <a:pt x="2739866" y="2196179"/>
                  </a:lnTo>
                  <a:lnTo>
                    <a:pt x="2756726" y="2204942"/>
                  </a:lnTo>
                  <a:lnTo>
                    <a:pt x="2739866" y="2243042"/>
                  </a:lnTo>
                  <a:close/>
                </a:path>
                <a:path w="2911475" h="3054350">
                  <a:moveTo>
                    <a:pt x="2697766" y="2319147"/>
                  </a:moveTo>
                  <a:lnTo>
                    <a:pt x="2680906" y="2307431"/>
                  </a:lnTo>
                  <a:lnTo>
                    <a:pt x="2683668" y="2304478"/>
                  </a:lnTo>
                  <a:lnTo>
                    <a:pt x="2703385" y="2272284"/>
                  </a:lnTo>
                  <a:lnTo>
                    <a:pt x="2720245" y="2283999"/>
                  </a:lnTo>
                  <a:lnTo>
                    <a:pt x="2697766" y="2319147"/>
                  </a:lnTo>
                  <a:close/>
                </a:path>
                <a:path w="2911475" h="3054350">
                  <a:moveTo>
                    <a:pt x="2652807" y="2392394"/>
                  </a:moveTo>
                  <a:lnTo>
                    <a:pt x="2635948" y="2380678"/>
                  </a:lnTo>
                  <a:lnTo>
                    <a:pt x="2647188" y="2366010"/>
                  </a:lnTo>
                  <a:lnTo>
                    <a:pt x="2658427" y="2345531"/>
                  </a:lnTo>
                  <a:lnTo>
                    <a:pt x="2675286" y="2357247"/>
                  </a:lnTo>
                  <a:lnTo>
                    <a:pt x="2661189" y="2380678"/>
                  </a:lnTo>
                  <a:lnTo>
                    <a:pt x="2652807" y="2392394"/>
                  </a:lnTo>
                  <a:close/>
                </a:path>
                <a:path w="2911475" h="3054350">
                  <a:moveTo>
                    <a:pt x="2602230" y="2462593"/>
                  </a:moveTo>
                  <a:lnTo>
                    <a:pt x="2585370" y="2450973"/>
                  </a:lnTo>
                  <a:lnTo>
                    <a:pt x="2610612" y="2415825"/>
                  </a:lnTo>
                  <a:lnTo>
                    <a:pt x="2627471" y="2427541"/>
                  </a:lnTo>
                  <a:lnTo>
                    <a:pt x="2602230" y="2462593"/>
                  </a:lnTo>
                  <a:close/>
                </a:path>
                <a:path w="2911475" h="3054350">
                  <a:moveTo>
                    <a:pt x="2548795" y="2532888"/>
                  </a:moveTo>
                  <a:lnTo>
                    <a:pt x="2534793" y="2518314"/>
                  </a:lnTo>
                  <a:lnTo>
                    <a:pt x="2562891" y="2486025"/>
                  </a:lnTo>
                  <a:lnTo>
                    <a:pt x="2576893" y="2500693"/>
                  </a:lnTo>
                  <a:lnTo>
                    <a:pt x="2548795" y="2532888"/>
                  </a:lnTo>
                  <a:close/>
                </a:path>
                <a:path w="2911475" h="3054350">
                  <a:moveTo>
                    <a:pt x="2492597" y="2597372"/>
                  </a:moveTo>
                  <a:lnTo>
                    <a:pt x="2478595" y="2582703"/>
                  </a:lnTo>
                  <a:lnTo>
                    <a:pt x="2506694" y="2550509"/>
                  </a:lnTo>
                  <a:lnTo>
                    <a:pt x="2520696" y="2565082"/>
                  </a:lnTo>
                  <a:lnTo>
                    <a:pt x="2492597" y="2597372"/>
                  </a:lnTo>
                  <a:close/>
                </a:path>
                <a:path w="2911475" h="3054350">
                  <a:moveTo>
                    <a:pt x="2430780" y="2655855"/>
                  </a:moveTo>
                  <a:lnTo>
                    <a:pt x="2416683" y="2641282"/>
                  </a:lnTo>
                  <a:lnTo>
                    <a:pt x="2447639" y="2611945"/>
                  </a:lnTo>
                  <a:lnTo>
                    <a:pt x="2461736" y="2626614"/>
                  </a:lnTo>
                  <a:lnTo>
                    <a:pt x="2430780" y="2655855"/>
                  </a:lnTo>
                  <a:close/>
                </a:path>
                <a:path w="2911475" h="3054350">
                  <a:moveTo>
                    <a:pt x="2366105" y="2714434"/>
                  </a:moveTo>
                  <a:lnTo>
                    <a:pt x="2354866" y="2696908"/>
                  </a:lnTo>
                  <a:lnTo>
                    <a:pt x="2368963" y="2688145"/>
                  </a:lnTo>
                  <a:lnTo>
                    <a:pt x="2385822" y="2670524"/>
                  </a:lnTo>
                  <a:lnTo>
                    <a:pt x="2399823" y="2685192"/>
                  </a:lnTo>
                  <a:lnTo>
                    <a:pt x="2382964" y="2702718"/>
                  </a:lnTo>
                  <a:lnTo>
                    <a:pt x="2366105" y="2714434"/>
                  </a:lnTo>
                  <a:close/>
                </a:path>
                <a:path w="2911475" h="3054350">
                  <a:moveTo>
                    <a:pt x="2298668" y="2767203"/>
                  </a:moveTo>
                  <a:lnTo>
                    <a:pt x="2287429" y="2749581"/>
                  </a:lnTo>
                  <a:lnTo>
                    <a:pt x="2321147" y="2723292"/>
                  </a:lnTo>
                  <a:lnTo>
                    <a:pt x="2332386" y="2740818"/>
                  </a:lnTo>
                  <a:lnTo>
                    <a:pt x="2298668" y="2767203"/>
                  </a:lnTo>
                  <a:close/>
                </a:path>
                <a:path w="2911475" h="3054350">
                  <a:moveTo>
                    <a:pt x="2231231" y="2816923"/>
                  </a:moveTo>
                  <a:lnTo>
                    <a:pt x="2219991" y="2799397"/>
                  </a:lnTo>
                  <a:lnTo>
                    <a:pt x="2253710" y="2775966"/>
                  </a:lnTo>
                  <a:lnTo>
                    <a:pt x="2264950" y="2793492"/>
                  </a:lnTo>
                  <a:lnTo>
                    <a:pt x="2231231" y="2816923"/>
                  </a:lnTo>
                  <a:close/>
                </a:path>
                <a:path w="2911475" h="3054350">
                  <a:moveTo>
                    <a:pt x="2158174" y="2863786"/>
                  </a:moveTo>
                  <a:lnTo>
                    <a:pt x="2146935" y="2846260"/>
                  </a:lnTo>
                  <a:lnTo>
                    <a:pt x="2183510" y="2822829"/>
                  </a:lnTo>
                  <a:lnTo>
                    <a:pt x="2194750" y="2840355"/>
                  </a:lnTo>
                  <a:lnTo>
                    <a:pt x="2158174" y="2863786"/>
                  </a:lnTo>
                  <a:close/>
                </a:path>
                <a:path w="2911475" h="3054350">
                  <a:moveTo>
                    <a:pt x="2082355" y="2901886"/>
                  </a:moveTo>
                  <a:lnTo>
                    <a:pt x="2073878" y="2884265"/>
                  </a:lnTo>
                  <a:lnTo>
                    <a:pt x="2113216" y="2866739"/>
                  </a:lnTo>
                  <a:lnTo>
                    <a:pt x="2121693" y="2884265"/>
                  </a:lnTo>
                  <a:lnTo>
                    <a:pt x="2087975" y="2898933"/>
                  </a:lnTo>
                  <a:lnTo>
                    <a:pt x="2082355" y="2901886"/>
                  </a:lnTo>
                  <a:close/>
                </a:path>
                <a:path w="2911475" h="3054350">
                  <a:moveTo>
                    <a:pt x="2045779" y="2922365"/>
                  </a:moveTo>
                  <a:lnTo>
                    <a:pt x="2017680" y="2922365"/>
                  </a:lnTo>
                  <a:lnTo>
                    <a:pt x="2017680" y="2913882"/>
                  </a:lnTo>
                  <a:lnTo>
                    <a:pt x="2037397" y="2904839"/>
                  </a:lnTo>
                  <a:lnTo>
                    <a:pt x="2045779" y="2922365"/>
                  </a:lnTo>
                  <a:close/>
                </a:path>
                <a:path w="2911475" h="3054350">
                  <a:moveTo>
                    <a:pt x="2006441" y="2939891"/>
                  </a:moveTo>
                  <a:lnTo>
                    <a:pt x="2000821" y="2922365"/>
                  </a:lnTo>
                  <a:lnTo>
                    <a:pt x="2017680" y="2910649"/>
                  </a:lnTo>
                  <a:lnTo>
                    <a:pt x="2012060" y="2916459"/>
                  </a:lnTo>
                  <a:lnTo>
                    <a:pt x="2017680" y="2922365"/>
                  </a:lnTo>
                  <a:lnTo>
                    <a:pt x="2045779" y="2922365"/>
                  </a:lnTo>
                  <a:lnTo>
                    <a:pt x="2026158" y="2931128"/>
                  </a:lnTo>
                  <a:lnTo>
                    <a:pt x="2017680" y="2934081"/>
                  </a:lnTo>
                  <a:lnTo>
                    <a:pt x="2006441" y="2939891"/>
                  </a:lnTo>
                  <a:close/>
                </a:path>
                <a:path w="2911475" h="3054350">
                  <a:moveTo>
                    <a:pt x="2012060" y="2916459"/>
                  </a:moveTo>
                  <a:lnTo>
                    <a:pt x="2017680" y="2910649"/>
                  </a:lnTo>
                  <a:lnTo>
                    <a:pt x="2017680" y="2913882"/>
                  </a:lnTo>
                  <a:lnTo>
                    <a:pt x="2012060" y="2916459"/>
                  </a:lnTo>
                  <a:close/>
                </a:path>
                <a:path w="2911475" h="3054350">
                  <a:moveTo>
                    <a:pt x="2017680" y="2922365"/>
                  </a:moveTo>
                  <a:lnTo>
                    <a:pt x="2012060" y="2916459"/>
                  </a:lnTo>
                  <a:lnTo>
                    <a:pt x="2017680" y="2913882"/>
                  </a:lnTo>
                  <a:lnTo>
                    <a:pt x="2017680" y="2922365"/>
                  </a:lnTo>
                  <a:close/>
                </a:path>
                <a:path w="2911475" h="3054350">
                  <a:moveTo>
                    <a:pt x="1927764" y="2972181"/>
                  </a:moveTo>
                  <a:lnTo>
                    <a:pt x="1922144" y="2951607"/>
                  </a:lnTo>
                  <a:lnTo>
                    <a:pt x="1953006" y="2939891"/>
                  </a:lnTo>
                  <a:lnTo>
                    <a:pt x="1961483" y="2937033"/>
                  </a:lnTo>
                  <a:lnTo>
                    <a:pt x="1967103" y="2954559"/>
                  </a:lnTo>
                  <a:lnTo>
                    <a:pt x="1953006" y="2963322"/>
                  </a:lnTo>
                  <a:lnTo>
                    <a:pt x="1927764" y="2972181"/>
                  </a:lnTo>
                  <a:close/>
                </a:path>
                <a:path w="2911475" h="3054350">
                  <a:moveTo>
                    <a:pt x="1846230" y="2995612"/>
                  </a:moveTo>
                  <a:lnTo>
                    <a:pt x="1840610" y="2975038"/>
                  </a:lnTo>
                  <a:lnTo>
                    <a:pt x="1882807" y="2963322"/>
                  </a:lnTo>
                  <a:lnTo>
                    <a:pt x="1888426" y="2983897"/>
                  </a:lnTo>
                  <a:lnTo>
                    <a:pt x="1846230" y="2995612"/>
                  </a:lnTo>
                  <a:close/>
                </a:path>
                <a:path w="2911475" h="3054350">
                  <a:moveTo>
                    <a:pt x="1764792" y="3018948"/>
                  </a:moveTo>
                  <a:lnTo>
                    <a:pt x="1761934" y="2998470"/>
                  </a:lnTo>
                  <a:lnTo>
                    <a:pt x="1801272" y="2986754"/>
                  </a:lnTo>
                  <a:lnTo>
                    <a:pt x="1804130" y="3007233"/>
                  </a:lnTo>
                  <a:lnTo>
                    <a:pt x="1764792" y="3018948"/>
                  </a:lnTo>
                  <a:close/>
                </a:path>
                <a:path w="2911475" h="3054350">
                  <a:moveTo>
                    <a:pt x="1683258" y="3033617"/>
                  </a:moveTo>
                  <a:lnTo>
                    <a:pt x="1680495" y="3013138"/>
                  </a:lnTo>
                  <a:lnTo>
                    <a:pt x="1719834" y="3007233"/>
                  </a:lnTo>
                  <a:lnTo>
                    <a:pt x="1722596" y="3027807"/>
                  </a:lnTo>
                  <a:lnTo>
                    <a:pt x="1683258" y="3033617"/>
                  </a:lnTo>
                  <a:close/>
                </a:path>
                <a:path w="2911475" h="3054350">
                  <a:moveTo>
                    <a:pt x="1604581" y="3045333"/>
                  </a:moveTo>
                  <a:lnTo>
                    <a:pt x="1598961" y="3045333"/>
                  </a:lnTo>
                  <a:lnTo>
                    <a:pt x="1598961" y="3024854"/>
                  </a:lnTo>
                  <a:lnTo>
                    <a:pt x="1604581" y="3021901"/>
                  </a:lnTo>
                  <a:lnTo>
                    <a:pt x="1638300" y="3018948"/>
                  </a:lnTo>
                  <a:lnTo>
                    <a:pt x="1641157" y="3039522"/>
                  </a:lnTo>
                  <a:lnTo>
                    <a:pt x="1604581" y="3045333"/>
                  </a:lnTo>
                  <a:close/>
                </a:path>
                <a:path w="2911475" h="3054350">
                  <a:moveTo>
                    <a:pt x="1528762" y="3051238"/>
                  </a:moveTo>
                  <a:lnTo>
                    <a:pt x="1514665" y="3051238"/>
                  </a:lnTo>
                  <a:lnTo>
                    <a:pt x="1514665" y="3027807"/>
                  </a:lnTo>
                  <a:lnTo>
                    <a:pt x="1556861" y="3027807"/>
                  </a:lnTo>
                  <a:lnTo>
                    <a:pt x="1556861" y="3048286"/>
                  </a:lnTo>
                  <a:lnTo>
                    <a:pt x="1528762" y="3051238"/>
                  </a:lnTo>
                  <a:close/>
                </a:path>
                <a:path w="2911475" h="3054350">
                  <a:moveTo>
                    <a:pt x="1472470" y="3054096"/>
                  </a:moveTo>
                  <a:lnTo>
                    <a:pt x="1430369" y="3054096"/>
                  </a:lnTo>
                  <a:lnTo>
                    <a:pt x="1430369" y="3030664"/>
                  </a:lnTo>
                  <a:lnTo>
                    <a:pt x="1472470" y="3030664"/>
                  </a:lnTo>
                  <a:lnTo>
                    <a:pt x="1472470" y="3054096"/>
                  </a:lnTo>
                  <a:close/>
                </a:path>
                <a:path w="2911475" h="3054350">
                  <a:moveTo>
                    <a:pt x="1388173" y="3051238"/>
                  </a:moveTo>
                  <a:lnTo>
                    <a:pt x="1382554" y="3051238"/>
                  </a:lnTo>
                  <a:lnTo>
                    <a:pt x="1346073" y="3048286"/>
                  </a:lnTo>
                  <a:lnTo>
                    <a:pt x="1346073" y="3027807"/>
                  </a:lnTo>
                  <a:lnTo>
                    <a:pt x="1388173" y="3027807"/>
                  </a:lnTo>
                  <a:lnTo>
                    <a:pt x="1388173" y="3051238"/>
                  </a:lnTo>
                  <a:close/>
                </a:path>
                <a:path w="2911475" h="3054350">
                  <a:moveTo>
                    <a:pt x="1303877" y="3045333"/>
                  </a:moveTo>
                  <a:lnTo>
                    <a:pt x="1261777" y="3039522"/>
                  </a:lnTo>
                  <a:lnTo>
                    <a:pt x="1264539" y="3018948"/>
                  </a:lnTo>
                  <a:lnTo>
                    <a:pt x="1306734" y="3024854"/>
                  </a:lnTo>
                  <a:lnTo>
                    <a:pt x="1303877" y="3045333"/>
                  </a:lnTo>
                  <a:close/>
                </a:path>
                <a:path w="2911475" h="3054350">
                  <a:moveTo>
                    <a:pt x="1222438" y="3033617"/>
                  </a:moveTo>
                  <a:lnTo>
                    <a:pt x="1180243" y="3024854"/>
                  </a:lnTo>
                  <a:lnTo>
                    <a:pt x="1183100" y="3004375"/>
                  </a:lnTo>
                  <a:lnTo>
                    <a:pt x="1225200" y="3013138"/>
                  </a:lnTo>
                  <a:lnTo>
                    <a:pt x="1222438" y="3033617"/>
                  </a:lnTo>
                  <a:close/>
                </a:path>
                <a:path w="2911475" h="3054350">
                  <a:moveTo>
                    <a:pt x="1138142" y="3016091"/>
                  </a:moveTo>
                  <a:lnTo>
                    <a:pt x="1095946" y="3007233"/>
                  </a:lnTo>
                  <a:lnTo>
                    <a:pt x="1101566" y="2986754"/>
                  </a:lnTo>
                  <a:lnTo>
                    <a:pt x="1143762" y="2995612"/>
                  </a:lnTo>
                  <a:lnTo>
                    <a:pt x="1138142" y="3016091"/>
                  </a:lnTo>
                  <a:close/>
                </a:path>
                <a:path w="2911475" h="3054350">
                  <a:moveTo>
                    <a:pt x="1056608" y="2995612"/>
                  </a:moveTo>
                  <a:lnTo>
                    <a:pt x="1025651" y="2986754"/>
                  </a:lnTo>
                  <a:lnTo>
                    <a:pt x="1017269" y="2980944"/>
                  </a:lnTo>
                  <a:lnTo>
                    <a:pt x="1022889" y="2960465"/>
                  </a:lnTo>
                  <a:lnTo>
                    <a:pt x="1025651" y="2963322"/>
                  </a:lnTo>
                  <a:lnTo>
                    <a:pt x="1062228" y="2975038"/>
                  </a:lnTo>
                  <a:lnTo>
                    <a:pt x="1056608" y="2995612"/>
                  </a:lnTo>
                  <a:close/>
                </a:path>
                <a:path w="2911475" h="3054350">
                  <a:moveTo>
                    <a:pt x="977932" y="2969228"/>
                  </a:moveTo>
                  <a:lnTo>
                    <a:pt x="958215" y="2963322"/>
                  </a:lnTo>
                  <a:lnTo>
                    <a:pt x="935735" y="2951607"/>
                  </a:lnTo>
                  <a:lnTo>
                    <a:pt x="944213" y="2934081"/>
                  </a:lnTo>
                  <a:lnTo>
                    <a:pt x="958215" y="2939891"/>
                  </a:lnTo>
                  <a:lnTo>
                    <a:pt x="983551" y="2948749"/>
                  </a:lnTo>
                  <a:lnTo>
                    <a:pt x="977932" y="2969228"/>
                  </a:lnTo>
                  <a:close/>
                </a:path>
                <a:path w="2911475" h="3054350">
                  <a:moveTo>
                    <a:pt x="896397" y="2934081"/>
                  </a:moveTo>
                  <a:lnTo>
                    <a:pt x="893635" y="2934081"/>
                  </a:lnTo>
                  <a:lnTo>
                    <a:pt x="885158" y="2931128"/>
                  </a:lnTo>
                  <a:lnTo>
                    <a:pt x="859917" y="2916459"/>
                  </a:lnTo>
                  <a:lnTo>
                    <a:pt x="868299" y="2898933"/>
                  </a:lnTo>
                  <a:lnTo>
                    <a:pt x="893635" y="2913278"/>
                  </a:lnTo>
                  <a:lnTo>
                    <a:pt x="893635" y="2922365"/>
                  </a:lnTo>
                  <a:lnTo>
                    <a:pt x="902033" y="2922365"/>
                  </a:lnTo>
                  <a:lnTo>
                    <a:pt x="896397" y="2934081"/>
                  </a:lnTo>
                  <a:close/>
                </a:path>
                <a:path w="2911475" h="3054350">
                  <a:moveTo>
                    <a:pt x="899255" y="2916459"/>
                  </a:moveTo>
                  <a:lnTo>
                    <a:pt x="893635" y="2913278"/>
                  </a:lnTo>
                  <a:lnTo>
                    <a:pt x="893635" y="2910649"/>
                  </a:lnTo>
                  <a:lnTo>
                    <a:pt x="899255" y="2916459"/>
                  </a:lnTo>
                  <a:close/>
                </a:path>
                <a:path w="2911475" h="3054350">
                  <a:moveTo>
                    <a:pt x="902033" y="2922365"/>
                  </a:moveTo>
                  <a:lnTo>
                    <a:pt x="893635" y="2922365"/>
                  </a:lnTo>
                  <a:lnTo>
                    <a:pt x="899255" y="2916459"/>
                  </a:lnTo>
                  <a:lnTo>
                    <a:pt x="893635" y="2910649"/>
                  </a:lnTo>
                  <a:lnTo>
                    <a:pt x="904875" y="2916459"/>
                  </a:lnTo>
                  <a:lnTo>
                    <a:pt x="902033" y="2922365"/>
                  </a:lnTo>
                  <a:close/>
                </a:path>
                <a:path w="2911475" h="3054350">
                  <a:moveTo>
                    <a:pt x="893635" y="2922365"/>
                  </a:moveTo>
                  <a:lnTo>
                    <a:pt x="893635" y="2913278"/>
                  </a:lnTo>
                  <a:lnTo>
                    <a:pt x="899255" y="2916459"/>
                  </a:lnTo>
                  <a:lnTo>
                    <a:pt x="893635" y="2922365"/>
                  </a:lnTo>
                  <a:close/>
                </a:path>
                <a:path w="2911475" h="3054350">
                  <a:moveTo>
                    <a:pt x="820579" y="2898933"/>
                  </a:moveTo>
                  <a:lnTo>
                    <a:pt x="784002" y="2878455"/>
                  </a:lnTo>
                  <a:lnTo>
                    <a:pt x="792480" y="2860833"/>
                  </a:lnTo>
                  <a:lnTo>
                    <a:pt x="828961" y="2881407"/>
                  </a:lnTo>
                  <a:lnTo>
                    <a:pt x="820579" y="2898933"/>
                  </a:lnTo>
                  <a:close/>
                </a:path>
                <a:path w="2911475" h="3054350">
                  <a:moveTo>
                    <a:pt x="744664" y="2857976"/>
                  </a:moveTo>
                  <a:lnTo>
                    <a:pt x="708184" y="2837402"/>
                  </a:lnTo>
                  <a:lnTo>
                    <a:pt x="719423" y="2819876"/>
                  </a:lnTo>
                  <a:lnTo>
                    <a:pt x="755903" y="2840355"/>
                  </a:lnTo>
                  <a:lnTo>
                    <a:pt x="744664" y="2857976"/>
                  </a:lnTo>
                  <a:close/>
                </a:path>
                <a:path w="2911475" h="3054350">
                  <a:moveTo>
                    <a:pt x="674465" y="2814066"/>
                  </a:moveTo>
                  <a:lnTo>
                    <a:pt x="640746" y="2790634"/>
                  </a:lnTo>
                  <a:lnTo>
                    <a:pt x="637889" y="2790634"/>
                  </a:lnTo>
                  <a:lnTo>
                    <a:pt x="649129" y="2773013"/>
                  </a:lnTo>
                  <a:lnTo>
                    <a:pt x="654748" y="2775966"/>
                  </a:lnTo>
                  <a:lnTo>
                    <a:pt x="685704" y="2796444"/>
                  </a:lnTo>
                  <a:lnTo>
                    <a:pt x="674465" y="2814066"/>
                  </a:lnTo>
                  <a:close/>
                </a:path>
                <a:path w="2911475" h="3054350">
                  <a:moveTo>
                    <a:pt x="607028" y="2764250"/>
                  </a:moveTo>
                  <a:lnTo>
                    <a:pt x="573214" y="2737866"/>
                  </a:lnTo>
                  <a:lnTo>
                    <a:pt x="584453" y="2720340"/>
                  </a:lnTo>
                  <a:lnTo>
                    <a:pt x="618268" y="2746629"/>
                  </a:lnTo>
                  <a:lnTo>
                    <a:pt x="607028" y="2764250"/>
                  </a:lnTo>
                  <a:close/>
                </a:path>
                <a:path w="2911475" h="3054350">
                  <a:moveTo>
                    <a:pt x="539496" y="2711577"/>
                  </a:moveTo>
                  <a:lnTo>
                    <a:pt x="531114" y="2702718"/>
                  </a:lnTo>
                  <a:lnTo>
                    <a:pt x="505777" y="2679287"/>
                  </a:lnTo>
                  <a:lnTo>
                    <a:pt x="519874" y="2664714"/>
                  </a:lnTo>
                  <a:lnTo>
                    <a:pt x="545116" y="2688145"/>
                  </a:lnTo>
                  <a:lnTo>
                    <a:pt x="550735" y="2693955"/>
                  </a:lnTo>
                  <a:lnTo>
                    <a:pt x="539496" y="2711577"/>
                  </a:lnTo>
                  <a:close/>
                </a:path>
                <a:path w="2911475" h="3054350">
                  <a:moveTo>
                    <a:pt x="474916" y="2650045"/>
                  </a:moveTo>
                  <a:lnTo>
                    <a:pt x="443960" y="2620803"/>
                  </a:lnTo>
                  <a:lnTo>
                    <a:pt x="458057" y="2606135"/>
                  </a:lnTo>
                  <a:lnTo>
                    <a:pt x="488918" y="2635377"/>
                  </a:lnTo>
                  <a:lnTo>
                    <a:pt x="474916" y="2650045"/>
                  </a:lnTo>
                  <a:close/>
                </a:path>
                <a:path w="2911475" h="3054350">
                  <a:moveTo>
                    <a:pt x="413099" y="2591466"/>
                  </a:moveTo>
                  <a:lnTo>
                    <a:pt x="385000" y="2559272"/>
                  </a:lnTo>
                  <a:lnTo>
                    <a:pt x="401859" y="2544603"/>
                  </a:lnTo>
                  <a:lnTo>
                    <a:pt x="429958" y="2576798"/>
                  </a:lnTo>
                  <a:lnTo>
                    <a:pt x="413099" y="2591466"/>
                  </a:lnTo>
                  <a:close/>
                </a:path>
                <a:path w="2911475" h="3054350">
                  <a:moveTo>
                    <a:pt x="356902" y="2527077"/>
                  </a:moveTo>
                  <a:lnTo>
                    <a:pt x="334422" y="2497740"/>
                  </a:lnTo>
                  <a:lnTo>
                    <a:pt x="328803" y="2491930"/>
                  </a:lnTo>
                  <a:lnTo>
                    <a:pt x="345662" y="2480214"/>
                  </a:lnTo>
                  <a:lnTo>
                    <a:pt x="348424" y="2483167"/>
                  </a:lnTo>
                  <a:lnTo>
                    <a:pt x="373760" y="2512409"/>
                  </a:lnTo>
                  <a:lnTo>
                    <a:pt x="356902" y="2527077"/>
                  </a:lnTo>
                  <a:close/>
                </a:path>
                <a:path w="2911475" h="3054350">
                  <a:moveTo>
                    <a:pt x="303466" y="2456783"/>
                  </a:moveTo>
                  <a:lnTo>
                    <a:pt x="278225" y="2421635"/>
                  </a:lnTo>
                  <a:lnTo>
                    <a:pt x="295084" y="2409920"/>
                  </a:lnTo>
                  <a:lnTo>
                    <a:pt x="320325" y="2445067"/>
                  </a:lnTo>
                  <a:lnTo>
                    <a:pt x="303466" y="2456783"/>
                  </a:lnTo>
                  <a:close/>
                </a:path>
                <a:path w="2911475" h="3054350">
                  <a:moveTo>
                    <a:pt x="255746" y="2386488"/>
                  </a:moveTo>
                  <a:lnTo>
                    <a:pt x="250126" y="2380678"/>
                  </a:lnTo>
                  <a:lnTo>
                    <a:pt x="230409" y="2351341"/>
                  </a:lnTo>
                  <a:lnTo>
                    <a:pt x="247269" y="2339625"/>
                  </a:lnTo>
                  <a:lnTo>
                    <a:pt x="264128" y="2366010"/>
                  </a:lnTo>
                  <a:lnTo>
                    <a:pt x="272605" y="2374773"/>
                  </a:lnTo>
                  <a:lnTo>
                    <a:pt x="255746" y="2386488"/>
                  </a:lnTo>
                  <a:close/>
                </a:path>
                <a:path w="2911475" h="3054350">
                  <a:moveTo>
                    <a:pt x="210788" y="2313336"/>
                  </a:moveTo>
                  <a:lnTo>
                    <a:pt x="188309" y="2275236"/>
                  </a:lnTo>
                  <a:lnTo>
                    <a:pt x="205168" y="2263521"/>
                  </a:lnTo>
                  <a:lnTo>
                    <a:pt x="227647" y="2301621"/>
                  </a:lnTo>
                  <a:lnTo>
                    <a:pt x="210788" y="2313336"/>
                  </a:lnTo>
                  <a:close/>
                </a:path>
                <a:path w="2911475" h="3054350">
                  <a:moveTo>
                    <a:pt x="168592" y="2237136"/>
                  </a:moveTo>
                  <a:lnTo>
                    <a:pt x="148971" y="2196179"/>
                  </a:lnTo>
                  <a:lnTo>
                    <a:pt x="165830" y="2187416"/>
                  </a:lnTo>
                  <a:lnTo>
                    <a:pt x="185452" y="2228373"/>
                  </a:lnTo>
                  <a:lnTo>
                    <a:pt x="168592" y="2237136"/>
                  </a:lnTo>
                  <a:close/>
                </a:path>
                <a:path w="2911475" h="3054350">
                  <a:moveTo>
                    <a:pt x="123634" y="2117122"/>
                  </a:moveTo>
                  <a:lnTo>
                    <a:pt x="115157" y="2117122"/>
                  </a:lnTo>
                  <a:lnTo>
                    <a:pt x="132111" y="2108358"/>
                  </a:lnTo>
                  <a:lnTo>
                    <a:pt x="123634" y="2117122"/>
                  </a:lnTo>
                  <a:close/>
                </a:path>
                <a:path w="2911475" h="3054350">
                  <a:moveTo>
                    <a:pt x="134874" y="2117122"/>
                  </a:moveTo>
                  <a:lnTo>
                    <a:pt x="123634" y="2117122"/>
                  </a:lnTo>
                  <a:lnTo>
                    <a:pt x="132111" y="2108358"/>
                  </a:lnTo>
                  <a:lnTo>
                    <a:pt x="134874" y="2117122"/>
                  </a:lnTo>
                  <a:close/>
                </a:path>
                <a:path w="2911475" h="3054350">
                  <a:moveTo>
                    <a:pt x="132111" y="2158079"/>
                  </a:moveTo>
                  <a:lnTo>
                    <a:pt x="118014" y="2122932"/>
                  </a:lnTo>
                  <a:lnTo>
                    <a:pt x="112394" y="2117122"/>
                  </a:lnTo>
                  <a:lnTo>
                    <a:pt x="134874" y="2117122"/>
                  </a:lnTo>
                  <a:lnTo>
                    <a:pt x="132111" y="2108358"/>
                  </a:lnTo>
                  <a:lnTo>
                    <a:pt x="148971" y="2149316"/>
                  </a:lnTo>
                  <a:lnTo>
                    <a:pt x="132111" y="2158079"/>
                  </a:lnTo>
                  <a:close/>
                </a:path>
                <a:path w="2911475" h="3054350">
                  <a:moveTo>
                    <a:pt x="101155" y="2076164"/>
                  </a:moveTo>
                  <a:lnTo>
                    <a:pt x="87058" y="2046827"/>
                  </a:lnTo>
                  <a:lnTo>
                    <a:pt x="84296" y="2035111"/>
                  </a:lnTo>
                  <a:lnTo>
                    <a:pt x="103918" y="2029301"/>
                  </a:lnTo>
                  <a:lnTo>
                    <a:pt x="109537" y="2046827"/>
                  </a:lnTo>
                  <a:lnTo>
                    <a:pt x="118014" y="2067306"/>
                  </a:lnTo>
                  <a:lnTo>
                    <a:pt x="101155" y="2076164"/>
                  </a:lnTo>
                  <a:close/>
                </a:path>
                <a:path w="2911475" h="3054350">
                  <a:moveTo>
                    <a:pt x="70199" y="1994154"/>
                  </a:moveTo>
                  <a:lnTo>
                    <a:pt x="64579" y="1976532"/>
                  </a:lnTo>
                  <a:lnTo>
                    <a:pt x="58959" y="1950243"/>
                  </a:lnTo>
                  <a:lnTo>
                    <a:pt x="78676" y="1944338"/>
                  </a:lnTo>
                  <a:lnTo>
                    <a:pt x="87058" y="1976532"/>
                  </a:lnTo>
                  <a:lnTo>
                    <a:pt x="89916" y="1988248"/>
                  </a:lnTo>
                  <a:lnTo>
                    <a:pt x="70199" y="1994154"/>
                  </a:lnTo>
                  <a:close/>
                </a:path>
                <a:path w="2911475" h="3054350">
                  <a:moveTo>
                    <a:pt x="47720" y="1909191"/>
                  </a:moveTo>
                  <a:lnTo>
                    <a:pt x="44958" y="1903380"/>
                  </a:lnTo>
                  <a:lnTo>
                    <a:pt x="39338" y="1868233"/>
                  </a:lnTo>
                  <a:lnTo>
                    <a:pt x="58959" y="1862328"/>
                  </a:lnTo>
                  <a:lnTo>
                    <a:pt x="67437" y="1903380"/>
                  </a:lnTo>
                  <a:lnTo>
                    <a:pt x="47720" y="1909191"/>
                  </a:lnTo>
                  <a:close/>
                </a:path>
                <a:path w="2911475" h="3054350">
                  <a:moveTo>
                    <a:pt x="28098" y="1821370"/>
                  </a:moveTo>
                  <a:lnTo>
                    <a:pt x="22478" y="1780413"/>
                  </a:lnTo>
                  <a:lnTo>
                    <a:pt x="42100" y="1777460"/>
                  </a:lnTo>
                  <a:lnTo>
                    <a:pt x="47720" y="1818417"/>
                  </a:lnTo>
                  <a:lnTo>
                    <a:pt x="28098" y="1821370"/>
                  </a:lnTo>
                  <a:close/>
                </a:path>
                <a:path w="2911475" h="3054350">
                  <a:moveTo>
                    <a:pt x="16859" y="1736407"/>
                  </a:moveTo>
                  <a:lnTo>
                    <a:pt x="11239" y="1692497"/>
                  </a:lnTo>
                  <a:lnTo>
                    <a:pt x="30860" y="1689639"/>
                  </a:lnTo>
                  <a:lnTo>
                    <a:pt x="36480" y="1733550"/>
                  </a:lnTo>
                  <a:lnTo>
                    <a:pt x="16859" y="1736407"/>
                  </a:lnTo>
                  <a:close/>
                </a:path>
                <a:path w="2911475" h="3054350">
                  <a:moveTo>
                    <a:pt x="5620" y="1648587"/>
                  </a:moveTo>
                  <a:lnTo>
                    <a:pt x="2762" y="1607629"/>
                  </a:lnTo>
                  <a:lnTo>
                    <a:pt x="22478" y="1604676"/>
                  </a:lnTo>
                  <a:lnTo>
                    <a:pt x="25241" y="1645634"/>
                  </a:lnTo>
                  <a:lnTo>
                    <a:pt x="5620" y="1648587"/>
                  </a:lnTo>
                  <a:close/>
                </a:path>
                <a:path w="2911475" h="3054350">
                  <a:moveTo>
                    <a:pt x="22478" y="1560766"/>
                  </a:moveTo>
                  <a:lnTo>
                    <a:pt x="0" y="1560766"/>
                  </a:lnTo>
                  <a:lnTo>
                    <a:pt x="0" y="1516856"/>
                  </a:lnTo>
                  <a:lnTo>
                    <a:pt x="22478" y="1516856"/>
                  </a:lnTo>
                  <a:lnTo>
                    <a:pt x="22478" y="1560766"/>
                  </a:lnTo>
                  <a:close/>
                </a:path>
                <a:path w="2911475" h="3054350">
                  <a:moveTo>
                    <a:pt x="22478" y="1472946"/>
                  </a:moveTo>
                  <a:lnTo>
                    <a:pt x="0" y="1472946"/>
                  </a:lnTo>
                  <a:lnTo>
                    <a:pt x="2762" y="1446561"/>
                  </a:lnTo>
                  <a:lnTo>
                    <a:pt x="5620" y="1429035"/>
                  </a:lnTo>
                  <a:lnTo>
                    <a:pt x="25241" y="1431893"/>
                  </a:lnTo>
                  <a:lnTo>
                    <a:pt x="25241" y="1446561"/>
                  </a:lnTo>
                  <a:lnTo>
                    <a:pt x="22478" y="1472946"/>
                  </a:lnTo>
                  <a:close/>
                </a:path>
                <a:path w="2911475" h="3054350">
                  <a:moveTo>
                    <a:pt x="28098" y="1387983"/>
                  </a:moveTo>
                  <a:lnTo>
                    <a:pt x="8382" y="1385030"/>
                  </a:lnTo>
                  <a:lnTo>
                    <a:pt x="8382" y="1370457"/>
                  </a:lnTo>
                  <a:lnTo>
                    <a:pt x="11239" y="1341120"/>
                  </a:lnTo>
                  <a:lnTo>
                    <a:pt x="30860" y="1344072"/>
                  </a:lnTo>
                  <a:lnTo>
                    <a:pt x="30860" y="1370457"/>
                  </a:lnTo>
                  <a:lnTo>
                    <a:pt x="28098" y="1387983"/>
                  </a:lnTo>
                  <a:close/>
                </a:path>
                <a:path w="2911475" h="3054350">
                  <a:moveTo>
                    <a:pt x="36480" y="1300162"/>
                  </a:moveTo>
                  <a:lnTo>
                    <a:pt x="16859" y="1297209"/>
                  </a:lnTo>
                  <a:lnTo>
                    <a:pt x="16859" y="1294257"/>
                  </a:lnTo>
                  <a:lnTo>
                    <a:pt x="25241" y="1256252"/>
                  </a:lnTo>
                  <a:lnTo>
                    <a:pt x="44958" y="1259109"/>
                  </a:lnTo>
                  <a:lnTo>
                    <a:pt x="39338" y="1294257"/>
                  </a:lnTo>
                  <a:lnTo>
                    <a:pt x="36480" y="1300162"/>
                  </a:lnTo>
                  <a:close/>
                </a:path>
                <a:path w="2911475" h="3054350">
                  <a:moveTo>
                    <a:pt x="50577" y="1218152"/>
                  </a:moveTo>
                  <a:lnTo>
                    <a:pt x="30860" y="1212342"/>
                  </a:lnTo>
                  <a:lnTo>
                    <a:pt x="42100" y="1168336"/>
                  </a:lnTo>
                  <a:lnTo>
                    <a:pt x="61817" y="1174242"/>
                  </a:lnTo>
                  <a:lnTo>
                    <a:pt x="50577" y="1218152"/>
                  </a:lnTo>
                  <a:close/>
                </a:path>
                <a:path w="2911475" h="3054350">
                  <a:moveTo>
                    <a:pt x="70199" y="1133284"/>
                  </a:moveTo>
                  <a:lnTo>
                    <a:pt x="50577" y="1127379"/>
                  </a:lnTo>
                  <a:lnTo>
                    <a:pt x="61817" y="1083468"/>
                  </a:lnTo>
                  <a:lnTo>
                    <a:pt x="81438" y="1089279"/>
                  </a:lnTo>
                  <a:lnTo>
                    <a:pt x="70199" y="1133284"/>
                  </a:lnTo>
                  <a:close/>
                </a:path>
                <a:path w="2911475" h="3054350">
                  <a:moveTo>
                    <a:pt x="95536" y="1048321"/>
                  </a:moveTo>
                  <a:lnTo>
                    <a:pt x="75819" y="1042511"/>
                  </a:lnTo>
                  <a:lnTo>
                    <a:pt x="87058" y="1004411"/>
                  </a:lnTo>
                  <a:lnTo>
                    <a:pt x="89916" y="998505"/>
                  </a:lnTo>
                  <a:lnTo>
                    <a:pt x="106775" y="1007364"/>
                  </a:lnTo>
                  <a:lnTo>
                    <a:pt x="108595" y="1007364"/>
                  </a:lnTo>
                  <a:lnTo>
                    <a:pt x="95536" y="1048321"/>
                  </a:lnTo>
                  <a:close/>
                </a:path>
                <a:path w="2911475" h="3054350">
                  <a:moveTo>
                    <a:pt x="108595" y="1007364"/>
                  </a:moveTo>
                  <a:lnTo>
                    <a:pt x="106775" y="1007364"/>
                  </a:lnTo>
                  <a:lnTo>
                    <a:pt x="109537" y="1004411"/>
                  </a:lnTo>
                  <a:lnTo>
                    <a:pt x="108595" y="1007364"/>
                  </a:lnTo>
                  <a:close/>
                </a:path>
                <a:path w="2911475" h="3054350">
                  <a:moveTo>
                    <a:pt x="132111" y="942879"/>
                  </a:moveTo>
                  <a:lnTo>
                    <a:pt x="123634" y="937069"/>
                  </a:lnTo>
                  <a:lnTo>
                    <a:pt x="115157" y="937069"/>
                  </a:lnTo>
                  <a:lnTo>
                    <a:pt x="120776" y="919448"/>
                  </a:lnTo>
                  <a:lnTo>
                    <a:pt x="137731" y="928306"/>
                  </a:lnTo>
                  <a:lnTo>
                    <a:pt x="132111" y="942879"/>
                  </a:lnTo>
                  <a:close/>
                </a:path>
                <a:path w="2911475" h="3054350">
                  <a:moveTo>
                    <a:pt x="123634" y="969264"/>
                  </a:moveTo>
                  <a:lnTo>
                    <a:pt x="106775" y="960500"/>
                  </a:lnTo>
                  <a:lnTo>
                    <a:pt x="112394" y="937069"/>
                  </a:lnTo>
                  <a:lnTo>
                    <a:pt x="123634" y="937069"/>
                  </a:lnTo>
                  <a:lnTo>
                    <a:pt x="132111" y="942879"/>
                  </a:lnTo>
                  <a:lnTo>
                    <a:pt x="132845" y="942879"/>
                  </a:lnTo>
                  <a:lnTo>
                    <a:pt x="123634" y="969264"/>
                  </a:lnTo>
                  <a:close/>
                </a:path>
                <a:path w="2911475" h="3054350">
                  <a:moveTo>
                    <a:pt x="132111" y="942879"/>
                  </a:moveTo>
                  <a:lnTo>
                    <a:pt x="134352" y="937069"/>
                  </a:lnTo>
                  <a:lnTo>
                    <a:pt x="134874" y="937069"/>
                  </a:lnTo>
                  <a:lnTo>
                    <a:pt x="132111" y="942879"/>
                  </a:lnTo>
                  <a:close/>
                </a:path>
                <a:path w="2911475" h="3054350">
                  <a:moveTo>
                    <a:pt x="132845" y="942879"/>
                  </a:moveTo>
                  <a:lnTo>
                    <a:pt x="132111" y="942879"/>
                  </a:lnTo>
                  <a:lnTo>
                    <a:pt x="134874" y="937069"/>
                  </a:lnTo>
                  <a:lnTo>
                    <a:pt x="132845" y="942879"/>
                  </a:lnTo>
                  <a:close/>
                </a:path>
                <a:path w="2911475" h="3054350">
                  <a:moveTo>
                    <a:pt x="154591" y="887253"/>
                  </a:moveTo>
                  <a:lnTo>
                    <a:pt x="137731" y="878490"/>
                  </a:lnTo>
                  <a:lnTo>
                    <a:pt x="146113" y="860964"/>
                  </a:lnTo>
                  <a:lnTo>
                    <a:pt x="157353" y="840390"/>
                  </a:lnTo>
                  <a:lnTo>
                    <a:pt x="174212" y="849249"/>
                  </a:lnTo>
                  <a:lnTo>
                    <a:pt x="160210" y="875538"/>
                  </a:lnTo>
                  <a:lnTo>
                    <a:pt x="154591" y="887253"/>
                  </a:lnTo>
                  <a:close/>
                </a:path>
                <a:path w="2911475" h="3054350">
                  <a:moveTo>
                    <a:pt x="193928" y="811149"/>
                  </a:moveTo>
                  <a:lnTo>
                    <a:pt x="177070" y="802385"/>
                  </a:lnTo>
                  <a:lnTo>
                    <a:pt x="179832" y="796480"/>
                  </a:lnTo>
                  <a:lnTo>
                    <a:pt x="196691" y="761333"/>
                  </a:lnTo>
                  <a:lnTo>
                    <a:pt x="213550" y="773049"/>
                  </a:lnTo>
                  <a:lnTo>
                    <a:pt x="193928" y="811149"/>
                  </a:lnTo>
                  <a:close/>
                </a:path>
                <a:path w="2911475" h="3054350">
                  <a:moveTo>
                    <a:pt x="236029" y="735044"/>
                  </a:moveTo>
                  <a:lnTo>
                    <a:pt x="219170" y="723328"/>
                  </a:lnTo>
                  <a:lnTo>
                    <a:pt x="241649" y="688181"/>
                  </a:lnTo>
                  <a:lnTo>
                    <a:pt x="258508" y="699897"/>
                  </a:lnTo>
                  <a:lnTo>
                    <a:pt x="236029" y="735044"/>
                  </a:lnTo>
                  <a:close/>
                </a:path>
                <a:path w="2911475" h="3054350">
                  <a:moveTo>
                    <a:pt x="280987" y="664749"/>
                  </a:moveTo>
                  <a:lnTo>
                    <a:pt x="264128" y="653034"/>
                  </a:lnTo>
                  <a:lnTo>
                    <a:pt x="289464" y="617886"/>
                  </a:lnTo>
                  <a:lnTo>
                    <a:pt x="306324" y="629602"/>
                  </a:lnTo>
                  <a:lnTo>
                    <a:pt x="280987" y="664749"/>
                  </a:lnTo>
                  <a:close/>
                </a:path>
                <a:path w="2911475" h="3054350">
                  <a:moveTo>
                    <a:pt x="331565" y="594455"/>
                  </a:moveTo>
                  <a:lnTo>
                    <a:pt x="314706" y="582739"/>
                  </a:lnTo>
                  <a:lnTo>
                    <a:pt x="334422" y="553497"/>
                  </a:lnTo>
                  <a:lnTo>
                    <a:pt x="342804" y="544639"/>
                  </a:lnTo>
                  <a:lnTo>
                    <a:pt x="356902" y="559308"/>
                  </a:lnTo>
                  <a:lnTo>
                    <a:pt x="348424" y="568071"/>
                  </a:lnTo>
                  <a:lnTo>
                    <a:pt x="331565" y="594455"/>
                  </a:lnTo>
                  <a:close/>
                </a:path>
                <a:path w="2911475" h="3054350">
                  <a:moveTo>
                    <a:pt x="385000" y="527113"/>
                  </a:moveTo>
                  <a:lnTo>
                    <a:pt x="370903" y="512445"/>
                  </a:lnTo>
                  <a:lnTo>
                    <a:pt x="399002" y="480250"/>
                  </a:lnTo>
                  <a:lnTo>
                    <a:pt x="413099" y="494919"/>
                  </a:lnTo>
                  <a:lnTo>
                    <a:pt x="385000" y="527113"/>
                  </a:lnTo>
                  <a:close/>
                </a:path>
                <a:path w="2911475" h="3054350">
                  <a:moveTo>
                    <a:pt x="441198" y="462724"/>
                  </a:moveTo>
                  <a:lnTo>
                    <a:pt x="427101" y="448056"/>
                  </a:lnTo>
                  <a:lnTo>
                    <a:pt x="455200" y="418719"/>
                  </a:lnTo>
                  <a:lnTo>
                    <a:pt x="469296" y="433387"/>
                  </a:lnTo>
                  <a:lnTo>
                    <a:pt x="441198" y="462724"/>
                  </a:lnTo>
                  <a:close/>
                </a:path>
                <a:path w="2911475" h="3054350">
                  <a:moveTo>
                    <a:pt x="500157" y="404145"/>
                  </a:moveTo>
                  <a:lnTo>
                    <a:pt x="486156" y="389477"/>
                  </a:lnTo>
                  <a:lnTo>
                    <a:pt x="517017" y="360235"/>
                  </a:lnTo>
                  <a:lnTo>
                    <a:pt x="531114" y="374808"/>
                  </a:lnTo>
                  <a:lnTo>
                    <a:pt x="500157" y="404145"/>
                  </a:lnTo>
                  <a:close/>
                </a:path>
                <a:path w="2911475" h="3054350">
                  <a:moveTo>
                    <a:pt x="564832" y="348519"/>
                  </a:moveTo>
                  <a:lnTo>
                    <a:pt x="553592" y="330898"/>
                  </a:lnTo>
                  <a:lnTo>
                    <a:pt x="584453" y="304609"/>
                  </a:lnTo>
                  <a:lnTo>
                    <a:pt x="595788" y="322135"/>
                  </a:lnTo>
                  <a:lnTo>
                    <a:pt x="564832" y="348519"/>
                  </a:lnTo>
                  <a:close/>
                </a:path>
                <a:path w="2911475" h="3054350">
                  <a:moveTo>
                    <a:pt x="629507" y="295751"/>
                  </a:moveTo>
                  <a:lnTo>
                    <a:pt x="618268" y="278225"/>
                  </a:lnTo>
                  <a:lnTo>
                    <a:pt x="640746" y="263556"/>
                  </a:lnTo>
                  <a:lnTo>
                    <a:pt x="654748" y="254793"/>
                  </a:lnTo>
                  <a:lnTo>
                    <a:pt x="665988" y="272319"/>
                  </a:lnTo>
                  <a:lnTo>
                    <a:pt x="654748" y="278225"/>
                  </a:lnTo>
                  <a:lnTo>
                    <a:pt x="629507" y="295751"/>
                  </a:lnTo>
                  <a:close/>
                </a:path>
                <a:path w="2911475" h="3054350">
                  <a:moveTo>
                    <a:pt x="699706" y="248888"/>
                  </a:moveTo>
                  <a:lnTo>
                    <a:pt x="688467" y="231362"/>
                  </a:lnTo>
                  <a:lnTo>
                    <a:pt x="699706" y="222599"/>
                  </a:lnTo>
                  <a:lnTo>
                    <a:pt x="725042" y="207930"/>
                  </a:lnTo>
                  <a:lnTo>
                    <a:pt x="736282" y="225552"/>
                  </a:lnTo>
                  <a:lnTo>
                    <a:pt x="713803" y="237172"/>
                  </a:lnTo>
                  <a:lnTo>
                    <a:pt x="699706" y="248888"/>
                  </a:lnTo>
                  <a:close/>
                </a:path>
                <a:path w="2911475" h="3054350">
                  <a:moveTo>
                    <a:pt x="772763" y="204978"/>
                  </a:moveTo>
                  <a:lnTo>
                    <a:pt x="761523" y="187452"/>
                  </a:lnTo>
                  <a:lnTo>
                    <a:pt x="758761" y="187452"/>
                  </a:lnTo>
                  <a:lnTo>
                    <a:pt x="798100" y="166973"/>
                  </a:lnTo>
                  <a:lnTo>
                    <a:pt x="806482" y="184499"/>
                  </a:lnTo>
                  <a:lnTo>
                    <a:pt x="772763" y="202120"/>
                  </a:lnTo>
                  <a:lnTo>
                    <a:pt x="772763" y="204978"/>
                  </a:lnTo>
                  <a:close/>
                </a:path>
                <a:path w="2911475" h="3054350">
                  <a:moveTo>
                    <a:pt x="845819" y="164020"/>
                  </a:moveTo>
                  <a:lnTo>
                    <a:pt x="837438" y="146399"/>
                  </a:lnTo>
                  <a:lnTo>
                    <a:pt x="873918" y="128873"/>
                  </a:lnTo>
                  <a:lnTo>
                    <a:pt x="882396" y="146399"/>
                  </a:lnTo>
                  <a:lnTo>
                    <a:pt x="845819" y="164020"/>
                  </a:lnTo>
                  <a:close/>
                </a:path>
                <a:path w="2911475" h="3054350">
                  <a:moveTo>
                    <a:pt x="921734" y="128873"/>
                  </a:moveTo>
                  <a:lnTo>
                    <a:pt x="916114" y="111347"/>
                  </a:lnTo>
                  <a:lnTo>
                    <a:pt x="952595" y="96678"/>
                  </a:lnTo>
                  <a:lnTo>
                    <a:pt x="958215" y="114204"/>
                  </a:lnTo>
                  <a:lnTo>
                    <a:pt x="921734" y="128873"/>
                  </a:lnTo>
                  <a:close/>
                </a:path>
                <a:path w="2911475" h="3054350">
                  <a:moveTo>
                    <a:pt x="1000411" y="99631"/>
                  </a:moveTo>
                  <a:lnTo>
                    <a:pt x="994791" y="79057"/>
                  </a:lnTo>
                  <a:lnTo>
                    <a:pt x="1025651" y="67341"/>
                  </a:lnTo>
                  <a:lnTo>
                    <a:pt x="1034129" y="67341"/>
                  </a:lnTo>
                  <a:lnTo>
                    <a:pt x="1039749" y="87915"/>
                  </a:lnTo>
                  <a:lnTo>
                    <a:pt x="1025651" y="90773"/>
                  </a:lnTo>
                  <a:lnTo>
                    <a:pt x="1000411" y="99631"/>
                  </a:lnTo>
                  <a:close/>
                </a:path>
                <a:path w="2911475" h="3054350">
                  <a:moveTo>
                    <a:pt x="1079087" y="76200"/>
                  </a:moveTo>
                  <a:lnTo>
                    <a:pt x="1073467" y="55626"/>
                  </a:lnTo>
                  <a:lnTo>
                    <a:pt x="1095946" y="46862"/>
                  </a:lnTo>
                  <a:lnTo>
                    <a:pt x="1115663" y="44005"/>
                  </a:lnTo>
                  <a:lnTo>
                    <a:pt x="1118425" y="64484"/>
                  </a:lnTo>
                  <a:lnTo>
                    <a:pt x="1095946" y="70294"/>
                  </a:lnTo>
                  <a:lnTo>
                    <a:pt x="1079087" y="76200"/>
                  </a:lnTo>
                  <a:close/>
                </a:path>
                <a:path w="2911475" h="3054350">
                  <a:moveTo>
                    <a:pt x="1163383" y="55626"/>
                  </a:moveTo>
                  <a:lnTo>
                    <a:pt x="1157763" y="55626"/>
                  </a:lnTo>
                  <a:lnTo>
                    <a:pt x="1155001" y="35147"/>
                  </a:lnTo>
                  <a:lnTo>
                    <a:pt x="1163383" y="32289"/>
                  </a:lnTo>
                  <a:lnTo>
                    <a:pt x="1197101" y="26384"/>
                  </a:lnTo>
                  <a:lnTo>
                    <a:pt x="1199959" y="46862"/>
                  </a:lnTo>
                  <a:lnTo>
                    <a:pt x="1163383" y="55626"/>
                  </a:lnTo>
                  <a:close/>
                </a:path>
                <a:path w="2911475" h="3054350">
                  <a:moveTo>
                    <a:pt x="1242060" y="38100"/>
                  </a:moveTo>
                  <a:lnTo>
                    <a:pt x="1239297" y="17621"/>
                  </a:lnTo>
                  <a:lnTo>
                    <a:pt x="1281398" y="11715"/>
                  </a:lnTo>
                  <a:lnTo>
                    <a:pt x="1284255" y="32289"/>
                  </a:lnTo>
                  <a:lnTo>
                    <a:pt x="1242060" y="38100"/>
                  </a:lnTo>
                  <a:close/>
                </a:path>
                <a:path w="2911475" h="3054350">
                  <a:moveTo>
                    <a:pt x="1323594" y="29337"/>
                  </a:moveTo>
                  <a:lnTo>
                    <a:pt x="1323594" y="8858"/>
                  </a:lnTo>
                  <a:lnTo>
                    <a:pt x="1365694" y="5905"/>
                  </a:lnTo>
                  <a:lnTo>
                    <a:pt x="1365694" y="26384"/>
                  </a:lnTo>
                  <a:lnTo>
                    <a:pt x="1323594" y="29337"/>
                  </a:lnTo>
                  <a:close/>
                </a:path>
                <a:path w="2911475" h="3054350">
                  <a:moveTo>
                    <a:pt x="1447228" y="23431"/>
                  </a:moveTo>
                  <a:lnTo>
                    <a:pt x="1407890" y="23431"/>
                  </a:lnTo>
                  <a:lnTo>
                    <a:pt x="1407890" y="0"/>
                  </a:lnTo>
                  <a:lnTo>
                    <a:pt x="1447228" y="0"/>
                  </a:lnTo>
                  <a:lnTo>
                    <a:pt x="1447228" y="23431"/>
                  </a:lnTo>
                  <a:close/>
                </a:path>
                <a:path w="2911475" h="3054350">
                  <a:moveTo>
                    <a:pt x="1528762" y="26384"/>
                  </a:moveTo>
                  <a:lnTo>
                    <a:pt x="1489328" y="23431"/>
                  </a:lnTo>
                  <a:lnTo>
                    <a:pt x="1489328" y="0"/>
                  </a:lnTo>
                  <a:lnTo>
                    <a:pt x="1528762" y="2952"/>
                  </a:lnTo>
                  <a:lnTo>
                    <a:pt x="1531525" y="2952"/>
                  </a:lnTo>
                  <a:lnTo>
                    <a:pt x="1531525" y="23431"/>
                  </a:lnTo>
                  <a:lnTo>
                    <a:pt x="1528762" y="26384"/>
                  </a:lnTo>
                  <a:close/>
                </a:path>
                <a:path w="2911475" h="3054350">
                  <a:moveTo>
                    <a:pt x="1613059" y="32289"/>
                  </a:moveTo>
                  <a:lnTo>
                    <a:pt x="1604581" y="32289"/>
                  </a:lnTo>
                  <a:lnTo>
                    <a:pt x="1573720" y="26384"/>
                  </a:lnTo>
                  <a:lnTo>
                    <a:pt x="1573720" y="5905"/>
                  </a:lnTo>
                  <a:lnTo>
                    <a:pt x="1604581" y="8858"/>
                  </a:lnTo>
                  <a:lnTo>
                    <a:pt x="1615821" y="11715"/>
                  </a:lnTo>
                  <a:lnTo>
                    <a:pt x="1613059" y="32289"/>
                  </a:lnTo>
                  <a:close/>
                </a:path>
                <a:path w="2911475" h="3054350">
                  <a:moveTo>
                    <a:pt x="1697355" y="44005"/>
                  </a:moveTo>
                  <a:lnTo>
                    <a:pt x="1674876" y="41052"/>
                  </a:lnTo>
                  <a:lnTo>
                    <a:pt x="1655159" y="38100"/>
                  </a:lnTo>
                  <a:lnTo>
                    <a:pt x="1658016" y="17621"/>
                  </a:lnTo>
                  <a:lnTo>
                    <a:pt x="1674876" y="17621"/>
                  </a:lnTo>
                  <a:lnTo>
                    <a:pt x="1700117" y="23431"/>
                  </a:lnTo>
                  <a:lnTo>
                    <a:pt x="1697355" y="44005"/>
                  </a:lnTo>
                  <a:close/>
                </a:path>
                <a:path w="2911475" h="3054350">
                  <a:moveTo>
                    <a:pt x="1778793" y="61531"/>
                  </a:moveTo>
                  <a:lnTo>
                    <a:pt x="1747932" y="55626"/>
                  </a:lnTo>
                  <a:lnTo>
                    <a:pt x="1736693" y="52768"/>
                  </a:lnTo>
                  <a:lnTo>
                    <a:pt x="1739455" y="32289"/>
                  </a:lnTo>
                  <a:lnTo>
                    <a:pt x="1747932" y="32289"/>
                  </a:lnTo>
                  <a:lnTo>
                    <a:pt x="1781651" y="41052"/>
                  </a:lnTo>
                  <a:lnTo>
                    <a:pt x="1778793" y="61531"/>
                  </a:lnTo>
                  <a:close/>
                </a:path>
                <a:path w="2911475" h="3054350">
                  <a:moveTo>
                    <a:pt x="1857470" y="82010"/>
                  </a:moveTo>
                  <a:lnTo>
                    <a:pt x="1818132" y="70294"/>
                  </a:lnTo>
                  <a:lnTo>
                    <a:pt x="1823752" y="49815"/>
                  </a:lnTo>
                  <a:lnTo>
                    <a:pt x="1863090" y="61531"/>
                  </a:lnTo>
                  <a:lnTo>
                    <a:pt x="1857470" y="82010"/>
                  </a:lnTo>
                  <a:close/>
                </a:path>
                <a:path w="2911475" h="3054350">
                  <a:moveTo>
                    <a:pt x="1939004" y="108394"/>
                  </a:moveTo>
                  <a:lnTo>
                    <a:pt x="1899666" y="96678"/>
                  </a:lnTo>
                  <a:lnTo>
                    <a:pt x="1905286" y="76200"/>
                  </a:lnTo>
                  <a:lnTo>
                    <a:pt x="1944624" y="87915"/>
                  </a:lnTo>
                  <a:lnTo>
                    <a:pt x="1939004" y="108394"/>
                  </a:lnTo>
                  <a:close/>
                </a:path>
                <a:path w="2911475" h="3054350">
                  <a:moveTo>
                    <a:pt x="2017680" y="143541"/>
                  </a:moveTo>
                  <a:lnTo>
                    <a:pt x="1975485" y="123062"/>
                  </a:lnTo>
                  <a:lnTo>
                    <a:pt x="1983962" y="105441"/>
                  </a:lnTo>
                  <a:lnTo>
                    <a:pt x="2017680" y="120110"/>
                  </a:lnTo>
                  <a:lnTo>
                    <a:pt x="2026158" y="123062"/>
                  </a:lnTo>
                  <a:lnTo>
                    <a:pt x="2023300" y="123062"/>
                  </a:lnTo>
                  <a:lnTo>
                    <a:pt x="2019109" y="131826"/>
                  </a:lnTo>
                  <a:lnTo>
                    <a:pt x="2017680" y="131826"/>
                  </a:lnTo>
                  <a:lnTo>
                    <a:pt x="2012060" y="137636"/>
                  </a:lnTo>
                  <a:lnTo>
                    <a:pt x="2017680" y="143541"/>
                  </a:lnTo>
                  <a:close/>
                </a:path>
                <a:path w="2911475" h="3054350">
                  <a:moveTo>
                    <a:pt x="2014918" y="140589"/>
                  </a:moveTo>
                  <a:lnTo>
                    <a:pt x="2012060" y="137636"/>
                  </a:lnTo>
                  <a:lnTo>
                    <a:pt x="2017680" y="131826"/>
                  </a:lnTo>
                  <a:lnTo>
                    <a:pt x="2017680" y="134813"/>
                  </a:lnTo>
                  <a:lnTo>
                    <a:pt x="2014918" y="140589"/>
                  </a:lnTo>
                  <a:close/>
                </a:path>
                <a:path w="2911475" h="3054350">
                  <a:moveTo>
                    <a:pt x="2017680" y="134813"/>
                  </a:moveTo>
                  <a:lnTo>
                    <a:pt x="2017680" y="131826"/>
                  </a:lnTo>
                  <a:lnTo>
                    <a:pt x="2019109" y="131826"/>
                  </a:lnTo>
                  <a:lnTo>
                    <a:pt x="2017680" y="134813"/>
                  </a:lnTo>
                  <a:close/>
                </a:path>
                <a:path w="2911475" h="3054350">
                  <a:moveTo>
                    <a:pt x="2017680" y="140589"/>
                  </a:moveTo>
                  <a:lnTo>
                    <a:pt x="2014918" y="140589"/>
                  </a:lnTo>
                  <a:lnTo>
                    <a:pt x="2017680" y="134813"/>
                  </a:lnTo>
                  <a:lnTo>
                    <a:pt x="2017680" y="140589"/>
                  </a:lnTo>
                  <a:close/>
                </a:path>
                <a:path w="2911475" h="3054350">
                  <a:moveTo>
                    <a:pt x="2017680" y="143541"/>
                  </a:moveTo>
                  <a:lnTo>
                    <a:pt x="2012060" y="137636"/>
                  </a:lnTo>
                  <a:lnTo>
                    <a:pt x="2014918" y="140589"/>
                  </a:lnTo>
                  <a:lnTo>
                    <a:pt x="2017680" y="140589"/>
                  </a:lnTo>
                  <a:lnTo>
                    <a:pt x="2017680" y="143541"/>
                  </a:lnTo>
                  <a:close/>
                </a:path>
                <a:path w="2911475" h="3054350">
                  <a:moveTo>
                    <a:pt x="2090737" y="175736"/>
                  </a:moveTo>
                  <a:lnTo>
                    <a:pt x="2073878" y="166973"/>
                  </a:lnTo>
                  <a:lnTo>
                    <a:pt x="2054257" y="158115"/>
                  </a:lnTo>
                  <a:lnTo>
                    <a:pt x="2062638" y="140589"/>
                  </a:lnTo>
                  <a:lnTo>
                    <a:pt x="2087975" y="152304"/>
                  </a:lnTo>
                  <a:lnTo>
                    <a:pt x="2099214" y="158115"/>
                  </a:lnTo>
                  <a:lnTo>
                    <a:pt x="2090737" y="175736"/>
                  </a:lnTo>
                  <a:close/>
                </a:path>
                <a:path w="2911475" h="3054350">
                  <a:moveTo>
                    <a:pt x="2163794" y="216693"/>
                  </a:moveTo>
                  <a:lnTo>
                    <a:pt x="2138553" y="202120"/>
                  </a:lnTo>
                  <a:lnTo>
                    <a:pt x="2127313" y="196215"/>
                  </a:lnTo>
                  <a:lnTo>
                    <a:pt x="2135695" y="178689"/>
                  </a:lnTo>
                  <a:lnTo>
                    <a:pt x="2175034" y="199167"/>
                  </a:lnTo>
                  <a:lnTo>
                    <a:pt x="2163794" y="216693"/>
                  </a:lnTo>
                  <a:close/>
                </a:path>
                <a:path w="2911475" h="3054350">
                  <a:moveTo>
                    <a:pt x="2234088" y="263556"/>
                  </a:moveTo>
                  <a:lnTo>
                    <a:pt x="2200370" y="240125"/>
                  </a:lnTo>
                  <a:lnTo>
                    <a:pt x="2211609" y="222599"/>
                  </a:lnTo>
                  <a:lnTo>
                    <a:pt x="2245328" y="246030"/>
                  </a:lnTo>
                  <a:lnTo>
                    <a:pt x="2234088" y="263556"/>
                  </a:lnTo>
                  <a:close/>
                </a:path>
                <a:path w="2911475" h="3054350">
                  <a:moveTo>
                    <a:pt x="2301525" y="313372"/>
                  </a:moveTo>
                  <a:lnTo>
                    <a:pt x="2267807" y="286988"/>
                  </a:lnTo>
                  <a:lnTo>
                    <a:pt x="2279047" y="269462"/>
                  </a:lnTo>
                  <a:lnTo>
                    <a:pt x="2312765" y="295751"/>
                  </a:lnTo>
                  <a:lnTo>
                    <a:pt x="2301525" y="313372"/>
                  </a:lnTo>
                  <a:close/>
                </a:path>
                <a:path w="2911475" h="3054350">
                  <a:moveTo>
                    <a:pt x="2368963" y="366045"/>
                  </a:moveTo>
                  <a:lnTo>
                    <a:pt x="2368963" y="363093"/>
                  </a:lnTo>
                  <a:lnTo>
                    <a:pt x="2335244" y="339661"/>
                  </a:lnTo>
                  <a:lnTo>
                    <a:pt x="2346484" y="322135"/>
                  </a:lnTo>
                  <a:lnTo>
                    <a:pt x="2382964" y="348519"/>
                  </a:lnTo>
                  <a:lnTo>
                    <a:pt x="2382964" y="351377"/>
                  </a:lnTo>
                  <a:lnTo>
                    <a:pt x="2368963" y="366045"/>
                  </a:lnTo>
                  <a:close/>
                </a:path>
                <a:path w="2911475" h="3054350">
                  <a:moveTo>
                    <a:pt x="2430780" y="424624"/>
                  </a:moveTo>
                  <a:lnTo>
                    <a:pt x="2399823" y="395382"/>
                  </a:lnTo>
                  <a:lnTo>
                    <a:pt x="2413920" y="380714"/>
                  </a:lnTo>
                  <a:lnTo>
                    <a:pt x="2444782" y="409956"/>
                  </a:lnTo>
                  <a:lnTo>
                    <a:pt x="2430780" y="424624"/>
                  </a:lnTo>
                  <a:close/>
                </a:path>
                <a:path w="2911475" h="3054350">
                  <a:moveTo>
                    <a:pt x="2489835" y="486156"/>
                  </a:moveTo>
                  <a:lnTo>
                    <a:pt x="2470118" y="462724"/>
                  </a:lnTo>
                  <a:lnTo>
                    <a:pt x="2461736" y="453866"/>
                  </a:lnTo>
                  <a:lnTo>
                    <a:pt x="2475738" y="439293"/>
                  </a:lnTo>
                  <a:lnTo>
                    <a:pt x="2506694" y="471487"/>
                  </a:lnTo>
                  <a:lnTo>
                    <a:pt x="2489835" y="486156"/>
                  </a:lnTo>
                  <a:close/>
                </a:path>
                <a:path w="2911475" h="3054350">
                  <a:moveTo>
                    <a:pt x="2543175" y="550545"/>
                  </a:moveTo>
                  <a:lnTo>
                    <a:pt x="2515076" y="518350"/>
                  </a:lnTo>
                  <a:lnTo>
                    <a:pt x="2531935" y="503682"/>
                  </a:lnTo>
                  <a:lnTo>
                    <a:pt x="2560034" y="535876"/>
                  </a:lnTo>
                  <a:lnTo>
                    <a:pt x="2543175" y="550545"/>
                  </a:lnTo>
                  <a:close/>
                </a:path>
                <a:path w="2911475" h="3054350">
                  <a:moveTo>
                    <a:pt x="2596610" y="614933"/>
                  </a:moveTo>
                  <a:lnTo>
                    <a:pt x="2571273" y="579786"/>
                  </a:lnTo>
                  <a:lnTo>
                    <a:pt x="2588133" y="568071"/>
                  </a:lnTo>
                  <a:lnTo>
                    <a:pt x="2613469" y="603218"/>
                  </a:lnTo>
                  <a:lnTo>
                    <a:pt x="2596610" y="614933"/>
                  </a:lnTo>
                  <a:close/>
                </a:path>
                <a:path w="2911475" h="3054350">
                  <a:moveTo>
                    <a:pt x="2647188" y="685228"/>
                  </a:moveTo>
                  <a:lnTo>
                    <a:pt x="2621851" y="650081"/>
                  </a:lnTo>
                  <a:lnTo>
                    <a:pt x="2638711" y="638365"/>
                  </a:lnTo>
                  <a:lnTo>
                    <a:pt x="2661189" y="670559"/>
                  </a:lnTo>
                  <a:lnTo>
                    <a:pt x="2664047" y="673512"/>
                  </a:lnTo>
                  <a:lnTo>
                    <a:pt x="2647188" y="685228"/>
                  </a:lnTo>
                  <a:close/>
                </a:path>
                <a:path w="2911475" h="3054350">
                  <a:moveTo>
                    <a:pt x="2689288" y="761333"/>
                  </a:moveTo>
                  <a:lnTo>
                    <a:pt x="2683668" y="746759"/>
                  </a:lnTo>
                  <a:lnTo>
                    <a:pt x="2669667" y="723328"/>
                  </a:lnTo>
                  <a:lnTo>
                    <a:pt x="2686526" y="711612"/>
                  </a:lnTo>
                  <a:lnTo>
                    <a:pt x="2697766" y="732091"/>
                  </a:lnTo>
                  <a:lnTo>
                    <a:pt x="2706147" y="749617"/>
                  </a:lnTo>
                  <a:lnTo>
                    <a:pt x="2689288" y="761333"/>
                  </a:lnTo>
                  <a:close/>
                </a:path>
                <a:path w="2911475" h="3054350">
                  <a:moveTo>
                    <a:pt x="2731484" y="834580"/>
                  </a:moveTo>
                  <a:lnTo>
                    <a:pt x="2720245" y="811149"/>
                  </a:lnTo>
                  <a:lnTo>
                    <a:pt x="2711767" y="799433"/>
                  </a:lnTo>
                  <a:lnTo>
                    <a:pt x="2728627" y="787717"/>
                  </a:lnTo>
                  <a:lnTo>
                    <a:pt x="2734246" y="796480"/>
                  </a:lnTo>
                  <a:lnTo>
                    <a:pt x="2748343" y="825817"/>
                  </a:lnTo>
                  <a:lnTo>
                    <a:pt x="2731484" y="834580"/>
                  </a:lnTo>
                  <a:close/>
                </a:path>
                <a:path w="2911475" h="3054350">
                  <a:moveTo>
                    <a:pt x="2767965" y="913638"/>
                  </a:moveTo>
                  <a:lnTo>
                    <a:pt x="2748343" y="872680"/>
                  </a:lnTo>
                  <a:lnTo>
                    <a:pt x="2765202" y="863822"/>
                  </a:lnTo>
                  <a:lnTo>
                    <a:pt x="2784824" y="904875"/>
                  </a:lnTo>
                  <a:lnTo>
                    <a:pt x="2767965" y="913638"/>
                  </a:lnTo>
                  <a:close/>
                </a:path>
                <a:path w="2911475" h="3054350">
                  <a:moveTo>
                    <a:pt x="2798921" y="995648"/>
                  </a:moveTo>
                  <a:lnTo>
                    <a:pt x="2782062" y="954595"/>
                  </a:lnTo>
                  <a:lnTo>
                    <a:pt x="2798921" y="945832"/>
                  </a:lnTo>
                  <a:lnTo>
                    <a:pt x="2815780" y="986790"/>
                  </a:lnTo>
                  <a:lnTo>
                    <a:pt x="2798921" y="995648"/>
                  </a:lnTo>
                  <a:close/>
                </a:path>
                <a:path w="2911475" h="3054350">
                  <a:moveTo>
                    <a:pt x="2824162" y="1074705"/>
                  </a:moveTo>
                  <a:lnTo>
                    <a:pt x="2810161" y="1033653"/>
                  </a:lnTo>
                  <a:lnTo>
                    <a:pt x="2829782" y="1027842"/>
                  </a:lnTo>
                  <a:lnTo>
                    <a:pt x="2843879" y="1068800"/>
                  </a:lnTo>
                  <a:lnTo>
                    <a:pt x="2824162" y="1074705"/>
                  </a:lnTo>
                  <a:close/>
                </a:path>
                <a:path w="2911475" h="3054350">
                  <a:moveTo>
                    <a:pt x="2846641" y="1159573"/>
                  </a:moveTo>
                  <a:lnTo>
                    <a:pt x="2843879" y="1147857"/>
                  </a:lnTo>
                  <a:lnTo>
                    <a:pt x="2835402" y="1118616"/>
                  </a:lnTo>
                  <a:lnTo>
                    <a:pt x="2855118" y="1112710"/>
                  </a:lnTo>
                  <a:lnTo>
                    <a:pt x="2866358" y="1147857"/>
                  </a:lnTo>
                  <a:lnTo>
                    <a:pt x="2866358" y="1153763"/>
                  </a:lnTo>
                  <a:lnTo>
                    <a:pt x="2846641" y="1159573"/>
                  </a:lnTo>
                  <a:close/>
                </a:path>
                <a:path w="2911475" h="3054350">
                  <a:moveTo>
                    <a:pt x="2863500" y="1244536"/>
                  </a:moveTo>
                  <a:lnTo>
                    <a:pt x="2860738" y="1221105"/>
                  </a:lnTo>
                  <a:lnTo>
                    <a:pt x="2855118" y="1200626"/>
                  </a:lnTo>
                  <a:lnTo>
                    <a:pt x="2874740" y="1194720"/>
                  </a:lnTo>
                  <a:lnTo>
                    <a:pt x="2883218" y="1221105"/>
                  </a:lnTo>
                  <a:lnTo>
                    <a:pt x="2883218" y="1241583"/>
                  </a:lnTo>
                  <a:lnTo>
                    <a:pt x="2863500" y="1244536"/>
                  </a:lnTo>
                  <a:close/>
                </a:path>
                <a:path w="2911475" h="3054350">
                  <a:moveTo>
                    <a:pt x="2877597" y="1329404"/>
                  </a:moveTo>
                  <a:lnTo>
                    <a:pt x="2871978" y="1294257"/>
                  </a:lnTo>
                  <a:lnTo>
                    <a:pt x="2871978" y="1285493"/>
                  </a:lnTo>
                  <a:lnTo>
                    <a:pt x="2891599" y="1282541"/>
                  </a:lnTo>
                  <a:lnTo>
                    <a:pt x="2894457" y="1294257"/>
                  </a:lnTo>
                  <a:lnTo>
                    <a:pt x="2897219" y="1326546"/>
                  </a:lnTo>
                  <a:lnTo>
                    <a:pt x="2877597" y="1329404"/>
                  </a:lnTo>
                  <a:close/>
                </a:path>
                <a:path w="2911475" h="3054350">
                  <a:moveTo>
                    <a:pt x="2885979" y="1417320"/>
                  </a:moveTo>
                  <a:lnTo>
                    <a:pt x="2883218" y="1373314"/>
                  </a:lnTo>
                  <a:lnTo>
                    <a:pt x="2902839" y="1370457"/>
                  </a:lnTo>
                  <a:lnTo>
                    <a:pt x="2905697" y="1414367"/>
                  </a:lnTo>
                  <a:lnTo>
                    <a:pt x="2885979" y="1417320"/>
                  </a:lnTo>
                  <a:close/>
                </a:path>
                <a:path w="2911475" h="3054350">
                  <a:moveTo>
                    <a:pt x="2911316" y="1502187"/>
                  </a:moveTo>
                  <a:lnTo>
                    <a:pt x="2888837" y="1502187"/>
                  </a:lnTo>
                  <a:lnTo>
                    <a:pt x="2885979" y="1458277"/>
                  </a:lnTo>
                  <a:lnTo>
                    <a:pt x="2908458" y="1458277"/>
                  </a:lnTo>
                  <a:lnTo>
                    <a:pt x="2911316" y="150218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9578054" y="3403187"/>
              <a:ext cx="230504" cy="793750"/>
            </a:xfrm>
            <a:custGeom>
              <a:avLst/>
              <a:gdLst/>
              <a:ahLst/>
              <a:cxnLst/>
              <a:rect l="l" t="t" r="r" b="b"/>
              <a:pathLst>
                <a:path w="230504" h="793750">
                  <a:moveTo>
                    <a:pt x="230409" y="0"/>
                  </a:moveTo>
                  <a:lnTo>
                    <a:pt x="207930" y="0"/>
                  </a:lnTo>
                  <a:lnTo>
                    <a:pt x="207930" y="43910"/>
                  </a:lnTo>
                  <a:lnTo>
                    <a:pt x="230409" y="43910"/>
                  </a:lnTo>
                  <a:lnTo>
                    <a:pt x="230409" y="0"/>
                  </a:lnTo>
                  <a:close/>
                </a:path>
                <a:path w="230504" h="793750">
                  <a:moveTo>
                    <a:pt x="227551" y="87820"/>
                  </a:moveTo>
                  <a:lnTo>
                    <a:pt x="207930" y="84962"/>
                  </a:lnTo>
                  <a:lnTo>
                    <a:pt x="205072" y="128873"/>
                  </a:lnTo>
                  <a:lnTo>
                    <a:pt x="224790" y="131730"/>
                  </a:lnTo>
                  <a:lnTo>
                    <a:pt x="227551" y="87820"/>
                  </a:lnTo>
                  <a:close/>
                </a:path>
                <a:path w="230504" h="793750">
                  <a:moveTo>
                    <a:pt x="219169" y="175736"/>
                  </a:moveTo>
                  <a:lnTo>
                    <a:pt x="199453" y="172783"/>
                  </a:lnTo>
                  <a:lnTo>
                    <a:pt x="193834" y="216693"/>
                  </a:lnTo>
                  <a:lnTo>
                    <a:pt x="213550" y="219646"/>
                  </a:lnTo>
                  <a:lnTo>
                    <a:pt x="219169" y="175736"/>
                  </a:lnTo>
                  <a:close/>
                </a:path>
                <a:path w="230504" h="793750">
                  <a:moveTo>
                    <a:pt x="207930" y="263556"/>
                  </a:moveTo>
                  <a:lnTo>
                    <a:pt x="188213" y="260603"/>
                  </a:lnTo>
                  <a:lnTo>
                    <a:pt x="179831" y="301561"/>
                  </a:lnTo>
                  <a:lnTo>
                    <a:pt x="199453" y="304514"/>
                  </a:lnTo>
                  <a:lnTo>
                    <a:pt x="207930" y="263556"/>
                  </a:lnTo>
                  <a:close/>
                </a:path>
                <a:path w="230504" h="793750">
                  <a:moveTo>
                    <a:pt x="191071" y="348424"/>
                  </a:moveTo>
                  <a:lnTo>
                    <a:pt x="171354" y="342614"/>
                  </a:lnTo>
                  <a:lnTo>
                    <a:pt x="162972" y="377761"/>
                  </a:lnTo>
                  <a:lnTo>
                    <a:pt x="160115" y="386524"/>
                  </a:lnTo>
                  <a:lnTo>
                    <a:pt x="179831" y="392334"/>
                  </a:lnTo>
                  <a:lnTo>
                    <a:pt x="185452" y="377761"/>
                  </a:lnTo>
                  <a:lnTo>
                    <a:pt x="191071" y="348424"/>
                  </a:lnTo>
                  <a:close/>
                </a:path>
                <a:path w="230504" h="793750">
                  <a:moveTo>
                    <a:pt x="168592" y="433387"/>
                  </a:moveTo>
                  <a:lnTo>
                    <a:pt x="148875" y="427482"/>
                  </a:lnTo>
                  <a:lnTo>
                    <a:pt x="143255" y="450913"/>
                  </a:lnTo>
                  <a:lnTo>
                    <a:pt x="137636" y="468534"/>
                  </a:lnTo>
                  <a:lnTo>
                    <a:pt x="157353" y="474344"/>
                  </a:lnTo>
                  <a:lnTo>
                    <a:pt x="165734" y="450913"/>
                  </a:lnTo>
                  <a:lnTo>
                    <a:pt x="168592" y="433387"/>
                  </a:lnTo>
                  <a:close/>
                </a:path>
                <a:path w="230504" h="793750">
                  <a:moveTo>
                    <a:pt x="143255" y="515397"/>
                  </a:moveTo>
                  <a:lnTo>
                    <a:pt x="123634" y="509492"/>
                  </a:lnTo>
                  <a:lnTo>
                    <a:pt x="120776" y="521208"/>
                  </a:lnTo>
                  <a:lnTo>
                    <a:pt x="109537" y="550544"/>
                  </a:lnTo>
                  <a:lnTo>
                    <a:pt x="126396" y="559308"/>
                  </a:lnTo>
                  <a:lnTo>
                    <a:pt x="143255" y="521208"/>
                  </a:lnTo>
                  <a:lnTo>
                    <a:pt x="143255" y="515397"/>
                  </a:lnTo>
                  <a:close/>
                </a:path>
                <a:path w="230504" h="793750">
                  <a:moveTo>
                    <a:pt x="112394" y="600265"/>
                  </a:moveTo>
                  <a:lnTo>
                    <a:pt x="95535" y="591502"/>
                  </a:lnTo>
                  <a:lnTo>
                    <a:pt x="78676" y="629602"/>
                  </a:lnTo>
                  <a:lnTo>
                    <a:pt x="95535" y="638365"/>
                  </a:lnTo>
                  <a:lnTo>
                    <a:pt x="112394" y="600265"/>
                  </a:lnTo>
                  <a:close/>
                </a:path>
                <a:path w="230504" h="793750">
                  <a:moveTo>
                    <a:pt x="75819" y="679322"/>
                  </a:moveTo>
                  <a:lnTo>
                    <a:pt x="58959" y="670559"/>
                  </a:lnTo>
                  <a:lnTo>
                    <a:pt x="42100" y="708659"/>
                  </a:lnTo>
                  <a:lnTo>
                    <a:pt x="58959" y="717422"/>
                  </a:lnTo>
                  <a:lnTo>
                    <a:pt x="75819" y="679322"/>
                  </a:lnTo>
                  <a:close/>
                </a:path>
                <a:path w="230504" h="793750">
                  <a:moveTo>
                    <a:pt x="39338" y="758380"/>
                  </a:moveTo>
                  <a:lnTo>
                    <a:pt x="22478" y="746664"/>
                  </a:lnTo>
                  <a:lnTo>
                    <a:pt x="2762" y="778859"/>
                  </a:lnTo>
                  <a:lnTo>
                    <a:pt x="0" y="781811"/>
                  </a:lnTo>
                  <a:lnTo>
                    <a:pt x="16859" y="793527"/>
                  </a:lnTo>
                  <a:lnTo>
                    <a:pt x="39338" y="758380"/>
                  </a:lnTo>
                  <a:close/>
                </a:path>
              </a:pathLst>
            </a:custGeom>
            <a:ln w="47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0" name="object 60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9114758" y="4220717"/>
              <a:ext cx="460057" cy="476154"/>
            </a:xfrm>
            <a:prstGeom prst="rect">
              <a:avLst/>
            </a:prstGeom>
          </p:spPr>
        </p:pic>
        <p:sp>
          <p:nvSpPr>
            <p:cNvPr id="61" name="object 61"/>
            <p:cNvSpPr/>
            <p:nvPr/>
          </p:nvSpPr>
          <p:spPr>
            <a:xfrm>
              <a:off x="6897147" y="1877567"/>
              <a:ext cx="2195195" cy="3054350"/>
            </a:xfrm>
            <a:custGeom>
              <a:avLst/>
              <a:gdLst/>
              <a:ahLst/>
              <a:cxnLst/>
              <a:rect l="l" t="t" r="r" b="b"/>
              <a:pathLst>
                <a:path w="2195195" h="3054350">
                  <a:moveTo>
                    <a:pt x="2194750" y="2840355"/>
                  </a:moveTo>
                  <a:lnTo>
                    <a:pt x="2183510" y="2822829"/>
                  </a:lnTo>
                  <a:lnTo>
                    <a:pt x="2146935" y="2846260"/>
                  </a:lnTo>
                  <a:lnTo>
                    <a:pt x="2158174" y="2863786"/>
                  </a:lnTo>
                  <a:lnTo>
                    <a:pt x="2194750" y="2840355"/>
                  </a:lnTo>
                  <a:close/>
                </a:path>
                <a:path w="2195195" h="3054350">
                  <a:moveTo>
                    <a:pt x="2121693" y="2884265"/>
                  </a:moveTo>
                  <a:lnTo>
                    <a:pt x="2113216" y="2866739"/>
                  </a:lnTo>
                  <a:lnTo>
                    <a:pt x="2073878" y="2884265"/>
                  </a:lnTo>
                  <a:lnTo>
                    <a:pt x="2082355" y="2901886"/>
                  </a:lnTo>
                  <a:lnTo>
                    <a:pt x="2087975" y="2898933"/>
                  </a:lnTo>
                  <a:lnTo>
                    <a:pt x="2121693" y="2884265"/>
                  </a:lnTo>
                  <a:close/>
                </a:path>
                <a:path w="2195195" h="3054350">
                  <a:moveTo>
                    <a:pt x="2045779" y="2922365"/>
                  </a:moveTo>
                  <a:lnTo>
                    <a:pt x="2037397" y="2904839"/>
                  </a:lnTo>
                  <a:lnTo>
                    <a:pt x="2012060" y="2916459"/>
                  </a:lnTo>
                  <a:lnTo>
                    <a:pt x="2017680" y="2922365"/>
                  </a:lnTo>
                  <a:lnTo>
                    <a:pt x="2017680" y="2910649"/>
                  </a:lnTo>
                  <a:lnTo>
                    <a:pt x="2012060" y="2916459"/>
                  </a:lnTo>
                  <a:lnTo>
                    <a:pt x="2017680" y="2922365"/>
                  </a:lnTo>
                  <a:lnTo>
                    <a:pt x="2017680" y="2910649"/>
                  </a:lnTo>
                  <a:lnTo>
                    <a:pt x="2000821" y="2922365"/>
                  </a:lnTo>
                  <a:lnTo>
                    <a:pt x="2006441" y="2939891"/>
                  </a:lnTo>
                  <a:lnTo>
                    <a:pt x="2017680" y="2934081"/>
                  </a:lnTo>
                  <a:lnTo>
                    <a:pt x="2026158" y="2931128"/>
                  </a:lnTo>
                  <a:lnTo>
                    <a:pt x="2045779" y="2922365"/>
                  </a:lnTo>
                  <a:close/>
                </a:path>
                <a:path w="2195195" h="3054350">
                  <a:moveTo>
                    <a:pt x="1967103" y="2954559"/>
                  </a:moveTo>
                  <a:lnTo>
                    <a:pt x="1961483" y="2937033"/>
                  </a:lnTo>
                  <a:lnTo>
                    <a:pt x="1953006" y="2939891"/>
                  </a:lnTo>
                  <a:lnTo>
                    <a:pt x="1922144" y="2951607"/>
                  </a:lnTo>
                  <a:lnTo>
                    <a:pt x="1927764" y="2972181"/>
                  </a:lnTo>
                  <a:lnTo>
                    <a:pt x="1953006" y="2963322"/>
                  </a:lnTo>
                  <a:lnTo>
                    <a:pt x="1967103" y="2954559"/>
                  </a:lnTo>
                  <a:close/>
                </a:path>
                <a:path w="2195195" h="3054350">
                  <a:moveTo>
                    <a:pt x="1888426" y="2983896"/>
                  </a:moveTo>
                  <a:lnTo>
                    <a:pt x="1882807" y="2963322"/>
                  </a:lnTo>
                  <a:lnTo>
                    <a:pt x="1840610" y="2975038"/>
                  </a:lnTo>
                  <a:lnTo>
                    <a:pt x="1846230" y="2995612"/>
                  </a:lnTo>
                  <a:lnTo>
                    <a:pt x="1888426" y="2983896"/>
                  </a:lnTo>
                  <a:close/>
                </a:path>
                <a:path w="2195195" h="3054350">
                  <a:moveTo>
                    <a:pt x="1804130" y="3007233"/>
                  </a:moveTo>
                  <a:lnTo>
                    <a:pt x="1801272" y="2986754"/>
                  </a:lnTo>
                  <a:lnTo>
                    <a:pt x="1761934" y="2998470"/>
                  </a:lnTo>
                  <a:lnTo>
                    <a:pt x="1764792" y="3018948"/>
                  </a:lnTo>
                  <a:lnTo>
                    <a:pt x="1804130" y="3007233"/>
                  </a:lnTo>
                  <a:close/>
                </a:path>
                <a:path w="2195195" h="3054350">
                  <a:moveTo>
                    <a:pt x="1722596" y="3027807"/>
                  </a:moveTo>
                  <a:lnTo>
                    <a:pt x="1719833" y="3007233"/>
                  </a:lnTo>
                  <a:lnTo>
                    <a:pt x="1680495" y="3013138"/>
                  </a:lnTo>
                  <a:lnTo>
                    <a:pt x="1683258" y="3033617"/>
                  </a:lnTo>
                  <a:lnTo>
                    <a:pt x="1722596" y="3027807"/>
                  </a:lnTo>
                  <a:close/>
                </a:path>
                <a:path w="2195195" h="3054350">
                  <a:moveTo>
                    <a:pt x="1641157" y="3039522"/>
                  </a:moveTo>
                  <a:lnTo>
                    <a:pt x="1638300" y="3018948"/>
                  </a:lnTo>
                  <a:lnTo>
                    <a:pt x="1604581" y="3021901"/>
                  </a:lnTo>
                  <a:lnTo>
                    <a:pt x="1598961" y="3024854"/>
                  </a:lnTo>
                  <a:lnTo>
                    <a:pt x="1598961" y="3045333"/>
                  </a:lnTo>
                  <a:lnTo>
                    <a:pt x="1604581" y="3045333"/>
                  </a:lnTo>
                  <a:lnTo>
                    <a:pt x="1641157" y="3039522"/>
                  </a:lnTo>
                  <a:close/>
                </a:path>
                <a:path w="2195195" h="3054350">
                  <a:moveTo>
                    <a:pt x="1556861" y="3048286"/>
                  </a:moveTo>
                  <a:lnTo>
                    <a:pt x="1556861" y="3027807"/>
                  </a:lnTo>
                  <a:lnTo>
                    <a:pt x="1514665" y="3027807"/>
                  </a:lnTo>
                  <a:lnTo>
                    <a:pt x="1514665" y="3051238"/>
                  </a:lnTo>
                  <a:lnTo>
                    <a:pt x="1528762" y="3051238"/>
                  </a:lnTo>
                  <a:lnTo>
                    <a:pt x="1556861" y="3048286"/>
                  </a:lnTo>
                  <a:close/>
                </a:path>
                <a:path w="2195195" h="3054350">
                  <a:moveTo>
                    <a:pt x="1472470" y="3054096"/>
                  </a:moveTo>
                  <a:lnTo>
                    <a:pt x="1472470" y="3030664"/>
                  </a:lnTo>
                  <a:lnTo>
                    <a:pt x="1430369" y="3030664"/>
                  </a:lnTo>
                  <a:lnTo>
                    <a:pt x="1430369" y="3054096"/>
                  </a:lnTo>
                  <a:lnTo>
                    <a:pt x="1455610" y="3054096"/>
                  </a:lnTo>
                  <a:lnTo>
                    <a:pt x="1472470" y="3054096"/>
                  </a:lnTo>
                  <a:close/>
                </a:path>
                <a:path w="2195195" h="3054350">
                  <a:moveTo>
                    <a:pt x="1388173" y="3051238"/>
                  </a:moveTo>
                  <a:lnTo>
                    <a:pt x="1388173" y="3027807"/>
                  </a:lnTo>
                  <a:lnTo>
                    <a:pt x="1346073" y="3027807"/>
                  </a:lnTo>
                  <a:lnTo>
                    <a:pt x="1346073" y="3048286"/>
                  </a:lnTo>
                  <a:lnTo>
                    <a:pt x="1382553" y="3051238"/>
                  </a:lnTo>
                  <a:lnTo>
                    <a:pt x="1388173" y="3051238"/>
                  </a:lnTo>
                  <a:close/>
                </a:path>
                <a:path w="2195195" h="3054350">
                  <a:moveTo>
                    <a:pt x="1303877" y="3045333"/>
                  </a:moveTo>
                  <a:lnTo>
                    <a:pt x="1306734" y="3024854"/>
                  </a:lnTo>
                  <a:lnTo>
                    <a:pt x="1264539" y="3018948"/>
                  </a:lnTo>
                  <a:lnTo>
                    <a:pt x="1261777" y="3039522"/>
                  </a:lnTo>
                  <a:lnTo>
                    <a:pt x="1303877" y="3045333"/>
                  </a:lnTo>
                  <a:close/>
                </a:path>
                <a:path w="2195195" h="3054350">
                  <a:moveTo>
                    <a:pt x="1222438" y="3033617"/>
                  </a:moveTo>
                  <a:lnTo>
                    <a:pt x="1225200" y="3013138"/>
                  </a:lnTo>
                  <a:lnTo>
                    <a:pt x="1183100" y="3004375"/>
                  </a:lnTo>
                  <a:lnTo>
                    <a:pt x="1180243" y="3024854"/>
                  </a:lnTo>
                  <a:lnTo>
                    <a:pt x="1222438" y="3033617"/>
                  </a:lnTo>
                  <a:close/>
                </a:path>
                <a:path w="2195195" h="3054350">
                  <a:moveTo>
                    <a:pt x="1138142" y="3016091"/>
                  </a:moveTo>
                  <a:lnTo>
                    <a:pt x="1143762" y="2995612"/>
                  </a:lnTo>
                  <a:lnTo>
                    <a:pt x="1101566" y="2986754"/>
                  </a:lnTo>
                  <a:lnTo>
                    <a:pt x="1095946" y="3007233"/>
                  </a:lnTo>
                  <a:lnTo>
                    <a:pt x="1138142" y="3016091"/>
                  </a:lnTo>
                  <a:close/>
                </a:path>
                <a:path w="2195195" h="3054350">
                  <a:moveTo>
                    <a:pt x="1056608" y="2995612"/>
                  </a:moveTo>
                  <a:lnTo>
                    <a:pt x="1062228" y="2975038"/>
                  </a:lnTo>
                  <a:lnTo>
                    <a:pt x="1025651" y="2963322"/>
                  </a:lnTo>
                  <a:lnTo>
                    <a:pt x="1022889" y="2960465"/>
                  </a:lnTo>
                  <a:lnTo>
                    <a:pt x="1017269" y="2980943"/>
                  </a:lnTo>
                  <a:lnTo>
                    <a:pt x="1025651" y="2986754"/>
                  </a:lnTo>
                  <a:lnTo>
                    <a:pt x="1056608" y="2995612"/>
                  </a:lnTo>
                  <a:close/>
                </a:path>
                <a:path w="2195195" h="3054350">
                  <a:moveTo>
                    <a:pt x="977932" y="2969228"/>
                  </a:moveTo>
                  <a:lnTo>
                    <a:pt x="983551" y="2948749"/>
                  </a:lnTo>
                  <a:lnTo>
                    <a:pt x="958215" y="2939891"/>
                  </a:lnTo>
                  <a:lnTo>
                    <a:pt x="944213" y="2934081"/>
                  </a:lnTo>
                  <a:lnTo>
                    <a:pt x="935735" y="2951607"/>
                  </a:lnTo>
                  <a:lnTo>
                    <a:pt x="958215" y="2963322"/>
                  </a:lnTo>
                  <a:lnTo>
                    <a:pt x="977932" y="2969228"/>
                  </a:lnTo>
                  <a:close/>
                </a:path>
                <a:path w="2195195" h="3054350">
                  <a:moveTo>
                    <a:pt x="896397" y="2934081"/>
                  </a:moveTo>
                  <a:lnTo>
                    <a:pt x="904875" y="2916459"/>
                  </a:lnTo>
                  <a:lnTo>
                    <a:pt x="893635" y="2910649"/>
                  </a:lnTo>
                  <a:lnTo>
                    <a:pt x="893635" y="2922365"/>
                  </a:lnTo>
                  <a:lnTo>
                    <a:pt x="899255" y="2916459"/>
                  </a:lnTo>
                  <a:lnTo>
                    <a:pt x="893635" y="2910649"/>
                  </a:lnTo>
                  <a:lnTo>
                    <a:pt x="893635" y="2922365"/>
                  </a:lnTo>
                  <a:lnTo>
                    <a:pt x="899255" y="2916459"/>
                  </a:lnTo>
                  <a:lnTo>
                    <a:pt x="868299" y="2898933"/>
                  </a:lnTo>
                  <a:lnTo>
                    <a:pt x="859917" y="2916459"/>
                  </a:lnTo>
                  <a:lnTo>
                    <a:pt x="885158" y="2931128"/>
                  </a:lnTo>
                  <a:lnTo>
                    <a:pt x="893635" y="2934081"/>
                  </a:lnTo>
                  <a:lnTo>
                    <a:pt x="896397" y="2934081"/>
                  </a:lnTo>
                  <a:close/>
                </a:path>
                <a:path w="2195195" h="3054350">
                  <a:moveTo>
                    <a:pt x="820578" y="2898933"/>
                  </a:moveTo>
                  <a:lnTo>
                    <a:pt x="828961" y="2881407"/>
                  </a:lnTo>
                  <a:lnTo>
                    <a:pt x="792480" y="2860833"/>
                  </a:lnTo>
                  <a:lnTo>
                    <a:pt x="784002" y="2878455"/>
                  </a:lnTo>
                  <a:lnTo>
                    <a:pt x="820578" y="2898933"/>
                  </a:lnTo>
                  <a:close/>
                </a:path>
                <a:path w="2195195" h="3054350">
                  <a:moveTo>
                    <a:pt x="744664" y="2857976"/>
                  </a:moveTo>
                  <a:lnTo>
                    <a:pt x="755903" y="2840355"/>
                  </a:lnTo>
                  <a:lnTo>
                    <a:pt x="719423" y="2819876"/>
                  </a:lnTo>
                  <a:lnTo>
                    <a:pt x="708184" y="2837402"/>
                  </a:lnTo>
                  <a:lnTo>
                    <a:pt x="744664" y="2857976"/>
                  </a:lnTo>
                  <a:close/>
                </a:path>
                <a:path w="2195195" h="3054350">
                  <a:moveTo>
                    <a:pt x="674465" y="2814066"/>
                  </a:moveTo>
                  <a:lnTo>
                    <a:pt x="685704" y="2796444"/>
                  </a:lnTo>
                  <a:lnTo>
                    <a:pt x="654748" y="2775966"/>
                  </a:lnTo>
                  <a:lnTo>
                    <a:pt x="649128" y="2773013"/>
                  </a:lnTo>
                  <a:lnTo>
                    <a:pt x="637889" y="2790634"/>
                  </a:lnTo>
                  <a:lnTo>
                    <a:pt x="640746" y="2790634"/>
                  </a:lnTo>
                  <a:lnTo>
                    <a:pt x="674465" y="2814066"/>
                  </a:lnTo>
                  <a:close/>
                </a:path>
                <a:path w="2195195" h="3054350">
                  <a:moveTo>
                    <a:pt x="607028" y="2764250"/>
                  </a:moveTo>
                  <a:lnTo>
                    <a:pt x="618268" y="2746629"/>
                  </a:lnTo>
                  <a:lnTo>
                    <a:pt x="584453" y="2720340"/>
                  </a:lnTo>
                  <a:lnTo>
                    <a:pt x="573214" y="2737866"/>
                  </a:lnTo>
                  <a:lnTo>
                    <a:pt x="607028" y="2764250"/>
                  </a:lnTo>
                  <a:close/>
                </a:path>
                <a:path w="2195195" h="3054350">
                  <a:moveTo>
                    <a:pt x="539496" y="2711576"/>
                  </a:moveTo>
                  <a:lnTo>
                    <a:pt x="550735" y="2693955"/>
                  </a:lnTo>
                  <a:lnTo>
                    <a:pt x="545116" y="2688145"/>
                  </a:lnTo>
                  <a:lnTo>
                    <a:pt x="519874" y="2664714"/>
                  </a:lnTo>
                  <a:lnTo>
                    <a:pt x="505777" y="2679287"/>
                  </a:lnTo>
                  <a:lnTo>
                    <a:pt x="531114" y="2702718"/>
                  </a:lnTo>
                  <a:lnTo>
                    <a:pt x="539496" y="2711576"/>
                  </a:lnTo>
                  <a:close/>
                </a:path>
                <a:path w="2195195" h="3054350">
                  <a:moveTo>
                    <a:pt x="474916" y="2650045"/>
                  </a:moveTo>
                  <a:lnTo>
                    <a:pt x="488918" y="2635376"/>
                  </a:lnTo>
                  <a:lnTo>
                    <a:pt x="458057" y="2606135"/>
                  </a:lnTo>
                  <a:lnTo>
                    <a:pt x="443960" y="2620803"/>
                  </a:lnTo>
                  <a:lnTo>
                    <a:pt x="474916" y="2650045"/>
                  </a:lnTo>
                  <a:close/>
                </a:path>
                <a:path w="2195195" h="3054350">
                  <a:moveTo>
                    <a:pt x="413099" y="2591466"/>
                  </a:moveTo>
                  <a:lnTo>
                    <a:pt x="429958" y="2576798"/>
                  </a:lnTo>
                  <a:lnTo>
                    <a:pt x="401859" y="2544603"/>
                  </a:lnTo>
                  <a:lnTo>
                    <a:pt x="385000" y="2559272"/>
                  </a:lnTo>
                  <a:lnTo>
                    <a:pt x="413099" y="2591466"/>
                  </a:lnTo>
                  <a:close/>
                </a:path>
                <a:path w="2195195" h="3054350">
                  <a:moveTo>
                    <a:pt x="356902" y="2527077"/>
                  </a:moveTo>
                  <a:lnTo>
                    <a:pt x="373760" y="2512409"/>
                  </a:lnTo>
                  <a:lnTo>
                    <a:pt x="348424" y="2483167"/>
                  </a:lnTo>
                  <a:lnTo>
                    <a:pt x="345662" y="2480214"/>
                  </a:lnTo>
                  <a:lnTo>
                    <a:pt x="328803" y="2491930"/>
                  </a:lnTo>
                  <a:lnTo>
                    <a:pt x="334422" y="2497740"/>
                  </a:lnTo>
                  <a:lnTo>
                    <a:pt x="356902" y="2527077"/>
                  </a:lnTo>
                  <a:close/>
                </a:path>
                <a:path w="2195195" h="3054350">
                  <a:moveTo>
                    <a:pt x="303466" y="2456783"/>
                  </a:moveTo>
                  <a:lnTo>
                    <a:pt x="320325" y="2445067"/>
                  </a:lnTo>
                  <a:lnTo>
                    <a:pt x="295084" y="2409920"/>
                  </a:lnTo>
                  <a:lnTo>
                    <a:pt x="278225" y="2421635"/>
                  </a:lnTo>
                  <a:lnTo>
                    <a:pt x="303466" y="2456783"/>
                  </a:lnTo>
                  <a:close/>
                </a:path>
                <a:path w="2195195" h="3054350">
                  <a:moveTo>
                    <a:pt x="255746" y="2386488"/>
                  </a:moveTo>
                  <a:lnTo>
                    <a:pt x="272605" y="2374773"/>
                  </a:lnTo>
                  <a:lnTo>
                    <a:pt x="264128" y="2366009"/>
                  </a:lnTo>
                  <a:lnTo>
                    <a:pt x="247269" y="2339625"/>
                  </a:lnTo>
                  <a:lnTo>
                    <a:pt x="230409" y="2351341"/>
                  </a:lnTo>
                  <a:lnTo>
                    <a:pt x="250126" y="2380678"/>
                  </a:lnTo>
                  <a:lnTo>
                    <a:pt x="255746" y="2386488"/>
                  </a:lnTo>
                  <a:close/>
                </a:path>
                <a:path w="2195195" h="3054350">
                  <a:moveTo>
                    <a:pt x="210788" y="2313336"/>
                  </a:moveTo>
                  <a:lnTo>
                    <a:pt x="227647" y="2301621"/>
                  </a:lnTo>
                  <a:lnTo>
                    <a:pt x="205168" y="2263521"/>
                  </a:lnTo>
                  <a:lnTo>
                    <a:pt x="188309" y="2275236"/>
                  </a:lnTo>
                  <a:lnTo>
                    <a:pt x="210788" y="2313336"/>
                  </a:lnTo>
                  <a:close/>
                </a:path>
                <a:path w="2195195" h="3054350">
                  <a:moveTo>
                    <a:pt x="168592" y="2237136"/>
                  </a:moveTo>
                  <a:lnTo>
                    <a:pt x="185452" y="2228373"/>
                  </a:lnTo>
                  <a:lnTo>
                    <a:pt x="165830" y="2187416"/>
                  </a:lnTo>
                  <a:lnTo>
                    <a:pt x="148971" y="2196179"/>
                  </a:lnTo>
                  <a:lnTo>
                    <a:pt x="168592" y="2237136"/>
                  </a:lnTo>
                  <a:close/>
                </a:path>
                <a:path w="2195195" h="3054350">
                  <a:moveTo>
                    <a:pt x="132111" y="2158079"/>
                  </a:moveTo>
                  <a:lnTo>
                    <a:pt x="148971" y="2149316"/>
                  </a:lnTo>
                  <a:lnTo>
                    <a:pt x="132111" y="2108358"/>
                  </a:lnTo>
                  <a:lnTo>
                    <a:pt x="123634" y="2117121"/>
                  </a:lnTo>
                  <a:lnTo>
                    <a:pt x="134874" y="2117121"/>
                  </a:lnTo>
                  <a:lnTo>
                    <a:pt x="132111" y="2108358"/>
                  </a:lnTo>
                  <a:lnTo>
                    <a:pt x="123634" y="2117121"/>
                  </a:lnTo>
                  <a:lnTo>
                    <a:pt x="134874" y="2117121"/>
                  </a:lnTo>
                  <a:lnTo>
                    <a:pt x="132111" y="2108358"/>
                  </a:lnTo>
                  <a:lnTo>
                    <a:pt x="115157" y="2117121"/>
                  </a:lnTo>
                  <a:lnTo>
                    <a:pt x="112394" y="2117121"/>
                  </a:lnTo>
                  <a:lnTo>
                    <a:pt x="118014" y="2122932"/>
                  </a:lnTo>
                  <a:lnTo>
                    <a:pt x="132111" y="2158079"/>
                  </a:lnTo>
                  <a:close/>
                </a:path>
                <a:path w="2195195" h="3054350">
                  <a:moveTo>
                    <a:pt x="101155" y="2076164"/>
                  </a:moveTo>
                  <a:lnTo>
                    <a:pt x="118014" y="2067306"/>
                  </a:lnTo>
                  <a:lnTo>
                    <a:pt x="109537" y="2046827"/>
                  </a:lnTo>
                  <a:lnTo>
                    <a:pt x="103918" y="2029301"/>
                  </a:lnTo>
                  <a:lnTo>
                    <a:pt x="84296" y="2035111"/>
                  </a:lnTo>
                  <a:lnTo>
                    <a:pt x="87058" y="2046827"/>
                  </a:lnTo>
                  <a:lnTo>
                    <a:pt x="101155" y="2076164"/>
                  </a:lnTo>
                  <a:close/>
                </a:path>
                <a:path w="2195195" h="3054350">
                  <a:moveTo>
                    <a:pt x="70199" y="1994154"/>
                  </a:moveTo>
                  <a:lnTo>
                    <a:pt x="89916" y="1988248"/>
                  </a:lnTo>
                  <a:lnTo>
                    <a:pt x="87058" y="1976532"/>
                  </a:lnTo>
                  <a:lnTo>
                    <a:pt x="78676" y="1944338"/>
                  </a:lnTo>
                  <a:lnTo>
                    <a:pt x="58959" y="1950243"/>
                  </a:lnTo>
                  <a:lnTo>
                    <a:pt x="64579" y="1976532"/>
                  </a:lnTo>
                  <a:lnTo>
                    <a:pt x="70199" y="1994154"/>
                  </a:lnTo>
                  <a:close/>
                </a:path>
                <a:path w="2195195" h="3054350">
                  <a:moveTo>
                    <a:pt x="47720" y="1909191"/>
                  </a:moveTo>
                  <a:lnTo>
                    <a:pt x="67437" y="1903380"/>
                  </a:lnTo>
                  <a:lnTo>
                    <a:pt x="58959" y="1862328"/>
                  </a:lnTo>
                  <a:lnTo>
                    <a:pt x="39338" y="1868233"/>
                  </a:lnTo>
                  <a:lnTo>
                    <a:pt x="44958" y="1903380"/>
                  </a:lnTo>
                  <a:lnTo>
                    <a:pt x="47720" y="1909191"/>
                  </a:lnTo>
                  <a:close/>
                </a:path>
                <a:path w="2195195" h="3054350">
                  <a:moveTo>
                    <a:pt x="28098" y="1821370"/>
                  </a:moveTo>
                  <a:lnTo>
                    <a:pt x="47720" y="1818417"/>
                  </a:lnTo>
                  <a:lnTo>
                    <a:pt x="42100" y="1777460"/>
                  </a:lnTo>
                  <a:lnTo>
                    <a:pt x="22478" y="1780413"/>
                  </a:lnTo>
                  <a:lnTo>
                    <a:pt x="28098" y="1821370"/>
                  </a:lnTo>
                  <a:close/>
                </a:path>
                <a:path w="2195195" h="3054350">
                  <a:moveTo>
                    <a:pt x="16859" y="1736407"/>
                  </a:moveTo>
                  <a:lnTo>
                    <a:pt x="36480" y="1733550"/>
                  </a:lnTo>
                  <a:lnTo>
                    <a:pt x="30860" y="1689639"/>
                  </a:lnTo>
                  <a:lnTo>
                    <a:pt x="11239" y="1692497"/>
                  </a:lnTo>
                  <a:lnTo>
                    <a:pt x="16859" y="1736407"/>
                  </a:lnTo>
                  <a:close/>
                </a:path>
                <a:path w="2195195" h="3054350">
                  <a:moveTo>
                    <a:pt x="5620" y="1648587"/>
                  </a:moveTo>
                  <a:lnTo>
                    <a:pt x="25241" y="1645634"/>
                  </a:lnTo>
                  <a:lnTo>
                    <a:pt x="22478" y="1604676"/>
                  </a:lnTo>
                  <a:lnTo>
                    <a:pt x="2762" y="1607629"/>
                  </a:lnTo>
                  <a:lnTo>
                    <a:pt x="5620" y="1648587"/>
                  </a:lnTo>
                  <a:close/>
                </a:path>
                <a:path w="2195195" h="3054350">
                  <a:moveTo>
                    <a:pt x="0" y="1560766"/>
                  </a:moveTo>
                  <a:lnTo>
                    <a:pt x="22478" y="1560766"/>
                  </a:lnTo>
                  <a:lnTo>
                    <a:pt x="22478" y="1516856"/>
                  </a:lnTo>
                  <a:lnTo>
                    <a:pt x="0" y="1516856"/>
                  </a:lnTo>
                  <a:lnTo>
                    <a:pt x="0" y="1525619"/>
                  </a:lnTo>
                  <a:lnTo>
                    <a:pt x="0" y="1560766"/>
                  </a:lnTo>
                  <a:close/>
                </a:path>
                <a:path w="2195195" h="3054350">
                  <a:moveTo>
                    <a:pt x="0" y="1472946"/>
                  </a:moveTo>
                  <a:lnTo>
                    <a:pt x="22478" y="1472946"/>
                  </a:lnTo>
                  <a:lnTo>
                    <a:pt x="25241" y="1446561"/>
                  </a:lnTo>
                  <a:lnTo>
                    <a:pt x="25241" y="1431893"/>
                  </a:lnTo>
                  <a:lnTo>
                    <a:pt x="5620" y="1429035"/>
                  </a:lnTo>
                  <a:lnTo>
                    <a:pt x="2762" y="1446561"/>
                  </a:lnTo>
                  <a:lnTo>
                    <a:pt x="0" y="1472946"/>
                  </a:lnTo>
                  <a:close/>
                </a:path>
                <a:path w="2195195" h="3054350">
                  <a:moveTo>
                    <a:pt x="8382" y="1385030"/>
                  </a:moveTo>
                  <a:lnTo>
                    <a:pt x="28098" y="1387983"/>
                  </a:lnTo>
                  <a:lnTo>
                    <a:pt x="30860" y="1370457"/>
                  </a:lnTo>
                  <a:lnTo>
                    <a:pt x="30860" y="1344072"/>
                  </a:lnTo>
                  <a:lnTo>
                    <a:pt x="11239" y="1341120"/>
                  </a:lnTo>
                  <a:lnTo>
                    <a:pt x="8382" y="1370457"/>
                  </a:lnTo>
                  <a:lnTo>
                    <a:pt x="8382" y="1385030"/>
                  </a:lnTo>
                  <a:close/>
                </a:path>
                <a:path w="2195195" h="3054350">
                  <a:moveTo>
                    <a:pt x="16859" y="1297209"/>
                  </a:moveTo>
                  <a:lnTo>
                    <a:pt x="36480" y="1300162"/>
                  </a:lnTo>
                  <a:lnTo>
                    <a:pt x="39338" y="1294257"/>
                  </a:lnTo>
                  <a:lnTo>
                    <a:pt x="44958" y="1259109"/>
                  </a:lnTo>
                  <a:lnTo>
                    <a:pt x="25241" y="1256252"/>
                  </a:lnTo>
                  <a:lnTo>
                    <a:pt x="16859" y="1294257"/>
                  </a:lnTo>
                  <a:lnTo>
                    <a:pt x="16859" y="1297209"/>
                  </a:lnTo>
                  <a:close/>
                </a:path>
                <a:path w="2195195" h="3054350">
                  <a:moveTo>
                    <a:pt x="30860" y="1212341"/>
                  </a:moveTo>
                  <a:lnTo>
                    <a:pt x="50577" y="1218152"/>
                  </a:lnTo>
                  <a:lnTo>
                    <a:pt x="61817" y="1174241"/>
                  </a:lnTo>
                  <a:lnTo>
                    <a:pt x="42100" y="1168336"/>
                  </a:lnTo>
                  <a:lnTo>
                    <a:pt x="30860" y="1212341"/>
                  </a:lnTo>
                  <a:close/>
                </a:path>
                <a:path w="2195195" h="3054350">
                  <a:moveTo>
                    <a:pt x="50577" y="1127379"/>
                  </a:moveTo>
                  <a:lnTo>
                    <a:pt x="70199" y="1133284"/>
                  </a:lnTo>
                  <a:lnTo>
                    <a:pt x="81438" y="1089279"/>
                  </a:lnTo>
                  <a:lnTo>
                    <a:pt x="61817" y="1083468"/>
                  </a:lnTo>
                  <a:lnTo>
                    <a:pt x="50577" y="1127379"/>
                  </a:lnTo>
                  <a:close/>
                </a:path>
                <a:path w="2195195" h="3054350">
                  <a:moveTo>
                    <a:pt x="75819" y="1042511"/>
                  </a:moveTo>
                  <a:lnTo>
                    <a:pt x="95536" y="1048321"/>
                  </a:lnTo>
                  <a:lnTo>
                    <a:pt x="109537" y="1004411"/>
                  </a:lnTo>
                  <a:lnTo>
                    <a:pt x="106775" y="1007364"/>
                  </a:lnTo>
                  <a:lnTo>
                    <a:pt x="89916" y="998505"/>
                  </a:lnTo>
                  <a:lnTo>
                    <a:pt x="87058" y="1004411"/>
                  </a:lnTo>
                  <a:lnTo>
                    <a:pt x="75819" y="1042511"/>
                  </a:lnTo>
                  <a:close/>
                </a:path>
                <a:path w="2195195" h="3054350">
                  <a:moveTo>
                    <a:pt x="106775" y="960500"/>
                  </a:moveTo>
                  <a:lnTo>
                    <a:pt x="137731" y="928306"/>
                  </a:lnTo>
                  <a:lnTo>
                    <a:pt x="120776" y="919448"/>
                  </a:lnTo>
                  <a:lnTo>
                    <a:pt x="115157" y="937069"/>
                  </a:lnTo>
                  <a:lnTo>
                    <a:pt x="112394" y="937069"/>
                  </a:lnTo>
                  <a:lnTo>
                    <a:pt x="106775" y="960500"/>
                  </a:lnTo>
                  <a:close/>
                </a:path>
                <a:path w="2195195" h="3054350">
                  <a:moveTo>
                    <a:pt x="137731" y="878490"/>
                  </a:moveTo>
                  <a:lnTo>
                    <a:pt x="154591" y="887253"/>
                  </a:lnTo>
                  <a:lnTo>
                    <a:pt x="160210" y="875538"/>
                  </a:lnTo>
                  <a:lnTo>
                    <a:pt x="174212" y="849249"/>
                  </a:lnTo>
                  <a:lnTo>
                    <a:pt x="157353" y="840390"/>
                  </a:lnTo>
                  <a:lnTo>
                    <a:pt x="146113" y="860964"/>
                  </a:lnTo>
                  <a:lnTo>
                    <a:pt x="137731" y="878490"/>
                  </a:lnTo>
                  <a:close/>
                </a:path>
                <a:path w="2195195" h="3054350">
                  <a:moveTo>
                    <a:pt x="177070" y="802385"/>
                  </a:moveTo>
                  <a:lnTo>
                    <a:pt x="193928" y="811149"/>
                  </a:lnTo>
                  <a:lnTo>
                    <a:pt x="213550" y="773049"/>
                  </a:lnTo>
                  <a:lnTo>
                    <a:pt x="196691" y="761333"/>
                  </a:lnTo>
                  <a:lnTo>
                    <a:pt x="179832" y="796480"/>
                  </a:lnTo>
                  <a:lnTo>
                    <a:pt x="177070" y="802385"/>
                  </a:lnTo>
                  <a:close/>
                </a:path>
                <a:path w="2195195" h="3054350">
                  <a:moveTo>
                    <a:pt x="219170" y="723328"/>
                  </a:moveTo>
                  <a:lnTo>
                    <a:pt x="236029" y="735044"/>
                  </a:lnTo>
                  <a:lnTo>
                    <a:pt x="258508" y="699897"/>
                  </a:lnTo>
                  <a:lnTo>
                    <a:pt x="241649" y="688181"/>
                  </a:lnTo>
                  <a:lnTo>
                    <a:pt x="219170" y="723328"/>
                  </a:lnTo>
                  <a:close/>
                </a:path>
                <a:path w="2195195" h="3054350">
                  <a:moveTo>
                    <a:pt x="264128" y="653033"/>
                  </a:moveTo>
                  <a:lnTo>
                    <a:pt x="280987" y="664749"/>
                  </a:lnTo>
                  <a:lnTo>
                    <a:pt x="306324" y="629602"/>
                  </a:lnTo>
                  <a:lnTo>
                    <a:pt x="289464" y="617886"/>
                  </a:lnTo>
                  <a:lnTo>
                    <a:pt x="264128" y="653033"/>
                  </a:lnTo>
                  <a:close/>
                </a:path>
                <a:path w="2195195" h="3054350">
                  <a:moveTo>
                    <a:pt x="314706" y="582739"/>
                  </a:moveTo>
                  <a:lnTo>
                    <a:pt x="331565" y="594455"/>
                  </a:lnTo>
                  <a:lnTo>
                    <a:pt x="348424" y="568071"/>
                  </a:lnTo>
                  <a:lnTo>
                    <a:pt x="356902" y="559308"/>
                  </a:lnTo>
                  <a:lnTo>
                    <a:pt x="342804" y="544639"/>
                  </a:lnTo>
                  <a:lnTo>
                    <a:pt x="334422" y="553497"/>
                  </a:lnTo>
                  <a:lnTo>
                    <a:pt x="314706" y="582739"/>
                  </a:lnTo>
                  <a:close/>
                </a:path>
                <a:path w="2195195" h="3054350">
                  <a:moveTo>
                    <a:pt x="370903" y="512445"/>
                  </a:moveTo>
                  <a:lnTo>
                    <a:pt x="385000" y="527113"/>
                  </a:lnTo>
                  <a:lnTo>
                    <a:pt x="413099" y="494919"/>
                  </a:lnTo>
                  <a:lnTo>
                    <a:pt x="399002" y="480250"/>
                  </a:lnTo>
                  <a:lnTo>
                    <a:pt x="370903" y="512445"/>
                  </a:lnTo>
                  <a:close/>
                </a:path>
                <a:path w="2195195" h="3054350">
                  <a:moveTo>
                    <a:pt x="427101" y="448056"/>
                  </a:moveTo>
                  <a:lnTo>
                    <a:pt x="441198" y="462724"/>
                  </a:lnTo>
                  <a:lnTo>
                    <a:pt x="469296" y="433387"/>
                  </a:lnTo>
                  <a:lnTo>
                    <a:pt x="455200" y="418719"/>
                  </a:lnTo>
                  <a:lnTo>
                    <a:pt x="427101" y="448056"/>
                  </a:lnTo>
                  <a:close/>
                </a:path>
                <a:path w="2195195" h="3054350">
                  <a:moveTo>
                    <a:pt x="486156" y="389477"/>
                  </a:moveTo>
                  <a:lnTo>
                    <a:pt x="500157" y="404145"/>
                  </a:lnTo>
                  <a:lnTo>
                    <a:pt x="531114" y="374808"/>
                  </a:lnTo>
                  <a:lnTo>
                    <a:pt x="517017" y="360235"/>
                  </a:lnTo>
                  <a:lnTo>
                    <a:pt x="486156" y="389477"/>
                  </a:lnTo>
                  <a:close/>
                </a:path>
                <a:path w="2195195" h="3054350">
                  <a:moveTo>
                    <a:pt x="553592" y="330898"/>
                  </a:moveTo>
                  <a:lnTo>
                    <a:pt x="564832" y="348519"/>
                  </a:lnTo>
                  <a:lnTo>
                    <a:pt x="595788" y="322135"/>
                  </a:lnTo>
                  <a:lnTo>
                    <a:pt x="584453" y="304609"/>
                  </a:lnTo>
                  <a:lnTo>
                    <a:pt x="553592" y="330898"/>
                  </a:lnTo>
                  <a:close/>
                </a:path>
                <a:path w="2195195" h="3054350">
                  <a:moveTo>
                    <a:pt x="618268" y="278225"/>
                  </a:moveTo>
                  <a:lnTo>
                    <a:pt x="629507" y="295751"/>
                  </a:lnTo>
                  <a:lnTo>
                    <a:pt x="654748" y="278225"/>
                  </a:lnTo>
                  <a:lnTo>
                    <a:pt x="665988" y="272319"/>
                  </a:lnTo>
                  <a:lnTo>
                    <a:pt x="654748" y="254793"/>
                  </a:lnTo>
                  <a:lnTo>
                    <a:pt x="640746" y="263556"/>
                  </a:lnTo>
                  <a:lnTo>
                    <a:pt x="618268" y="278225"/>
                  </a:lnTo>
                  <a:close/>
                </a:path>
                <a:path w="2195195" h="3054350">
                  <a:moveTo>
                    <a:pt x="688467" y="231362"/>
                  </a:moveTo>
                  <a:lnTo>
                    <a:pt x="699706" y="248888"/>
                  </a:lnTo>
                  <a:lnTo>
                    <a:pt x="713803" y="237172"/>
                  </a:lnTo>
                  <a:lnTo>
                    <a:pt x="736282" y="225552"/>
                  </a:lnTo>
                  <a:lnTo>
                    <a:pt x="725042" y="207930"/>
                  </a:lnTo>
                  <a:lnTo>
                    <a:pt x="699706" y="222599"/>
                  </a:lnTo>
                  <a:lnTo>
                    <a:pt x="688467" y="231362"/>
                  </a:lnTo>
                  <a:close/>
                </a:path>
                <a:path w="2195195" h="3054350">
                  <a:moveTo>
                    <a:pt x="761523" y="187452"/>
                  </a:moveTo>
                  <a:lnTo>
                    <a:pt x="772763" y="204978"/>
                  </a:lnTo>
                  <a:lnTo>
                    <a:pt x="772763" y="202120"/>
                  </a:lnTo>
                  <a:lnTo>
                    <a:pt x="806482" y="184499"/>
                  </a:lnTo>
                  <a:lnTo>
                    <a:pt x="798100" y="166973"/>
                  </a:lnTo>
                  <a:lnTo>
                    <a:pt x="758761" y="187452"/>
                  </a:lnTo>
                  <a:lnTo>
                    <a:pt x="761523" y="187452"/>
                  </a:lnTo>
                  <a:close/>
                </a:path>
                <a:path w="2195195" h="3054350">
                  <a:moveTo>
                    <a:pt x="837438" y="146399"/>
                  </a:moveTo>
                  <a:lnTo>
                    <a:pt x="845819" y="164020"/>
                  </a:lnTo>
                  <a:lnTo>
                    <a:pt x="882396" y="146399"/>
                  </a:lnTo>
                  <a:lnTo>
                    <a:pt x="873918" y="128873"/>
                  </a:lnTo>
                  <a:lnTo>
                    <a:pt x="837438" y="146399"/>
                  </a:lnTo>
                  <a:close/>
                </a:path>
                <a:path w="2195195" h="3054350">
                  <a:moveTo>
                    <a:pt x="916114" y="111347"/>
                  </a:moveTo>
                  <a:lnTo>
                    <a:pt x="921734" y="128873"/>
                  </a:lnTo>
                  <a:lnTo>
                    <a:pt x="958215" y="114204"/>
                  </a:lnTo>
                  <a:lnTo>
                    <a:pt x="952595" y="96678"/>
                  </a:lnTo>
                  <a:lnTo>
                    <a:pt x="916114" y="111347"/>
                  </a:lnTo>
                  <a:close/>
                </a:path>
                <a:path w="2195195" h="3054350">
                  <a:moveTo>
                    <a:pt x="994791" y="79057"/>
                  </a:moveTo>
                  <a:lnTo>
                    <a:pt x="1000411" y="99631"/>
                  </a:lnTo>
                  <a:lnTo>
                    <a:pt x="1025651" y="90773"/>
                  </a:lnTo>
                  <a:lnTo>
                    <a:pt x="1039749" y="87915"/>
                  </a:lnTo>
                  <a:lnTo>
                    <a:pt x="1034129" y="67341"/>
                  </a:lnTo>
                  <a:lnTo>
                    <a:pt x="1025651" y="67341"/>
                  </a:lnTo>
                  <a:lnTo>
                    <a:pt x="994791" y="79057"/>
                  </a:lnTo>
                  <a:close/>
                </a:path>
                <a:path w="2195195" h="3054350">
                  <a:moveTo>
                    <a:pt x="1073467" y="55626"/>
                  </a:moveTo>
                  <a:lnTo>
                    <a:pt x="1079087" y="76199"/>
                  </a:lnTo>
                  <a:lnTo>
                    <a:pt x="1095946" y="70294"/>
                  </a:lnTo>
                  <a:lnTo>
                    <a:pt x="1118425" y="64484"/>
                  </a:lnTo>
                  <a:lnTo>
                    <a:pt x="1115663" y="44005"/>
                  </a:lnTo>
                  <a:lnTo>
                    <a:pt x="1095946" y="46862"/>
                  </a:lnTo>
                  <a:lnTo>
                    <a:pt x="1073467" y="55626"/>
                  </a:lnTo>
                  <a:close/>
                </a:path>
                <a:path w="2195195" h="3054350">
                  <a:moveTo>
                    <a:pt x="1155001" y="35147"/>
                  </a:moveTo>
                  <a:lnTo>
                    <a:pt x="1157763" y="55626"/>
                  </a:lnTo>
                  <a:lnTo>
                    <a:pt x="1163383" y="55626"/>
                  </a:lnTo>
                  <a:lnTo>
                    <a:pt x="1199959" y="46862"/>
                  </a:lnTo>
                  <a:lnTo>
                    <a:pt x="1197101" y="26384"/>
                  </a:lnTo>
                  <a:lnTo>
                    <a:pt x="1163383" y="32289"/>
                  </a:lnTo>
                  <a:lnTo>
                    <a:pt x="1155001" y="35147"/>
                  </a:lnTo>
                  <a:close/>
                </a:path>
                <a:path w="2195195" h="3054350">
                  <a:moveTo>
                    <a:pt x="1239297" y="17621"/>
                  </a:moveTo>
                  <a:lnTo>
                    <a:pt x="1242060" y="38099"/>
                  </a:lnTo>
                  <a:lnTo>
                    <a:pt x="1284255" y="32289"/>
                  </a:lnTo>
                  <a:lnTo>
                    <a:pt x="1281398" y="11715"/>
                  </a:lnTo>
                  <a:lnTo>
                    <a:pt x="1239297" y="17621"/>
                  </a:lnTo>
                  <a:close/>
                </a:path>
                <a:path w="2195195" h="3054350">
                  <a:moveTo>
                    <a:pt x="1323594" y="8858"/>
                  </a:moveTo>
                  <a:lnTo>
                    <a:pt x="1323594" y="29337"/>
                  </a:lnTo>
                  <a:lnTo>
                    <a:pt x="1365694" y="26384"/>
                  </a:lnTo>
                  <a:lnTo>
                    <a:pt x="1365694" y="5905"/>
                  </a:lnTo>
                  <a:lnTo>
                    <a:pt x="1323594" y="8858"/>
                  </a:lnTo>
                  <a:close/>
                </a:path>
                <a:path w="2195195" h="3054350">
                  <a:moveTo>
                    <a:pt x="1407890" y="0"/>
                  </a:moveTo>
                  <a:lnTo>
                    <a:pt x="1407890" y="23431"/>
                  </a:lnTo>
                  <a:lnTo>
                    <a:pt x="1447228" y="23431"/>
                  </a:lnTo>
                  <a:lnTo>
                    <a:pt x="1447228" y="0"/>
                  </a:lnTo>
                  <a:lnTo>
                    <a:pt x="1407890" y="0"/>
                  </a:lnTo>
                  <a:close/>
                </a:path>
                <a:path w="2195195" h="3054350">
                  <a:moveTo>
                    <a:pt x="1489328" y="0"/>
                  </a:moveTo>
                  <a:lnTo>
                    <a:pt x="1489328" y="23431"/>
                  </a:lnTo>
                  <a:lnTo>
                    <a:pt x="1528762" y="26384"/>
                  </a:lnTo>
                  <a:lnTo>
                    <a:pt x="1531525" y="23431"/>
                  </a:lnTo>
                  <a:lnTo>
                    <a:pt x="1531525" y="2952"/>
                  </a:lnTo>
                  <a:lnTo>
                    <a:pt x="1528762" y="2952"/>
                  </a:lnTo>
                  <a:lnTo>
                    <a:pt x="1489328" y="0"/>
                  </a:lnTo>
                  <a:close/>
                </a:path>
                <a:path w="2195195" h="3054350">
                  <a:moveTo>
                    <a:pt x="1573720" y="5905"/>
                  </a:moveTo>
                  <a:lnTo>
                    <a:pt x="1573720" y="26384"/>
                  </a:lnTo>
                  <a:lnTo>
                    <a:pt x="1604581" y="32289"/>
                  </a:lnTo>
                  <a:lnTo>
                    <a:pt x="1613059" y="32289"/>
                  </a:lnTo>
                  <a:lnTo>
                    <a:pt x="1615821" y="11715"/>
                  </a:lnTo>
                  <a:lnTo>
                    <a:pt x="1604581" y="8858"/>
                  </a:lnTo>
                  <a:lnTo>
                    <a:pt x="1573720" y="5905"/>
                  </a:lnTo>
                  <a:close/>
                </a:path>
                <a:path w="2195195" h="3054350">
                  <a:moveTo>
                    <a:pt x="1658016" y="17621"/>
                  </a:moveTo>
                  <a:lnTo>
                    <a:pt x="1655159" y="38099"/>
                  </a:lnTo>
                  <a:lnTo>
                    <a:pt x="1674876" y="41052"/>
                  </a:lnTo>
                  <a:lnTo>
                    <a:pt x="1697355" y="44005"/>
                  </a:lnTo>
                  <a:lnTo>
                    <a:pt x="1700117" y="23431"/>
                  </a:lnTo>
                  <a:lnTo>
                    <a:pt x="1674876" y="17621"/>
                  </a:lnTo>
                  <a:lnTo>
                    <a:pt x="1658016" y="17621"/>
                  </a:lnTo>
                  <a:close/>
                </a:path>
                <a:path w="2195195" h="3054350">
                  <a:moveTo>
                    <a:pt x="1739455" y="32289"/>
                  </a:moveTo>
                  <a:lnTo>
                    <a:pt x="1736693" y="52768"/>
                  </a:lnTo>
                  <a:lnTo>
                    <a:pt x="1747932" y="55626"/>
                  </a:lnTo>
                  <a:lnTo>
                    <a:pt x="1778793" y="61531"/>
                  </a:lnTo>
                  <a:lnTo>
                    <a:pt x="1781651" y="41052"/>
                  </a:lnTo>
                  <a:lnTo>
                    <a:pt x="1747932" y="32289"/>
                  </a:lnTo>
                  <a:lnTo>
                    <a:pt x="1739455" y="32289"/>
                  </a:lnTo>
                  <a:close/>
                </a:path>
                <a:path w="2195195" h="3054350">
                  <a:moveTo>
                    <a:pt x="1823752" y="49815"/>
                  </a:moveTo>
                  <a:lnTo>
                    <a:pt x="1818132" y="70294"/>
                  </a:lnTo>
                  <a:lnTo>
                    <a:pt x="1857470" y="82010"/>
                  </a:lnTo>
                  <a:lnTo>
                    <a:pt x="1863090" y="61531"/>
                  </a:lnTo>
                  <a:lnTo>
                    <a:pt x="1823752" y="49815"/>
                  </a:lnTo>
                  <a:close/>
                </a:path>
                <a:path w="2195195" h="3054350">
                  <a:moveTo>
                    <a:pt x="1905286" y="76199"/>
                  </a:moveTo>
                  <a:lnTo>
                    <a:pt x="1899666" y="96678"/>
                  </a:lnTo>
                  <a:lnTo>
                    <a:pt x="1939004" y="108394"/>
                  </a:lnTo>
                  <a:lnTo>
                    <a:pt x="1944624" y="87915"/>
                  </a:lnTo>
                  <a:lnTo>
                    <a:pt x="1905286" y="76199"/>
                  </a:lnTo>
                  <a:close/>
                </a:path>
                <a:path w="2195195" h="3054350">
                  <a:moveTo>
                    <a:pt x="1983962" y="105441"/>
                  </a:moveTo>
                  <a:lnTo>
                    <a:pt x="1975485" y="123062"/>
                  </a:lnTo>
                  <a:lnTo>
                    <a:pt x="2017680" y="143541"/>
                  </a:lnTo>
                  <a:lnTo>
                    <a:pt x="2017680" y="131826"/>
                  </a:lnTo>
                  <a:lnTo>
                    <a:pt x="2012060" y="137636"/>
                  </a:lnTo>
                  <a:lnTo>
                    <a:pt x="2017680" y="143541"/>
                  </a:lnTo>
                  <a:lnTo>
                    <a:pt x="2017680" y="131826"/>
                  </a:lnTo>
                  <a:lnTo>
                    <a:pt x="2012060" y="137636"/>
                  </a:lnTo>
                  <a:lnTo>
                    <a:pt x="2014918" y="140589"/>
                  </a:lnTo>
                  <a:lnTo>
                    <a:pt x="2023300" y="123062"/>
                  </a:lnTo>
                  <a:lnTo>
                    <a:pt x="2026158" y="123062"/>
                  </a:lnTo>
                  <a:lnTo>
                    <a:pt x="2017680" y="120110"/>
                  </a:lnTo>
                  <a:lnTo>
                    <a:pt x="1983962" y="105441"/>
                  </a:lnTo>
                  <a:close/>
                </a:path>
                <a:path w="2195195" h="3054350">
                  <a:moveTo>
                    <a:pt x="2062638" y="140589"/>
                  </a:moveTo>
                  <a:lnTo>
                    <a:pt x="2054257" y="158115"/>
                  </a:lnTo>
                  <a:lnTo>
                    <a:pt x="2073878" y="166973"/>
                  </a:lnTo>
                  <a:lnTo>
                    <a:pt x="2090737" y="175736"/>
                  </a:lnTo>
                  <a:lnTo>
                    <a:pt x="2099214" y="158115"/>
                  </a:lnTo>
                  <a:lnTo>
                    <a:pt x="2087975" y="152304"/>
                  </a:lnTo>
                  <a:lnTo>
                    <a:pt x="2062638" y="140589"/>
                  </a:lnTo>
                  <a:close/>
                </a:path>
                <a:path w="2195195" h="3054350">
                  <a:moveTo>
                    <a:pt x="2135695" y="178689"/>
                  </a:moveTo>
                  <a:lnTo>
                    <a:pt x="2127313" y="196215"/>
                  </a:lnTo>
                  <a:lnTo>
                    <a:pt x="2138553" y="202120"/>
                  </a:lnTo>
                  <a:lnTo>
                    <a:pt x="2163794" y="216693"/>
                  </a:lnTo>
                  <a:lnTo>
                    <a:pt x="2175034" y="199167"/>
                  </a:lnTo>
                  <a:lnTo>
                    <a:pt x="2152554" y="187452"/>
                  </a:lnTo>
                  <a:lnTo>
                    <a:pt x="2135695" y="178689"/>
                  </a:lnTo>
                  <a:close/>
                </a:path>
              </a:pathLst>
            </a:custGeom>
            <a:ln w="47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2" name="object 62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9095136" y="2097786"/>
              <a:ext cx="468439" cy="467391"/>
            </a:xfrm>
            <a:prstGeom prst="rect">
              <a:avLst/>
            </a:prstGeom>
          </p:spPr>
        </p:pic>
        <p:sp>
          <p:nvSpPr>
            <p:cNvPr id="63" name="object 63"/>
            <p:cNvSpPr/>
            <p:nvPr/>
          </p:nvSpPr>
          <p:spPr>
            <a:xfrm>
              <a:off x="9566814" y="2589180"/>
              <a:ext cx="241935" cy="790575"/>
            </a:xfrm>
            <a:custGeom>
              <a:avLst/>
              <a:gdLst/>
              <a:ahLst/>
              <a:cxnLst/>
              <a:rect l="l" t="t" r="r" b="b"/>
              <a:pathLst>
                <a:path w="241934" h="790575">
                  <a:moveTo>
                    <a:pt x="16858" y="0"/>
                  </a:moveTo>
                  <a:lnTo>
                    <a:pt x="0" y="11715"/>
                  </a:lnTo>
                  <a:lnTo>
                    <a:pt x="14001" y="35147"/>
                  </a:lnTo>
                  <a:lnTo>
                    <a:pt x="19621" y="49720"/>
                  </a:lnTo>
                  <a:lnTo>
                    <a:pt x="36480" y="38004"/>
                  </a:lnTo>
                  <a:lnTo>
                    <a:pt x="28098" y="20478"/>
                  </a:lnTo>
                  <a:lnTo>
                    <a:pt x="16858" y="0"/>
                  </a:lnTo>
                  <a:close/>
                </a:path>
                <a:path w="241934" h="790575">
                  <a:moveTo>
                    <a:pt x="58959" y="76104"/>
                  </a:moveTo>
                  <a:lnTo>
                    <a:pt x="42100" y="87820"/>
                  </a:lnTo>
                  <a:lnTo>
                    <a:pt x="50577" y="99536"/>
                  </a:lnTo>
                  <a:lnTo>
                    <a:pt x="61817" y="122967"/>
                  </a:lnTo>
                  <a:lnTo>
                    <a:pt x="78676" y="114204"/>
                  </a:lnTo>
                  <a:lnTo>
                    <a:pt x="64579" y="84867"/>
                  </a:lnTo>
                  <a:lnTo>
                    <a:pt x="58959" y="76104"/>
                  </a:lnTo>
                  <a:close/>
                </a:path>
                <a:path w="241934" h="790575">
                  <a:moveTo>
                    <a:pt x="95535" y="152209"/>
                  </a:moveTo>
                  <a:lnTo>
                    <a:pt x="78676" y="161067"/>
                  </a:lnTo>
                  <a:lnTo>
                    <a:pt x="98298" y="202025"/>
                  </a:lnTo>
                  <a:lnTo>
                    <a:pt x="115156" y="193262"/>
                  </a:lnTo>
                  <a:lnTo>
                    <a:pt x="95535" y="152209"/>
                  </a:lnTo>
                  <a:close/>
                </a:path>
                <a:path w="241934" h="790575">
                  <a:moveTo>
                    <a:pt x="129254" y="234219"/>
                  </a:moveTo>
                  <a:lnTo>
                    <a:pt x="112394" y="242982"/>
                  </a:lnTo>
                  <a:lnTo>
                    <a:pt x="129254" y="284035"/>
                  </a:lnTo>
                  <a:lnTo>
                    <a:pt x="146113" y="275177"/>
                  </a:lnTo>
                  <a:lnTo>
                    <a:pt x="129254" y="234219"/>
                  </a:lnTo>
                  <a:close/>
                </a:path>
                <a:path w="241934" h="790575">
                  <a:moveTo>
                    <a:pt x="160115" y="316230"/>
                  </a:moveTo>
                  <a:lnTo>
                    <a:pt x="140493" y="322040"/>
                  </a:lnTo>
                  <a:lnTo>
                    <a:pt x="154495" y="363093"/>
                  </a:lnTo>
                  <a:lnTo>
                    <a:pt x="174212" y="357187"/>
                  </a:lnTo>
                  <a:lnTo>
                    <a:pt x="160115" y="316230"/>
                  </a:lnTo>
                  <a:close/>
                </a:path>
                <a:path w="241934" h="790575">
                  <a:moveTo>
                    <a:pt x="185451" y="401097"/>
                  </a:moveTo>
                  <a:lnTo>
                    <a:pt x="165734" y="407003"/>
                  </a:lnTo>
                  <a:lnTo>
                    <a:pt x="174212" y="436245"/>
                  </a:lnTo>
                  <a:lnTo>
                    <a:pt x="176974" y="447960"/>
                  </a:lnTo>
                  <a:lnTo>
                    <a:pt x="196691" y="442150"/>
                  </a:lnTo>
                  <a:lnTo>
                    <a:pt x="196691" y="436245"/>
                  </a:lnTo>
                  <a:lnTo>
                    <a:pt x="185451" y="401097"/>
                  </a:lnTo>
                  <a:close/>
                </a:path>
                <a:path w="241934" h="790575">
                  <a:moveTo>
                    <a:pt x="205073" y="483108"/>
                  </a:moveTo>
                  <a:lnTo>
                    <a:pt x="185451" y="489013"/>
                  </a:lnTo>
                  <a:lnTo>
                    <a:pt x="191070" y="509492"/>
                  </a:lnTo>
                  <a:lnTo>
                    <a:pt x="193833" y="532923"/>
                  </a:lnTo>
                  <a:lnTo>
                    <a:pt x="213550" y="529971"/>
                  </a:lnTo>
                  <a:lnTo>
                    <a:pt x="213550" y="509492"/>
                  </a:lnTo>
                  <a:lnTo>
                    <a:pt x="205073" y="483108"/>
                  </a:lnTo>
                  <a:close/>
                </a:path>
                <a:path w="241934" h="790575">
                  <a:moveTo>
                    <a:pt x="221931" y="570928"/>
                  </a:moveTo>
                  <a:lnTo>
                    <a:pt x="202310" y="573881"/>
                  </a:lnTo>
                  <a:lnTo>
                    <a:pt x="202310" y="582644"/>
                  </a:lnTo>
                  <a:lnTo>
                    <a:pt x="207930" y="617791"/>
                  </a:lnTo>
                  <a:lnTo>
                    <a:pt x="227552" y="614934"/>
                  </a:lnTo>
                  <a:lnTo>
                    <a:pt x="224789" y="582644"/>
                  </a:lnTo>
                  <a:lnTo>
                    <a:pt x="221931" y="570928"/>
                  </a:lnTo>
                  <a:close/>
                </a:path>
                <a:path w="241934" h="790575">
                  <a:moveTo>
                    <a:pt x="233171" y="658844"/>
                  </a:moveTo>
                  <a:lnTo>
                    <a:pt x="213550" y="661701"/>
                  </a:lnTo>
                  <a:lnTo>
                    <a:pt x="216312" y="705707"/>
                  </a:lnTo>
                  <a:lnTo>
                    <a:pt x="236029" y="702754"/>
                  </a:lnTo>
                  <a:lnTo>
                    <a:pt x="233171" y="658844"/>
                  </a:lnTo>
                  <a:close/>
                </a:path>
                <a:path w="241934" h="790575">
                  <a:moveTo>
                    <a:pt x="238791" y="746664"/>
                  </a:moveTo>
                  <a:lnTo>
                    <a:pt x="216312" y="746664"/>
                  </a:lnTo>
                  <a:lnTo>
                    <a:pt x="219170" y="790575"/>
                  </a:lnTo>
                  <a:lnTo>
                    <a:pt x="241649" y="790575"/>
                  </a:lnTo>
                  <a:lnTo>
                    <a:pt x="238791" y="746664"/>
                  </a:lnTo>
                  <a:close/>
                </a:path>
              </a:pathLst>
            </a:custGeom>
            <a:ln w="47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5995035" y="2173319"/>
              <a:ext cx="1292860" cy="1206500"/>
            </a:xfrm>
            <a:custGeom>
              <a:avLst/>
              <a:gdLst/>
              <a:ahLst/>
              <a:cxnLst/>
              <a:rect l="l" t="t" r="r" b="b"/>
              <a:pathLst>
                <a:path w="1292859" h="1206500">
                  <a:moveTo>
                    <a:pt x="0" y="1206436"/>
                  </a:moveTo>
                  <a:lnTo>
                    <a:pt x="0" y="1183005"/>
                  </a:lnTo>
                  <a:lnTo>
                    <a:pt x="78676" y="1177194"/>
                  </a:lnTo>
                  <a:lnTo>
                    <a:pt x="148971" y="1165479"/>
                  </a:lnTo>
                  <a:lnTo>
                    <a:pt x="202406" y="1147857"/>
                  </a:lnTo>
                  <a:lnTo>
                    <a:pt x="208026" y="1168336"/>
                  </a:lnTo>
                  <a:lnTo>
                    <a:pt x="148971" y="1188910"/>
                  </a:lnTo>
                  <a:lnTo>
                    <a:pt x="78676" y="1200626"/>
                  </a:lnTo>
                  <a:lnTo>
                    <a:pt x="0" y="1206436"/>
                  </a:lnTo>
                  <a:close/>
                </a:path>
                <a:path w="1292859" h="1206500">
                  <a:moveTo>
                    <a:pt x="393477" y="1062990"/>
                  </a:moveTo>
                  <a:lnTo>
                    <a:pt x="382238" y="1045368"/>
                  </a:lnTo>
                  <a:lnTo>
                    <a:pt x="387858" y="1042511"/>
                  </a:lnTo>
                  <a:lnTo>
                    <a:pt x="438435" y="995648"/>
                  </a:lnTo>
                  <a:lnTo>
                    <a:pt x="483393" y="945832"/>
                  </a:lnTo>
                  <a:lnTo>
                    <a:pt x="528351" y="890206"/>
                  </a:lnTo>
                  <a:lnTo>
                    <a:pt x="545211" y="901922"/>
                  </a:lnTo>
                  <a:lnTo>
                    <a:pt x="542353" y="904874"/>
                  </a:lnTo>
                  <a:lnTo>
                    <a:pt x="497395" y="960500"/>
                  </a:lnTo>
                  <a:lnTo>
                    <a:pt x="452437" y="1010221"/>
                  </a:lnTo>
                  <a:lnTo>
                    <a:pt x="401859" y="1057084"/>
                  </a:lnTo>
                  <a:lnTo>
                    <a:pt x="393477" y="1062990"/>
                  </a:lnTo>
                  <a:close/>
                </a:path>
                <a:path w="1292859" h="1206500">
                  <a:moveTo>
                    <a:pt x="658368" y="718919"/>
                  </a:moveTo>
                  <a:lnTo>
                    <a:pt x="643604" y="708660"/>
                  </a:lnTo>
                  <a:lnTo>
                    <a:pt x="643604" y="705707"/>
                  </a:lnTo>
                  <a:lnTo>
                    <a:pt x="711041" y="576929"/>
                  </a:lnTo>
                  <a:lnTo>
                    <a:pt x="739140" y="515397"/>
                  </a:lnTo>
                  <a:lnTo>
                    <a:pt x="755999" y="524160"/>
                  </a:lnTo>
                  <a:lnTo>
                    <a:pt x="725043" y="591502"/>
                  </a:lnTo>
                  <a:lnTo>
                    <a:pt x="658368" y="718919"/>
                  </a:lnTo>
                  <a:close/>
                </a:path>
                <a:path w="1292859" h="1206500">
                  <a:moveTo>
                    <a:pt x="660463" y="720375"/>
                  </a:moveTo>
                  <a:lnTo>
                    <a:pt x="657606" y="720375"/>
                  </a:lnTo>
                  <a:lnTo>
                    <a:pt x="658368" y="718919"/>
                  </a:lnTo>
                  <a:lnTo>
                    <a:pt x="660463" y="720375"/>
                  </a:lnTo>
                  <a:close/>
                </a:path>
                <a:path w="1292859" h="1206500">
                  <a:moveTo>
                    <a:pt x="845915" y="325088"/>
                  </a:moveTo>
                  <a:lnTo>
                    <a:pt x="829056" y="316229"/>
                  </a:lnTo>
                  <a:lnTo>
                    <a:pt x="851535" y="272319"/>
                  </a:lnTo>
                  <a:lnTo>
                    <a:pt x="876776" y="219646"/>
                  </a:lnTo>
                  <a:lnTo>
                    <a:pt x="904875" y="169830"/>
                  </a:lnTo>
                  <a:lnTo>
                    <a:pt x="932973" y="125920"/>
                  </a:lnTo>
                  <a:lnTo>
                    <a:pt x="949833" y="137636"/>
                  </a:lnTo>
                  <a:lnTo>
                    <a:pt x="947070" y="140588"/>
                  </a:lnTo>
                  <a:lnTo>
                    <a:pt x="918972" y="184499"/>
                  </a:lnTo>
                  <a:lnTo>
                    <a:pt x="890873" y="234314"/>
                  </a:lnTo>
                  <a:lnTo>
                    <a:pt x="865536" y="286988"/>
                  </a:lnTo>
                  <a:lnTo>
                    <a:pt x="845915" y="325088"/>
                  </a:lnTo>
                  <a:close/>
                </a:path>
                <a:path w="1292859" h="1206500">
                  <a:moveTo>
                    <a:pt x="1158718" y="34006"/>
                  </a:moveTo>
                  <a:lnTo>
                    <a:pt x="1126902" y="26384"/>
                  </a:lnTo>
                  <a:lnTo>
                    <a:pt x="1104423" y="23431"/>
                  </a:lnTo>
                  <a:lnTo>
                    <a:pt x="1104423" y="0"/>
                  </a:lnTo>
                  <a:lnTo>
                    <a:pt x="1126902" y="2952"/>
                  </a:lnTo>
                  <a:lnTo>
                    <a:pt x="1163478" y="11715"/>
                  </a:lnTo>
                  <a:lnTo>
                    <a:pt x="1169098" y="17621"/>
                  </a:lnTo>
                  <a:lnTo>
                    <a:pt x="1181043" y="23431"/>
                  </a:lnTo>
                  <a:lnTo>
                    <a:pt x="1163478" y="23431"/>
                  </a:lnTo>
                  <a:lnTo>
                    <a:pt x="1155001" y="32194"/>
                  </a:lnTo>
                  <a:lnTo>
                    <a:pt x="1158718" y="34006"/>
                  </a:lnTo>
                  <a:close/>
                </a:path>
                <a:path w="1292859" h="1206500">
                  <a:moveTo>
                    <a:pt x="1163478" y="35147"/>
                  </a:moveTo>
                  <a:lnTo>
                    <a:pt x="1155001" y="32194"/>
                  </a:lnTo>
                  <a:lnTo>
                    <a:pt x="1163478" y="23431"/>
                  </a:lnTo>
                  <a:lnTo>
                    <a:pt x="1163478" y="35147"/>
                  </a:lnTo>
                  <a:close/>
                </a:path>
                <a:path w="1292859" h="1206500">
                  <a:moveTo>
                    <a:pt x="1205128" y="35147"/>
                  </a:moveTo>
                  <a:lnTo>
                    <a:pt x="1163478" y="35147"/>
                  </a:lnTo>
                  <a:lnTo>
                    <a:pt x="1163478" y="23431"/>
                  </a:lnTo>
                  <a:lnTo>
                    <a:pt x="1181043" y="23431"/>
                  </a:lnTo>
                  <a:lnTo>
                    <a:pt x="1205128" y="35147"/>
                  </a:lnTo>
                  <a:close/>
                </a:path>
                <a:path w="1292859" h="1206500">
                  <a:moveTo>
                    <a:pt x="1163478" y="35147"/>
                  </a:moveTo>
                  <a:lnTo>
                    <a:pt x="1158718" y="34006"/>
                  </a:lnTo>
                  <a:lnTo>
                    <a:pt x="1155001" y="32194"/>
                  </a:lnTo>
                  <a:lnTo>
                    <a:pt x="1163478" y="35147"/>
                  </a:lnTo>
                  <a:close/>
                </a:path>
                <a:path w="1292859" h="1206500">
                  <a:moveTo>
                    <a:pt x="1278636" y="120110"/>
                  </a:moveTo>
                  <a:lnTo>
                    <a:pt x="1261776" y="105441"/>
                  </a:lnTo>
                  <a:lnTo>
                    <a:pt x="1239297" y="84962"/>
                  </a:lnTo>
                  <a:lnTo>
                    <a:pt x="1216818" y="67341"/>
                  </a:lnTo>
                  <a:lnTo>
                    <a:pt x="1197197" y="52768"/>
                  </a:lnTo>
                  <a:lnTo>
                    <a:pt x="1158718" y="34006"/>
                  </a:lnTo>
                  <a:lnTo>
                    <a:pt x="1163478" y="35147"/>
                  </a:lnTo>
                  <a:lnTo>
                    <a:pt x="1205128" y="35147"/>
                  </a:lnTo>
                  <a:lnTo>
                    <a:pt x="1211199" y="38100"/>
                  </a:lnTo>
                  <a:lnTo>
                    <a:pt x="1230915" y="52768"/>
                  </a:lnTo>
                  <a:lnTo>
                    <a:pt x="1253394" y="70294"/>
                  </a:lnTo>
                  <a:lnTo>
                    <a:pt x="1275873" y="90773"/>
                  </a:lnTo>
                  <a:lnTo>
                    <a:pt x="1292733" y="105441"/>
                  </a:lnTo>
                  <a:lnTo>
                    <a:pt x="1278636" y="12011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5995035" y="3321176"/>
              <a:ext cx="208279" cy="59055"/>
            </a:xfrm>
            <a:custGeom>
              <a:avLst/>
              <a:gdLst/>
              <a:ahLst/>
              <a:cxnLst/>
              <a:rect l="l" t="t" r="r" b="b"/>
              <a:pathLst>
                <a:path w="208279" h="59054">
                  <a:moveTo>
                    <a:pt x="0" y="35147"/>
                  </a:moveTo>
                  <a:lnTo>
                    <a:pt x="0" y="58578"/>
                  </a:lnTo>
                  <a:lnTo>
                    <a:pt x="78676" y="52768"/>
                  </a:lnTo>
                  <a:lnTo>
                    <a:pt x="148971" y="41052"/>
                  </a:lnTo>
                  <a:lnTo>
                    <a:pt x="208026" y="20478"/>
                  </a:lnTo>
                  <a:lnTo>
                    <a:pt x="202406" y="0"/>
                  </a:lnTo>
                  <a:lnTo>
                    <a:pt x="148971" y="17621"/>
                  </a:lnTo>
                  <a:lnTo>
                    <a:pt x="78676" y="29336"/>
                  </a:lnTo>
                  <a:lnTo>
                    <a:pt x="0" y="35147"/>
                  </a:lnTo>
                  <a:close/>
                </a:path>
              </a:pathLst>
            </a:custGeom>
            <a:ln w="47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6" name="object 66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6374892" y="3061144"/>
              <a:ext cx="167735" cy="177546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6636258" y="2686335"/>
              <a:ext cx="117157" cy="209740"/>
            </a:xfrm>
            <a:prstGeom prst="rect">
              <a:avLst/>
            </a:prstGeom>
          </p:spPr>
        </p:pic>
        <p:pic>
          <p:nvPicPr>
            <p:cNvPr id="68" name="object 68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6821710" y="2296858"/>
              <a:ext cx="125539" cy="203930"/>
            </a:xfrm>
            <a:prstGeom prst="rect">
              <a:avLst/>
            </a:prstGeom>
          </p:spPr>
        </p:pic>
        <p:pic>
          <p:nvPicPr>
            <p:cNvPr id="69" name="object 69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7097077" y="2170937"/>
              <a:ext cx="223932" cy="157067"/>
            </a:xfrm>
            <a:prstGeom prst="rect">
              <a:avLst/>
            </a:prstGeom>
          </p:spPr>
        </p:pic>
        <p:sp>
          <p:nvSpPr>
            <p:cNvPr id="70" name="object 70"/>
            <p:cNvSpPr/>
            <p:nvPr/>
          </p:nvSpPr>
          <p:spPr>
            <a:xfrm>
              <a:off x="5995035" y="3534917"/>
              <a:ext cx="3096895" cy="960755"/>
            </a:xfrm>
            <a:custGeom>
              <a:avLst/>
              <a:gdLst/>
              <a:ahLst/>
              <a:cxnLst/>
              <a:rect l="l" t="t" r="r" b="b"/>
              <a:pathLst>
                <a:path w="3096895" h="960754">
                  <a:moveTo>
                    <a:pt x="703055" y="189891"/>
                  </a:moveTo>
                  <a:lnTo>
                    <a:pt x="607028" y="149352"/>
                  </a:lnTo>
                  <a:lnTo>
                    <a:pt x="505872" y="114204"/>
                  </a:lnTo>
                  <a:lnTo>
                    <a:pt x="404717" y="82010"/>
                  </a:lnTo>
                  <a:lnTo>
                    <a:pt x="300704" y="55626"/>
                  </a:lnTo>
                  <a:lnTo>
                    <a:pt x="199548" y="35147"/>
                  </a:lnTo>
                  <a:lnTo>
                    <a:pt x="101155" y="23431"/>
                  </a:lnTo>
                  <a:lnTo>
                    <a:pt x="0" y="20574"/>
                  </a:lnTo>
                  <a:lnTo>
                    <a:pt x="0" y="0"/>
                  </a:lnTo>
                  <a:lnTo>
                    <a:pt x="101155" y="2952"/>
                  </a:lnTo>
                  <a:lnTo>
                    <a:pt x="199548" y="14668"/>
                  </a:lnTo>
                  <a:lnTo>
                    <a:pt x="300704" y="35147"/>
                  </a:lnTo>
                  <a:lnTo>
                    <a:pt x="404717" y="61531"/>
                  </a:lnTo>
                  <a:lnTo>
                    <a:pt x="505872" y="93726"/>
                  </a:lnTo>
                  <a:lnTo>
                    <a:pt x="607028" y="128873"/>
                  </a:lnTo>
                  <a:lnTo>
                    <a:pt x="711041" y="172783"/>
                  </a:lnTo>
                  <a:lnTo>
                    <a:pt x="716661" y="175736"/>
                  </a:lnTo>
                  <a:lnTo>
                    <a:pt x="730411" y="181546"/>
                  </a:lnTo>
                  <a:lnTo>
                    <a:pt x="711041" y="181546"/>
                  </a:lnTo>
                  <a:lnTo>
                    <a:pt x="703055" y="189891"/>
                  </a:lnTo>
                  <a:close/>
                </a:path>
                <a:path w="3096895" h="960754">
                  <a:moveTo>
                    <a:pt x="711041" y="193262"/>
                  </a:moveTo>
                  <a:lnTo>
                    <a:pt x="703055" y="189891"/>
                  </a:lnTo>
                  <a:lnTo>
                    <a:pt x="711041" y="181546"/>
                  </a:lnTo>
                  <a:lnTo>
                    <a:pt x="711041" y="193262"/>
                  </a:lnTo>
                  <a:close/>
                </a:path>
                <a:path w="3096895" h="960754">
                  <a:moveTo>
                    <a:pt x="758137" y="193262"/>
                  </a:moveTo>
                  <a:lnTo>
                    <a:pt x="711041" y="193262"/>
                  </a:lnTo>
                  <a:lnTo>
                    <a:pt x="711041" y="181546"/>
                  </a:lnTo>
                  <a:lnTo>
                    <a:pt x="730411" y="181546"/>
                  </a:lnTo>
                  <a:lnTo>
                    <a:pt x="758137" y="193262"/>
                  </a:lnTo>
                  <a:close/>
                </a:path>
                <a:path w="3096895" h="960754">
                  <a:moveTo>
                    <a:pt x="711041" y="193262"/>
                  </a:moveTo>
                  <a:lnTo>
                    <a:pt x="702564" y="190404"/>
                  </a:lnTo>
                  <a:lnTo>
                    <a:pt x="703055" y="189891"/>
                  </a:lnTo>
                  <a:lnTo>
                    <a:pt x="711041" y="193262"/>
                  </a:lnTo>
                  <a:close/>
                </a:path>
                <a:path w="3096895" h="960754">
                  <a:moveTo>
                    <a:pt x="2585370" y="960500"/>
                  </a:moveTo>
                  <a:lnTo>
                    <a:pt x="2492692" y="960500"/>
                  </a:lnTo>
                  <a:lnTo>
                    <a:pt x="2402681" y="951738"/>
                  </a:lnTo>
                  <a:lnTo>
                    <a:pt x="2310003" y="934116"/>
                  </a:lnTo>
                  <a:lnTo>
                    <a:pt x="2214467" y="910685"/>
                  </a:lnTo>
                  <a:lnTo>
                    <a:pt x="2118931" y="881443"/>
                  </a:lnTo>
                  <a:lnTo>
                    <a:pt x="2023395" y="846296"/>
                  </a:lnTo>
                  <a:lnTo>
                    <a:pt x="1925002" y="808196"/>
                  </a:lnTo>
                  <a:lnTo>
                    <a:pt x="1919382" y="805243"/>
                  </a:lnTo>
                  <a:lnTo>
                    <a:pt x="1820989" y="761333"/>
                  </a:lnTo>
                  <a:lnTo>
                    <a:pt x="1719834" y="711612"/>
                  </a:lnTo>
                  <a:lnTo>
                    <a:pt x="1621536" y="661797"/>
                  </a:lnTo>
                  <a:lnTo>
                    <a:pt x="1011650" y="336804"/>
                  </a:lnTo>
                  <a:lnTo>
                    <a:pt x="907732" y="284035"/>
                  </a:lnTo>
                  <a:lnTo>
                    <a:pt x="806577" y="234315"/>
                  </a:lnTo>
                  <a:lnTo>
                    <a:pt x="702564" y="190404"/>
                  </a:lnTo>
                  <a:lnTo>
                    <a:pt x="711041" y="193262"/>
                  </a:lnTo>
                  <a:lnTo>
                    <a:pt x="758137" y="193262"/>
                  </a:lnTo>
                  <a:lnTo>
                    <a:pt x="820578" y="219646"/>
                  </a:lnTo>
                  <a:lnTo>
                    <a:pt x="921734" y="269462"/>
                  </a:lnTo>
                  <a:lnTo>
                    <a:pt x="1025747" y="322135"/>
                  </a:lnTo>
                  <a:lnTo>
                    <a:pt x="1635537" y="647128"/>
                  </a:lnTo>
                  <a:lnTo>
                    <a:pt x="1733930" y="696944"/>
                  </a:lnTo>
                  <a:lnTo>
                    <a:pt x="1835086" y="746760"/>
                  </a:lnTo>
                  <a:lnTo>
                    <a:pt x="1926774" y="787717"/>
                  </a:lnTo>
                  <a:lnTo>
                    <a:pt x="1925002" y="787717"/>
                  </a:lnTo>
                  <a:lnTo>
                    <a:pt x="1925002" y="796480"/>
                  </a:lnTo>
                  <a:lnTo>
                    <a:pt x="1947633" y="796480"/>
                  </a:lnTo>
                  <a:lnTo>
                    <a:pt x="2023395" y="825817"/>
                  </a:lnTo>
                  <a:lnTo>
                    <a:pt x="2118931" y="860964"/>
                  </a:lnTo>
                  <a:lnTo>
                    <a:pt x="2214467" y="890206"/>
                  </a:lnTo>
                  <a:lnTo>
                    <a:pt x="2310003" y="913638"/>
                  </a:lnTo>
                  <a:lnTo>
                    <a:pt x="2402681" y="931164"/>
                  </a:lnTo>
                  <a:lnTo>
                    <a:pt x="2492692" y="940022"/>
                  </a:lnTo>
                  <a:lnTo>
                    <a:pt x="2730406" y="940022"/>
                  </a:lnTo>
                  <a:lnTo>
                    <a:pt x="2672524" y="951738"/>
                  </a:lnTo>
                  <a:lnTo>
                    <a:pt x="2585370" y="960500"/>
                  </a:lnTo>
                  <a:close/>
                </a:path>
                <a:path w="3096895" h="960754">
                  <a:moveTo>
                    <a:pt x="2840376" y="889179"/>
                  </a:moveTo>
                  <a:lnTo>
                    <a:pt x="2922651" y="849249"/>
                  </a:lnTo>
                  <a:lnTo>
                    <a:pt x="2964751" y="825817"/>
                  </a:lnTo>
                  <a:lnTo>
                    <a:pt x="3004089" y="799433"/>
                  </a:lnTo>
                  <a:lnTo>
                    <a:pt x="3043427" y="770191"/>
                  </a:lnTo>
                  <a:lnTo>
                    <a:pt x="3085623" y="737901"/>
                  </a:lnTo>
                  <a:lnTo>
                    <a:pt x="3096863" y="752570"/>
                  </a:lnTo>
                  <a:lnTo>
                    <a:pt x="3057525" y="784764"/>
                  </a:lnTo>
                  <a:lnTo>
                    <a:pt x="3018186" y="814101"/>
                  </a:lnTo>
                  <a:lnTo>
                    <a:pt x="2978848" y="840390"/>
                  </a:lnTo>
                  <a:lnTo>
                    <a:pt x="2936652" y="863822"/>
                  </a:lnTo>
                  <a:lnTo>
                    <a:pt x="2888539" y="887253"/>
                  </a:lnTo>
                  <a:lnTo>
                    <a:pt x="2846736" y="887253"/>
                  </a:lnTo>
                  <a:lnTo>
                    <a:pt x="2840376" y="889179"/>
                  </a:lnTo>
                  <a:close/>
                </a:path>
                <a:path w="3096895" h="960754">
                  <a:moveTo>
                    <a:pt x="1925002" y="796480"/>
                  </a:moveTo>
                  <a:lnTo>
                    <a:pt x="1925002" y="787717"/>
                  </a:lnTo>
                  <a:lnTo>
                    <a:pt x="1933113" y="790858"/>
                  </a:lnTo>
                  <a:lnTo>
                    <a:pt x="1925002" y="796480"/>
                  </a:lnTo>
                  <a:close/>
                </a:path>
                <a:path w="3096895" h="960754">
                  <a:moveTo>
                    <a:pt x="1933113" y="790858"/>
                  </a:moveTo>
                  <a:lnTo>
                    <a:pt x="1925002" y="787717"/>
                  </a:lnTo>
                  <a:lnTo>
                    <a:pt x="1933384" y="790670"/>
                  </a:lnTo>
                  <a:lnTo>
                    <a:pt x="1933113" y="790858"/>
                  </a:lnTo>
                  <a:close/>
                </a:path>
                <a:path w="3096895" h="960754">
                  <a:moveTo>
                    <a:pt x="1933384" y="790670"/>
                  </a:moveTo>
                  <a:lnTo>
                    <a:pt x="1925002" y="787717"/>
                  </a:lnTo>
                  <a:lnTo>
                    <a:pt x="1926774" y="787717"/>
                  </a:lnTo>
                  <a:lnTo>
                    <a:pt x="1933384" y="790670"/>
                  </a:lnTo>
                  <a:close/>
                </a:path>
                <a:path w="3096895" h="960754">
                  <a:moveTo>
                    <a:pt x="1947633" y="796480"/>
                  </a:moveTo>
                  <a:lnTo>
                    <a:pt x="1925002" y="796480"/>
                  </a:lnTo>
                  <a:lnTo>
                    <a:pt x="1933113" y="790858"/>
                  </a:lnTo>
                  <a:lnTo>
                    <a:pt x="1947633" y="796480"/>
                  </a:lnTo>
                  <a:close/>
                </a:path>
                <a:path w="3096895" h="960754">
                  <a:moveTo>
                    <a:pt x="2838259" y="890206"/>
                  </a:moveTo>
                  <a:lnTo>
                    <a:pt x="2840376" y="889179"/>
                  </a:lnTo>
                  <a:lnTo>
                    <a:pt x="2846736" y="887253"/>
                  </a:lnTo>
                  <a:lnTo>
                    <a:pt x="2838259" y="890206"/>
                  </a:lnTo>
                  <a:close/>
                </a:path>
                <a:path w="3096895" h="960754">
                  <a:moveTo>
                    <a:pt x="2846736" y="896016"/>
                  </a:moveTo>
                  <a:lnTo>
                    <a:pt x="2838259" y="890206"/>
                  </a:lnTo>
                  <a:lnTo>
                    <a:pt x="2846736" y="887253"/>
                  </a:lnTo>
                  <a:lnTo>
                    <a:pt x="2846736" y="896016"/>
                  </a:lnTo>
                  <a:close/>
                </a:path>
                <a:path w="3096895" h="960754">
                  <a:moveTo>
                    <a:pt x="2870545" y="896016"/>
                  </a:moveTo>
                  <a:lnTo>
                    <a:pt x="2846736" y="896016"/>
                  </a:lnTo>
                  <a:lnTo>
                    <a:pt x="2846736" y="887253"/>
                  </a:lnTo>
                  <a:lnTo>
                    <a:pt x="2888539" y="887253"/>
                  </a:lnTo>
                  <a:lnTo>
                    <a:pt x="2870545" y="896016"/>
                  </a:lnTo>
                  <a:close/>
                </a:path>
                <a:path w="3096895" h="960754">
                  <a:moveTo>
                    <a:pt x="2730406" y="940022"/>
                  </a:moveTo>
                  <a:lnTo>
                    <a:pt x="2585370" y="940022"/>
                  </a:lnTo>
                  <a:lnTo>
                    <a:pt x="2672524" y="931164"/>
                  </a:lnTo>
                  <a:lnTo>
                    <a:pt x="2759583" y="913638"/>
                  </a:lnTo>
                  <a:lnTo>
                    <a:pt x="2840376" y="889179"/>
                  </a:lnTo>
                  <a:lnTo>
                    <a:pt x="2838259" y="890206"/>
                  </a:lnTo>
                  <a:lnTo>
                    <a:pt x="2846736" y="896016"/>
                  </a:lnTo>
                  <a:lnTo>
                    <a:pt x="2870545" y="896016"/>
                  </a:lnTo>
                  <a:lnTo>
                    <a:pt x="2852356" y="904875"/>
                  </a:lnTo>
                  <a:lnTo>
                    <a:pt x="2846736" y="907732"/>
                  </a:lnTo>
                  <a:lnTo>
                    <a:pt x="2759583" y="934116"/>
                  </a:lnTo>
                  <a:lnTo>
                    <a:pt x="2730406" y="94002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5995035" y="3534917"/>
              <a:ext cx="3096895" cy="960755"/>
            </a:xfrm>
            <a:custGeom>
              <a:avLst/>
              <a:gdLst/>
              <a:ahLst/>
              <a:cxnLst/>
              <a:rect l="l" t="t" r="r" b="b"/>
              <a:pathLst>
                <a:path w="3096895" h="960754">
                  <a:moveTo>
                    <a:pt x="0" y="0"/>
                  </a:moveTo>
                  <a:lnTo>
                    <a:pt x="0" y="20574"/>
                  </a:lnTo>
                  <a:lnTo>
                    <a:pt x="101155" y="23431"/>
                  </a:lnTo>
                  <a:lnTo>
                    <a:pt x="199548" y="35147"/>
                  </a:lnTo>
                  <a:lnTo>
                    <a:pt x="300704" y="55626"/>
                  </a:lnTo>
                  <a:lnTo>
                    <a:pt x="404717" y="82010"/>
                  </a:lnTo>
                  <a:lnTo>
                    <a:pt x="505872" y="114204"/>
                  </a:lnTo>
                  <a:lnTo>
                    <a:pt x="607028" y="149352"/>
                  </a:lnTo>
                  <a:lnTo>
                    <a:pt x="711041" y="193262"/>
                  </a:lnTo>
                  <a:lnTo>
                    <a:pt x="711041" y="181546"/>
                  </a:lnTo>
                  <a:lnTo>
                    <a:pt x="702564" y="190404"/>
                  </a:lnTo>
                  <a:lnTo>
                    <a:pt x="711041" y="193262"/>
                  </a:lnTo>
                  <a:lnTo>
                    <a:pt x="711041" y="181546"/>
                  </a:lnTo>
                  <a:lnTo>
                    <a:pt x="702564" y="190404"/>
                  </a:lnTo>
                  <a:lnTo>
                    <a:pt x="806577" y="234315"/>
                  </a:lnTo>
                  <a:lnTo>
                    <a:pt x="907732" y="284035"/>
                  </a:lnTo>
                  <a:lnTo>
                    <a:pt x="1011650" y="336804"/>
                  </a:lnTo>
                  <a:lnTo>
                    <a:pt x="1216818" y="445103"/>
                  </a:lnTo>
                  <a:lnTo>
                    <a:pt x="1621536" y="661797"/>
                  </a:lnTo>
                  <a:lnTo>
                    <a:pt x="1719833" y="711612"/>
                  </a:lnTo>
                  <a:lnTo>
                    <a:pt x="1820989" y="761333"/>
                  </a:lnTo>
                  <a:lnTo>
                    <a:pt x="1919382" y="805243"/>
                  </a:lnTo>
                  <a:lnTo>
                    <a:pt x="1925002" y="808196"/>
                  </a:lnTo>
                  <a:lnTo>
                    <a:pt x="2023395" y="846296"/>
                  </a:lnTo>
                  <a:lnTo>
                    <a:pt x="2118931" y="881443"/>
                  </a:lnTo>
                  <a:lnTo>
                    <a:pt x="2214467" y="910685"/>
                  </a:lnTo>
                  <a:lnTo>
                    <a:pt x="2310003" y="934116"/>
                  </a:lnTo>
                  <a:lnTo>
                    <a:pt x="2402681" y="951737"/>
                  </a:lnTo>
                  <a:lnTo>
                    <a:pt x="2492692" y="960500"/>
                  </a:lnTo>
                  <a:lnTo>
                    <a:pt x="2585370" y="960500"/>
                  </a:lnTo>
                  <a:lnTo>
                    <a:pt x="2672524" y="951737"/>
                  </a:lnTo>
                  <a:lnTo>
                    <a:pt x="2759583" y="934116"/>
                  </a:lnTo>
                  <a:lnTo>
                    <a:pt x="2846736" y="907732"/>
                  </a:lnTo>
                  <a:lnTo>
                    <a:pt x="2852356" y="904875"/>
                  </a:lnTo>
                  <a:lnTo>
                    <a:pt x="2936652" y="863822"/>
                  </a:lnTo>
                  <a:lnTo>
                    <a:pt x="2978848" y="840390"/>
                  </a:lnTo>
                  <a:lnTo>
                    <a:pt x="3018186" y="814101"/>
                  </a:lnTo>
                  <a:lnTo>
                    <a:pt x="3057525" y="784764"/>
                  </a:lnTo>
                  <a:lnTo>
                    <a:pt x="3096863" y="752570"/>
                  </a:lnTo>
                  <a:lnTo>
                    <a:pt x="3085623" y="737901"/>
                  </a:lnTo>
                  <a:lnTo>
                    <a:pt x="3043427" y="770191"/>
                  </a:lnTo>
                  <a:lnTo>
                    <a:pt x="3004089" y="799433"/>
                  </a:lnTo>
                  <a:lnTo>
                    <a:pt x="2964751" y="825817"/>
                  </a:lnTo>
                  <a:lnTo>
                    <a:pt x="2922650" y="849249"/>
                  </a:lnTo>
                  <a:lnTo>
                    <a:pt x="2838259" y="890206"/>
                  </a:lnTo>
                  <a:lnTo>
                    <a:pt x="2846736" y="896016"/>
                  </a:lnTo>
                  <a:lnTo>
                    <a:pt x="2846736" y="887253"/>
                  </a:lnTo>
                  <a:lnTo>
                    <a:pt x="2838259" y="890206"/>
                  </a:lnTo>
                  <a:lnTo>
                    <a:pt x="2846736" y="896016"/>
                  </a:lnTo>
                  <a:lnTo>
                    <a:pt x="2846736" y="887253"/>
                  </a:lnTo>
                  <a:lnTo>
                    <a:pt x="2759583" y="913637"/>
                  </a:lnTo>
                  <a:lnTo>
                    <a:pt x="2672524" y="931164"/>
                  </a:lnTo>
                  <a:lnTo>
                    <a:pt x="2585370" y="940022"/>
                  </a:lnTo>
                  <a:lnTo>
                    <a:pt x="2492692" y="940022"/>
                  </a:lnTo>
                  <a:lnTo>
                    <a:pt x="2402681" y="931164"/>
                  </a:lnTo>
                  <a:lnTo>
                    <a:pt x="2310003" y="913637"/>
                  </a:lnTo>
                  <a:lnTo>
                    <a:pt x="2214467" y="890206"/>
                  </a:lnTo>
                  <a:lnTo>
                    <a:pt x="2118931" y="860964"/>
                  </a:lnTo>
                  <a:lnTo>
                    <a:pt x="2023395" y="825817"/>
                  </a:lnTo>
                  <a:lnTo>
                    <a:pt x="1925002" y="787717"/>
                  </a:lnTo>
                  <a:lnTo>
                    <a:pt x="1925002" y="796480"/>
                  </a:lnTo>
                  <a:lnTo>
                    <a:pt x="1933384" y="790670"/>
                  </a:lnTo>
                  <a:lnTo>
                    <a:pt x="1925002" y="787717"/>
                  </a:lnTo>
                  <a:lnTo>
                    <a:pt x="1925002" y="796480"/>
                  </a:lnTo>
                  <a:lnTo>
                    <a:pt x="1933384" y="790670"/>
                  </a:lnTo>
                  <a:lnTo>
                    <a:pt x="1835086" y="746760"/>
                  </a:lnTo>
                  <a:lnTo>
                    <a:pt x="1733930" y="696944"/>
                  </a:lnTo>
                  <a:lnTo>
                    <a:pt x="1635537" y="647128"/>
                  </a:lnTo>
                  <a:lnTo>
                    <a:pt x="1230915" y="430434"/>
                  </a:lnTo>
                  <a:lnTo>
                    <a:pt x="1025747" y="322135"/>
                  </a:lnTo>
                  <a:lnTo>
                    <a:pt x="921734" y="269462"/>
                  </a:lnTo>
                  <a:lnTo>
                    <a:pt x="820578" y="219646"/>
                  </a:lnTo>
                  <a:lnTo>
                    <a:pt x="716660" y="175736"/>
                  </a:lnTo>
                  <a:lnTo>
                    <a:pt x="711041" y="172783"/>
                  </a:lnTo>
                  <a:lnTo>
                    <a:pt x="607028" y="128873"/>
                  </a:lnTo>
                  <a:lnTo>
                    <a:pt x="505872" y="93726"/>
                  </a:lnTo>
                  <a:lnTo>
                    <a:pt x="404717" y="61531"/>
                  </a:lnTo>
                  <a:lnTo>
                    <a:pt x="300704" y="35147"/>
                  </a:lnTo>
                  <a:lnTo>
                    <a:pt x="199548" y="14668"/>
                  </a:lnTo>
                  <a:lnTo>
                    <a:pt x="101155" y="2952"/>
                  </a:lnTo>
                  <a:lnTo>
                    <a:pt x="0" y="0"/>
                  </a:lnTo>
                  <a:close/>
                </a:path>
              </a:pathLst>
            </a:custGeom>
            <a:ln w="47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2" name="object 72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8988361" y="4249959"/>
              <a:ext cx="131159" cy="130682"/>
            </a:xfrm>
            <a:prstGeom prst="rect">
              <a:avLst/>
            </a:prstGeom>
          </p:spPr>
        </p:pic>
      </p:grpSp>
      <p:sp>
        <p:nvSpPr>
          <p:cNvPr id="73" name="object 73"/>
          <p:cNvSpPr/>
          <p:nvPr/>
        </p:nvSpPr>
        <p:spPr>
          <a:xfrm>
            <a:off x="2496407" y="2211419"/>
            <a:ext cx="2200910" cy="989965"/>
          </a:xfrm>
          <a:custGeom>
            <a:avLst/>
            <a:gdLst/>
            <a:ahLst/>
            <a:cxnLst/>
            <a:rect l="l" t="t" r="r" b="b"/>
            <a:pathLst>
              <a:path w="2200910" h="989964">
                <a:moveTo>
                  <a:pt x="8477" y="989742"/>
                </a:moveTo>
                <a:lnTo>
                  <a:pt x="0" y="972121"/>
                </a:lnTo>
                <a:lnTo>
                  <a:pt x="78676" y="925258"/>
                </a:lnTo>
                <a:lnTo>
                  <a:pt x="160210" y="875538"/>
                </a:lnTo>
                <a:lnTo>
                  <a:pt x="179831" y="863822"/>
                </a:lnTo>
                <a:lnTo>
                  <a:pt x="191071" y="881348"/>
                </a:lnTo>
                <a:lnTo>
                  <a:pt x="174212" y="890206"/>
                </a:lnTo>
                <a:lnTo>
                  <a:pt x="92773" y="939927"/>
                </a:lnTo>
                <a:lnTo>
                  <a:pt x="8477" y="989742"/>
                </a:lnTo>
                <a:close/>
              </a:path>
              <a:path w="2200910" h="989964">
                <a:moveTo>
                  <a:pt x="368141" y="770096"/>
                </a:moveTo>
                <a:lnTo>
                  <a:pt x="356901" y="752570"/>
                </a:lnTo>
                <a:lnTo>
                  <a:pt x="511492" y="652938"/>
                </a:lnTo>
                <a:lnTo>
                  <a:pt x="536733" y="635412"/>
                </a:lnTo>
                <a:lnTo>
                  <a:pt x="547973" y="652938"/>
                </a:lnTo>
                <a:lnTo>
                  <a:pt x="368141" y="770096"/>
                </a:lnTo>
                <a:close/>
              </a:path>
              <a:path w="2200910" h="989964">
                <a:moveTo>
                  <a:pt x="725043" y="538829"/>
                </a:moveTo>
                <a:lnTo>
                  <a:pt x="713803" y="521207"/>
                </a:lnTo>
                <a:lnTo>
                  <a:pt x="868394" y="421671"/>
                </a:lnTo>
                <a:lnTo>
                  <a:pt x="893635" y="407003"/>
                </a:lnTo>
                <a:lnTo>
                  <a:pt x="904875" y="424624"/>
                </a:lnTo>
                <a:lnTo>
                  <a:pt x="882396" y="436340"/>
                </a:lnTo>
                <a:lnTo>
                  <a:pt x="725043" y="538829"/>
                </a:lnTo>
                <a:close/>
              </a:path>
              <a:path w="2200910" h="989964">
                <a:moveTo>
                  <a:pt x="1084707" y="313277"/>
                </a:moveTo>
                <a:lnTo>
                  <a:pt x="1076325" y="295751"/>
                </a:lnTo>
                <a:lnTo>
                  <a:pt x="1132522" y="263556"/>
                </a:lnTo>
                <a:lnTo>
                  <a:pt x="1216818" y="213740"/>
                </a:lnTo>
                <a:lnTo>
                  <a:pt x="1261776" y="193262"/>
                </a:lnTo>
                <a:lnTo>
                  <a:pt x="1270158" y="210788"/>
                </a:lnTo>
                <a:lnTo>
                  <a:pt x="1230820" y="228409"/>
                </a:lnTo>
                <a:lnTo>
                  <a:pt x="1146524" y="278129"/>
                </a:lnTo>
                <a:lnTo>
                  <a:pt x="1084707" y="313277"/>
                </a:lnTo>
                <a:close/>
              </a:path>
              <a:path w="2200910" h="989964">
                <a:moveTo>
                  <a:pt x="1458467" y="117157"/>
                </a:moveTo>
                <a:lnTo>
                  <a:pt x="1545621" y="58578"/>
                </a:lnTo>
                <a:lnTo>
                  <a:pt x="1618678" y="35147"/>
                </a:lnTo>
                <a:lnTo>
                  <a:pt x="1649539" y="26384"/>
                </a:lnTo>
                <a:lnTo>
                  <a:pt x="1655159" y="46862"/>
                </a:lnTo>
                <a:lnTo>
                  <a:pt x="1545621" y="82010"/>
                </a:lnTo>
                <a:lnTo>
                  <a:pt x="1495576" y="102488"/>
                </a:lnTo>
                <a:lnTo>
                  <a:pt x="1466945" y="102488"/>
                </a:lnTo>
                <a:lnTo>
                  <a:pt x="1466945" y="112703"/>
                </a:lnTo>
                <a:lnTo>
                  <a:pt x="1458467" y="117157"/>
                </a:lnTo>
                <a:close/>
              </a:path>
              <a:path w="2200910" h="989964">
                <a:moveTo>
                  <a:pt x="1466945" y="112703"/>
                </a:moveTo>
                <a:lnTo>
                  <a:pt x="1466945" y="102488"/>
                </a:lnTo>
                <a:lnTo>
                  <a:pt x="1475327" y="108299"/>
                </a:lnTo>
                <a:lnTo>
                  <a:pt x="1466945" y="112703"/>
                </a:lnTo>
                <a:close/>
              </a:path>
              <a:path w="2200910" h="989964">
                <a:moveTo>
                  <a:pt x="1466945" y="114204"/>
                </a:moveTo>
                <a:lnTo>
                  <a:pt x="1475327" y="108299"/>
                </a:lnTo>
                <a:lnTo>
                  <a:pt x="1466945" y="102488"/>
                </a:lnTo>
                <a:lnTo>
                  <a:pt x="1495576" y="102488"/>
                </a:lnTo>
                <a:lnTo>
                  <a:pt x="1466945" y="114204"/>
                </a:lnTo>
                <a:close/>
              </a:path>
              <a:path w="2200910" h="989964">
                <a:moveTo>
                  <a:pt x="1466945" y="114204"/>
                </a:moveTo>
                <a:lnTo>
                  <a:pt x="1466945" y="112703"/>
                </a:lnTo>
                <a:lnTo>
                  <a:pt x="1475327" y="108299"/>
                </a:lnTo>
                <a:lnTo>
                  <a:pt x="1466945" y="114204"/>
                </a:lnTo>
                <a:close/>
              </a:path>
              <a:path w="2200910" h="989964">
                <a:moveTo>
                  <a:pt x="1978343" y="46862"/>
                </a:moveTo>
                <a:lnTo>
                  <a:pt x="1936242" y="32194"/>
                </a:lnTo>
                <a:lnTo>
                  <a:pt x="1860327" y="20478"/>
                </a:lnTo>
                <a:lnTo>
                  <a:pt x="1860327" y="0"/>
                </a:lnTo>
                <a:lnTo>
                  <a:pt x="1880044" y="0"/>
                </a:lnTo>
                <a:lnTo>
                  <a:pt x="1936242" y="8762"/>
                </a:lnTo>
                <a:lnTo>
                  <a:pt x="1986819" y="26384"/>
                </a:lnTo>
                <a:lnTo>
                  <a:pt x="1992439" y="32194"/>
                </a:lnTo>
                <a:lnTo>
                  <a:pt x="2003120" y="38100"/>
                </a:lnTo>
                <a:lnTo>
                  <a:pt x="1986819" y="38100"/>
                </a:lnTo>
                <a:lnTo>
                  <a:pt x="1978343" y="46862"/>
                </a:lnTo>
                <a:close/>
              </a:path>
              <a:path w="2200910" h="989964">
                <a:moveTo>
                  <a:pt x="1986819" y="49815"/>
                </a:moveTo>
                <a:lnTo>
                  <a:pt x="1978343" y="46862"/>
                </a:lnTo>
                <a:lnTo>
                  <a:pt x="1986819" y="38100"/>
                </a:lnTo>
                <a:lnTo>
                  <a:pt x="1986819" y="49815"/>
                </a:lnTo>
                <a:close/>
              </a:path>
              <a:path w="2200910" h="989964">
                <a:moveTo>
                  <a:pt x="2024310" y="49815"/>
                </a:moveTo>
                <a:lnTo>
                  <a:pt x="1986819" y="49815"/>
                </a:lnTo>
                <a:lnTo>
                  <a:pt x="1986819" y="38100"/>
                </a:lnTo>
                <a:lnTo>
                  <a:pt x="2003120" y="38100"/>
                </a:lnTo>
                <a:lnTo>
                  <a:pt x="2024310" y="49815"/>
                </a:lnTo>
                <a:close/>
              </a:path>
              <a:path w="2200910" h="989964">
                <a:moveTo>
                  <a:pt x="2045779" y="93725"/>
                </a:moveTo>
                <a:lnTo>
                  <a:pt x="2026158" y="73247"/>
                </a:lnTo>
                <a:lnTo>
                  <a:pt x="1978342" y="46862"/>
                </a:lnTo>
                <a:lnTo>
                  <a:pt x="1986819" y="49815"/>
                </a:lnTo>
                <a:lnTo>
                  <a:pt x="2024310" y="49815"/>
                </a:lnTo>
                <a:lnTo>
                  <a:pt x="2040159" y="58578"/>
                </a:lnTo>
                <a:lnTo>
                  <a:pt x="2059876" y="79057"/>
                </a:lnTo>
                <a:lnTo>
                  <a:pt x="2045779" y="93725"/>
                </a:lnTo>
                <a:close/>
              </a:path>
              <a:path w="2200910" h="989964">
                <a:moveTo>
                  <a:pt x="2180653" y="456819"/>
                </a:moveTo>
                <a:lnTo>
                  <a:pt x="2172271" y="407003"/>
                </a:lnTo>
                <a:lnTo>
                  <a:pt x="2166651" y="360140"/>
                </a:lnTo>
                <a:lnTo>
                  <a:pt x="2158174" y="319182"/>
                </a:lnTo>
                <a:lnTo>
                  <a:pt x="2149792" y="281082"/>
                </a:lnTo>
                <a:lnTo>
                  <a:pt x="2146935" y="272319"/>
                </a:lnTo>
                <a:lnTo>
                  <a:pt x="2166651" y="266414"/>
                </a:lnTo>
                <a:lnTo>
                  <a:pt x="2172271" y="281082"/>
                </a:lnTo>
                <a:lnTo>
                  <a:pt x="2180653" y="319182"/>
                </a:lnTo>
                <a:lnTo>
                  <a:pt x="2189130" y="360140"/>
                </a:lnTo>
                <a:lnTo>
                  <a:pt x="2200370" y="453866"/>
                </a:lnTo>
                <a:lnTo>
                  <a:pt x="2180653" y="4568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4" name="object 74"/>
          <p:cNvPicPr/>
          <p:nvPr/>
        </p:nvPicPr>
        <p:blipFill>
          <a:blip r:embed="rId33" cstate="print"/>
          <a:stretch>
            <a:fillRect/>
          </a:stretch>
        </p:blipFill>
        <p:spPr>
          <a:xfrm>
            <a:off x="3570351" y="2402300"/>
            <a:ext cx="198596" cy="124777"/>
          </a:xfrm>
          <a:prstGeom prst="rect">
            <a:avLst/>
          </a:prstGeom>
        </p:spPr>
      </p:pic>
      <p:pic>
        <p:nvPicPr>
          <p:cNvPr id="75" name="object 75"/>
          <p:cNvPicPr/>
          <p:nvPr/>
        </p:nvPicPr>
        <p:blipFill>
          <a:blip r:embed="rId34" cstate="print"/>
          <a:stretch>
            <a:fillRect/>
          </a:stretch>
        </p:blipFill>
        <p:spPr>
          <a:xfrm>
            <a:off x="3944111" y="2235422"/>
            <a:ext cx="209835" cy="95535"/>
          </a:xfrm>
          <a:prstGeom prst="rect">
            <a:avLst/>
          </a:prstGeom>
        </p:spPr>
      </p:pic>
      <p:pic>
        <p:nvPicPr>
          <p:cNvPr id="76" name="object 76"/>
          <p:cNvPicPr/>
          <p:nvPr/>
        </p:nvPicPr>
        <p:blipFill>
          <a:blip r:embed="rId35" cstate="print"/>
          <a:stretch>
            <a:fillRect/>
          </a:stretch>
        </p:blipFill>
        <p:spPr>
          <a:xfrm>
            <a:off x="4354353" y="2209038"/>
            <a:ext cx="204311" cy="98488"/>
          </a:xfrm>
          <a:prstGeom prst="rect">
            <a:avLst/>
          </a:prstGeom>
        </p:spPr>
      </p:pic>
      <p:sp>
        <p:nvSpPr>
          <p:cNvPr id="77" name="object 77"/>
          <p:cNvSpPr txBox="1"/>
          <p:nvPr/>
        </p:nvSpPr>
        <p:spPr>
          <a:xfrm>
            <a:off x="630357" y="2072161"/>
            <a:ext cx="1978025" cy="4279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b="1" spc="-15" dirty="0">
                <a:latin typeface="Times New Roman"/>
                <a:cs typeface="Times New Roman"/>
              </a:rPr>
              <a:t>~</a:t>
            </a:r>
            <a:r>
              <a:rPr sz="2650" b="1" spc="-5" dirty="0">
                <a:latin typeface="Times New Roman"/>
                <a:cs typeface="Times New Roman"/>
              </a:rPr>
              <a:t>Ho</a:t>
            </a:r>
            <a:r>
              <a:rPr sz="2650" b="1" spc="-20" dirty="0">
                <a:latin typeface="Times New Roman"/>
                <a:cs typeface="Times New Roman"/>
              </a:rPr>
              <a:t>m</a:t>
            </a:r>
            <a:r>
              <a:rPr sz="2650" b="1" spc="-5" dirty="0">
                <a:latin typeface="Times New Roman"/>
                <a:cs typeface="Times New Roman"/>
              </a:rPr>
              <a:t>e</a:t>
            </a:r>
            <a:r>
              <a:rPr sz="2650" b="1" spc="-175" dirty="0">
                <a:latin typeface="Times New Roman"/>
                <a:cs typeface="Times New Roman"/>
              </a:rPr>
              <a:t> </a:t>
            </a:r>
            <a:r>
              <a:rPr sz="2650" b="1" spc="10" dirty="0">
                <a:latin typeface="Times New Roman"/>
                <a:cs typeface="Times New Roman"/>
              </a:rPr>
              <a:t>A</a:t>
            </a:r>
            <a:r>
              <a:rPr sz="2650" b="1" spc="-5" dirty="0">
                <a:latin typeface="Times New Roman"/>
                <a:cs typeface="Times New Roman"/>
              </a:rPr>
              <a:t>g</a:t>
            </a:r>
            <a:r>
              <a:rPr sz="2650" b="1" spc="-20" dirty="0">
                <a:latin typeface="Times New Roman"/>
                <a:cs typeface="Times New Roman"/>
              </a:rPr>
              <a:t>e</a:t>
            </a:r>
            <a:r>
              <a:rPr sz="2650" b="1" dirty="0">
                <a:latin typeface="Times New Roman"/>
                <a:cs typeface="Times New Roman"/>
              </a:rPr>
              <a:t>n</a:t>
            </a:r>
            <a:r>
              <a:rPr sz="2650" b="1" spc="-5" dirty="0">
                <a:latin typeface="Times New Roman"/>
                <a:cs typeface="Times New Roman"/>
              </a:rPr>
              <a:t>t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3611000" y="2072161"/>
            <a:ext cx="2229485" cy="4279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b="1" spc="-40" dirty="0">
                <a:latin typeface="Times New Roman"/>
                <a:cs typeface="Times New Roman"/>
              </a:rPr>
              <a:t>~</a:t>
            </a:r>
            <a:r>
              <a:rPr sz="2650" b="1" spc="-15" dirty="0">
                <a:latin typeface="Times New Roman"/>
                <a:cs typeface="Times New Roman"/>
              </a:rPr>
              <a:t>F</a:t>
            </a:r>
            <a:r>
              <a:rPr sz="2650" b="1" spc="-5" dirty="0">
                <a:latin typeface="Times New Roman"/>
                <a:cs typeface="Times New Roman"/>
              </a:rPr>
              <a:t>o</a:t>
            </a:r>
            <a:r>
              <a:rPr sz="2650" b="1" spc="-45" dirty="0">
                <a:latin typeface="Times New Roman"/>
                <a:cs typeface="Times New Roman"/>
              </a:rPr>
              <a:t>r</a:t>
            </a:r>
            <a:r>
              <a:rPr sz="2650" b="1" spc="10" dirty="0">
                <a:latin typeface="Times New Roman"/>
                <a:cs typeface="Times New Roman"/>
              </a:rPr>
              <a:t>e</a:t>
            </a:r>
            <a:r>
              <a:rPr sz="2650" b="1" spc="-30" dirty="0">
                <a:latin typeface="Times New Roman"/>
                <a:cs typeface="Times New Roman"/>
              </a:rPr>
              <a:t>i</a:t>
            </a:r>
            <a:r>
              <a:rPr sz="2650" b="1" spc="-10" dirty="0">
                <a:latin typeface="Times New Roman"/>
                <a:cs typeface="Times New Roman"/>
              </a:rPr>
              <a:t>gn</a:t>
            </a:r>
            <a:r>
              <a:rPr sz="2650" b="1" spc="-180" dirty="0">
                <a:latin typeface="Times New Roman"/>
                <a:cs typeface="Times New Roman"/>
              </a:rPr>
              <a:t> </a:t>
            </a:r>
            <a:r>
              <a:rPr sz="2650" b="1" spc="10" dirty="0">
                <a:latin typeface="Times New Roman"/>
                <a:cs typeface="Times New Roman"/>
              </a:rPr>
              <a:t>A</a:t>
            </a:r>
            <a:r>
              <a:rPr sz="2650" b="1" spc="-5" dirty="0">
                <a:latin typeface="Times New Roman"/>
                <a:cs typeface="Times New Roman"/>
              </a:rPr>
              <a:t>g</a:t>
            </a:r>
            <a:r>
              <a:rPr sz="2650" b="1" spc="-20" dirty="0">
                <a:latin typeface="Times New Roman"/>
                <a:cs typeface="Times New Roman"/>
              </a:rPr>
              <a:t>e</a:t>
            </a:r>
            <a:r>
              <a:rPr sz="2650" b="1" dirty="0">
                <a:latin typeface="Times New Roman"/>
                <a:cs typeface="Times New Roman"/>
              </a:rPr>
              <a:t>n</a:t>
            </a:r>
            <a:r>
              <a:rPr sz="2650" b="1" spc="-5" dirty="0">
                <a:latin typeface="Times New Roman"/>
                <a:cs typeface="Times New Roman"/>
              </a:rPr>
              <a:t>t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628904" y="3529166"/>
            <a:ext cx="6649084" cy="3758565"/>
          </a:xfrm>
          <a:prstGeom prst="rect">
            <a:avLst/>
          </a:prstGeom>
        </p:spPr>
        <p:txBody>
          <a:bodyPr vert="horz" wrap="square" lIns="0" tIns="207645" rIns="0" bIns="0" rtlCol="0">
            <a:spAutoFit/>
          </a:bodyPr>
          <a:lstStyle/>
          <a:p>
            <a:pPr marL="2121535">
              <a:lnSpc>
                <a:spcPct val="100000"/>
              </a:lnSpc>
              <a:spcBef>
                <a:spcPts val="1635"/>
              </a:spcBef>
            </a:pPr>
            <a:r>
              <a:rPr sz="2650" b="1" spc="-15" dirty="0">
                <a:latin typeface="Times New Roman"/>
                <a:cs typeface="Times New Roman"/>
              </a:rPr>
              <a:t>Address</a:t>
            </a:r>
            <a:r>
              <a:rPr sz="2650" b="1" spc="-40" dirty="0">
                <a:latin typeface="Times New Roman"/>
                <a:cs typeface="Times New Roman"/>
              </a:rPr>
              <a:t> </a:t>
            </a:r>
            <a:r>
              <a:rPr sz="2650" b="1" spc="-5" dirty="0">
                <a:latin typeface="Times New Roman"/>
                <a:cs typeface="Times New Roman"/>
              </a:rPr>
              <a:t>in</a:t>
            </a:r>
            <a:r>
              <a:rPr sz="2650" b="1" spc="-25" dirty="0">
                <a:latin typeface="Times New Roman"/>
                <a:cs typeface="Times New Roman"/>
              </a:rPr>
              <a:t> </a:t>
            </a:r>
            <a:r>
              <a:rPr sz="2650" b="1" spc="-10" dirty="0">
                <a:latin typeface="Times New Roman"/>
                <a:cs typeface="Times New Roman"/>
              </a:rPr>
              <a:t>hosting network</a:t>
            </a:r>
            <a:endParaRPr sz="2650">
              <a:latin typeface="Times New Roman"/>
              <a:cs typeface="Times New Roman"/>
            </a:endParaRPr>
          </a:p>
          <a:p>
            <a:pPr marL="326390" indent="-314325">
              <a:lnSpc>
                <a:spcPct val="100000"/>
              </a:lnSpc>
              <a:spcBef>
                <a:spcPts val="1820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3050" b="1" spc="10" dirty="0">
                <a:latin typeface="Arial"/>
                <a:cs typeface="Arial"/>
              </a:rPr>
              <a:t>Hard</a:t>
            </a:r>
            <a:r>
              <a:rPr sz="3050" b="1" dirty="0">
                <a:latin typeface="Arial"/>
                <a:cs typeface="Arial"/>
              </a:rPr>
              <a:t> </a:t>
            </a:r>
            <a:r>
              <a:rPr sz="3050" b="1" spc="5" dirty="0">
                <a:latin typeface="Arial"/>
                <a:cs typeface="Arial"/>
              </a:rPr>
              <a:t>state:</a:t>
            </a:r>
            <a:r>
              <a:rPr sz="3050" b="1" spc="55" dirty="0">
                <a:latin typeface="Arial"/>
                <a:cs typeface="Arial"/>
              </a:rPr>
              <a:t> </a:t>
            </a:r>
            <a:r>
              <a:rPr sz="3050" b="1" spc="5" dirty="0">
                <a:latin typeface="Arial"/>
                <a:cs typeface="Arial"/>
              </a:rPr>
              <a:t>Current</a:t>
            </a:r>
            <a:r>
              <a:rPr sz="3050" b="1" spc="25" dirty="0">
                <a:latin typeface="Arial"/>
                <a:cs typeface="Arial"/>
              </a:rPr>
              <a:t> </a:t>
            </a:r>
            <a:r>
              <a:rPr sz="3050" b="1" spc="10" dirty="0">
                <a:latin typeface="Arial"/>
                <a:cs typeface="Arial"/>
              </a:rPr>
              <a:t>MSC/VLR,</a:t>
            </a:r>
            <a:r>
              <a:rPr sz="3050" b="1" spc="5" dirty="0">
                <a:latin typeface="Arial"/>
                <a:cs typeface="Arial"/>
              </a:rPr>
              <a:t> LAI</a:t>
            </a:r>
            <a:endParaRPr sz="3050">
              <a:latin typeface="Arial"/>
              <a:cs typeface="Arial"/>
            </a:endParaRPr>
          </a:p>
          <a:p>
            <a:pPr marL="765175" marR="222250" indent="-250190">
              <a:lnSpc>
                <a:spcPts val="2840"/>
              </a:lnSpc>
              <a:spcBef>
                <a:spcPts val="1019"/>
              </a:spcBef>
            </a:pPr>
            <a:r>
              <a:rPr sz="2650" spc="-10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2650" spc="-240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2650" b="1" spc="-15" dirty="0">
                <a:latin typeface="Arial"/>
                <a:cs typeface="Arial"/>
              </a:rPr>
              <a:t>(Necessary</a:t>
            </a:r>
            <a:r>
              <a:rPr sz="2650" b="1" spc="3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to</a:t>
            </a:r>
            <a:r>
              <a:rPr sz="2650" b="1" spc="-30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page</a:t>
            </a:r>
            <a:r>
              <a:rPr sz="2650" b="1" spc="1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phone,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updated </a:t>
            </a:r>
            <a:r>
              <a:rPr sz="2650" b="1" spc="-72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whenever</a:t>
            </a:r>
            <a:r>
              <a:rPr sz="2650" b="1" spc="-3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mobile</a:t>
            </a:r>
            <a:r>
              <a:rPr sz="2650" b="1" spc="-4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moves)</a:t>
            </a:r>
            <a:endParaRPr sz="2650">
              <a:latin typeface="Arial"/>
              <a:cs typeface="Arial"/>
            </a:endParaRPr>
          </a:p>
          <a:p>
            <a:pPr marL="326390" indent="-314325">
              <a:lnSpc>
                <a:spcPct val="100000"/>
              </a:lnSpc>
              <a:spcBef>
                <a:spcPts val="715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3050" b="1" spc="5" dirty="0">
                <a:latin typeface="Arial"/>
                <a:cs typeface="Arial"/>
              </a:rPr>
              <a:t>Soft-ish state:</a:t>
            </a:r>
            <a:endParaRPr sz="3050">
              <a:latin typeface="Arial"/>
              <a:cs typeface="Arial"/>
            </a:endParaRPr>
          </a:p>
          <a:p>
            <a:pPr marL="514984">
              <a:lnSpc>
                <a:spcPct val="100000"/>
              </a:lnSpc>
              <a:spcBef>
                <a:spcPts val="640"/>
              </a:spcBef>
            </a:pPr>
            <a:r>
              <a:rPr sz="2650" spc="-10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2650" spc="-240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2650" b="1" spc="-20" dirty="0">
                <a:latin typeface="Arial"/>
                <a:cs typeface="Arial"/>
              </a:rPr>
              <a:t>M</a:t>
            </a:r>
            <a:r>
              <a:rPr sz="2650" b="1" spc="-5" dirty="0">
                <a:latin typeface="Arial"/>
                <a:cs typeface="Arial"/>
              </a:rPr>
              <a:t>S</a:t>
            </a:r>
            <a:r>
              <a:rPr sz="2650" b="1" spc="-20" dirty="0">
                <a:latin typeface="Arial"/>
                <a:cs typeface="Arial"/>
              </a:rPr>
              <a:t>R</a:t>
            </a:r>
            <a:r>
              <a:rPr sz="2650" b="1" spc="10" dirty="0">
                <a:latin typeface="Arial"/>
                <a:cs typeface="Arial"/>
              </a:rPr>
              <a:t>N</a:t>
            </a:r>
            <a:r>
              <a:rPr sz="2650" b="1" spc="-5" dirty="0">
                <a:latin typeface="Arial"/>
                <a:cs typeface="Arial"/>
              </a:rPr>
              <a:t>,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30" dirty="0">
                <a:latin typeface="Arial"/>
                <a:cs typeface="Arial"/>
              </a:rPr>
              <a:t>ce</a:t>
            </a:r>
            <a:r>
              <a:rPr sz="2650" b="1" dirty="0">
                <a:latin typeface="Arial"/>
                <a:cs typeface="Arial"/>
              </a:rPr>
              <a:t>l</a:t>
            </a:r>
            <a:r>
              <a:rPr sz="2650" b="1" spc="-5" dirty="0">
                <a:latin typeface="Arial"/>
                <a:cs typeface="Arial"/>
              </a:rPr>
              <a:t>l</a:t>
            </a:r>
            <a:r>
              <a:rPr sz="2650" b="1" spc="5" dirty="0">
                <a:latin typeface="Arial"/>
                <a:cs typeface="Arial"/>
              </a:rPr>
              <a:t> </a:t>
            </a:r>
            <a:r>
              <a:rPr sz="2650" b="1" spc="-30" dirty="0">
                <a:latin typeface="Arial"/>
                <a:cs typeface="Arial"/>
              </a:rPr>
              <a:t>I</a:t>
            </a:r>
            <a:r>
              <a:rPr sz="2650" b="1" spc="10" dirty="0">
                <a:latin typeface="Arial"/>
                <a:cs typeface="Arial"/>
              </a:rPr>
              <a:t>D</a:t>
            </a:r>
            <a:r>
              <a:rPr sz="2650" b="1" spc="-5" dirty="0">
                <a:latin typeface="Arial"/>
                <a:cs typeface="Arial"/>
              </a:rPr>
              <a:t>,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T</a:t>
            </a:r>
            <a:r>
              <a:rPr sz="2650" b="1" spc="-20" dirty="0">
                <a:latin typeface="Arial"/>
                <a:cs typeface="Arial"/>
              </a:rPr>
              <a:t>M</a:t>
            </a:r>
            <a:r>
              <a:rPr sz="2650" b="1" spc="-5" dirty="0">
                <a:latin typeface="Arial"/>
                <a:cs typeface="Arial"/>
              </a:rPr>
              <a:t>SI</a:t>
            </a:r>
            <a:endParaRPr sz="2650">
              <a:latin typeface="Arial"/>
              <a:cs typeface="Arial"/>
            </a:endParaRPr>
          </a:p>
          <a:p>
            <a:pPr marL="560705">
              <a:lnSpc>
                <a:spcPct val="100000"/>
              </a:lnSpc>
              <a:spcBef>
                <a:spcPts val="1664"/>
              </a:spcBef>
            </a:pPr>
            <a:r>
              <a:rPr sz="2200" b="1" spc="-5" dirty="0">
                <a:latin typeface="Times New Roman"/>
                <a:cs typeface="Times New Roman"/>
              </a:rPr>
              <a:t>Note:</a:t>
            </a:r>
            <a:r>
              <a:rPr sz="2200" b="1" spc="-15" dirty="0">
                <a:latin typeface="Times New Roman"/>
                <a:cs typeface="Times New Roman"/>
              </a:rPr>
              <a:t> </a:t>
            </a:r>
            <a:r>
              <a:rPr sz="2200" b="1" spc="-10" dirty="0">
                <a:latin typeface="Times New Roman"/>
                <a:cs typeface="Times New Roman"/>
              </a:rPr>
              <a:t>Grossly</a:t>
            </a:r>
            <a:r>
              <a:rPr sz="2200" b="1" spc="-25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Times New Roman"/>
                <a:cs typeface="Times New Roman"/>
              </a:rPr>
              <a:t>simplified</a:t>
            </a:r>
            <a:r>
              <a:rPr sz="2200" b="1" spc="-40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for</a:t>
            </a:r>
            <a:r>
              <a:rPr sz="2200" b="1" spc="-55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Times New Roman"/>
                <a:cs typeface="Times New Roman"/>
              </a:rPr>
              <a:t>your</a:t>
            </a:r>
            <a:r>
              <a:rPr sz="2200" b="1" spc="-55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Times New Roman"/>
                <a:cs typeface="Times New Roman"/>
              </a:rPr>
              <a:t>safety and</a:t>
            </a:r>
            <a:r>
              <a:rPr sz="2200" b="1" spc="-15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Times New Roman"/>
                <a:cs typeface="Times New Roman"/>
              </a:rPr>
              <a:t>sanity!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99336" y="444544"/>
            <a:ext cx="6458585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Comparison</a:t>
            </a:r>
            <a:r>
              <a:rPr spc="-55" dirty="0"/>
              <a:t> </a:t>
            </a:r>
            <a:r>
              <a:rPr dirty="0"/>
              <a:t>with</a:t>
            </a:r>
            <a:r>
              <a:rPr spc="-10" dirty="0"/>
              <a:t> </a:t>
            </a:r>
            <a:r>
              <a:rPr spc="5" dirty="0"/>
              <a:t>Mobile</a:t>
            </a:r>
            <a:r>
              <a:rPr spc="-50" dirty="0"/>
              <a:t> </a:t>
            </a:r>
            <a:r>
              <a:rPr spc="5" dirty="0"/>
              <a:t>IP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22458" y="2709672"/>
            <a:ext cx="5476240" cy="2025014"/>
            <a:chOff x="622458" y="2709672"/>
            <a:chExt cx="5476240" cy="2025014"/>
          </a:xfrm>
        </p:grpSpPr>
        <p:sp>
          <p:nvSpPr>
            <p:cNvPr id="4" name="object 4"/>
            <p:cNvSpPr/>
            <p:nvPr/>
          </p:nvSpPr>
          <p:spPr>
            <a:xfrm>
              <a:off x="624840" y="3772217"/>
              <a:ext cx="1976120" cy="204470"/>
            </a:xfrm>
            <a:custGeom>
              <a:avLst/>
              <a:gdLst/>
              <a:ahLst/>
              <a:cxnLst/>
              <a:rect l="l" t="t" r="r" b="b"/>
              <a:pathLst>
                <a:path w="1976120" h="204470">
                  <a:moveTo>
                    <a:pt x="1975573" y="0"/>
                  </a:moveTo>
                  <a:lnTo>
                    <a:pt x="1955863" y="0"/>
                  </a:lnTo>
                  <a:lnTo>
                    <a:pt x="1955863" y="7620"/>
                  </a:lnTo>
                  <a:lnTo>
                    <a:pt x="1955863" y="8255"/>
                  </a:lnTo>
                  <a:lnTo>
                    <a:pt x="1955863" y="19977"/>
                  </a:lnTo>
                  <a:lnTo>
                    <a:pt x="1955863" y="20320"/>
                  </a:lnTo>
                  <a:lnTo>
                    <a:pt x="1955863" y="195580"/>
                  </a:lnTo>
                  <a:lnTo>
                    <a:pt x="11226" y="195618"/>
                  </a:lnTo>
                  <a:lnTo>
                    <a:pt x="11226" y="19977"/>
                  </a:lnTo>
                  <a:lnTo>
                    <a:pt x="1955863" y="19977"/>
                  </a:lnTo>
                  <a:lnTo>
                    <a:pt x="1955863" y="8255"/>
                  </a:lnTo>
                  <a:lnTo>
                    <a:pt x="11226" y="8255"/>
                  </a:lnTo>
                  <a:lnTo>
                    <a:pt x="11226" y="7620"/>
                  </a:lnTo>
                  <a:lnTo>
                    <a:pt x="1955863" y="7620"/>
                  </a:lnTo>
                  <a:lnTo>
                    <a:pt x="1955863" y="0"/>
                  </a:lnTo>
                  <a:lnTo>
                    <a:pt x="0" y="0"/>
                  </a:lnTo>
                  <a:lnTo>
                    <a:pt x="0" y="7620"/>
                  </a:lnTo>
                  <a:lnTo>
                    <a:pt x="0" y="204470"/>
                  </a:lnTo>
                  <a:lnTo>
                    <a:pt x="11226" y="204470"/>
                  </a:lnTo>
                  <a:lnTo>
                    <a:pt x="1955863" y="204470"/>
                  </a:lnTo>
                  <a:lnTo>
                    <a:pt x="1964334" y="204470"/>
                  </a:lnTo>
                  <a:lnTo>
                    <a:pt x="1975573" y="204470"/>
                  </a:lnTo>
                  <a:lnTo>
                    <a:pt x="1975573" y="195618"/>
                  </a:lnTo>
                  <a:lnTo>
                    <a:pt x="1964334" y="195618"/>
                  </a:lnTo>
                  <a:lnTo>
                    <a:pt x="1975573" y="195580"/>
                  </a:lnTo>
                  <a:lnTo>
                    <a:pt x="1975573" y="20320"/>
                  </a:lnTo>
                  <a:lnTo>
                    <a:pt x="1964334" y="20320"/>
                  </a:lnTo>
                  <a:lnTo>
                    <a:pt x="1964334" y="19977"/>
                  </a:lnTo>
                  <a:lnTo>
                    <a:pt x="1975573" y="19977"/>
                  </a:lnTo>
                  <a:lnTo>
                    <a:pt x="1975573" y="8255"/>
                  </a:lnTo>
                  <a:lnTo>
                    <a:pt x="1964334" y="8255"/>
                  </a:lnTo>
                  <a:lnTo>
                    <a:pt x="1964334" y="7620"/>
                  </a:lnTo>
                  <a:lnTo>
                    <a:pt x="1975573" y="7620"/>
                  </a:lnTo>
                  <a:lnTo>
                    <a:pt x="197557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24840" y="3771709"/>
              <a:ext cx="1976120" cy="217170"/>
            </a:xfrm>
            <a:custGeom>
              <a:avLst/>
              <a:gdLst/>
              <a:ahLst/>
              <a:cxnLst/>
              <a:rect l="l" t="t" r="r" b="b"/>
              <a:pathLst>
                <a:path w="1976120" h="217170">
                  <a:moveTo>
                    <a:pt x="0" y="0"/>
                  </a:moveTo>
                  <a:lnTo>
                    <a:pt x="0" y="216693"/>
                  </a:lnTo>
                  <a:lnTo>
                    <a:pt x="1975580" y="216693"/>
                  </a:lnTo>
                  <a:lnTo>
                    <a:pt x="1975580" y="0"/>
                  </a:lnTo>
                  <a:lnTo>
                    <a:pt x="0" y="0"/>
                  </a:lnTo>
                </a:path>
                <a:path w="1976120" h="217170">
                  <a:moveTo>
                    <a:pt x="11239" y="8762"/>
                  </a:moveTo>
                  <a:lnTo>
                    <a:pt x="0" y="8762"/>
                  </a:lnTo>
                  <a:lnTo>
                    <a:pt x="0" y="20478"/>
                  </a:lnTo>
                  <a:lnTo>
                    <a:pt x="1964340" y="20478"/>
                  </a:lnTo>
                  <a:lnTo>
                    <a:pt x="1964340" y="8762"/>
                  </a:lnTo>
                  <a:lnTo>
                    <a:pt x="1955863" y="8762"/>
                  </a:lnTo>
                  <a:lnTo>
                    <a:pt x="1955863" y="204977"/>
                  </a:lnTo>
                  <a:lnTo>
                    <a:pt x="1964340" y="204977"/>
                  </a:lnTo>
                  <a:lnTo>
                    <a:pt x="1964340" y="196119"/>
                  </a:lnTo>
                  <a:lnTo>
                    <a:pt x="0" y="196119"/>
                  </a:lnTo>
                  <a:lnTo>
                    <a:pt x="0" y="204977"/>
                  </a:lnTo>
                  <a:lnTo>
                    <a:pt x="11239" y="204977"/>
                  </a:lnTo>
                  <a:lnTo>
                    <a:pt x="11239" y="8762"/>
                  </a:lnTo>
                </a:path>
              </a:pathLst>
            </a:custGeom>
            <a:ln w="47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4769" y="3841908"/>
              <a:ext cx="1572863" cy="119538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624839" y="3976687"/>
              <a:ext cx="1964689" cy="568325"/>
            </a:xfrm>
            <a:custGeom>
              <a:avLst/>
              <a:gdLst/>
              <a:ahLst/>
              <a:cxnLst/>
              <a:rect l="l" t="t" r="r" b="b"/>
              <a:pathLst>
                <a:path w="1964689" h="568325">
                  <a:moveTo>
                    <a:pt x="1964340" y="568071"/>
                  </a:moveTo>
                  <a:lnTo>
                    <a:pt x="0" y="568071"/>
                  </a:lnTo>
                  <a:lnTo>
                    <a:pt x="0" y="0"/>
                  </a:lnTo>
                  <a:lnTo>
                    <a:pt x="1964340" y="0"/>
                  </a:lnTo>
                  <a:lnTo>
                    <a:pt x="1964340" y="56807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24840" y="3968191"/>
              <a:ext cx="1976120" cy="588010"/>
            </a:xfrm>
            <a:custGeom>
              <a:avLst/>
              <a:gdLst/>
              <a:ahLst/>
              <a:cxnLst/>
              <a:rect l="l" t="t" r="r" b="b"/>
              <a:pathLst>
                <a:path w="1976120" h="588010">
                  <a:moveTo>
                    <a:pt x="1975573" y="0"/>
                  </a:moveTo>
                  <a:lnTo>
                    <a:pt x="1955863" y="0"/>
                  </a:lnTo>
                  <a:lnTo>
                    <a:pt x="1955863" y="20218"/>
                  </a:lnTo>
                  <a:lnTo>
                    <a:pt x="1955863" y="567690"/>
                  </a:lnTo>
                  <a:lnTo>
                    <a:pt x="11226" y="567715"/>
                  </a:lnTo>
                  <a:lnTo>
                    <a:pt x="11226" y="20218"/>
                  </a:lnTo>
                  <a:lnTo>
                    <a:pt x="1955863" y="20218"/>
                  </a:lnTo>
                  <a:lnTo>
                    <a:pt x="1955863" y="0"/>
                  </a:lnTo>
                  <a:lnTo>
                    <a:pt x="0" y="0"/>
                  </a:lnTo>
                  <a:lnTo>
                    <a:pt x="0" y="8890"/>
                  </a:lnTo>
                  <a:lnTo>
                    <a:pt x="0" y="576580"/>
                  </a:lnTo>
                  <a:lnTo>
                    <a:pt x="0" y="588010"/>
                  </a:lnTo>
                  <a:lnTo>
                    <a:pt x="1975573" y="588010"/>
                  </a:lnTo>
                  <a:lnTo>
                    <a:pt x="1975573" y="576580"/>
                  </a:lnTo>
                  <a:lnTo>
                    <a:pt x="1975573" y="567715"/>
                  </a:lnTo>
                  <a:lnTo>
                    <a:pt x="1964334" y="567715"/>
                  </a:lnTo>
                  <a:lnTo>
                    <a:pt x="1975573" y="567690"/>
                  </a:lnTo>
                  <a:lnTo>
                    <a:pt x="1975573" y="20320"/>
                  </a:lnTo>
                  <a:lnTo>
                    <a:pt x="1964334" y="20320"/>
                  </a:lnTo>
                  <a:lnTo>
                    <a:pt x="1975573" y="20218"/>
                  </a:lnTo>
                  <a:lnTo>
                    <a:pt x="1975573" y="8890"/>
                  </a:lnTo>
                  <a:lnTo>
                    <a:pt x="1975573" y="8509"/>
                  </a:lnTo>
                  <a:lnTo>
                    <a:pt x="197557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24840" y="3967829"/>
              <a:ext cx="1976120" cy="588645"/>
            </a:xfrm>
            <a:custGeom>
              <a:avLst/>
              <a:gdLst/>
              <a:ahLst/>
              <a:cxnLst/>
              <a:rect l="l" t="t" r="r" b="b"/>
              <a:pathLst>
                <a:path w="1976120" h="588645">
                  <a:moveTo>
                    <a:pt x="0" y="0"/>
                  </a:moveTo>
                  <a:lnTo>
                    <a:pt x="0" y="588645"/>
                  </a:lnTo>
                  <a:lnTo>
                    <a:pt x="1975580" y="588645"/>
                  </a:lnTo>
                  <a:lnTo>
                    <a:pt x="1975580" y="0"/>
                  </a:lnTo>
                  <a:lnTo>
                    <a:pt x="0" y="0"/>
                  </a:lnTo>
                </a:path>
                <a:path w="1976120" h="588645">
                  <a:moveTo>
                    <a:pt x="11239" y="8858"/>
                  </a:moveTo>
                  <a:lnTo>
                    <a:pt x="0" y="8858"/>
                  </a:lnTo>
                  <a:lnTo>
                    <a:pt x="0" y="20574"/>
                  </a:lnTo>
                  <a:lnTo>
                    <a:pt x="1964340" y="20574"/>
                  </a:lnTo>
                  <a:lnTo>
                    <a:pt x="1964340" y="8858"/>
                  </a:lnTo>
                  <a:lnTo>
                    <a:pt x="1955863" y="8858"/>
                  </a:lnTo>
                  <a:lnTo>
                    <a:pt x="1955863" y="576929"/>
                  </a:lnTo>
                  <a:lnTo>
                    <a:pt x="1964340" y="576929"/>
                  </a:lnTo>
                  <a:lnTo>
                    <a:pt x="1964340" y="568071"/>
                  </a:lnTo>
                  <a:lnTo>
                    <a:pt x="0" y="568071"/>
                  </a:lnTo>
                  <a:lnTo>
                    <a:pt x="0" y="576929"/>
                  </a:lnTo>
                  <a:lnTo>
                    <a:pt x="11239" y="576929"/>
                  </a:lnTo>
                  <a:lnTo>
                    <a:pt x="11239" y="8858"/>
                  </a:lnTo>
                </a:path>
              </a:pathLst>
            </a:custGeom>
            <a:ln w="47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3414" y="4044505"/>
              <a:ext cx="1862709" cy="47625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3465957" y="3775074"/>
              <a:ext cx="2630805" cy="204470"/>
            </a:xfrm>
            <a:custGeom>
              <a:avLst/>
              <a:gdLst/>
              <a:ahLst/>
              <a:cxnLst/>
              <a:rect l="l" t="t" r="r" b="b"/>
              <a:pathLst>
                <a:path w="2630804" h="204470">
                  <a:moveTo>
                    <a:pt x="2630233" y="0"/>
                  </a:moveTo>
                  <a:lnTo>
                    <a:pt x="2610612" y="0"/>
                  </a:lnTo>
                  <a:lnTo>
                    <a:pt x="2610612" y="20066"/>
                  </a:lnTo>
                  <a:lnTo>
                    <a:pt x="2610612" y="20320"/>
                  </a:lnTo>
                  <a:lnTo>
                    <a:pt x="2610612" y="195580"/>
                  </a:lnTo>
                  <a:lnTo>
                    <a:pt x="2610612" y="195707"/>
                  </a:lnTo>
                  <a:lnTo>
                    <a:pt x="19621" y="195707"/>
                  </a:lnTo>
                  <a:lnTo>
                    <a:pt x="8382" y="195707"/>
                  </a:lnTo>
                  <a:lnTo>
                    <a:pt x="8382" y="195580"/>
                  </a:lnTo>
                  <a:lnTo>
                    <a:pt x="19621" y="195580"/>
                  </a:lnTo>
                  <a:lnTo>
                    <a:pt x="19621" y="20320"/>
                  </a:lnTo>
                  <a:lnTo>
                    <a:pt x="8382" y="20320"/>
                  </a:lnTo>
                  <a:lnTo>
                    <a:pt x="8382" y="20066"/>
                  </a:lnTo>
                  <a:lnTo>
                    <a:pt x="19621" y="20066"/>
                  </a:lnTo>
                  <a:lnTo>
                    <a:pt x="2610612" y="20066"/>
                  </a:lnTo>
                  <a:lnTo>
                    <a:pt x="2610612" y="0"/>
                  </a:lnTo>
                  <a:lnTo>
                    <a:pt x="0" y="0"/>
                  </a:lnTo>
                  <a:lnTo>
                    <a:pt x="0" y="8890"/>
                  </a:lnTo>
                  <a:lnTo>
                    <a:pt x="0" y="20320"/>
                  </a:lnTo>
                  <a:lnTo>
                    <a:pt x="0" y="195580"/>
                  </a:lnTo>
                  <a:lnTo>
                    <a:pt x="0" y="204470"/>
                  </a:lnTo>
                  <a:lnTo>
                    <a:pt x="8382" y="204470"/>
                  </a:lnTo>
                  <a:lnTo>
                    <a:pt x="19621" y="204470"/>
                  </a:lnTo>
                  <a:lnTo>
                    <a:pt x="2610612" y="204470"/>
                  </a:lnTo>
                  <a:lnTo>
                    <a:pt x="2618994" y="204470"/>
                  </a:lnTo>
                  <a:lnTo>
                    <a:pt x="2630233" y="204470"/>
                  </a:lnTo>
                  <a:lnTo>
                    <a:pt x="2630233" y="195707"/>
                  </a:lnTo>
                  <a:lnTo>
                    <a:pt x="2618994" y="195707"/>
                  </a:lnTo>
                  <a:lnTo>
                    <a:pt x="2618994" y="195580"/>
                  </a:lnTo>
                  <a:lnTo>
                    <a:pt x="2630233" y="195580"/>
                  </a:lnTo>
                  <a:lnTo>
                    <a:pt x="2630233" y="20320"/>
                  </a:lnTo>
                  <a:lnTo>
                    <a:pt x="2618994" y="20320"/>
                  </a:lnTo>
                  <a:lnTo>
                    <a:pt x="2618994" y="20066"/>
                  </a:lnTo>
                  <a:lnTo>
                    <a:pt x="2630233" y="20066"/>
                  </a:lnTo>
                  <a:lnTo>
                    <a:pt x="2630233" y="8890"/>
                  </a:lnTo>
                  <a:lnTo>
                    <a:pt x="2630233" y="8356"/>
                  </a:lnTo>
                  <a:lnTo>
                    <a:pt x="263023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465957" y="3774566"/>
              <a:ext cx="2630805" cy="217170"/>
            </a:xfrm>
            <a:custGeom>
              <a:avLst/>
              <a:gdLst/>
              <a:ahLst/>
              <a:cxnLst/>
              <a:rect l="l" t="t" r="r" b="b"/>
              <a:pathLst>
                <a:path w="2630804" h="217170">
                  <a:moveTo>
                    <a:pt x="0" y="204977"/>
                  </a:moveTo>
                  <a:lnTo>
                    <a:pt x="0" y="216693"/>
                  </a:lnTo>
                  <a:lnTo>
                    <a:pt x="2630233" y="216693"/>
                  </a:lnTo>
                  <a:lnTo>
                    <a:pt x="2630233" y="0"/>
                  </a:lnTo>
                  <a:lnTo>
                    <a:pt x="0" y="0"/>
                  </a:lnTo>
                  <a:lnTo>
                    <a:pt x="0" y="8858"/>
                  </a:lnTo>
                  <a:lnTo>
                    <a:pt x="0" y="204977"/>
                  </a:lnTo>
                  <a:close/>
                </a:path>
                <a:path w="2630804" h="217170">
                  <a:moveTo>
                    <a:pt x="19621" y="8858"/>
                  </a:moveTo>
                  <a:lnTo>
                    <a:pt x="8382" y="8858"/>
                  </a:lnTo>
                  <a:lnTo>
                    <a:pt x="8382" y="20573"/>
                  </a:lnTo>
                  <a:lnTo>
                    <a:pt x="2618993" y="20573"/>
                  </a:lnTo>
                  <a:lnTo>
                    <a:pt x="2618993" y="8858"/>
                  </a:lnTo>
                  <a:lnTo>
                    <a:pt x="2610611" y="8858"/>
                  </a:lnTo>
                  <a:lnTo>
                    <a:pt x="2610611" y="204977"/>
                  </a:lnTo>
                  <a:lnTo>
                    <a:pt x="2618993" y="204977"/>
                  </a:lnTo>
                  <a:lnTo>
                    <a:pt x="2618993" y="196214"/>
                  </a:lnTo>
                  <a:lnTo>
                    <a:pt x="8382" y="196214"/>
                  </a:lnTo>
                  <a:lnTo>
                    <a:pt x="8382" y="204977"/>
                  </a:lnTo>
                  <a:lnTo>
                    <a:pt x="19621" y="204977"/>
                  </a:lnTo>
                  <a:lnTo>
                    <a:pt x="19621" y="8858"/>
                  </a:lnTo>
                  <a:close/>
                </a:path>
              </a:pathLst>
            </a:custGeom>
            <a:ln w="47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60971" y="3844861"/>
              <a:ext cx="1637442" cy="119538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3474339" y="3979544"/>
              <a:ext cx="2611120" cy="741045"/>
            </a:xfrm>
            <a:custGeom>
              <a:avLst/>
              <a:gdLst/>
              <a:ahLst/>
              <a:cxnLst/>
              <a:rect l="l" t="t" r="r" b="b"/>
              <a:pathLst>
                <a:path w="2611120" h="741045">
                  <a:moveTo>
                    <a:pt x="2610612" y="740854"/>
                  </a:moveTo>
                  <a:lnTo>
                    <a:pt x="0" y="740854"/>
                  </a:lnTo>
                  <a:lnTo>
                    <a:pt x="0" y="0"/>
                  </a:lnTo>
                  <a:lnTo>
                    <a:pt x="2610612" y="0"/>
                  </a:lnTo>
                  <a:lnTo>
                    <a:pt x="2610612" y="74085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465957" y="3971099"/>
              <a:ext cx="2630805" cy="760730"/>
            </a:xfrm>
            <a:custGeom>
              <a:avLst/>
              <a:gdLst/>
              <a:ahLst/>
              <a:cxnLst/>
              <a:rect l="l" t="t" r="r" b="b"/>
              <a:pathLst>
                <a:path w="2630804" h="760729">
                  <a:moveTo>
                    <a:pt x="2630233" y="0"/>
                  </a:moveTo>
                  <a:lnTo>
                    <a:pt x="2610612" y="0"/>
                  </a:lnTo>
                  <a:lnTo>
                    <a:pt x="2610612" y="20167"/>
                  </a:lnTo>
                  <a:lnTo>
                    <a:pt x="2610612" y="20320"/>
                  </a:lnTo>
                  <a:lnTo>
                    <a:pt x="2610612" y="740410"/>
                  </a:lnTo>
                  <a:lnTo>
                    <a:pt x="2610612" y="740537"/>
                  </a:lnTo>
                  <a:lnTo>
                    <a:pt x="19621" y="740537"/>
                  </a:lnTo>
                  <a:lnTo>
                    <a:pt x="8382" y="740537"/>
                  </a:lnTo>
                  <a:lnTo>
                    <a:pt x="8382" y="740410"/>
                  </a:lnTo>
                  <a:lnTo>
                    <a:pt x="19621" y="740410"/>
                  </a:lnTo>
                  <a:lnTo>
                    <a:pt x="19621" y="20320"/>
                  </a:lnTo>
                  <a:lnTo>
                    <a:pt x="8382" y="20320"/>
                  </a:lnTo>
                  <a:lnTo>
                    <a:pt x="8382" y="20167"/>
                  </a:lnTo>
                  <a:lnTo>
                    <a:pt x="19621" y="20167"/>
                  </a:lnTo>
                  <a:lnTo>
                    <a:pt x="2610612" y="20167"/>
                  </a:lnTo>
                  <a:lnTo>
                    <a:pt x="2610612" y="0"/>
                  </a:lnTo>
                  <a:lnTo>
                    <a:pt x="0" y="0"/>
                  </a:lnTo>
                  <a:lnTo>
                    <a:pt x="0" y="8890"/>
                  </a:lnTo>
                  <a:lnTo>
                    <a:pt x="0" y="20320"/>
                  </a:lnTo>
                  <a:lnTo>
                    <a:pt x="0" y="740410"/>
                  </a:lnTo>
                  <a:lnTo>
                    <a:pt x="0" y="749300"/>
                  </a:lnTo>
                  <a:lnTo>
                    <a:pt x="0" y="760730"/>
                  </a:lnTo>
                  <a:lnTo>
                    <a:pt x="2630233" y="760730"/>
                  </a:lnTo>
                  <a:lnTo>
                    <a:pt x="2630233" y="749300"/>
                  </a:lnTo>
                  <a:lnTo>
                    <a:pt x="2630233" y="740537"/>
                  </a:lnTo>
                  <a:lnTo>
                    <a:pt x="2618994" y="740537"/>
                  </a:lnTo>
                  <a:lnTo>
                    <a:pt x="2618994" y="740410"/>
                  </a:lnTo>
                  <a:lnTo>
                    <a:pt x="2630233" y="740410"/>
                  </a:lnTo>
                  <a:lnTo>
                    <a:pt x="2630233" y="20320"/>
                  </a:lnTo>
                  <a:lnTo>
                    <a:pt x="2618994" y="20320"/>
                  </a:lnTo>
                  <a:lnTo>
                    <a:pt x="2618994" y="20167"/>
                  </a:lnTo>
                  <a:lnTo>
                    <a:pt x="2630233" y="20167"/>
                  </a:lnTo>
                  <a:lnTo>
                    <a:pt x="2630233" y="8890"/>
                  </a:lnTo>
                  <a:lnTo>
                    <a:pt x="2630233" y="8445"/>
                  </a:lnTo>
                  <a:lnTo>
                    <a:pt x="263023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465957" y="3970782"/>
              <a:ext cx="2630805" cy="761365"/>
            </a:xfrm>
            <a:custGeom>
              <a:avLst/>
              <a:gdLst/>
              <a:ahLst/>
              <a:cxnLst/>
              <a:rect l="l" t="t" r="r" b="b"/>
              <a:pathLst>
                <a:path w="2630804" h="761364">
                  <a:moveTo>
                    <a:pt x="0" y="749617"/>
                  </a:moveTo>
                  <a:lnTo>
                    <a:pt x="0" y="761333"/>
                  </a:lnTo>
                  <a:lnTo>
                    <a:pt x="2630233" y="761333"/>
                  </a:lnTo>
                  <a:lnTo>
                    <a:pt x="2630233" y="0"/>
                  </a:lnTo>
                  <a:lnTo>
                    <a:pt x="0" y="0"/>
                  </a:lnTo>
                  <a:lnTo>
                    <a:pt x="0" y="8762"/>
                  </a:lnTo>
                  <a:lnTo>
                    <a:pt x="0" y="749617"/>
                  </a:lnTo>
                  <a:close/>
                </a:path>
                <a:path w="2630804" h="761364">
                  <a:moveTo>
                    <a:pt x="19621" y="8762"/>
                  </a:moveTo>
                  <a:lnTo>
                    <a:pt x="8382" y="8762"/>
                  </a:lnTo>
                  <a:lnTo>
                    <a:pt x="8382" y="20478"/>
                  </a:lnTo>
                  <a:lnTo>
                    <a:pt x="2618993" y="20478"/>
                  </a:lnTo>
                  <a:lnTo>
                    <a:pt x="2618993" y="8762"/>
                  </a:lnTo>
                  <a:lnTo>
                    <a:pt x="2610611" y="8762"/>
                  </a:lnTo>
                  <a:lnTo>
                    <a:pt x="2610611" y="749617"/>
                  </a:lnTo>
                  <a:lnTo>
                    <a:pt x="2618993" y="749617"/>
                  </a:lnTo>
                  <a:lnTo>
                    <a:pt x="2618993" y="740854"/>
                  </a:lnTo>
                  <a:lnTo>
                    <a:pt x="8382" y="740854"/>
                  </a:lnTo>
                  <a:lnTo>
                    <a:pt x="8382" y="749617"/>
                  </a:lnTo>
                  <a:lnTo>
                    <a:pt x="19621" y="749617"/>
                  </a:lnTo>
                  <a:lnTo>
                    <a:pt x="19621" y="8762"/>
                  </a:lnTo>
                  <a:close/>
                </a:path>
              </a:pathLst>
            </a:custGeom>
            <a:ln w="47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02914" y="4047458"/>
              <a:ext cx="864679" cy="110204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463986" y="4047458"/>
              <a:ext cx="145256" cy="110204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4724876" y="4049839"/>
              <a:ext cx="28575" cy="123189"/>
            </a:xfrm>
            <a:custGeom>
              <a:avLst/>
              <a:gdLst/>
              <a:ahLst/>
              <a:cxnLst/>
              <a:rect l="l" t="t" r="r" b="b"/>
              <a:pathLst>
                <a:path w="28575" h="123189">
                  <a:moveTo>
                    <a:pt x="28098" y="122967"/>
                  </a:moveTo>
                  <a:lnTo>
                    <a:pt x="16859" y="122967"/>
                  </a:lnTo>
                  <a:lnTo>
                    <a:pt x="8381" y="105441"/>
                  </a:lnTo>
                  <a:lnTo>
                    <a:pt x="2762" y="90773"/>
                  </a:lnTo>
                  <a:lnTo>
                    <a:pt x="0" y="76104"/>
                  </a:lnTo>
                  <a:lnTo>
                    <a:pt x="0" y="46863"/>
                  </a:lnTo>
                  <a:lnTo>
                    <a:pt x="2762" y="29337"/>
                  </a:lnTo>
                  <a:lnTo>
                    <a:pt x="8381" y="14668"/>
                  </a:lnTo>
                  <a:lnTo>
                    <a:pt x="16859" y="0"/>
                  </a:lnTo>
                  <a:lnTo>
                    <a:pt x="28098" y="0"/>
                  </a:lnTo>
                  <a:lnTo>
                    <a:pt x="19621" y="14668"/>
                  </a:lnTo>
                  <a:lnTo>
                    <a:pt x="14001" y="29337"/>
                  </a:lnTo>
                  <a:lnTo>
                    <a:pt x="11239" y="43910"/>
                  </a:lnTo>
                  <a:lnTo>
                    <a:pt x="11239" y="76104"/>
                  </a:lnTo>
                  <a:lnTo>
                    <a:pt x="14001" y="90773"/>
                  </a:lnTo>
                  <a:lnTo>
                    <a:pt x="19621" y="105441"/>
                  </a:lnTo>
                  <a:lnTo>
                    <a:pt x="28098" y="12296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724876" y="4049839"/>
              <a:ext cx="28575" cy="123189"/>
            </a:xfrm>
            <a:custGeom>
              <a:avLst/>
              <a:gdLst/>
              <a:ahLst/>
              <a:cxnLst/>
              <a:rect l="l" t="t" r="r" b="b"/>
              <a:pathLst>
                <a:path w="28575" h="123189">
                  <a:moveTo>
                    <a:pt x="28098" y="0"/>
                  </a:moveTo>
                  <a:lnTo>
                    <a:pt x="19621" y="14668"/>
                  </a:lnTo>
                  <a:lnTo>
                    <a:pt x="14001" y="29337"/>
                  </a:lnTo>
                  <a:lnTo>
                    <a:pt x="11239" y="43910"/>
                  </a:lnTo>
                  <a:lnTo>
                    <a:pt x="11239" y="61531"/>
                  </a:lnTo>
                  <a:lnTo>
                    <a:pt x="11239" y="76104"/>
                  </a:lnTo>
                  <a:lnTo>
                    <a:pt x="14001" y="90773"/>
                  </a:lnTo>
                  <a:lnTo>
                    <a:pt x="19621" y="105441"/>
                  </a:lnTo>
                  <a:lnTo>
                    <a:pt x="28098" y="122967"/>
                  </a:lnTo>
                  <a:lnTo>
                    <a:pt x="16859" y="122967"/>
                  </a:lnTo>
                  <a:lnTo>
                    <a:pt x="8381" y="105441"/>
                  </a:lnTo>
                  <a:lnTo>
                    <a:pt x="2762" y="90773"/>
                  </a:lnTo>
                  <a:lnTo>
                    <a:pt x="0" y="76104"/>
                  </a:lnTo>
                  <a:lnTo>
                    <a:pt x="0" y="61531"/>
                  </a:lnTo>
                  <a:lnTo>
                    <a:pt x="0" y="46863"/>
                  </a:lnTo>
                  <a:lnTo>
                    <a:pt x="2762" y="29337"/>
                  </a:lnTo>
                  <a:lnTo>
                    <a:pt x="8381" y="14668"/>
                  </a:lnTo>
                  <a:lnTo>
                    <a:pt x="16859" y="0"/>
                  </a:lnTo>
                  <a:lnTo>
                    <a:pt x="28098" y="0"/>
                  </a:lnTo>
                  <a:close/>
                </a:path>
              </a:pathLst>
            </a:custGeom>
            <a:ln w="47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787074" y="4050411"/>
              <a:ext cx="299942" cy="107251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5121116" y="4049839"/>
              <a:ext cx="28575" cy="123189"/>
            </a:xfrm>
            <a:custGeom>
              <a:avLst/>
              <a:gdLst/>
              <a:ahLst/>
              <a:cxnLst/>
              <a:rect l="l" t="t" r="r" b="b"/>
              <a:pathLst>
                <a:path w="28575" h="123189">
                  <a:moveTo>
                    <a:pt x="11239" y="122967"/>
                  </a:moveTo>
                  <a:lnTo>
                    <a:pt x="0" y="122967"/>
                  </a:lnTo>
                  <a:lnTo>
                    <a:pt x="8382" y="105441"/>
                  </a:lnTo>
                  <a:lnTo>
                    <a:pt x="14001" y="90773"/>
                  </a:lnTo>
                  <a:lnTo>
                    <a:pt x="16859" y="76104"/>
                  </a:lnTo>
                  <a:lnTo>
                    <a:pt x="16859" y="46863"/>
                  </a:lnTo>
                  <a:lnTo>
                    <a:pt x="14001" y="29337"/>
                  </a:lnTo>
                  <a:lnTo>
                    <a:pt x="8382" y="14668"/>
                  </a:lnTo>
                  <a:lnTo>
                    <a:pt x="0" y="0"/>
                  </a:lnTo>
                  <a:lnTo>
                    <a:pt x="11239" y="0"/>
                  </a:lnTo>
                  <a:lnTo>
                    <a:pt x="19621" y="14668"/>
                  </a:lnTo>
                  <a:lnTo>
                    <a:pt x="25241" y="29337"/>
                  </a:lnTo>
                  <a:lnTo>
                    <a:pt x="28098" y="46863"/>
                  </a:lnTo>
                  <a:lnTo>
                    <a:pt x="28098" y="76104"/>
                  </a:lnTo>
                  <a:lnTo>
                    <a:pt x="25241" y="90773"/>
                  </a:lnTo>
                  <a:lnTo>
                    <a:pt x="19621" y="105441"/>
                  </a:lnTo>
                  <a:lnTo>
                    <a:pt x="11239" y="12296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121116" y="4049839"/>
              <a:ext cx="28575" cy="123189"/>
            </a:xfrm>
            <a:custGeom>
              <a:avLst/>
              <a:gdLst/>
              <a:ahLst/>
              <a:cxnLst/>
              <a:rect l="l" t="t" r="r" b="b"/>
              <a:pathLst>
                <a:path w="28575" h="123189">
                  <a:moveTo>
                    <a:pt x="0" y="0"/>
                  </a:moveTo>
                  <a:lnTo>
                    <a:pt x="11239" y="0"/>
                  </a:lnTo>
                  <a:lnTo>
                    <a:pt x="19621" y="14668"/>
                  </a:lnTo>
                  <a:lnTo>
                    <a:pt x="25241" y="29337"/>
                  </a:lnTo>
                  <a:lnTo>
                    <a:pt x="28098" y="46863"/>
                  </a:lnTo>
                  <a:lnTo>
                    <a:pt x="28098" y="61531"/>
                  </a:lnTo>
                  <a:lnTo>
                    <a:pt x="28098" y="76104"/>
                  </a:lnTo>
                  <a:lnTo>
                    <a:pt x="25241" y="90773"/>
                  </a:lnTo>
                  <a:lnTo>
                    <a:pt x="19621" y="105441"/>
                  </a:lnTo>
                  <a:lnTo>
                    <a:pt x="11239" y="122967"/>
                  </a:lnTo>
                  <a:lnTo>
                    <a:pt x="0" y="122967"/>
                  </a:lnTo>
                  <a:lnTo>
                    <a:pt x="8382" y="105441"/>
                  </a:lnTo>
                  <a:lnTo>
                    <a:pt x="14001" y="90773"/>
                  </a:lnTo>
                  <a:lnTo>
                    <a:pt x="16859" y="76104"/>
                  </a:lnTo>
                  <a:lnTo>
                    <a:pt x="16859" y="61531"/>
                  </a:lnTo>
                  <a:lnTo>
                    <a:pt x="16859" y="46863"/>
                  </a:lnTo>
                  <a:lnTo>
                    <a:pt x="14001" y="29337"/>
                  </a:lnTo>
                  <a:lnTo>
                    <a:pt x="8382" y="14668"/>
                  </a:lnTo>
                  <a:lnTo>
                    <a:pt x="0" y="0"/>
                  </a:lnTo>
                  <a:close/>
                </a:path>
              </a:pathLst>
            </a:custGeom>
            <a:ln w="47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569874" y="4166997"/>
              <a:ext cx="2439670" cy="12065"/>
            </a:xfrm>
            <a:custGeom>
              <a:avLst/>
              <a:gdLst/>
              <a:ahLst/>
              <a:cxnLst/>
              <a:rect l="l" t="t" r="r" b="b"/>
              <a:pathLst>
                <a:path w="2439670" h="12064">
                  <a:moveTo>
                    <a:pt x="2439257" y="11715"/>
                  </a:moveTo>
                  <a:lnTo>
                    <a:pt x="0" y="11715"/>
                  </a:lnTo>
                  <a:lnTo>
                    <a:pt x="0" y="0"/>
                  </a:lnTo>
                  <a:lnTo>
                    <a:pt x="2439257" y="0"/>
                  </a:lnTo>
                  <a:lnTo>
                    <a:pt x="2439257" y="1171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219479" y="4220242"/>
              <a:ext cx="389763" cy="113061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4637627" y="4251960"/>
              <a:ext cx="50800" cy="76200"/>
            </a:xfrm>
            <a:custGeom>
              <a:avLst/>
              <a:gdLst/>
              <a:ahLst/>
              <a:cxnLst/>
              <a:rect l="l" t="t" r="r" b="b"/>
              <a:pathLst>
                <a:path w="50800" h="76200">
                  <a:moveTo>
                    <a:pt x="11239" y="76104"/>
                  </a:moveTo>
                  <a:lnTo>
                    <a:pt x="0" y="76104"/>
                  </a:lnTo>
                  <a:lnTo>
                    <a:pt x="0" y="0"/>
                  </a:lnTo>
                  <a:lnTo>
                    <a:pt x="11239" y="0"/>
                  </a:lnTo>
                  <a:lnTo>
                    <a:pt x="11239" y="14573"/>
                  </a:lnTo>
                  <a:lnTo>
                    <a:pt x="22479" y="2857"/>
                  </a:lnTo>
                  <a:lnTo>
                    <a:pt x="28194" y="0"/>
                  </a:lnTo>
                  <a:lnTo>
                    <a:pt x="42195" y="0"/>
                  </a:lnTo>
                  <a:lnTo>
                    <a:pt x="50673" y="2857"/>
                  </a:lnTo>
                  <a:lnTo>
                    <a:pt x="50673" y="17525"/>
                  </a:lnTo>
                  <a:lnTo>
                    <a:pt x="42195" y="11715"/>
                  </a:lnTo>
                  <a:lnTo>
                    <a:pt x="33813" y="8762"/>
                  </a:lnTo>
                  <a:lnTo>
                    <a:pt x="28194" y="11715"/>
                  </a:lnTo>
                  <a:lnTo>
                    <a:pt x="22479" y="11715"/>
                  </a:lnTo>
                  <a:lnTo>
                    <a:pt x="16859" y="17525"/>
                  </a:lnTo>
                  <a:lnTo>
                    <a:pt x="14097" y="23431"/>
                  </a:lnTo>
                  <a:lnTo>
                    <a:pt x="14097" y="29241"/>
                  </a:lnTo>
                  <a:lnTo>
                    <a:pt x="11239" y="38004"/>
                  </a:lnTo>
                  <a:lnTo>
                    <a:pt x="11239" y="7610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637627" y="4251960"/>
              <a:ext cx="50800" cy="76200"/>
            </a:xfrm>
            <a:custGeom>
              <a:avLst/>
              <a:gdLst/>
              <a:ahLst/>
              <a:cxnLst/>
              <a:rect l="l" t="t" r="r" b="b"/>
              <a:pathLst>
                <a:path w="50800" h="76200">
                  <a:moveTo>
                    <a:pt x="50673" y="17525"/>
                  </a:moveTo>
                  <a:lnTo>
                    <a:pt x="42195" y="11715"/>
                  </a:lnTo>
                  <a:lnTo>
                    <a:pt x="33813" y="8762"/>
                  </a:lnTo>
                  <a:lnTo>
                    <a:pt x="28194" y="11715"/>
                  </a:lnTo>
                  <a:lnTo>
                    <a:pt x="22479" y="11715"/>
                  </a:lnTo>
                  <a:lnTo>
                    <a:pt x="16859" y="17525"/>
                  </a:lnTo>
                  <a:lnTo>
                    <a:pt x="14097" y="23431"/>
                  </a:lnTo>
                  <a:lnTo>
                    <a:pt x="14097" y="29241"/>
                  </a:lnTo>
                  <a:lnTo>
                    <a:pt x="11239" y="38004"/>
                  </a:lnTo>
                  <a:lnTo>
                    <a:pt x="11239" y="76104"/>
                  </a:lnTo>
                  <a:lnTo>
                    <a:pt x="0" y="76104"/>
                  </a:lnTo>
                  <a:lnTo>
                    <a:pt x="0" y="0"/>
                  </a:lnTo>
                  <a:lnTo>
                    <a:pt x="11239" y="0"/>
                  </a:lnTo>
                  <a:lnTo>
                    <a:pt x="11239" y="14573"/>
                  </a:lnTo>
                  <a:lnTo>
                    <a:pt x="16859" y="8762"/>
                  </a:lnTo>
                  <a:lnTo>
                    <a:pt x="22479" y="2857"/>
                  </a:lnTo>
                  <a:lnTo>
                    <a:pt x="28194" y="0"/>
                  </a:lnTo>
                  <a:lnTo>
                    <a:pt x="36576" y="0"/>
                  </a:lnTo>
                  <a:lnTo>
                    <a:pt x="42195" y="0"/>
                  </a:lnTo>
                  <a:lnTo>
                    <a:pt x="50673" y="2857"/>
                  </a:lnTo>
                  <a:lnTo>
                    <a:pt x="50673" y="17525"/>
                  </a:lnTo>
                  <a:close/>
                </a:path>
              </a:pathLst>
            </a:custGeom>
            <a:ln w="47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502913" y="4220242"/>
              <a:ext cx="698849" cy="285845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292536" y="4401788"/>
              <a:ext cx="80676" cy="104298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393691" y="4422267"/>
              <a:ext cx="212693" cy="83820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379690" y="4220241"/>
              <a:ext cx="954595" cy="461581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502913" y="4574571"/>
              <a:ext cx="785907" cy="133540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5447061" y="4574000"/>
              <a:ext cx="31115" cy="120014"/>
            </a:xfrm>
            <a:custGeom>
              <a:avLst/>
              <a:gdLst/>
              <a:ahLst/>
              <a:cxnLst/>
              <a:rect l="l" t="t" r="r" b="b"/>
              <a:pathLst>
                <a:path w="31114" h="120014">
                  <a:moveTo>
                    <a:pt x="30956" y="120014"/>
                  </a:moveTo>
                  <a:lnTo>
                    <a:pt x="19716" y="120014"/>
                  </a:lnTo>
                  <a:lnTo>
                    <a:pt x="11239" y="105441"/>
                  </a:lnTo>
                  <a:lnTo>
                    <a:pt x="5619" y="90773"/>
                  </a:lnTo>
                  <a:lnTo>
                    <a:pt x="2857" y="76104"/>
                  </a:lnTo>
                  <a:lnTo>
                    <a:pt x="0" y="58578"/>
                  </a:lnTo>
                  <a:lnTo>
                    <a:pt x="5619" y="29241"/>
                  </a:lnTo>
                  <a:lnTo>
                    <a:pt x="11239" y="14668"/>
                  </a:lnTo>
                  <a:lnTo>
                    <a:pt x="19716" y="0"/>
                  </a:lnTo>
                  <a:lnTo>
                    <a:pt x="30956" y="0"/>
                  </a:lnTo>
                  <a:lnTo>
                    <a:pt x="22479" y="14668"/>
                  </a:lnTo>
                  <a:lnTo>
                    <a:pt x="16859" y="29241"/>
                  </a:lnTo>
                  <a:lnTo>
                    <a:pt x="14096" y="43910"/>
                  </a:lnTo>
                  <a:lnTo>
                    <a:pt x="14096" y="76104"/>
                  </a:lnTo>
                  <a:lnTo>
                    <a:pt x="16859" y="90773"/>
                  </a:lnTo>
                  <a:lnTo>
                    <a:pt x="22479" y="105441"/>
                  </a:lnTo>
                  <a:lnTo>
                    <a:pt x="30956" y="12001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447061" y="4574000"/>
              <a:ext cx="31115" cy="120014"/>
            </a:xfrm>
            <a:custGeom>
              <a:avLst/>
              <a:gdLst/>
              <a:ahLst/>
              <a:cxnLst/>
              <a:rect l="l" t="t" r="r" b="b"/>
              <a:pathLst>
                <a:path w="31114" h="120014">
                  <a:moveTo>
                    <a:pt x="30956" y="0"/>
                  </a:moveTo>
                  <a:lnTo>
                    <a:pt x="22479" y="14668"/>
                  </a:lnTo>
                  <a:lnTo>
                    <a:pt x="16859" y="29241"/>
                  </a:lnTo>
                  <a:lnTo>
                    <a:pt x="14096" y="43910"/>
                  </a:lnTo>
                  <a:lnTo>
                    <a:pt x="14096" y="58578"/>
                  </a:lnTo>
                  <a:lnTo>
                    <a:pt x="14096" y="76104"/>
                  </a:lnTo>
                  <a:lnTo>
                    <a:pt x="16859" y="90773"/>
                  </a:lnTo>
                  <a:lnTo>
                    <a:pt x="22479" y="105441"/>
                  </a:lnTo>
                  <a:lnTo>
                    <a:pt x="30956" y="120014"/>
                  </a:lnTo>
                  <a:lnTo>
                    <a:pt x="19716" y="120014"/>
                  </a:lnTo>
                  <a:lnTo>
                    <a:pt x="11239" y="105441"/>
                  </a:lnTo>
                  <a:lnTo>
                    <a:pt x="5619" y="90773"/>
                  </a:lnTo>
                  <a:lnTo>
                    <a:pt x="2857" y="76104"/>
                  </a:lnTo>
                  <a:lnTo>
                    <a:pt x="0" y="58578"/>
                  </a:lnTo>
                  <a:lnTo>
                    <a:pt x="2857" y="43910"/>
                  </a:lnTo>
                  <a:lnTo>
                    <a:pt x="5619" y="29241"/>
                  </a:lnTo>
                  <a:lnTo>
                    <a:pt x="11239" y="14668"/>
                  </a:lnTo>
                  <a:lnTo>
                    <a:pt x="19716" y="0"/>
                  </a:lnTo>
                  <a:lnTo>
                    <a:pt x="30956" y="0"/>
                  </a:lnTo>
                  <a:close/>
                </a:path>
              </a:pathLst>
            </a:custGeom>
            <a:ln w="47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500878" y="4574571"/>
              <a:ext cx="311086" cy="107251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5846159" y="4574000"/>
              <a:ext cx="28575" cy="120014"/>
            </a:xfrm>
            <a:custGeom>
              <a:avLst/>
              <a:gdLst/>
              <a:ahLst/>
              <a:cxnLst/>
              <a:rect l="l" t="t" r="r" b="b"/>
              <a:pathLst>
                <a:path w="28575" h="120014">
                  <a:moveTo>
                    <a:pt x="11239" y="120014"/>
                  </a:moveTo>
                  <a:lnTo>
                    <a:pt x="0" y="120014"/>
                  </a:lnTo>
                  <a:lnTo>
                    <a:pt x="8382" y="105441"/>
                  </a:lnTo>
                  <a:lnTo>
                    <a:pt x="11239" y="90773"/>
                  </a:lnTo>
                  <a:lnTo>
                    <a:pt x="16859" y="76104"/>
                  </a:lnTo>
                  <a:lnTo>
                    <a:pt x="16859" y="43910"/>
                  </a:lnTo>
                  <a:lnTo>
                    <a:pt x="11239" y="29241"/>
                  </a:lnTo>
                  <a:lnTo>
                    <a:pt x="8382" y="14668"/>
                  </a:lnTo>
                  <a:lnTo>
                    <a:pt x="0" y="0"/>
                  </a:lnTo>
                  <a:lnTo>
                    <a:pt x="11239" y="0"/>
                  </a:lnTo>
                  <a:lnTo>
                    <a:pt x="19621" y="14668"/>
                  </a:lnTo>
                  <a:lnTo>
                    <a:pt x="25241" y="29241"/>
                  </a:lnTo>
                  <a:lnTo>
                    <a:pt x="28098" y="43910"/>
                  </a:lnTo>
                  <a:lnTo>
                    <a:pt x="28098" y="76104"/>
                  </a:lnTo>
                  <a:lnTo>
                    <a:pt x="25241" y="90773"/>
                  </a:lnTo>
                  <a:lnTo>
                    <a:pt x="19621" y="105441"/>
                  </a:lnTo>
                  <a:lnTo>
                    <a:pt x="11239" y="12001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846159" y="4574000"/>
              <a:ext cx="28575" cy="120014"/>
            </a:xfrm>
            <a:custGeom>
              <a:avLst/>
              <a:gdLst/>
              <a:ahLst/>
              <a:cxnLst/>
              <a:rect l="l" t="t" r="r" b="b"/>
              <a:pathLst>
                <a:path w="28575" h="120014">
                  <a:moveTo>
                    <a:pt x="0" y="0"/>
                  </a:moveTo>
                  <a:lnTo>
                    <a:pt x="11239" y="0"/>
                  </a:lnTo>
                  <a:lnTo>
                    <a:pt x="19621" y="14668"/>
                  </a:lnTo>
                  <a:lnTo>
                    <a:pt x="25241" y="29241"/>
                  </a:lnTo>
                  <a:lnTo>
                    <a:pt x="28098" y="43910"/>
                  </a:lnTo>
                  <a:lnTo>
                    <a:pt x="28098" y="58578"/>
                  </a:lnTo>
                  <a:lnTo>
                    <a:pt x="28098" y="76104"/>
                  </a:lnTo>
                  <a:lnTo>
                    <a:pt x="25241" y="90773"/>
                  </a:lnTo>
                  <a:lnTo>
                    <a:pt x="19621" y="105441"/>
                  </a:lnTo>
                  <a:lnTo>
                    <a:pt x="11239" y="120014"/>
                  </a:lnTo>
                  <a:lnTo>
                    <a:pt x="0" y="120014"/>
                  </a:lnTo>
                  <a:lnTo>
                    <a:pt x="8382" y="105441"/>
                  </a:lnTo>
                  <a:lnTo>
                    <a:pt x="11239" y="90773"/>
                  </a:lnTo>
                  <a:lnTo>
                    <a:pt x="16859" y="76104"/>
                  </a:lnTo>
                  <a:lnTo>
                    <a:pt x="16859" y="58578"/>
                  </a:lnTo>
                  <a:lnTo>
                    <a:pt x="16859" y="43910"/>
                  </a:lnTo>
                  <a:lnTo>
                    <a:pt x="11239" y="29241"/>
                  </a:lnTo>
                  <a:lnTo>
                    <a:pt x="8382" y="14668"/>
                  </a:lnTo>
                  <a:lnTo>
                    <a:pt x="0" y="0"/>
                  </a:lnTo>
                  <a:close/>
                </a:path>
              </a:pathLst>
            </a:custGeom>
            <a:ln w="47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589174" y="4079214"/>
              <a:ext cx="840740" cy="365760"/>
            </a:xfrm>
            <a:custGeom>
              <a:avLst/>
              <a:gdLst/>
              <a:ahLst/>
              <a:cxnLst/>
              <a:rect l="l" t="t" r="r" b="b"/>
              <a:pathLst>
                <a:path w="840739" h="365760">
                  <a:moveTo>
                    <a:pt x="840193" y="0"/>
                  </a:moveTo>
                  <a:lnTo>
                    <a:pt x="539496" y="0"/>
                  </a:lnTo>
                  <a:lnTo>
                    <a:pt x="539496" y="8890"/>
                  </a:lnTo>
                  <a:lnTo>
                    <a:pt x="539496" y="20320"/>
                  </a:lnTo>
                  <a:lnTo>
                    <a:pt x="539496" y="345440"/>
                  </a:lnTo>
                  <a:lnTo>
                    <a:pt x="0" y="345440"/>
                  </a:lnTo>
                  <a:lnTo>
                    <a:pt x="0" y="354330"/>
                  </a:lnTo>
                  <a:lnTo>
                    <a:pt x="0" y="365760"/>
                  </a:lnTo>
                  <a:lnTo>
                    <a:pt x="559206" y="365760"/>
                  </a:lnTo>
                  <a:lnTo>
                    <a:pt x="559206" y="354330"/>
                  </a:lnTo>
                  <a:lnTo>
                    <a:pt x="547966" y="354330"/>
                  </a:lnTo>
                  <a:lnTo>
                    <a:pt x="547966" y="354203"/>
                  </a:lnTo>
                  <a:lnTo>
                    <a:pt x="559206" y="354203"/>
                  </a:lnTo>
                  <a:lnTo>
                    <a:pt x="559206" y="345440"/>
                  </a:lnTo>
                  <a:lnTo>
                    <a:pt x="559206" y="20447"/>
                  </a:lnTo>
                  <a:lnTo>
                    <a:pt x="840193" y="20447"/>
                  </a:lnTo>
                  <a:lnTo>
                    <a:pt x="840193" y="8890"/>
                  </a:lnTo>
                  <a:lnTo>
                    <a:pt x="840193" y="8724"/>
                  </a:lnTo>
                  <a:lnTo>
                    <a:pt x="84019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589180" y="4079176"/>
              <a:ext cx="840740" cy="366395"/>
            </a:xfrm>
            <a:custGeom>
              <a:avLst/>
              <a:gdLst/>
              <a:ahLst/>
              <a:cxnLst/>
              <a:rect l="l" t="t" r="r" b="b"/>
              <a:pathLst>
                <a:path w="840739" h="366395">
                  <a:moveTo>
                    <a:pt x="0" y="345471"/>
                  </a:moveTo>
                  <a:lnTo>
                    <a:pt x="0" y="365950"/>
                  </a:lnTo>
                  <a:lnTo>
                    <a:pt x="559212" y="365950"/>
                  </a:lnTo>
                  <a:lnTo>
                    <a:pt x="559212" y="8763"/>
                  </a:lnTo>
                  <a:lnTo>
                    <a:pt x="547973" y="8763"/>
                  </a:lnTo>
                  <a:lnTo>
                    <a:pt x="547973" y="20478"/>
                  </a:lnTo>
                  <a:lnTo>
                    <a:pt x="840200" y="20478"/>
                  </a:lnTo>
                  <a:lnTo>
                    <a:pt x="840200" y="0"/>
                  </a:lnTo>
                  <a:lnTo>
                    <a:pt x="539495" y="0"/>
                  </a:lnTo>
                  <a:lnTo>
                    <a:pt x="539495" y="354234"/>
                  </a:lnTo>
                  <a:lnTo>
                    <a:pt x="547973" y="354234"/>
                  </a:lnTo>
                  <a:lnTo>
                    <a:pt x="547973" y="345471"/>
                  </a:lnTo>
                  <a:lnTo>
                    <a:pt x="0" y="345471"/>
                  </a:lnTo>
                  <a:close/>
                </a:path>
              </a:pathLst>
            </a:custGeom>
            <a:ln w="47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342703" y="4024026"/>
              <a:ext cx="134016" cy="130683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583941" y="4141184"/>
              <a:ext cx="195833" cy="130682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2943225" y="3915156"/>
              <a:ext cx="191135" cy="135255"/>
            </a:xfrm>
            <a:custGeom>
              <a:avLst/>
              <a:gdLst/>
              <a:ahLst/>
              <a:cxnLst/>
              <a:rect l="l" t="t" r="r" b="b"/>
              <a:pathLst>
                <a:path w="191135" h="135254">
                  <a:moveTo>
                    <a:pt x="0" y="117157"/>
                  </a:moveTo>
                  <a:lnTo>
                    <a:pt x="11239" y="134683"/>
                  </a:lnTo>
                  <a:lnTo>
                    <a:pt x="191071" y="17525"/>
                  </a:lnTo>
                  <a:lnTo>
                    <a:pt x="179831" y="0"/>
                  </a:lnTo>
                  <a:lnTo>
                    <a:pt x="154590" y="17525"/>
                  </a:lnTo>
                  <a:lnTo>
                    <a:pt x="0" y="117157"/>
                  </a:lnTo>
                  <a:close/>
                </a:path>
              </a:pathLst>
            </a:custGeom>
            <a:ln w="47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3" name="object 4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297745" y="3684365"/>
              <a:ext cx="195833" cy="136588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705635" y="3543776"/>
              <a:ext cx="125634" cy="239077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1429511" y="2724911"/>
              <a:ext cx="167640" cy="828040"/>
            </a:xfrm>
            <a:custGeom>
              <a:avLst/>
              <a:gdLst/>
              <a:ahLst/>
              <a:cxnLst/>
              <a:rect l="l" t="t" r="r" b="b"/>
              <a:pathLst>
                <a:path w="167640" h="828039">
                  <a:moveTo>
                    <a:pt x="112776" y="687324"/>
                  </a:moveTo>
                  <a:lnTo>
                    <a:pt x="56388" y="687324"/>
                  </a:lnTo>
                  <a:lnTo>
                    <a:pt x="54864" y="0"/>
                  </a:lnTo>
                  <a:lnTo>
                    <a:pt x="111252" y="0"/>
                  </a:lnTo>
                  <a:lnTo>
                    <a:pt x="112776" y="687324"/>
                  </a:lnTo>
                  <a:close/>
                </a:path>
                <a:path w="167640" h="828039">
                  <a:moveTo>
                    <a:pt x="85344" y="827531"/>
                  </a:moveTo>
                  <a:lnTo>
                    <a:pt x="0" y="659892"/>
                  </a:lnTo>
                  <a:lnTo>
                    <a:pt x="56327" y="659892"/>
                  </a:lnTo>
                  <a:lnTo>
                    <a:pt x="56388" y="687324"/>
                  </a:lnTo>
                  <a:lnTo>
                    <a:pt x="154173" y="687324"/>
                  </a:lnTo>
                  <a:lnTo>
                    <a:pt x="85344" y="827531"/>
                  </a:lnTo>
                  <a:close/>
                </a:path>
                <a:path w="167640" h="828039">
                  <a:moveTo>
                    <a:pt x="154173" y="687324"/>
                  </a:moveTo>
                  <a:lnTo>
                    <a:pt x="112776" y="687324"/>
                  </a:lnTo>
                  <a:lnTo>
                    <a:pt x="112715" y="659892"/>
                  </a:lnTo>
                  <a:lnTo>
                    <a:pt x="167640" y="659892"/>
                  </a:lnTo>
                  <a:lnTo>
                    <a:pt x="154173" y="687324"/>
                  </a:lnTo>
                  <a:close/>
                </a:path>
              </a:pathLst>
            </a:custGeom>
            <a:solidFill>
              <a:srgbClr val="114F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6" name="object 46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444269" y="3277362"/>
              <a:ext cx="204311" cy="98488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4654296" y="2709672"/>
              <a:ext cx="166370" cy="768350"/>
            </a:xfrm>
            <a:custGeom>
              <a:avLst/>
              <a:gdLst/>
              <a:ahLst/>
              <a:cxnLst/>
              <a:rect l="l" t="t" r="r" b="b"/>
              <a:pathLst>
                <a:path w="166370" h="768350">
                  <a:moveTo>
                    <a:pt x="111252" y="629412"/>
                  </a:moveTo>
                  <a:lnTo>
                    <a:pt x="54864" y="629412"/>
                  </a:lnTo>
                  <a:lnTo>
                    <a:pt x="54864" y="0"/>
                  </a:lnTo>
                  <a:lnTo>
                    <a:pt x="111252" y="0"/>
                  </a:lnTo>
                  <a:lnTo>
                    <a:pt x="111252" y="629412"/>
                  </a:lnTo>
                  <a:close/>
                </a:path>
                <a:path w="166370" h="768350">
                  <a:moveTo>
                    <a:pt x="83820" y="768096"/>
                  </a:moveTo>
                  <a:lnTo>
                    <a:pt x="0" y="600456"/>
                  </a:lnTo>
                  <a:lnTo>
                    <a:pt x="54864" y="600456"/>
                  </a:lnTo>
                  <a:lnTo>
                    <a:pt x="54864" y="629412"/>
                  </a:lnTo>
                  <a:lnTo>
                    <a:pt x="151901" y="629412"/>
                  </a:lnTo>
                  <a:lnTo>
                    <a:pt x="83820" y="768096"/>
                  </a:lnTo>
                  <a:close/>
                </a:path>
                <a:path w="166370" h="768350">
                  <a:moveTo>
                    <a:pt x="151901" y="629412"/>
                  </a:moveTo>
                  <a:lnTo>
                    <a:pt x="111252" y="629412"/>
                  </a:lnTo>
                  <a:lnTo>
                    <a:pt x="111252" y="600456"/>
                  </a:lnTo>
                  <a:lnTo>
                    <a:pt x="166116" y="600456"/>
                  </a:lnTo>
                  <a:lnTo>
                    <a:pt x="151901" y="629412"/>
                  </a:lnTo>
                  <a:close/>
                </a:path>
              </a:pathLst>
            </a:custGeom>
            <a:solidFill>
              <a:srgbClr val="114F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8" name="object 48"/>
          <p:cNvGrpSpPr/>
          <p:nvPr/>
        </p:nvGrpSpPr>
        <p:grpSpPr>
          <a:xfrm>
            <a:off x="2586323" y="2943510"/>
            <a:ext cx="7314565" cy="3056255"/>
            <a:chOff x="2586323" y="2943510"/>
            <a:chExt cx="7314565" cy="3056255"/>
          </a:xfrm>
        </p:grpSpPr>
        <p:sp>
          <p:nvSpPr>
            <p:cNvPr id="49" name="object 49"/>
            <p:cNvSpPr/>
            <p:nvPr/>
          </p:nvSpPr>
          <p:spPr>
            <a:xfrm>
              <a:off x="2586323" y="3279743"/>
              <a:ext cx="2200910" cy="989965"/>
            </a:xfrm>
            <a:custGeom>
              <a:avLst/>
              <a:gdLst/>
              <a:ahLst/>
              <a:cxnLst/>
              <a:rect l="l" t="t" r="r" b="b"/>
              <a:pathLst>
                <a:path w="2200910" h="989964">
                  <a:moveTo>
                    <a:pt x="8477" y="989742"/>
                  </a:moveTo>
                  <a:lnTo>
                    <a:pt x="0" y="972121"/>
                  </a:lnTo>
                  <a:lnTo>
                    <a:pt x="78676" y="925258"/>
                  </a:lnTo>
                  <a:lnTo>
                    <a:pt x="160210" y="875538"/>
                  </a:lnTo>
                  <a:lnTo>
                    <a:pt x="179831" y="863822"/>
                  </a:lnTo>
                  <a:lnTo>
                    <a:pt x="191071" y="881348"/>
                  </a:lnTo>
                  <a:lnTo>
                    <a:pt x="174212" y="890206"/>
                  </a:lnTo>
                  <a:lnTo>
                    <a:pt x="92773" y="939927"/>
                  </a:lnTo>
                  <a:lnTo>
                    <a:pt x="8477" y="989742"/>
                  </a:lnTo>
                  <a:close/>
                </a:path>
                <a:path w="2200910" h="989964">
                  <a:moveTo>
                    <a:pt x="368141" y="770096"/>
                  </a:moveTo>
                  <a:lnTo>
                    <a:pt x="356901" y="752570"/>
                  </a:lnTo>
                  <a:lnTo>
                    <a:pt x="511492" y="652938"/>
                  </a:lnTo>
                  <a:lnTo>
                    <a:pt x="536733" y="635412"/>
                  </a:lnTo>
                  <a:lnTo>
                    <a:pt x="547973" y="652938"/>
                  </a:lnTo>
                  <a:lnTo>
                    <a:pt x="368141" y="770096"/>
                  </a:lnTo>
                  <a:close/>
                </a:path>
                <a:path w="2200910" h="989964">
                  <a:moveTo>
                    <a:pt x="725043" y="538829"/>
                  </a:moveTo>
                  <a:lnTo>
                    <a:pt x="713803" y="521207"/>
                  </a:lnTo>
                  <a:lnTo>
                    <a:pt x="868394" y="421671"/>
                  </a:lnTo>
                  <a:lnTo>
                    <a:pt x="893635" y="407003"/>
                  </a:lnTo>
                  <a:lnTo>
                    <a:pt x="904875" y="424624"/>
                  </a:lnTo>
                  <a:lnTo>
                    <a:pt x="882396" y="436340"/>
                  </a:lnTo>
                  <a:lnTo>
                    <a:pt x="725043" y="538829"/>
                  </a:lnTo>
                  <a:close/>
                </a:path>
                <a:path w="2200910" h="989964">
                  <a:moveTo>
                    <a:pt x="1084707" y="313277"/>
                  </a:moveTo>
                  <a:lnTo>
                    <a:pt x="1076325" y="295751"/>
                  </a:lnTo>
                  <a:lnTo>
                    <a:pt x="1132522" y="263556"/>
                  </a:lnTo>
                  <a:lnTo>
                    <a:pt x="1216818" y="213740"/>
                  </a:lnTo>
                  <a:lnTo>
                    <a:pt x="1261776" y="193262"/>
                  </a:lnTo>
                  <a:lnTo>
                    <a:pt x="1270158" y="210788"/>
                  </a:lnTo>
                  <a:lnTo>
                    <a:pt x="1230820" y="228409"/>
                  </a:lnTo>
                  <a:lnTo>
                    <a:pt x="1146524" y="278129"/>
                  </a:lnTo>
                  <a:lnTo>
                    <a:pt x="1084707" y="313277"/>
                  </a:lnTo>
                  <a:close/>
                </a:path>
                <a:path w="2200910" h="989964">
                  <a:moveTo>
                    <a:pt x="1458467" y="117157"/>
                  </a:moveTo>
                  <a:lnTo>
                    <a:pt x="1545621" y="58578"/>
                  </a:lnTo>
                  <a:lnTo>
                    <a:pt x="1618678" y="35147"/>
                  </a:lnTo>
                  <a:lnTo>
                    <a:pt x="1649539" y="26384"/>
                  </a:lnTo>
                  <a:lnTo>
                    <a:pt x="1655159" y="46862"/>
                  </a:lnTo>
                  <a:lnTo>
                    <a:pt x="1545621" y="82010"/>
                  </a:lnTo>
                  <a:lnTo>
                    <a:pt x="1495576" y="102488"/>
                  </a:lnTo>
                  <a:lnTo>
                    <a:pt x="1466945" y="102488"/>
                  </a:lnTo>
                  <a:lnTo>
                    <a:pt x="1466945" y="112703"/>
                  </a:lnTo>
                  <a:lnTo>
                    <a:pt x="1458467" y="117157"/>
                  </a:lnTo>
                  <a:close/>
                </a:path>
                <a:path w="2200910" h="989964">
                  <a:moveTo>
                    <a:pt x="1466945" y="112703"/>
                  </a:moveTo>
                  <a:lnTo>
                    <a:pt x="1466945" y="102488"/>
                  </a:lnTo>
                  <a:lnTo>
                    <a:pt x="1475327" y="108299"/>
                  </a:lnTo>
                  <a:lnTo>
                    <a:pt x="1466945" y="112703"/>
                  </a:lnTo>
                  <a:close/>
                </a:path>
                <a:path w="2200910" h="989964">
                  <a:moveTo>
                    <a:pt x="1466945" y="114204"/>
                  </a:moveTo>
                  <a:lnTo>
                    <a:pt x="1475327" y="108299"/>
                  </a:lnTo>
                  <a:lnTo>
                    <a:pt x="1466945" y="102488"/>
                  </a:lnTo>
                  <a:lnTo>
                    <a:pt x="1495576" y="102488"/>
                  </a:lnTo>
                  <a:lnTo>
                    <a:pt x="1466945" y="114204"/>
                  </a:lnTo>
                  <a:close/>
                </a:path>
                <a:path w="2200910" h="989964">
                  <a:moveTo>
                    <a:pt x="1466945" y="114204"/>
                  </a:moveTo>
                  <a:lnTo>
                    <a:pt x="1466945" y="112703"/>
                  </a:lnTo>
                  <a:lnTo>
                    <a:pt x="1475327" y="108299"/>
                  </a:lnTo>
                  <a:lnTo>
                    <a:pt x="1466945" y="114204"/>
                  </a:lnTo>
                  <a:close/>
                </a:path>
                <a:path w="2200910" h="989964">
                  <a:moveTo>
                    <a:pt x="1978343" y="46862"/>
                  </a:moveTo>
                  <a:lnTo>
                    <a:pt x="1936242" y="32194"/>
                  </a:lnTo>
                  <a:lnTo>
                    <a:pt x="1860327" y="20478"/>
                  </a:lnTo>
                  <a:lnTo>
                    <a:pt x="1860327" y="0"/>
                  </a:lnTo>
                  <a:lnTo>
                    <a:pt x="1880044" y="0"/>
                  </a:lnTo>
                  <a:lnTo>
                    <a:pt x="1936242" y="8762"/>
                  </a:lnTo>
                  <a:lnTo>
                    <a:pt x="1986819" y="26384"/>
                  </a:lnTo>
                  <a:lnTo>
                    <a:pt x="1992439" y="32194"/>
                  </a:lnTo>
                  <a:lnTo>
                    <a:pt x="2003120" y="38100"/>
                  </a:lnTo>
                  <a:lnTo>
                    <a:pt x="1986819" y="38100"/>
                  </a:lnTo>
                  <a:lnTo>
                    <a:pt x="1978343" y="46862"/>
                  </a:lnTo>
                  <a:close/>
                </a:path>
                <a:path w="2200910" h="989964">
                  <a:moveTo>
                    <a:pt x="1986819" y="49815"/>
                  </a:moveTo>
                  <a:lnTo>
                    <a:pt x="1978343" y="46862"/>
                  </a:lnTo>
                  <a:lnTo>
                    <a:pt x="1986819" y="38100"/>
                  </a:lnTo>
                  <a:lnTo>
                    <a:pt x="1986819" y="49815"/>
                  </a:lnTo>
                  <a:close/>
                </a:path>
                <a:path w="2200910" h="989964">
                  <a:moveTo>
                    <a:pt x="2024310" y="49815"/>
                  </a:moveTo>
                  <a:lnTo>
                    <a:pt x="1986819" y="49815"/>
                  </a:lnTo>
                  <a:lnTo>
                    <a:pt x="1986819" y="38100"/>
                  </a:lnTo>
                  <a:lnTo>
                    <a:pt x="2003120" y="38100"/>
                  </a:lnTo>
                  <a:lnTo>
                    <a:pt x="2024310" y="49815"/>
                  </a:lnTo>
                  <a:close/>
                </a:path>
                <a:path w="2200910" h="989964">
                  <a:moveTo>
                    <a:pt x="2045779" y="93725"/>
                  </a:moveTo>
                  <a:lnTo>
                    <a:pt x="2026158" y="73247"/>
                  </a:lnTo>
                  <a:lnTo>
                    <a:pt x="1978342" y="46862"/>
                  </a:lnTo>
                  <a:lnTo>
                    <a:pt x="1986819" y="49815"/>
                  </a:lnTo>
                  <a:lnTo>
                    <a:pt x="2024310" y="49815"/>
                  </a:lnTo>
                  <a:lnTo>
                    <a:pt x="2040159" y="58578"/>
                  </a:lnTo>
                  <a:lnTo>
                    <a:pt x="2059876" y="79057"/>
                  </a:lnTo>
                  <a:lnTo>
                    <a:pt x="2045779" y="93725"/>
                  </a:lnTo>
                  <a:close/>
                </a:path>
                <a:path w="2200910" h="989964">
                  <a:moveTo>
                    <a:pt x="2180653" y="456819"/>
                  </a:moveTo>
                  <a:lnTo>
                    <a:pt x="2172271" y="407003"/>
                  </a:lnTo>
                  <a:lnTo>
                    <a:pt x="2166651" y="360140"/>
                  </a:lnTo>
                  <a:lnTo>
                    <a:pt x="2158174" y="319182"/>
                  </a:lnTo>
                  <a:lnTo>
                    <a:pt x="2149792" y="281082"/>
                  </a:lnTo>
                  <a:lnTo>
                    <a:pt x="2146935" y="272319"/>
                  </a:lnTo>
                  <a:lnTo>
                    <a:pt x="2166651" y="266414"/>
                  </a:lnTo>
                  <a:lnTo>
                    <a:pt x="2172271" y="281082"/>
                  </a:lnTo>
                  <a:lnTo>
                    <a:pt x="2180653" y="319182"/>
                  </a:lnTo>
                  <a:lnTo>
                    <a:pt x="2189130" y="360140"/>
                  </a:lnTo>
                  <a:lnTo>
                    <a:pt x="2200370" y="453866"/>
                  </a:lnTo>
                  <a:lnTo>
                    <a:pt x="2180653" y="45681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0" name="object 50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076956" y="2943510"/>
              <a:ext cx="6823804" cy="3056000"/>
            </a:xfrm>
            <a:prstGeom prst="rect">
              <a:avLst/>
            </a:prstGeom>
          </p:spPr>
        </p:pic>
      </p:grpSp>
      <p:pic>
        <p:nvPicPr>
          <p:cNvPr id="51" name="object 51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3660266" y="3470624"/>
            <a:ext cx="198596" cy="124777"/>
          </a:xfrm>
          <a:prstGeom prst="rect">
            <a:avLst/>
          </a:prstGeom>
        </p:spPr>
      </p:pic>
      <p:pic>
        <p:nvPicPr>
          <p:cNvPr id="52" name="object 52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4034028" y="3303746"/>
            <a:ext cx="209835" cy="95535"/>
          </a:xfrm>
          <a:prstGeom prst="rect">
            <a:avLst/>
          </a:prstGeom>
        </p:spPr>
      </p:pic>
      <p:grpSp>
        <p:nvGrpSpPr>
          <p:cNvPr id="53" name="object 53"/>
          <p:cNvGrpSpPr/>
          <p:nvPr/>
        </p:nvGrpSpPr>
        <p:grpSpPr>
          <a:xfrm>
            <a:off x="6987064" y="2943510"/>
            <a:ext cx="2911475" cy="3059430"/>
            <a:chOff x="6987064" y="2943510"/>
            <a:chExt cx="2911475" cy="3059430"/>
          </a:xfrm>
        </p:grpSpPr>
        <p:pic>
          <p:nvPicPr>
            <p:cNvPr id="54" name="object 54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9129784" y="5003173"/>
              <a:ext cx="241697" cy="441817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8367236" y="3272861"/>
              <a:ext cx="547116" cy="1124926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7965376" y="4293393"/>
              <a:ext cx="142493" cy="104394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8133588" y="4316349"/>
              <a:ext cx="50800" cy="79375"/>
            </a:xfrm>
            <a:custGeom>
              <a:avLst/>
              <a:gdLst/>
              <a:ahLst/>
              <a:cxnLst/>
              <a:rect l="l" t="t" r="r" b="b"/>
              <a:pathLst>
                <a:path w="50800" h="79375">
                  <a:moveTo>
                    <a:pt x="30956" y="79057"/>
                  </a:moveTo>
                  <a:lnTo>
                    <a:pt x="11239" y="79057"/>
                  </a:lnTo>
                  <a:lnTo>
                    <a:pt x="0" y="76104"/>
                  </a:lnTo>
                  <a:lnTo>
                    <a:pt x="0" y="61436"/>
                  </a:lnTo>
                  <a:lnTo>
                    <a:pt x="11239" y="67341"/>
                  </a:lnTo>
                  <a:lnTo>
                    <a:pt x="22478" y="70199"/>
                  </a:lnTo>
                  <a:lnTo>
                    <a:pt x="30956" y="67341"/>
                  </a:lnTo>
                  <a:lnTo>
                    <a:pt x="36575" y="67341"/>
                  </a:lnTo>
                  <a:lnTo>
                    <a:pt x="39338" y="61436"/>
                  </a:lnTo>
                  <a:lnTo>
                    <a:pt x="39338" y="55626"/>
                  </a:lnTo>
                  <a:lnTo>
                    <a:pt x="36575" y="52673"/>
                  </a:lnTo>
                  <a:lnTo>
                    <a:pt x="33718" y="46863"/>
                  </a:lnTo>
                  <a:lnTo>
                    <a:pt x="25336" y="43910"/>
                  </a:lnTo>
                  <a:lnTo>
                    <a:pt x="19716" y="43910"/>
                  </a:lnTo>
                  <a:lnTo>
                    <a:pt x="11239" y="40957"/>
                  </a:lnTo>
                  <a:lnTo>
                    <a:pt x="5619" y="38004"/>
                  </a:lnTo>
                  <a:lnTo>
                    <a:pt x="0" y="32194"/>
                  </a:lnTo>
                  <a:lnTo>
                    <a:pt x="0" y="17526"/>
                  </a:lnTo>
                  <a:lnTo>
                    <a:pt x="5619" y="5810"/>
                  </a:lnTo>
                  <a:lnTo>
                    <a:pt x="11239" y="2857"/>
                  </a:lnTo>
                  <a:lnTo>
                    <a:pt x="19716" y="0"/>
                  </a:lnTo>
                  <a:lnTo>
                    <a:pt x="25336" y="0"/>
                  </a:lnTo>
                  <a:lnTo>
                    <a:pt x="36575" y="2857"/>
                  </a:lnTo>
                  <a:lnTo>
                    <a:pt x="47815" y="2857"/>
                  </a:lnTo>
                  <a:lnTo>
                    <a:pt x="47815" y="17526"/>
                  </a:lnTo>
                  <a:lnTo>
                    <a:pt x="39338" y="11715"/>
                  </a:lnTo>
                  <a:lnTo>
                    <a:pt x="19716" y="11715"/>
                  </a:lnTo>
                  <a:lnTo>
                    <a:pt x="14096" y="17526"/>
                  </a:lnTo>
                  <a:lnTo>
                    <a:pt x="11239" y="23431"/>
                  </a:lnTo>
                  <a:lnTo>
                    <a:pt x="11239" y="26289"/>
                  </a:lnTo>
                  <a:lnTo>
                    <a:pt x="14096" y="29241"/>
                  </a:lnTo>
                  <a:lnTo>
                    <a:pt x="19716" y="32194"/>
                  </a:lnTo>
                  <a:lnTo>
                    <a:pt x="28098" y="35147"/>
                  </a:lnTo>
                  <a:lnTo>
                    <a:pt x="33718" y="35147"/>
                  </a:lnTo>
                  <a:lnTo>
                    <a:pt x="42195" y="38004"/>
                  </a:lnTo>
                  <a:lnTo>
                    <a:pt x="47815" y="40957"/>
                  </a:lnTo>
                  <a:lnTo>
                    <a:pt x="50577" y="49720"/>
                  </a:lnTo>
                  <a:lnTo>
                    <a:pt x="50577" y="64389"/>
                  </a:lnTo>
                  <a:lnTo>
                    <a:pt x="47815" y="70199"/>
                  </a:lnTo>
                  <a:lnTo>
                    <a:pt x="44957" y="73152"/>
                  </a:lnTo>
                  <a:lnTo>
                    <a:pt x="39338" y="76104"/>
                  </a:lnTo>
                  <a:lnTo>
                    <a:pt x="30956" y="7905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8133588" y="4316349"/>
              <a:ext cx="50800" cy="79375"/>
            </a:xfrm>
            <a:custGeom>
              <a:avLst/>
              <a:gdLst/>
              <a:ahLst/>
              <a:cxnLst/>
              <a:rect l="l" t="t" r="r" b="b"/>
              <a:pathLst>
                <a:path w="50800" h="79375">
                  <a:moveTo>
                    <a:pt x="47815" y="2857"/>
                  </a:moveTo>
                  <a:lnTo>
                    <a:pt x="47815" y="17526"/>
                  </a:lnTo>
                  <a:lnTo>
                    <a:pt x="39338" y="11715"/>
                  </a:lnTo>
                  <a:lnTo>
                    <a:pt x="28098" y="11715"/>
                  </a:lnTo>
                  <a:lnTo>
                    <a:pt x="19716" y="11715"/>
                  </a:lnTo>
                  <a:lnTo>
                    <a:pt x="16859" y="14573"/>
                  </a:lnTo>
                  <a:lnTo>
                    <a:pt x="14096" y="17526"/>
                  </a:lnTo>
                  <a:lnTo>
                    <a:pt x="11239" y="23431"/>
                  </a:lnTo>
                  <a:lnTo>
                    <a:pt x="11239" y="26289"/>
                  </a:lnTo>
                  <a:lnTo>
                    <a:pt x="14096" y="29241"/>
                  </a:lnTo>
                  <a:lnTo>
                    <a:pt x="19716" y="32194"/>
                  </a:lnTo>
                  <a:lnTo>
                    <a:pt x="28098" y="35147"/>
                  </a:lnTo>
                  <a:lnTo>
                    <a:pt x="33718" y="35147"/>
                  </a:lnTo>
                  <a:lnTo>
                    <a:pt x="42195" y="38004"/>
                  </a:lnTo>
                  <a:lnTo>
                    <a:pt x="47815" y="40957"/>
                  </a:lnTo>
                  <a:lnTo>
                    <a:pt x="50577" y="49720"/>
                  </a:lnTo>
                  <a:lnTo>
                    <a:pt x="50577" y="55626"/>
                  </a:lnTo>
                  <a:lnTo>
                    <a:pt x="50577" y="64389"/>
                  </a:lnTo>
                  <a:lnTo>
                    <a:pt x="47815" y="70199"/>
                  </a:lnTo>
                  <a:lnTo>
                    <a:pt x="44957" y="73152"/>
                  </a:lnTo>
                  <a:lnTo>
                    <a:pt x="39338" y="76104"/>
                  </a:lnTo>
                  <a:lnTo>
                    <a:pt x="30956" y="79057"/>
                  </a:lnTo>
                  <a:lnTo>
                    <a:pt x="22478" y="79057"/>
                  </a:lnTo>
                  <a:lnTo>
                    <a:pt x="11239" y="79057"/>
                  </a:lnTo>
                  <a:lnTo>
                    <a:pt x="0" y="76104"/>
                  </a:lnTo>
                  <a:lnTo>
                    <a:pt x="0" y="61436"/>
                  </a:lnTo>
                  <a:lnTo>
                    <a:pt x="11239" y="67341"/>
                  </a:lnTo>
                  <a:lnTo>
                    <a:pt x="22478" y="70199"/>
                  </a:lnTo>
                  <a:lnTo>
                    <a:pt x="30956" y="67341"/>
                  </a:lnTo>
                  <a:lnTo>
                    <a:pt x="36575" y="67341"/>
                  </a:lnTo>
                  <a:lnTo>
                    <a:pt x="39338" y="61436"/>
                  </a:lnTo>
                  <a:lnTo>
                    <a:pt x="39338" y="55626"/>
                  </a:lnTo>
                  <a:lnTo>
                    <a:pt x="36575" y="52673"/>
                  </a:lnTo>
                  <a:lnTo>
                    <a:pt x="33718" y="46863"/>
                  </a:lnTo>
                  <a:lnTo>
                    <a:pt x="25336" y="43910"/>
                  </a:lnTo>
                  <a:lnTo>
                    <a:pt x="22478" y="43910"/>
                  </a:lnTo>
                  <a:lnTo>
                    <a:pt x="19716" y="43910"/>
                  </a:lnTo>
                  <a:lnTo>
                    <a:pt x="11239" y="40957"/>
                  </a:lnTo>
                  <a:lnTo>
                    <a:pt x="5619" y="38004"/>
                  </a:lnTo>
                  <a:lnTo>
                    <a:pt x="0" y="32194"/>
                  </a:lnTo>
                  <a:lnTo>
                    <a:pt x="0" y="23431"/>
                  </a:lnTo>
                  <a:lnTo>
                    <a:pt x="0" y="17526"/>
                  </a:lnTo>
                  <a:lnTo>
                    <a:pt x="2857" y="11715"/>
                  </a:lnTo>
                  <a:lnTo>
                    <a:pt x="5619" y="5810"/>
                  </a:lnTo>
                  <a:lnTo>
                    <a:pt x="11239" y="2857"/>
                  </a:lnTo>
                  <a:lnTo>
                    <a:pt x="19716" y="0"/>
                  </a:lnTo>
                  <a:lnTo>
                    <a:pt x="25336" y="0"/>
                  </a:lnTo>
                  <a:lnTo>
                    <a:pt x="36575" y="2857"/>
                  </a:lnTo>
                  <a:lnTo>
                    <a:pt x="47815" y="2857"/>
                  </a:lnTo>
                  <a:close/>
                </a:path>
              </a:pathLst>
            </a:custGeom>
            <a:ln w="47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9" name="object 59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8207121" y="4313967"/>
              <a:ext cx="66579" cy="83820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7729347" y="3884842"/>
              <a:ext cx="547115" cy="1124926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7327487" y="4902517"/>
              <a:ext cx="142493" cy="107251"/>
            </a:xfrm>
            <a:prstGeom prst="rect">
              <a:avLst/>
            </a:prstGeom>
          </p:spPr>
        </p:pic>
        <p:sp>
          <p:nvSpPr>
            <p:cNvPr id="62" name="object 62"/>
            <p:cNvSpPr/>
            <p:nvPr/>
          </p:nvSpPr>
          <p:spPr>
            <a:xfrm>
              <a:off x="7495699" y="4928329"/>
              <a:ext cx="50800" cy="79375"/>
            </a:xfrm>
            <a:custGeom>
              <a:avLst/>
              <a:gdLst/>
              <a:ahLst/>
              <a:cxnLst/>
              <a:rect l="l" t="t" r="r" b="b"/>
              <a:pathLst>
                <a:path w="50800" h="79375">
                  <a:moveTo>
                    <a:pt x="47720" y="67341"/>
                  </a:moveTo>
                  <a:lnTo>
                    <a:pt x="30861" y="67341"/>
                  </a:lnTo>
                  <a:lnTo>
                    <a:pt x="33718" y="64389"/>
                  </a:lnTo>
                  <a:lnTo>
                    <a:pt x="39338" y="61436"/>
                  </a:lnTo>
                  <a:lnTo>
                    <a:pt x="39338" y="55626"/>
                  </a:lnTo>
                  <a:lnTo>
                    <a:pt x="36480" y="49720"/>
                  </a:lnTo>
                  <a:lnTo>
                    <a:pt x="30861" y="46863"/>
                  </a:lnTo>
                  <a:lnTo>
                    <a:pt x="22479" y="43910"/>
                  </a:lnTo>
                  <a:lnTo>
                    <a:pt x="19621" y="40957"/>
                  </a:lnTo>
                  <a:lnTo>
                    <a:pt x="11239" y="38004"/>
                  </a:lnTo>
                  <a:lnTo>
                    <a:pt x="2762" y="35147"/>
                  </a:lnTo>
                  <a:lnTo>
                    <a:pt x="0" y="29241"/>
                  </a:lnTo>
                  <a:lnTo>
                    <a:pt x="0" y="14573"/>
                  </a:lnTo>
                  <a:lnTo>
                    <a:pt x="2762" y="8763"/>
                  </a:lnTo>
                  <a:lnTo>
                    <a:pt x="5619" y="5810"/>
                  </a:lnTo>
                  <a:lnTo>
                    <a:pt x="11239" y="2952"/>
                  </a:lnTo>
                  <a:lnTo>
                    <a:pt x="16859" y="0"/>
                  </a:lnTo>
                  <a:lnTo>
                    <a:pt x="36480" y="0"/>
                  </a:lnTo>
                  <a:lnTo>
                    <a:pt x="47720" y="2952"/>
                  </a:lnTo>
                  <a:lnTo>
                    <a:pt x="47720" y="8763"/>
                  </a:lnTo>
                  <a:lnTo>
                    <a:pt x="28098" y="8763"/>
                  </a:lnTo>
                  <a:lnTo>
                    <a:pt x="19621" y="11715"/>
                  </a:lnTo>
                  <a:lnTo>
                    <a:pt x="14001" y="11715"/>
                  </a:lnTo>
                  <a:lnTo>
                    <a:pt x="11239" y="17526"/>
                  </a:lnTo>
                  <a:lnTo>
                    <a:pt x="11239" y="26289"/>
                  </a:lnTo>
                  <a:lnTo>
                    <a:pt x="14001" y="29241"/>
                  </a:lnTo>
                  <a:lnTo>
                    <a:pt x="19621" y="29241"/>
                  </a:lnTo>
                  <a:lnTo>
                    <a:pt x="28098" y="32194"/>
                  </a:lnTo>
                  <a:lnTo>
                    <a:pt x="33718" y="35147"/>
                  </a:lnTo>
                  <a:lnTo>
                    <a:pt x="42100" y="35147"/>
                  </a:lnTo>
                  <a:lnTo>
                    <a:pt x="47720" y="40957"/>
                  </a:lnTo>
                  <a:lnTo>
                    <a:pt x="50577" y="46863"/>
                  </a:lnTo>
                  <a:lnTo>
                    <a:pt x="50577" y="61436"/>
                  </a:lnTo>
                  <a:lnTo>
                    <a:pt x="47720" y="67341"/>
                  </a:lnTo>
                  <a:close/>
                </a:path>
                <a:path w="50800" h="79375">
                  <a:moveTo>
                    <a:pt x="47720" y="14573"/>
                  </a:moveTo>
                  <a:lnTo>
                    <a:pt x="36480" y="11715"/>
                  </a:lnTo>
                  <a:lnTo>
                    <a:pt x="28098" y="8763"/>
                  </a:lnTo>
                  <a:lnTo>
                    <a:pt x="47720" y="8763"/>
                  </a:lnTo>
                  <a:lnTo>
                    <a:pt x="47720" y="14573"/>
                  </a:lnTo>
                  <a:close/>
                </a:path>
                <a:path w="50800" h="79375">
                  <a:moveTo>
                    <a:pt x="30861" y="79057"/>
                  </a:moveTo>
                  <a:lnTo>
                    <a:pt x="22479" y="79057"/>
                  </a:lnTo>
                  <a:lnTo>
                    <a:pt x="0" y="73152"/>
                  </a:lnTo>
                  <a:lnTo>
                    <a:pt x="0" y="61436"/>
                  </a:lnTo>
                  <a:lnTo>
                    <a:pt x="11239" y="67341"/>
                  </a:lnTo>
                  <a:lnTo>
                    <a:pt x="47720" y="67341"/>
                  </a:lnTo>
                  <a:lnTo>
                    <a:pt x="44958" y="73152"/>
                  </a:lnTo>
                  <a:lnTo>
                    <a:pt x="39338" y="76104"/>
                  </a:lnTo>
                  <a:lnTo>
                    <a:pt x="30861" y="7905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7495699" y="4928329"/>
              <a:ext cx="50800" cy="79375"/>
            </a:xfrm>
            <a:custGeom>
              <a:avLst/>
              <a:gdLst/>
              <a:ahLst/>
              <a:cxnLst/>
              <a:rect l="l" t="t" r="r" b="b"/>
              <a:pathLst>
                <a:path w="50800" h="79375">
                  <a:moveTo>
                    <a:pt x="47720" y="2952"/>
                  </a:moveTo>
                  <a:lnTo>
                    <a:pt x="47720" y="14573"/>
                  </a:lnTo>
                  <a:lnTo>
                    <a:pt x="36480" y="11715"/>
                  </a:lnTo>
                  <a:lnTo>
                    <a:pt x="28098" y="8762"/>
                  </a:lnTo>
                  <a:lnTo>
                    <a:pt x="19621" y="11715"/>
                  </a:lnTo>
                  <a:lnTo>
                    <a:pt x="14001" y="11715"/>
                  </a:lnTo>
                  <a:lnTo>
                    <a:pt x="11239" y="17525"/>
                  </a:lnTo>
                  <a:lnTo>
                    <a:pt x="11239" y="20478"/>
                  </a:lnTo>
                  <a:lnTo>
                    <a:pt x="11239" y="26288"/>
                  </a:lnTo>
                  <a:lnTo>
                    <a:pt x="14001" y="29241"/>
                  </a:lnTo>
                  <a:lnTo>
                    <a:pt x="19621" y="29241"/>
                  </a:lnTo>
                  <a:lnTo>
                    <a:pt x="28098" y="32194"/>
                  </a:lnTo>
                  <a:lnTo>
                    <a:pt x="33718" y="35147"/>
                  </a:lnTo>
                  <a:lnTo>
                    <a:pt x="42100" y="35147"/>
                  </a:lnTo>
                  <a:lnTo>
                    <a:pt x="47720" y="40957"/>
                  </a:lnTo>
                  <a:lnTo>
                    <a:pt x="50577" y="46862"/>
                  </a:lnTo>
                  <a:lnTo>
                    <a:pt x="50577" y="55625"/>
                  </a:lnTo>
                  <a:lnTo>
                    <a:pt x="50577" y="61436"/>
                  </a:lnTo>
                  <a:lnTo>
                    <a:pt x="47720" y="67341"/>
                  </a:lnTo>
                  <a:lnTo>
                    <a:pt x="44958" y="73151"/>
                  </a:lnTo>
                  <a:lnTo>
                    <a:pt x="39338" y="76104"/>
                  </a:lnTo>
                  <a:lnTo>
                    <a:pt x="30861" y="79057"/>
                  </a:lnTo>
                  <a:lnTo>
                    <a:pt x="22479" y="79057"/>
                  </a:lnTo>
                  <a:lnTo>
                    <a:pt x="11239" y="76104"/>
                  </a:lnTo>
                  <a:lnTo>
                    <a:pt x="0" y="73151"/>
                  </a:lnTo>
                  <a:lnTo>
                    <a:pt x="0" y="61436"/>
                  </a:lnTo>
                  <a:lnTo>
                    <a:pt x="11239" y="67341"/>
                  </a:lnTo>
                  <a:lnTo>
                    <a:pt x="22479" y="67341"/>
                  </a:lnTo>
                  <a:lnTo>
                    <a:pt x="30861" y="67341"/>
                  </a:lnTo>
                  <a:lnTo>
                    <a:pt x="33718" y="64388"/>
                  </a:lnTo>
                  <a:lnTo>
                    <a:pt x="39338" y="61436"/>
                  </a:lnTo>
                  <a:lnTo>
                    <a:pt x="39338" y="55625"/>
                  </a:lnTo>
                  <a:lnTo>
                    <a:pt x="36480" y="49720"/>
                  </a:lnTo>
                  <a:lnTo>
                    <a:pt x="30861" y="46862"/>
                  </a:lnTo>
                  <a:lnTo>
                    <a:pt x="22479" y="43910"/>
                  </a:lnTo>
                  <a:lnTo>
                    <a:pt x="19621" y="40957"/>
                  </a:lnTo>
                  <a:lnTo>
                    <a:pt x="11239" y="38004"/>
                  </a:lnTo>
                  <a:lnTo>
                    <a:pt x="2762" y="35147"/>
                  </a:lnTo>
                  <a:lnTo>
                    <a:pt x="0" y="29241"/>
                  </a:lnTo>
                  <a:lnTo>
                    <a:pt x="0" y="20478"/>
                  </a:lnTo>
                  <a:lnTo>
                    <a:pt x="0" y="14573"/>
                  </a:lnTo>
                  <a:lnTo>
                    <a:pt x="2762" y="8762"/>
                  </a:lnTo>
                  <a:lnTo>
                    <a:pt x="5619" y="5810"/>
                  </a:lnTo>
                  <a:lnTo>
                    <a:pt x="11239" y="2952"/>
                  </a:lnTo>
                  <a:lnTo>
                    <a:pt x="16859" y="0"/>
                  </a:lnTo>
                  <a:lnTo>
                    <a:pt x="25241" y="0"/>
                  </a:lnTo>
                  <a:lnTo>
                    <a:pt x="36480" y="0"/>
                  </a:lnTo>
                  <a:lnTo>
                    <a:pt x="47720" y="2952"/>
                  </a:lnTo>
                  <a:close/>
                </a:path>
              </a:pathLst>
            </a:custGeom>
            <a:ln w="47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4" name="object 64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7569136" y="4925948"/>
              <a:ext cx="66675" cy="83820"/>
            </a:xfrm>
            <a:prstGeom prst="rect">
              <a:avLst/>
            </a:prstGeom>
          </p:spPr>
        </p:pic>
        <p:sp>
          <p:nvSpPr>
            <p:cNvPr id="65" name="object 65"/>
            <p:cNvSpPr/>
            <p:nvPr/>
          </p:nvSpPr>
          <p:spPr>
            <a:xfrm>
              <a:off x="6987064" y="2945892"/>
              <a:ext cx="2911475" cy="3054350"/>
            </a:xfrm>
            <a:custGeom>
              <a:avLst/>
              <a:gdLst/>
              <a:ahLst/>
              <a:cxnLst/>
              <a:rect l="l" t="t" r="r" b="b"/>
              <a:pathLst>
                <a:path w="2911475" h="3054350">
                  <a:moveTo>
                    <a:pt x="2911315" y="1569529"/>
                  </a:moveTo>
                  <a:lnTo>
                    <a:pt x="2888837" y="1569529"/>
                  </a:lnTo>
                  <a:lnTo>
                    <a:pt x="2888837" y="1525619"/>
                  </a:lnTo>
                  <a:lnTo>
                    <a:pt x="2911315" y="1525619"/>
                  </a:lnTo>
                  <a:lnTo>
                    <a:pt x="2911315" y="1569529"/>
                  </a:lnTo>
                  <a:close/>
                </a:path>
                <a:path w="2911475" h="3054350">
                  <a:moveTo>
                    <a:pt x="2905696" y="1657350"/>
                  </a:moveTo>
                  <a:lnTo>
                    <a:pt x="2885980" y="1654492"/>
                  </a:lnTo>
                  <a:lnTo>
                    <a:pt x="2888837" y="1610582"/>
                  </a:lnTo>
                  <a:lnTo>
                    <a:pt x="2908459" y="1613439"/>
                  </a:lnTo>
                  <a:lnTo>
                    <a:pt x="2905696" y="1657350"/>
                  </a:lnTo>
                  <a:close/>
                </a:path>
                <a:path w="2911475" h="3054350">
                  <a:moveTo>
                    <a:pt x="2894457" y="1745265"/>
                  </a:moveTo>
                  <a:lnTo>
                    <a:pt x="2874740" y="1742313"/>
                  </a:lnTo>
                  <a:lnTo>
                    <a:pt x="2880359" y="1698402"/>
                  </a:lnTo>
                  <a:lnTo>
                    <a:pt x="2900077" y="1701355"/>
                  </a:lnTo>
                  <a:lnTo>
                    <a:pt x="2894457" y="1745265"/>
                  </a:lnTo>
                  <a:close/>
                </a:path>
                <a:path w="2911475" h="3054350">
                  <a:moveTo>
                    <a:pt x="2880359" y="1830133"/>
                  </a:moveTo>
                  <a:lnTo>
                    <a:pt x="2860738" y="1827180"/>
                  </a:lnTo>
                  <a:lnTo>
                    <a:pt x="2869120" y="1786223"/>
                  </a:lnTo>
                  <a:lnTo>
                    <a:pt x="2888837" y="1789176"/>
                  </a:lnTo>
                  <a:lnTo>
                    <a:pt x="2880359" y="1830133"/>
                  </a:lnTo>
                  <a:close/>
                </a:path>
                <a:path w="2911475" h="3054350">
                  <a:moveTo>
                    <a:pt x="2860738" y="1917954"/>
                  </a:moveTo>
                  <a:lnTo>
                    <a:pt x="2841021" y="1912143"/>
                  </a:lnTo>
                  <a:lnTo>
                    <a:pt x="2843879" y="1903380"/>
                  </a:lnTo>
                  <a:lnTo>
                    <a:pt x="2852261" y="1868233"/>
                  </a:lnTo>
                  <a:lnTo>
                    <a:pt x="2871977" y="1874043"/>
                  </a:lnTo>
                  <a:lnTo>
                    <a:pt x="2866358" y="1903380"/>
                  </a:lnTo>
                  <a:lnTo>
                    <a:pt x="2860738" y="1917954"/>
                  </a:lnTo>
                  <a:close/>
                </a:path>
                <a:path w="2911475" h="3054350">
                  <a:moveTo>
                    <a:pt x="2838259" y="1999964"/>
                  </a:moveTo>
                  <a:lnTo>
                    <a:pt x="2818542" y="1994154"/>
                  </a:lnTo>
                  <a:lnTo>
                    <a:pt x="2824163" y="1976532"/>
                  </a:lnTo>
                  <a:lnTo>
                    <a:pt x="2829782" y="1953101"/>
                  </a:lnTo>
                  <a:lnTo>
                    <a:pt x="2849498" y="1959006"/>
                  </a:lnTo>
                  <a:lnTo>
                    <a:pt x="2846642" y="1976532"/>
                  </a:lnTo>
                  <a:lnTo>
                    <a:pt x="2838259" y="1999964"/>
                  </a:lnTo>
                  <a:close/>
                </a:path>
                <a:path w="2911475" h="3054350">
                  <a:moveTo>
                    <a:pt x="2807303" y="2084927"/>
                  </a:moveTo>
                  <a:lnTo>
                    <a:pt x="2790444" y="2076164"/>
                  </a:lnTo>
                  <a:lnTo>
                    <a:pt x="2801683" y="2046827"/>
                  </a:lnTo>
                  <a:lnTo>
                    <a:pt x="2804541" y="2035111"/>
                  </a:lnTo>
                  <a:lnTo>
                    <a:pt x="2824163" y="2041017"/>
                  </a:lnTo>
                  <a:lnTo>
                    <a:pt x="2824163" y="2046827"/>
                  </a:lnTo>
                  <a:lnTo>
                    <a:pt x="2807303" y="2084927"/>
                  </a:lnTo>
                  <a:close/>
                </a:path>
                <a:path w="2911475" h="3054350">
                  <a:moveTo>
                    <a:pt x="2776442" y="2163984"/>
                  </a:moveTo>
                  <a:lnTo>
                    <a:pt x="2759583" y="2155221"/>
                  </a:lnTo>
                  <a:lnTo>
                    <a:pt x="2776442" y="2117121"/>
                  </a:lnTo>
                  <a:lnTo>
                    <a:pt x="2793302" y="2125884"/>
                  </a:lnTo>
                  <a:lnTo>
                    <a:pt x="2776442" y="2163984"/>
                  </a:lnTo>
                  <a:close/>
                </a:path>
                <a:path w="2911475" h="3054350">
                  <a:moveTo>
                    <a:pt x="2739866" y="2243042"/>
                  </a:moveTo>
                  <a:lnTo>
                    <a:pt x="2723007" y="2234279"/>
                  </a:lnTo>
                  <a:lnTo>
                    <a:pt x="2739866" y="2196179"/>
                  </a:lnTo>
                  <a:lnTo>
                    <a:pt x="2756725" y="2204942"/>
                  </a:lnTo>
                  <a:lnTo>
                    <a:pt x="2739866" y="2243042"/>
                  </a:lnTo>
                  <a:close/>
                </a:path>
                <a:path w="2911475" h="3054350">
                  <a:moveTo>
                    <a:pt x="2697766" y="2319147"/>
                  </a:moveTo>
                  <a:lnTo>
                    <a:pt x="2680906" y="2307431"/>
                  </a:lnTo>
                  <a:lnTo>
                    <a:pt x="2683668" y="2304478"/>
                  </a:lnTo>
                  <a:lnTo>
                    <a:pt x="2703385" y="2272284"/>
                  </a:lnTo>
                  <a:lnTo>
                    <a:pt x="2720245" y="2283999"/>
                  </a:lnTo>
                  <a:lnTo>
                    <a:pt x="2697766" y="2319147"/>
                  </a:lnTo>
                  <a:close/>
                </a:path>
                <a:path w="2911475" h="3054350">
                  <a:moveTo>
                    <a:pt x="2652807" y="2392394"/>
                  </a:moveTo>
                  <a:lnTo>
                    <a:pt x="2635948" y="2380678"/>
                  </a:lnTo>
                  <a:lnTo>
                    <a:pt x="2647187" y="2366010"/>
                  </a:lnTo>
                  <a:lnTo>
                    <a:pt x="2658427" y="2345531"/>
                  </a:lnTo>
                  <a:lnTo>
                    <a:pt x="2675286" y="2357247"/>
                  </a:lnTo>
                  <a:lnTo>
                    <a:pt x="2661189" y="2380678"/>
                  </a:lnTo>
                  <a:lnTo>
                    <a:pt x="2652807" y="2392394"/>
                  </a:lnTo>
                  <a:close/>
                </a:path>
                <a:path w="2911475" h="3054350">
                  <a:moveTo>
                    <a:pt x="2602230" y="2462593"/>
                  </a:moveTo>
                  <a:lnTo>
                    <a:pt x="2585370" y="2450972"/>
                  </a:lnTo>
                  <a:lnTo>
                    <a:pt x="2610612" y="2415825"/>
                  </a:lnTo>
                  <a:lnTo>
                    <a:pt x="2627471" y="2427541"/>
                  </a:lnTo>
                  <a:lnTo>
                    <a:pt x="2602230" y="2462593"/>
                  </a:lnTo>
                  <a:close/>
                </a:path>
                <a:path w="2911475" h="3054350">
                  <a:moveTo>
                    <a:pt x="2548795" y="2532888"/>
                  </a:moveTo>
                  <a:lnTo>
                    <a:pt x="2534793" y="2518314"/>
                  </a:lnTo>
                  <a:lnTo>
                    <a:pt x="2562891" y="2486025"/>
                  </a:lnTo>
                  <a:lnTo>
                    <a:pt x="2576893" y="2500693"/>
                  </a:lnTo>
                  <a:lnTo>
                    <a:pt x="2548795" y="2532888"/>
                  </a:lnTo>
                  <a:close/>
                </a:path>
                <a:path w="2911475" h="3054350">
                  <a:moveTo>
                    <a:pt x="2492597" y="2597372"/>
                  </a:moveTo>
                  <a:lnTo>
                    <a:pt x="2478595" y="2582703"/>
                  </a:lnTo>
                  <a:lnTo>
                    <a:pt x="2506694" y="2550509"/>
                  </a:lnTo>
                  <a:lnTo>
                    <a:pt x="2520696" y="2565082"/>
                  </a:lnTo>
                  <a:lnTo>
                    <a:pt x="2492597" y="2597372"/>
                  </a:lnTo>
                  <a:close/>
                </a:path>
                <a:path w="2911475" h="3054350">
                  <a:moveTo>
                    <a:pt x="2430780" y="2655855"/>
                  </a:moveTo>
                  <a:lnTo>
                    <a:pt x="2416683" y="2641282"/>
                  </a:lnTo>
                  <a:lnTo>
                    <a:pt x="2447639" y="2611945"/>
                  </a:lnTo>
                  <a:lnTo>
                    <a:pt x="2461736" y="2626613"/>
                  </a:lnTo>
                  <a:lnTo>
                    <a:pt x="2430780" y="2655855"/>
                  </a:lnTo>
                  <a:close/>
                </a:path>
                <a:path w="2911475" h="3054350">
                  <a:moveTo>
                    <a:pt x="2366105" y="2714434"/>
                  </a:moveTo>
                  <a:lnTo>
                    <a:pt x="2354866" y="2696908"/>
                  </a:lnTo>
                  <a:lnTo>
                    <a:pt x="2368963" y="2688145"/>
                  </a:lnTo>
                  <a:lnTo>
                    <a:pt x="2385822" y="2670524"/>
                  </a:lnTo>
                  <a:lnTo>
                    <a:pt x="2399823" y="2685192"/>
                  </a:lnTo>
                  <a:lnTo>
                    <a:pt x="2382964" y="2702719"/>
                  </a:lnTo>
                  <a:lnTo>
                    <a:pt x="2366105" y="2714434"/>
                  </a:lnTo>
                  <a:close/>
                </a:path>
                <a:path w="2911475" h="3054350">
                  <a:moveTo>
                    <a:pt x="2298668" y="2767202"/>
                  </a:moveTo>
                  <a:lnTo>
                    <a:pt x="2287429" y="2749581"/>
                  </a:lnTo>
                  <a:lnTo>
                    <a:pt x="2321147" y="2723292"/>
                  </a:lnTo>
                  <a:lnTo>
                    <a:pt x="2332386" y="2740819"/>
                  </a:lnTo>
                  <a:lnTo>
                    <a:pt x="2298668" y="2767202"/>
                  </a:lnTo>
                  <a:close/>
                </a:path>
                <a:path w="2911475" h="3054350">
                  <a:moveTo>
                    <a:pt x="2231231" y="2816923"/>
                  </a:moveTo>
                  <a:lnTo>
                    <a:pt x="2219991" y="2799397"/>
                  </a:lnTo>
                  <a:lnTo>
                    <a:pt x="2253710" y="2775965"/>
                  </a:lnTo>
                  <a:lnTo>
                    <a:pt x="2264950" y="2793492"/>
                  </a:lnTo>
                  <a:lnTo>
                    <a:pt x="2231231" y="2816923"/>
                  </a:lnTo>
                  <a:close/>
                </a:path>
                <a:path w="2911475" h="3054350">
                  <a:moveTo>
                    <a:pt x="2158174" y="2863786"/>
                  </a:moveTo>
                  <a:lnTo>
                    <a:pt x="2146935" y="2846260"/>
                  </a:lnTo>
                  <a:lnTo>
                    <a:pt x="2183510" y="2822829"/>
                  </a:lnTo>
                  <a:lnTo>
                    <a:pt x="2194750" y="2840354"/>
                  </a:lnTo>
                  <a:lnTo>
                    <a:pt x="2158174" y="2863786"/>
                  </a:lnTo>
                  <a:close/>
                </a:path>
                <a:path w="2911475" h="3054350">
                  <a:moveTo>
                    <a:pt x="2082355" y="2901886"/>
                  </a:moveTo>
                  <a:lnTo>
                    <a:pt x="2073878" y="2884265"/>
                  </a:lnTo>
                  <a:lnTo>
                    <a:pt x="2113216" y="2866739"/>
                  </a:lnTo>
                  <a:lnTo>
                    <a:pt x="2121693" y="2884265"/>
                  </a:lnTo>
                  <a:lnTo>
                    <a:pt x="2087975" y="2898933"/>
                  </a:lnTo>
                  <a:lnTo>
                    <a:pt x="2082355" y="2901886"/>
                  </a:lnTo>
                  <a:close/>
                </a:path>
                <a:path w="2911475" h="3054350">
                  <a:moveTo>
                    <a:pt x="2045779" y="2922365"/>
                  </a:moveTo>
                  <a:lnTo>
                    <a:pt x="2017680" y="2922365"/>
                  </a:lnTo>
                  <a:lnTo>
                    <a:pt x="2017680" y="2913882"/>
                  </a:lnTo>
                  <a:lnTo>
                    <a:pt x="2037397" y="2904839"/>
                  </a:lnTo>
                  <a:lnTo>
                    <a:pt x="2045779" y="2922365"/>
                  </a:lnTo>
                  <a:close/>
                </a:path>
                <a:path w="2911475" h="3054350">
                  <a:moveTo>
                    <a:pt x="2006441" y="2939891"/>
                  </a:moveTo>
                  <a:lnTo>
                    <a:pt x="2000821" y="2922365"/>
                  </a:lnTo>
                  <a:lnTo>
                    <a:pt x="2017680" y="2910649"/>
                  </a:lnTo>
                  <a:lnTo>
                    <a:pt x="2012060" y="2916459"/>
                  </a:lnTo>
                  <a:lnTo>
                    <a:pt x="2017680" y="2922365"/>
                  </a:lnTo>
                  <a:lnTo>
                    <a:pt x="2045779" y="2922365"/>
                  </a:lnTo>
                  <a:lnTo>
                    <a:pt x="2026158" y="2931128"/>
                  </a:lnTo>
                  <a:lnTo>
                    <a:pt x="2017680" y="2934081"/>
                  </a:lnTo>
                  <a:lnTo>
                    <a:pt x="2006441" y="2939891"/>
                  </a:lnTo>
                  <a:close/>
                </a:path>
                <a:path w="2911475" h="3054350">
                  <a:moveTo>
                    <a:pt x="2012060" y="2916459"/>
                  </a:moveTo>
                  <a:lnTo>
                    <a:pt x="2017680" y="2910649"/>
                  </a:lnTo>
                  <a:lnTo>
                    <a:pt x="2017680" y="2913882"/>
                  </a:lnTo>
                  <a:lnTo>
                    <a:pt x="2012060" y="2916459"/>
                  </a:lnTo>
                  <a:close/>
                </a:path>
                <a:path w="2911475" h="3054350">
                  <a:moveTo>
                    <a:pt x="2017680" y="2922365"/>
                  </a:moveTo>
                  <a:lnTo>
                    <a:pt x="2012060" y="2916459"/>
                  </a:lnTo>
                  <a:lnTo>
                    <a:pt x="2017680" y="2913882"/>
                  </a:lnTo>
                  <a:lnTo>
                    <a:pt x="2017680" y="2922365"/>
                  </a:lnTo>
                  <a:close/>
                </a:path>
                <a:path w="2911475" h="3054350">
                  <a:moveTo>
                    <a:pt x="1927764" y="2972181"/>
                  </a:moveTo>
                  <a:lnTo>
                    <a:pt x="1922144" y="2951606"/>
                  </a:lnTo>
                  <a:lnTo>
                    <a:pt x="1953006" y="2939891"/>
                  </a:lnTo>
                  <a:lnTo>
                    <a:pt x="1961483" y="2937033"/>
                  </a:lnTo>
                  <a:lnTo>
                    <a:pt x="1967103" y="2954559"/>
                  </a:lnTo>
                  <a:lnTo>
                    <a:pt x="1953006" y="2963322"/>
                  </a:lnTo>
                  <a:lnTo>
                    <a:pt x="1927764" y="2972181"/>
                  </a:lnTo>
                  <a:close/>
                </a:path>
                <a:path w="2911475" h="3054350">
                  <a:moveTo>
                    <a:pt x="1846230" y="2995612"/>
                  </a:moveTo>
                  <a:lnTo>
                    <a:pt x="1840610" y="2975038"/>
                  </a:lnTo>
                  <a:lnTo>
                    <a:pt x="1882806" y="2963322"/>
                  </a:lnTo>
                  <a:lnTo>
                    <a:pt x="1888426" y="2983896"/>
                  </a:lnTo>
                  <a:lnTo>
                    <a:pt x="1846230" y="2995612"/>
                  </a:lnTo>
                  <a:close/>
                </a:path>
                <a:path w="2911475" h="3054350">
                  <a:moveTo>
                    <a:pt x="1764792" y="3018948"/>
                  </a:moveTo>
                  <a:lnTo>
                    <a:pt x="1761934" y="2998470"/>
                  </a:lnTo>
                  <a:lnTo>
                    <a:pt x="1801272" y="2986754"/>
                  </a:lnTo>
                  <a:lnTo>
                    <a:pt x="1804130" y="3007233"/>
                  </a:lnTo>
                  <a:lnTo>
                    <a:pt x="1764792" y="3018948"/>
                  </a:lnTo>
                  <a:close/>
                </a:path>
                <a:path w="2911475" h="3054350">
                  <a:moveTo>
                    <a:pt x="1683258" y="3033617"/>
                  </a:moveTo>
                  <a:lnTo>
                    <a:pt x="1680495" y="3013138"/>
                  </a:lnTo>
                  <a:lnTo>
                    <a:pt x="1719834" y="3007233"/>
                  </a:lnTo>
                  <a:lnTo>
                    <a:pt x="1722596" y="3027806"/>
                  </a:lnTo>
                  <a:lnTo>
                    <a:pt x="1683258" y="3033617"/>
                  </a:lnTo>
                  <a:close/>
                </a:path>
                <a:path w="2911475" h="3054350">
                  <a:moveTo>
                    <a:pt x="1604581" y="3045333"/>
                  </a:moveTo>
                  <a:lnTo>
                    <a:pt x="1598961" y="3045333"/>
                  </a:lnTo>
                  <a:lnTo>
                    <a:pt x="1598961" y="3024854"/>
                  </a:lnTo>
                  <a:lnTo>
                    <a:pt x="1604581" y="3021901"/>
                  </a:lnTo>
                  <a:lnTo>
                    <a:pt x="1638300" y="3018948"/>
                  </a:lnTo>
                  <a:lnTo>
                    <a:pt x="1641157" y="3039522"/>
                  </a:lnTo>
                  <a:lnTo>
                    <a:pt x="1604581" y="3045333"/>
                  </a:lnTo>
                  <a:close/>
                </a:path>
                <a:path w="2911475" h="3054350">
                  <a:moveTo>
                    <a:pt x="1528762" y="3051238"/>
                  </a:moveTo>
                  <a:lnTo>
                    <a:pt x="1514665" y="3051238"/>
                  </a:lnTo>
                  <a:lnTo>
                    <a:pt x="1514665" y="3027806"/>
                  </a:lnTo>
                  <a:lnTo>
                    <a:pt x="1556861" y="3027806"/>
                  </a:lnTo>
                  <a:lnTo>
                    <a:pt x="1556861" y="3048285"/>
                  </a:lnTo>
                  <a:lnTo>
                    <a:pt x="1528762" y="3051238"/>
                  </a:lnTo>
                  <a:close/>
                </a:path>
                <a:path w="2911475" h="3054350">
                  <a:moveTo>
                    <a:pt x="1472470" y="3054095"/>
                  </a:moveTo>
                  <a:lnTo>
                    <a:pt x="1430369" y="3054095"/>
                  </a:lnTo>
                  <a:lnTo>
                    <a:pt x="1430369" y="3030664"/>
                  </a:lnTo>
                  <a:lnTo>
                    <a:pt x="1472470" y="3030664"/>
                  </a:lnTo>
                  <a:lnTo>
                    <a:pt x="1472470" y="3054095"/>
                  </a:lnTo>
                  <a:close/>
                </a:path>
                <a:path w="2911475" h="3054350">
                  <a:moveTo>
                    <a:pt x="1388173" y="3051238"/>
                  </a:moveTo>
                  <a:lnTo>
                    <a:pt x="1382554" y="3051238"/>
                  </a:lnTo>
                  <a:lnTo>
                    <a:pt x="1346073" y="3048285"/>
                  </a:lnTo>
                  <a:lnTo>
                    <a:pt x="1346073" y="3027806"/>
                  </a:lnTo>
                  <a:lnTo>
                    <a:pt x="1388173" y="3027806"/>
                  </a:lnTo>
                  <a:lnTo>
                    <a:pt x="1388173" y="3051238"/>
                  </a:lnTo>
                  <a:close/>
                </a:path>
                <a:path w="2911475" h="3054350">
                  <a:moveTo>
                    <a:pt x="1303877" y="3045333"/>
                  </a:moveTo>
                  <a:lnTo>
                    <a:pt x="1261777" y="3039522"/>
                  </a:lnTo>
                  <a:lnTo>
                    <a:pt x="1264539" y="3018948"/>
                  </a:lnTo>
                  <a:lnTo>
                    <a:pt x="1306734" y="3024854"/>
                  </a:lnTo>
                  <a:lnTo>
                    <a:pt x="1303877" y="3045333"/>
                  </a:lnTo>
                  <a:close/>
                </a:path>
                <a:path w="2911475" h="3054350">
                  <a:moveTo>
                    <a:pt x="1222438" y="3033617"/>
                  </a:moveTo>
                  <a:lnTo>
                    <a:pt x="1180243" y="3024854"/>
                  </a:lnTo>
                  <a:lnTo>
                    <a:pt x="1183100" y="3004375"/>
                  </a:lnTo>
                  <a:lnTo>
                    <a:pt x="1225200" y="3013138"/>
                  </a:lnTo>
                  <a:lnTo>
                    <a:pt x="1222438" y="3033617"/>
                  </a:lnTo>
                  <a:close/>
                </a:path>
                <a:path w="2911475" h="3054350">
                  <a:moveTo>
                    <a:pt x="1138142" y="3016091"/>
                  </a:moveTo>
                  <a:lnTo>
                    <a:pt x="1095946" y="3007233"/>
                  </a:lnTo>
                  <a:lnTo>
                    <a:pt x="1101566" y="2986754"/>
                  </a:lnTo>
                  <a:lnTo>
                    <a:pt x="1143762" y="2995612"/>
                  </a:lnTo>
                  <a:lnTo>
                    <a:pt x="1138142" y="3016091"/>
                  </a:lnTo>
                  <a:close/>
                </a:path>
                <a:path w="2911475" h="3054350">
                  <a:moveTo>
                    <a:pt x="1056608" y="2995612"/>
                  </a:moveTo>
                  <a:lnTo>
                    <a:pt x="1025651" y="2986754"/>
                  </a:lnTo>
                  <a:lnTo>
                    <a:pt x="1017269" y="2980944"/>
                  </a:lnTo>
                  <a:lnTo>
                    <a:pt x="1022889" y="2960465"/>
                  </a:lnTo>
                  <a:lnTo>
                    <a:pt x="1025651" y="2963322"/>
                  </a:lnTo>
                  <a:lnTo>
                    <a:pt x="1062228" y="2975038"/>
                  </a:lnTo>
                  <a:lnTo>
                    <a:pt x="1056608" y="2995612"/>
                  </a:lnTo>
                  <a:close/>
                </a:path>
                <a:path w="2911475" h="3054350">
                  <a:moveTo>
                    <a:pt x="977931" y="2969228"/>
                  </a:moveTo>
                  <a:lnTo>
                    <a:pt x="958215" y="2963322"/>
                  </a:lnTo>
                  <a:lnTo>
                    <a:pt x="935735" y="2951606"/>
                  </a:lnTo>
                  <a:lnTo>
                    <a:pt x="944213" y="2934081"/>
                  </a:lnTo>
                  <a:lnTo>
                    <a:pt x="958215" y="2939891"/>
                  </a:lnTo>
                  <a:lnTo>
                    <a:pt x="983551" y="2948749"/>
                  </a:lnTo>
                  <a:lnTo>
                    <a:pt x="977931" y="2969228"/>
                  </a:lnTo>
                  <a:close/>
                </a:path>
                <a:path w="2911475" h="3054350">
                  <a:moveTo>
                    <a:pt x="896397" y="2934081"/>
                  </a:moveTo>
                  <a:lnTo>
                    <a:pt x="893635" y="2934081"/>
                  </a:lnTo>
                  <a:lnTo>
                    <a:pt x="885158" y="2931128"/>
                  </a:lnTo>
                  <a:lnTo>
                    <a:pt x="859917" y="2916459"/>
                  </a:lnTo>
                  <a:lnTo>
                    <a:pt x="868299" y="2898933"/>
                  </a:lnTo>
                  <a:lnTo>
                    <a:pt x="893635" y="2913277"/>
                  </a:lnTo>
                  <a:lnTo>
                    <a:pt x="893635" y="2922365"/>
                  </a:lnTo>
                  <a:lnTo>
                    <a:pt x="902033" y="2922365"/>
                  </a:lnTo>
                  <a:lnTo>
                    <a:pt x="896397" y="2934081"/>
                  </a:lnTo>
                  <a:close/>
                </a:path>
                <a:path w="2911475" h="3054350">
                  <a:moveTo>
                    <a:pt x="899255" y="2916459"/>
                  </a:moveTo>
                  <a:lnTo>
                    <a:pt x="893635" y="2913277"/>
                  </a:lnTo>
                  <a:lnTo>
                    <a:pt x="893635" y="2910649"/>
                  </a:lnTo>
                  <a:lnTo>
                    <a:pt x="899255" y="2916459"/>
                  </a:lnTo>
                  <a:close/>
                </a:path>
                <a:path w="2911475" h="3054350">
                  <a:moveTo>
                    <a:pt x="902033" y="2922365"/>
                  </a:moveTo>
                  <a:lnTo>
                    <a:pt x="893635" y="2922365"/>
                  </a:lnTo>
                  <a:lnTo>
                    <a:pt x="899255" y="2916459"/>
                  </a:lnTo>
                  <a:lnTo>
                    <a:pt x="893635" y="2910649"/>
                  </a:lnTo>
                  <a:lnTo>
                    <a:pt x="904875" y="2916459"/>
                  </a:lnTo>
                  <a:lnTo>
                    <a:pt x="902033" y="2922365"/>
                  </a:lnTo>
                  <a:close/>
                </a:path>
                <a:path w="2911475" h="3054350">
                  <a:moveTo>
                    <a:pt x="893635" y="2922365"/>
                  </a:moveTo>
                  <a:lnTo>
                    <a:pt x="893635" y="2913277"/>
                  </a:lnTo>
                  <a:lnTo>
                    <a:pt x="899255" y="2916459"/>
                  </a:lnTo>
                  <a:lnTo>
                    <a:pt x="893635" y="2922365"/>
                  </a:lnTo>
                  <a:close/>
                </a:path>
                <a:path w="2911475" h="3054350">
                  <a:moveTo>
                    <a:pt x="820579" y="2898933"/>
                  </a:moveTo>
                  <a:lnTo>
                    <a:pt x="784002" y="2878454"/>
                  </a:lnTo>
                  <a:lnTo>
                    <a:pt x="792480" y="2860833"/>
                  </a:lnTo>
                  <a:lnTo>
                    <a:pt x="828961" y="2881407"/>
                  </a:lnTo>
                  <a:lnTo>
                    <a:pt x="820579" y="2898933"/>
                  </a:lnTo>
                  <a:close/>
                </a:path>
                <a:path w="2911475" h="3054350">
                  <a:moveTo>
                    <a:pt x="744664" y="2857976"/>
                  </a:moveTo>
                  <a:lnTo>
                    <a:pt x="708184" y="2837402"/>
                  </a:lnTo>
                  <a:lnTo>
                    <a:pt x="719423" y="2819876"/>
                  </a:lnTo>
                  <a:lnTo>
                    <a:pt x="755903" y="2840354"/>
                  </a:lnTo>
                  <a:lnTo>
                    <a:pt x="744664" y="2857976"/>
                  </a:lnTo>
                  <a:close/>
                </a:path>
                <a:path w="2911475" h="3054350">
                  <a:moveTo>
                    <a:pt x="674465" y="2814065"/>
                  </a:moveTo>
                  <a:lnTo>
                    <a:pt x="640746" y="2790634"/>
                  </a:lnTo>
                  <a:lnTo>
                    <a:pt x="637889" y="2790634"/>
                  </a:lnTo>
                  <a:lnTo>
                    <a:pt x="649128" y="2773013"/>
                  </a:lnTo>
                  <a:lnTo>
                    <a:pt x="654748" y="2775965"/>
                  </a:lnTo>
                  <a:lnTo>
                    <a:pt x="685704" y="2796444"/>
                  </a:lnTo>
                  <a:lnTo>
                    <a:pt x="674465" y="2814065"/>
                  </a:lnTo>
                  <a:close/>
                </a:path>
                <a:path w="2911475" h="3054350">
                  <a:moveTo>
                    <a:pt x="607028" y="2764250"/>
                  </a:moveTo>
                  <a:lnTo>
                    <a:pt x="573214" y="2737865"/>
                  </a:lnTo>
                  <a:lnTo>
                    <a:pt x="584453" y="2720340"/>
                  </a:lnTo>
                  <a:lnTo>
                    <a:pt x="618268" y="2746629"/>
                  </a:lnTo>
                  <a:lnTo>
                    <a:pt x="607028" y="2764250"/>
                  </a:lnTo>
                  <a:close/>
                </a:path>
                <a:path w="2911475" h="3054350">
                  <a:moveTo>
                    <a:pt x="539496" y="2711577"/>
                  </a:moveTo>
                  <a:lnTo>
                    <a:pt x="531114" y="2702719"/>
                  </a:lnTo>
                  <a:lnTo>
                    <a:pt x="505777" y="2679287"/>
                  </a:lnTo>
                  <a:lnTo>
                    <a:pt x="519874" y="2664713"/>
                  </a:lnTo>
                  <a:lnTo>
                    <a:pt x="545116" y="2688145"/>
                  </a:lnTo>
                  <a:lnTo>
                    <a:pt x="550735" y="2693955"/>
                  </a:lnTo>
                  <a:lnTo>
                    <a:pt x="539496" y="2711577"/>
                  </a:lnTo>
                  <a:close/>
                </a:path>
                <a:path w="2911475" h="3054350">
                  <a:moveTo>
                    <a:pt x="474916" y="2650045"/>
                  </a:moveTo>
                  <a:lnTo>
                    <a:pt x="443960" y="2620803"/>
                  </a:lnTo>
                  <a:lnTo>
                    <a:pt x="458057" y="2606135"/>
                  </a:lnTo>
                  <a:lnTo>
                    <a:pt x="488918" y="2635377"/>
                  </a:lnTo>
                  <a:lnTo>
                    <a:pt x="474916" y="2650045"/>
                  </a:lnTo>
                  <a:close/>
                </a:path>
                <a:path w="2911475" h="3054350">
                  <a:moveTo>
                    <a:pt x="413099" y="2591466"/>
                  </a:moveTo>
                  <a:lnTo>
                    <a:pt x="385000" y="2559272"/>
                  </a:lnTo>
                  <a:lnTo>
                    <a:pt x="401859" y="2544603"/>
                  </a:lnTo>
                  <a:lnTo>
                    <a:pt x="429958" y="2576798"/>
                  </a:lnTo>
                  <a:lnTo>
                    <a:pt x="413099" y="2591466"/>
                  </a:lnTo>
                  <a:close/>
                </a:path>
                <a:path w="2911475" h="3054350">
                  <a:moveTo>
                    <a:pt x="356902" y="2527078"/>
                  </a:moveTo>
                  <a:lnTo>
                    <a:pt x="334422" y="2497740"/>
                  </a:lnTo>
                  <a:lnTo>
                    <a:pt x="328803" y="2491930"/>
                  </a:lnTo>
                  <a:lnTo>
                    <a:pt x="345662" y="2480214"/>
                  </a:lnTo>
                  <a:lnTo>
                    <a:pt x="348424" y="2483167"/>
                  </a:lnTo>
                  <a:lnTo>
                    <a:pt x="373760" y="2512409"/>
                  </a:lnTo>
                  <a:lnTo>
                    <a:pt x="356902" y="2527078"/>
                  </a:lnTo>
                  <a:close/>
                </a:path>
                <a:path w="2911475" h="3054350">
                  <a:moveTo>
                    <a:pt x="303466" y="2456783"/>
                  </a:moveTo>
                  <a:lnTo>
                    <a:pt x="278225" y="2421636"/>
                  </a:lnTo>
                  <a:lnTo>
                    <a:pt x="295084" y="2409920"/>
                  </a:lnTo>
                  <a:lnTo>
                    <a:pt x="320325" y="2445067"/>
                  </a:lnTo>
                  <a:lnTo>
                    <a:pt x="303466" y="2456783"/>
                  </a:lnTo>
                  <a:close/>
                </a:path>
                <a:path w="2911475" h="3054350">
                  <a:moveTo>
                    <a:pt x="255746" y="2386488"/>
                  </a:moveTo>
                  <a:lnTo>
                    <a:pt x="250126" y="2380678"/>
                  </a:lnTo>
                  <a:lnTo>
                    <a:pt x="230409" y="2351341"/>
                  </a:lnTo>
                  <a:lnTo>
                    <a:pt x="247269" y="2339625"/>
                  </a:lnTo>
                  <a:lnTo>
                    <a:pt x="264128" y="2366010"/>
                  </a:lnTo>
                  <a:lnTo>
                    <a:pt x="272605" y="2374772"/>
                  </a:lnTo>
                  <a:lnTo>
                    <a:pt x="255746" y="2386488"/>
                  </a:lnTo>
                  <a:close/>
                </a:path>
                <a:path w="2911475" h="3054350">
                  <a:moveTo>
                    <a:pt x="210788" y="2313337"/>
                  </a:moveTo>
                  <a:lnTo>
                    <a:pt x="188309" y="2275237"/>
                  </a:lnTo>
                  <a:lnTo>
                    <a:pt x="205168" y="2263520"/>
                  </a:lnTo>
                  <a:lnTo>
                    <a:pt x="227647" y="2301620"/>
                  </a:lnTo>
                  <a:lnTo>
                    <a:pt x="210788" y="2313337"/>
                  </a:lnTo>
                  <a:close/>
                </a:path>
                <a:path w="2911475" h="3054350">
                  <a:moveTo>
                    <a:pt x="168592" y="2237137"/>
                  </a:moveTo>
                  <a:lnTo>
                    <a:pt x="148971" y="2196179"/>
                  </a:lnTo>
                  <a:lnTo>
                    <a:pt x="165830" y="2187416"/>
                  </a:lnTo>
                  <a:lnTo>
                    <a:pt x="185452" y="2228373"/>
                  </a:lnTo>
                  <a:lnTo>
                    <a:pt x="168592" y="2237137"/>
                  </a:lnTo>
                  <a:close/>
                </a:path>
                <a:path w="2911475" h="3054350">
                  <a:moveTo>
                    <a:pt x="123634" y="2117121"/>
                  </a:moveTo>
                  <a:lnTo>
                    <a:pt x="115157" y="2117121"/>
                  </a:lnTo>
                  <a:lnTo>
                    <a:pt x="132111" y="2108358"/>
                  </a:lnTo>
                  <a:lnTo>
                    <a:pt x="123634" y="2117121"/>
                  </a:lnTo>
                  <a:close/>
                </a:path>
                <a:path w="2911475" h="3054350">
                  <a:moveTo>
                    <a:pt x="134874" y="2117121"/>
                  </a:moveTo>
                  <a:lnTo>
                    <a:pt x="123634" y="2117121"/>
                  </a:lnTo>
                  <a:lnTo>
                    <a:pt x="132111" y="2108358"/>
                  </a:lnTo>
                  <a:lnTo>
                    <a:pt x="134874" y="2117121"/>
                  </a:lnTo>
                  <a:close/>
                </a:path>
                <a:path w="2911475" h="3054350">
                  <a:moveTo>
                    <a:pt x="132111" y="2158079"/>
                  </a:moveTo>
                  <a:lnTo>
                    <a:pt x="118014" y="2122931"/>
                  </a:lnTo>
                  <a:lnTo>
                    <a:pt x="112394" y="2117121"/>
                  </a:lnTo>
                  <a:lnTo>
                    <a:pt x="134874" y="2117121"/>
                  </a:lnTo>
                  <a:lnTo>
                    <a:pt x="132111" y="2108358"/>
                  </a:lnTo>
                  <a:lnTo>
                    <a:pt x="148971" y="2149316"/>
                  </a:lnTo>
                  <a:lnTo>
                    <a:pt x="132111" y="2158079"/>
                  </a:lnTo>
                  <a:close/>
                </a:path>
                <a:path w="2911475" h="3054350">
                  <a:moveTo>
                    <a:pt x="101155" y="2076164"/>
                  </a:moveTo>
                  <a:lnTo>
                    <a:pt x="87058" y="2046827"/>
                  </a:lnTo>
                  <a:lnTo>
                    <a:pt x="84296" y="2035111"/>
                  </a:lnTo>
                  <a:lnTo>
                    <a:pt x="103918" y="2029301"/>
                  </a:lnTo>
                  <a:lnTo>
                    <a:pt x="109537" y="2046827"/>
                  </a:lnTo>
                  <a:lnTo>
                    <a:pt x="118014" y="2067306"/>
                  </a:lnTo>
                  <a:lnTo>
                    <a:pt x="101155" y="2076164"/>
                  </a:lnTo>
                  <a:close/>
                </a:path>
                <a:path w="2911475" h="3054350">
                  <a:moveTo>
                    <a:pt x="70199" y="1994154"/>
                  </a:moveTo>
                  <a:lnTo>
                    <a:pt x="64579" y="1976532"/>
                  </a:lnTo>
                  <a:lnTo>
                    <a:pt x="58959" y="1950244"/>
                  </a:lnTo>
                  <a:lnTo>
                    <a:pt x="78676" y="1944338"/>
                  </a:lnTo>
                  <a:lnTo>
                    <a:pt x="87058" y="1976532"/>
                  </a:lnTo>
                  <a:lnTo>
                    <a:pt x="89916" y="1988248"/>
                  </a:lnTo>
                  <a:lnTo>
                    <a:pt x="70199" y="1994154"/>
                  </a:lnTo>
                  <a:close/>
                </a:path>
                <a:path w="2911475" h="3054350">
                  <a:moveTo>
                    <a:pt x="47720" y="1909191"/>
                  </a:moveTo>
                  <a:lnTo>
                    <a:pt x="44958" y="1903380"/>
                  </a:lnTo>
                  <a:lnTo>
                    <a:pt x="39338" y="1868233"/>
                  </a:lnTo>
                  <a:lnTo>
                    <a:pt x="58959" y="1862327"/>
                  </a:lnTo>
                  <a:lnTo>
                    <a:pt x="67437" y="1903380"/>
                  </a:lnTo>
                  <a:lnTo>
                    <a:pt x="47720" y="1909191"/>
                  </a:lnTo>
                  <a:close/>
                </a:path>
                <a:path w="2911475" h="3054350">
                  <a:moveTo>
                    <a:pt x="28098" y="1821370"/>
                  </a:moveTo>
                  <a:lnTo>
                    <a:pt x="22478" y="1780413"/>
                  </a:lnTo>
                  <a:lnTo>
                    <a:pt x="42100" y="1777460"/>
                  </a:lnTo>
                  <a:lnTo>
                    <a:pt x="47720" y="1818417"/>
                  </a:lnTo>
                  <a:lnTo>
                    <a:pt x="28098" y="1821370"/>
                  </a:lnTo>
                  <a:close/>
                </a:path>
                <a:path w="2911475" h="3054350">
                  <a:moveTo>
                    <a:pt x="16859" y="1736407"/>
                  </a:moveTo>
                  <a:lnTo>
                    <a:pt x="11239" y="1692497"/>
                  </a:lnTo>
                  <a:lnTo>
                    <a:pt x="30860" y="1689639"/>
                  </a:lnTo>
                  <a:lnTo>
                    <a:pt x="36480" y="1733550"/>
                  </a:lnTo>
                  <a:lnTo>
                    <a:pt x="16859" y="1736407"/>
                  </a:lnTo>
                  <a:close/>
                </a:path>
                <a:path w="2911475" h="3054350">
                  <a:moveTo>
                    <a:pt x="5620" y="1648586"/>
                  </a:moveTo>
                  <a:lnTo>
                    <a:pt x="2762" y="1607629"/>
                  </a:lnTo>
                  <a:lnTo>
                    <a:pt x="22478" y="1604676"/>
                  </a:lnTo>
                  <a:lnTo>
                    <a:pt x="25241" y="1645634"/>
                  </a:lnTo>
                  <a:lnTo>
                    <a:pt x="5620" y="1648586"/>
                  </a:lnTo>
                  <a:close/>
                </a:path>
                <a:path w="2911475" h="3054350">
                  <a:moveTo>
                    <a:pt x="22478" y="1560766"/>
                  </a:moveTo>
                  <a:lnTo>
                    <a:pt x="0" y="1560766"/>
                  </a:lnTo>
                  <a:lnTo>
                    <a:pt x="0" y="1516856"/>
                  </a:lnTo>
                  <a:lnTo>
                    <a:pt x="22478" y="1516856"/>
                  </a:lnTo>
                  <a:lnTo>
                    <a:pt x="22478" y="1560766"/>
                  </a:lnTo>
                  <a:close/>
                </a:path>
                <a:path w="2911475" h="3054350">
                  <a:moveTo>
                    <a:pt x="22478" y="1472946"/>
                  </a:moveTo>
                  <a:lnTo>
                    <a:pt x="0" y="1472946"/>
                  </a:lnTo>
                  <a:lnTo>
                    <a:pt x="2762" y="1446561"/>
                  </a:lnTo>
                  <a:lnTo>
                    <a:pt x="5620" y="1429035"/>
                  </a:lnTo>
                  <a:lnTo>
                    <a:pt x="25241" y="1431893"/>
                  </a:lnTo>
                  <a:lnTo>
                    <a:pt x="25241" y="1446561"/>
                  </a:lnTo>
                  <a:lnTo>
                    <a:pt x="22478" y="1472946"/>
                  </a:lnTo>
                  <a:close/>
                </a:path>
                <a:path w="2911475" h="3054350">
                  <a:moveTo>
                    <a:pt x="28098" y="1387983"/>
                  </a:moveTo>
                  <a:lnTo>
                    <a:pt x="8382" y="1385030"/>
                  </a:lnTo>
                  <a:lnTo>
                    <a:pt x="8382" y="1370457"/>
                  </a:lnTo>
                  <a:lnTo>
                    <a:pt x="11239" y="1341119"/>
                  </a:lnTo>
                  <a:lnTo>
                    <a:pt x="30860" y="1344072"/>
                  </a:lnTo>
                  <a:lnTo>
                    <a:pt x="30860" y="1370457"/>
                  </a:lnTo>
                  <a:lnTo>
                    <a:pt x="28098" y="1387983"/>
                  </a:lnTo>
                  <a:close/>
                </a:path>
                <a:path w="2911475" h="3054350">
                  <a:moveTo>
                    <a:pt x="36480" y="1300162"/>
                  </a:moveTo>
                  <a:lnTo>
                    <a:pt x="16859" y="1297209"/>
                  </a:lnTo>
                  <a:lnTo>
                    <a:pt x="16859" y="1294257"/>
                  </a:lnTo>
                  <a:lnTo>
                    <a:pt x="25241" y="1256252"/>
                  </a:lnTo>
                  <a:lnTo>
                    <a:pt x="44958" y="1259109"/>
                  </a:lnTo>
                  <a:lnTo>
                    <a:pt x="39338" y="1294257"/>
                  </a:lnTo>
                  <a:lnTo>
                    <a:pt x="36480" y="1300162"/>
                  </a:lnTo>
                  <a:close/>
                </a:path>
                <a:path w="2911475" h="3054350">
                  <a:moveTo>
                    <a:pt x="50577" y="1218152"/>
                  </a:moveTo>
                  <a:lnTo>
                    <a:pt x="30860" y="1212342"/>
                  </a:lnTo>
                  <a:lnTo>
                    <a:pt x="42100" y="1168336"/>
                  </a:lnTo>
                  <a:lnTo>
                    <a:pt x="61817" y="1174242"/>
                  </a:lnTo>
                  <a:lnTo>
                    <a:pt x="50577" y="1218152"/>
                  </a:lnTo>
                  <a:close/>
                </a:path>
                <a:path w="2911475" h="3054350">
                  <a:moveTo>
                    <a:pt x="70199" y="1133284"/>
                  </a:moveTo>
                  <a:lnTo>
                    <a:pt x="50577" y="1127379"/>
                  </a:lnTo>
                  <a:lnTo>
                    <a:pt x="61817" y="1083468"/>
                  </a:lnTo>
                  <a:lnTo>
                    <a:pt x="81438" y="1089279"/>
                  </a:lnTo>
                  <a:lnTo>
                    <a:pt x="70199" y="1133284"/>
                  </a:lnTo>
                  <a:close/>
                </a:path>
                <a:path w="2911475" h="3054350">
                  <a:moveTo>
                    <a:pt x="95536" y="1048321"/>
                  </a:moveTo>
                  <a:lnTo>
                    <a:pt x="75819" y="1042511"/>
                  </a:lnTo>
                  <a:lnTo>
                    <a:pt x="87058" y="1004411"/>
                  </a:lnTo>
                  <a:lnTo>
                    <a:pt x="89916" y="998505"/>
                  </a:lnTo>
                  <a:lnTo>
                    <a:pt x="106775" y="1007364"/>
                  </a:lnTo>
                  <a:lnTo>
                    <a:pt x="108595" y="1007364"/>
                  </a:lnTo>
                  <a:lnTo>
                    <a:pt x="95536" y="1048321"/>
                  </a:lnTo>
                  <a:close/>
                </a:path>
                <a:path w="2911475" h="3054350">
                  <a:moveTo>
                    <a:pt x="108595" y="1007364"/>
                  </a:moveTo>
                  <a:lnTo>
                    <a:pt x="106775" y="1007364"/>
                  </a:lnTo>
                  <a:lnTo>
                    <a:pt x="109537" y="1004411"/>
                  </a:lnTo>
                  <a:lnTo>
                    <a:pt x="108595" y="1007364"/>
                  </a:lnTo>
                  <a:close/>
                </a:path>
                <a:path w="2911475" h="3054350">
                  <a:moveTo>
                    <a:pt x="132111" y="942879"/>
                  </a:moveTo>
                  <a:lnTo>
                    <a:pt x="123634" y="937069"/>
                  </a:lnTo>
                  <a:lnTo>
                    <a:pt x="115157" y="937069"/>
                  </a:lnTo>
                  <a:lnTo>
                    <a:pt x="120776" y="919448"/>
                  </a:lnTo>
                  <a:lnTo>
                    <a:pt x="137731" y="928306"/>
                  </a:lnTo>
                  <a:lnTo>
                    <a:pt x="132111" y="942879"/>
                  </a:lnTo>
                  <a:close/>
                </a:path>
                <a:path w="2911475" h="3054350">
                  <a:moveTo>
                    <a:pt x="123634" y="969264"/>
                  </a:moveTo>
                  <a:lnTo>
                    <a:pt x="106775" y="960500"/>
                  </a:lnTo>
                  <a:lnTo>
                    <a:pt x="112394" y="937069"/>
                  </a:lnTo>
                  <a:lnTo>
                    <a:pt x="123634" y="937069"/>
                  </a:lnTo>
                  <a:lnTo>
                    <a:pt x="132111" y="942879"/>
                  </a:lnTo>
                  <a:lnTo>
                    <a:pt x="132845" y="942879"/>
                  </a:lnTo>
                  <a:lnTo>
                    <a:pt x="123634" y="969264"/>
                  </a:lnTo>
                  <a:close/>
                </a:path>
                <a:path w="2911475" h="3054350">
                  <a:moveTo>
                    <a:pt x="132111" y="942879"/>
                  </a:moveTo>
                  <a:lnTo>
                    <a:pt x="134352" y="937069"/>
                  </a:lnTo>
                  <a:lnTo>
                    <a:pt x="134874" y="937069"/>
                  </a:lnTo>
                  <a:lnTo>
                    <a:pt x="132111" y="942879"/>
                  </a:lnTo>
                  <a:close/>
                </a:path>
                <a:path w="2911475" h="3054350">
                  <a:moveTo>
                    <a:pt x="132845" y="942879"/>
                  </a:moveTo>
                  <a:lnTo>
                    <a:pt x="132111" y="942879"/>
                  </a:lnTo>
                  <a:lnTo>
                    <a:pt x="134874" y="937069"/>
                  </a:lnTo>
                  <a:lnTo>
                    <a:pt x="132845" y="942879"/>
                  </a:lnTo>
                  <a:close/>
                </a:path>
                <a:path w="2911475" h="3054350">
                  <a:moveTo>
                    <a:pt x="154591" y="887253"/>
                  </a:moveTo>
                  <a:lnTo>
                    <a:pt x="137731" y="878490"/>
                  </a:lnTo>
                  <a:lnTo>
                    <a:pt x="146113" y="860964"/>
                  </a:lnTo>
                  <a:lnTo>
                    <a:pt x="157353" y="840390"/>
                  </a:lnTo>
                  <a:lnTo>
                    <a:pt x="174212" y="849249"/>
                  </a:lnTo>
                  <a:lnTo>
                    <a:pt x="160210" y="875538"/>
                  </a:lnTo>
                  <a:lnTo>
                    <a:pt x="154591" y="887253"/>
                  </a:lnTo>
                  <a:close/>
                </a:path>
                <a:path w="2911475" h="3054350">
                  <a:moveTo>
                    <a:pt x="193928" y="811149"/>
                  </a:moveTo>
                  <a:lnTo>
                    <a:pt x="177070" y="802385"/>
                  </a:lnTo>
                  <a:lnTo>
                    <a:pt x="179832" y="796480"/>
                  </a:lnTo>
                  <a:lnTo>
                    <a:pt x="196691" y="761333"/>
                  </a:lnTo>
                  <a:lnTo>
                    <a:pt x="213550" y="773049"/>
                  </a:lnTo>
                  <a:lnTo>
                    <a:pt x="193928" y="811149"/>
                  </a:lnTo>
                  <a:close/>
                </a:path>
                <a:path w="2911475" h="3054350">
                  <a:moveTo>
                    <a:pt x="236029" y="735044"/>
                  </a:moveTo>
                  <a:lnTo>
                    <a:pt x="219170" y="723328"/>
                  </a:lnTo>
                  <a:lnTo>
                    <a:pt x="241649" y="688181"/>
                  </a:lnTo>
                  <a:lnTo>
                    <a:pt x="258508" y="699897"/>
                  </a:lnTo>
                  <a:lnTo>
                    <a:pt x="236029" y="735044"/>
                  </a:lnTo>
                  <a:close/>
                </a:path>
                <a:path w="2911475" h="3054350">
                  <a:moveTo>
                    <a:pt x="280987" y="664749"/>
                  </a:moveTo>
                  <a:lnTo>
                    <a:pt x="264128" y="653033"/>
                  </a:lnTo>
                  <a:lnTo>
                    <a:pt x="289464" y="617886"/>
                  </a:lnTo>
                  <a:lnTo>
                    <a:pt x="306324" y="629602"/>
                  </a:lnTo>
                  <a:lnTo>
                    <a:pt x="280987" y="664749"/>
                  </a:lnTo>
                  <a:close/>
                </a:path>
                <a:path w="2911475" h="3054350">
                  <a:moveTo>
                    <a:pt x="331565" y="594455"/>
                  </a:moveTo>
                  <a:lnTo>
                    <a:pt x="314706" y="582739"/>
                  </a:lnTo>
                  <a:lnTo>
                    <a:pt x="334422" y="553497"/>
                  </a:lnTo>
                  <a:lnTo>
                    <a:pt x="342804" y="544639"/>
                  </a:lnTo>
                  <a:lnTo>
                    <a:pt x="356902" y="559308"/>
                  </a:lnTo>
                  <a:lnTo>
                    <a:pt x="348424" y="568071"/>
                  </a:lnTo>
                  <a:lnTo>
                    <a:pt x="331565" y="594455"/>
                  </a:lnTo>
                  <a:close/>
                </a:path>
                <a:path w="2911475" h="3054350">
                  <a:moveTo>
                    <a:pt x="385000" y="527113"/>
                  </a:moveTo>
                  <a:lnTo>
                    <a:pt x="370903" y="512444"/>
                  </a:lnTo>
                  <a:lnTo>
                    <a:pt x="399002" y="480250"/>
                  </a:lnTo>
                  <a:lnTo>
                    <a:pt x="413099" y="494918"/>
                  </a:lnTo>
                  <a:lnTo>
                    <a:pt x="385000" y="527113"/>
                  </a:lnTo>
                  <a:close/>
                </a:path>
                <a:path w="2911475" h="3054350">
                  <a:moveTo>
                    <a:pt x="441198" y="462724"/>
                  </a:moveTo>
                  <a:lnTo>
                    <a:pt x="427101" y="448056"/>
                  </a:lnTo>
                  <a:lnTo>
                    <a:pt x="455200" y="418718"/>
                  </a:lnTo>
                  <a:lnTo>
                    <a:pt x="469296" y="433387"/>
                  </a:lnTo>
                  <a:lnTo>
                    <a:pt x="441198" y="462724"/>
                  </a:lnTo>
                  <a:close/>
                </a:path>
                <a:path w="2911475" h="3054350">
                  <a:moveTo>
                    <a:pt x="500157" y="404145"/>
                  </a:moveTo>
                  <a:lnTo>
                    <a:pt x="486156" y="389477"/>
                  </a:lnTo>
                  <a:lnTo>
                    <a:pt x="517017" y="360235"/>
                  </a:lnTo>
                  <a:lnTo>
                    <a:pt x="531114" y="374808"/>
                  </a:lnTo>
                  <a:lnTo>
                    <a:pt x="500157" y="404145"/>
                  </a:lnTo>
                  <a:close/>
                </a:path>
                <a:path w="2911475" h="3054350">
                  <a:moveTo>
                    <a:pt x="564832" y="348519"/>
                  </a:moveTo>
                  <a:lnTo>
                    <a:pt x="553592" y="330898"/>
                  </a:lnTo>
                  <a:lnTo>
                    <a:pt x="584453" y="304609"/>
                  </a:lnTo>
                  <a:lnTo>
                    <a:pt x="595788" y="322135"/>
                  </a:lnTo>
                  <a:lnTo>
                    <a:pt x="564832" y="348519"/>
                  </a:lnTo>
                  <a:close/>
                </a:path>
                <a:path w="2911475" h="3054350">
                  <a:moveTo>
                    <a:pt x="629507" y="295751"/>
                  </a:moveTo>
                  <a:lnTo>
                    <a:pt x="618268" y="278225"/>
                  </a:lnTo>
                  <a:lnTo>
                    <a:pt x="640746" y="263556"/>
                  </a:lnTo>
                  <a:lnTo>
                    <a:pt x="654748" y="254793"/>
                  </a:lnTo>
                  <a:lnTo>
                    <a:pt x="665987" y="272319"/>
                  </a:lnTo>
                  <a:lnTo>
                    <a:pt x="654748" y="278225"/>
                  </a:lnTo>
                  <a:lnTo>
                    <a:pt x="629507" y="295751"/>
                  </a:lnTo>
                  <a:close/>
                </a:path>
                <a:path w="2911475" h="3054350">
                  <a:moveTo>
                    <a:pt x="699706" y="248888"/>
                  </a:moveTo>
                  <a:lnTo>
                    <a:pt x="688467" y="231362"/>
                  </a:lnTo>
                  <a:lnTo>
                    <a:pt x="699706" y="222599"/>
                  </a:lnTo>
                  <a:lnTo>
                    <a:pt x="725042" y="207930"/>
                  </a:lnTo>
                  <a:lnTo>
                    <a:pt x="736282" y="225551"/>
                  </a:lnTo>
                  <a:lnTo>
                    <a:pt x="713803" y="237172"/>
                  </a:lnTo>
                  <a:lnTo>
                    <a:pt x="699706" y="248888"/>
                  </a:lnTo>
                  <a:close/>
                </a:path>
                <a:path w="2911475" h="3054350">
                  <a:moveTo>
                    <a:pt x="772763" y="204977"/>
                  </a:moveTo>
                  <a:lnTo>
                    <a:pt x="761523" y="187451"/>
                  </a:lnTo>
                  <a:lnTo>
                    <a:pt x="758761" y="187451"/>
                  </a:lnTo>
                  <a:lnTo>
                    <a:pt x="798100" y="166973"/>
                  </a:lnTo>
                  <a:lnTo>
                    <a:pt x="806481" y="184499"/>
                  </a:lnTo>
                  <a:lnTo>
                    <a:pt x="772763" y="202120"/>
                  </a:lnTo>
                  <a:lnTo>
                    <a:pt x="772763" y="204977"/>
                  </a:lnTo>
                  <a:close/>
                </a:path>
                <a:path w="2911475" h="3054350">
                  <a:moveTo>
                    <a:pt x="845819" y="164020"/>
                  </a:moveTo>
                  <a:lnTo>
                    <a:pt x="837437" y="146399"/>
                  </a:lnTo>
                  <a:lnTo>
                    <a:pt x="873918" y="128873"/>
                  </a:lnTo>
                  <a:lnTo>
                    <a:pt x="882396" y="146399"/>
                  </a:lnTo>
                  <a:lnTo>
                    <a:pt x="845819" y="164020"/>
                  </a:lnTo>
                  <a:close/>
                </a:path>
                <a:path w="2911475" h="3054350">
                  <a:moveTo>
                    <a:pt x="921734" y="128873"/>
                  </a:moveTo>
                  <a:lnTo>
                    <a:pt x="916114" y="111347"/>
                  </a:lnTo>
                  <a:lnTo>
                    <a:pt x="952595" y="96678"/>
                  </a:lnTo>
                  <a:lnTo>
                    <a:pt x="958215" y="114204"/>
                  </a:lnTo>
                  <a:lnTo>
                    <a:pt x="921734" y="128873"/>
                  </a:lnTo>
                  <a:close/>
                </a:path>
                <a:path w="2911475" h="3054350">
                  <a:moveTo>
                    <a:pt x="1000411" y="99631"/>
                  </a:moveTo>
                  <a:lnTo>
                    <a:pt x="994791" y="79057"/>
                  </a:lnTo>
                  <a:lnTo>
                    <a:pt x="1025651" y="67341"/>
                  </a:lnTo>
                  <a:lnTo>
                    <a:pt x="1034129" y="67341"/>
                  </a:lnTo>
                  <a:lnTo>
                    <a:pt x="1039749" y="87915"/>
                  </a:lnTo>
                  <a:lnTo>
                    <a:pt x="1025651" y="90773"/>
                  </a:lnTo>
                  <a:lnTo>
                    <a:pt x="1000411" y="99631"/>
                  </a:lnTo>
                  <a:close/>
                </a:path>
                <a:path w="2911475" h="3054350">
                  <a:moveTo>
                    <a:pt x="1079087" y="76200"/>
                  </a:moveTo>
                  <a:lnTo>
                    <a:pt x="1073467" y="55625"/>
                  </a:lnTo>
                  <a:lnTo>
                    <a:pt x="1095946" y="46863"/>
                  </a:lnTo>
                  <a:lnTo>
                    <a:pt x="1115663" y="44005"/>
                  </a:lnTo>
                  <a:lnTo>
                    <a:pt x="1118425" y="64484"/>
                  </a:lnTo>
                  <a:lnTo>
                    <a:pt x="1095946" y="70294"/>
                  </a:lnTo>
                  <a:lnTo>
                    <a:pt x="1079087" y="76200"/>
                  </a:lnTo>
                  <a:close/>
                </a:path>
                <a:path w="2911475" h="3054350">
                  <a:moveTo>
                    <a:pt x="1163383" y="55625"/>
                  </a:moveTo>
                  <a:lnTo>
                    <a:pt x="1157763" y="55625"/>
                  </a:lnTo>
                  <a:lnTo>
                    <a:pt x="1155001" y="35147"/>
                  </a:lnTo>
                  <a:lnTo>
                    <a:pt x="1163383" y="32289"/>
                  </a:lnTo>
                  <a:lnTo>
                    <a:pt x="1197101" y="26384"/>
                  </a:lnTo>
                  <a:lnTo>
                    <a:pt x="1199959" y="46863"/>
                  </a:lnTo>
                  <a:lnTo>
                    <a:pt x="1163383" y="55625"/>
                  </a:lnTo>
                  <a:close/>
                </a:path>
                <a:path w="2911475" h="3054350">
                  <a:moveTo>
                    <a:pt x="1242060" y="38100"/>
                  </a:moveTo>
                  <a:lnTo>
                    <a:pt x="1239297" y="17621"/>
                  </a:lnTo>
                  <a:lnTo>
                    <a:pt x="1281398" y="11715"/>
                  </a:lnTo>
                  <a:lnTo>
                    <a:pt x="1284255" y="32289"/>
                  </a:lnTo>
                  <a:lnTo>
                    <a:pt x="1242060" y="38100"/>
                  </a:lnTo>
                  <a:close/>
                </a:path>
                <a:path w="2911475" h="3054350">
                  <a:moveTo>
                    <a:pt x="1323594" y="29336"/>
                  </a:moveTo>
                  <a:lnTo>
                    <a:pt x="1323594" y="8858"/>
                  </a:lnTo>
                  <a:lnTo>
                    <a:pt x="1365694" y="5905"/>
                  </a:lnTo>
                  <a:lnTo>
                    <a:pt x="1365694" y="26384"/>
                  </a:lnTo>
                  <a:lnTo>
                    <a:pt x="1323594" y="29336"/>
                  </a:lnTo>
                  <a:close/>
                </a:path>
                <a:path w="2911475" h="3054350">
                  <a:moveTo>
                    <a:pt x="1447228" y="23431"/>
                  </a:moveTo>
                  <a:lnTo>
                    <a:pt x="1407890" y="23431"/>
                  </a:lnTo>
                  <a:lnTo>
                    <a:pt x="1407890" y="0"/>
                  </a:lnTo>
                  <a:lnTo>
                    <a:pt x="1447228" y="0"/>
                  </a:lnTo>
                  <a:lnTo>
                    <a:pt x="1447228" y="23431"/>
                  </a:lnTo>
                  <a:close/>
                </a:path>
                <a:path w="2911475" h="3054350">
                  <a:moveTo>
                    <a:pt x="1528762" y="26384"/>
                  </a:moveTo>
                  <a:lnTo>
                    <a:pt x="1489328" y="23431"/>
                  </a:lnTo>
                  <a:lnTo>
                    <a:pt x="1489328" y="0"/>
                  </a:lnTo>
                  <a:lnTo>
                    <a:pt x="1528762" y="2952"/>
                  </a:lnTo>
                  <a:lnTo>
                    <a:pt x="1531525" y="2952"/>
                  </a:lnTo>
                  <a:lnTo>
                    <a:pt x="1531525" y="23431"/>
                  </a:lnTo>
                  <a:lnTo>
                    <a:pt x="1528762" y="26384"/>
                  </a:lnTo>
                  <a:close/>
                </a:path>
                <a:path w="2911475" h="3054350">
                  <a:moveTo>
                    <a:pt x="1613059" y="32289"/>
                  </a:moveTo>
                  <a:lnTo>
                    <a:pt x="1604581" y="32289"/>
                  </a:lnTo>
                  <a:lnTo>
                    <a:pt x="1573720" y="26384"/>
                  </a:lnTo>
                  <a:lnTo>
                    <a:pt x="1573720" y="5905"/>
                  </a:lnTo>
                  <a:lnTo>
                    <a:pt x="1604581" y="8858"/>
                  </a:lnTo>
                  <a:lnTo>
                    <a:pt x="1615821" y="11715"/>
                  </a:lnTo>
                  <a:lnTo>
                    <a:pt x="1613059" y="32289"/>
                  </a:lnTo>
                  <a:close/>
                </a:path>
                <a:path w="2911475" h="3054350">
                  <a:moveTo>
                    <a:pt x="1697355" y="44005"/>
                  </a:moveTo>
                  <a:lnTo>
                    <a:pt x="1674876" y="41052"/>
                  </a:lnTo>
                  <a:lnTo>
                    <a:pt x="1655159" y="38100"/>
                  </a:lnTo>
                  <a:lnTo>
                    <a:pt x="1658016" y="17621"/>
                  </a:lnTo>
                  <a:lnTo>
                    <a:pt x="1674876" y="17621"/>
                  </a:lnTo>
                  <a:lnTo>
                    <a:pt x="1700117" y="23431"/>
                  </a:lnTo>
                  <a:lnTo>
                    <a:pt x="1697355" y="44005"/>
                  </a:lnTo>
                  <a:close/>
                </a:path>
                <a:path w="2911475" h="3054350">
                  <a:moveTo>
                    <a:pt x="1778793" y="61531"/>
                  </a:moveTo>
                  <a:lnTo>
                    <a:pt x="1747932" y="55625"/>
                  </a:lnTo>
                  <a:lnTo>
                    <a:pt x="1736693" y="52768"/>
                  </a:lnTo>
                  <a:lnTo>
                    <a:pt x="1739455" y="32289"/>
                  </a:lnTo>
                  <a:lnTo>
                    <a:pt x="1747932" y="32289"/>
                  </a:lnTo>
                  <a:lnTo>
                    <a:pt x="1781651" y="41052"/>
                  </a:lnTo>
                  <a:lnTo>
                    <a:pt x="1778793" y="61531"/>
                  </a:lnTo>
                  <a:close/>
                </a:path>
                <a:path w="2911475" h="3054350">
                  <a:moveTo>
                    <a:pt x="1857470" y="82010"/>
                  </a:moveTo>
                  <a:lnTo>
                    <a:pt x="1818132" y="70294"/>
                  </a:lnTo>
                  <a:lnTo>
                    <a:pt x="1823752" y="49815"/>
                  </a:lnTo>
                  <a:lnTo>
                    <a:pt x="1863090" y="61531"/>
                  </a:lnTo>
                  <a:lnTo>
                    <a:pt x="1857470" y="82010"/>
                  </a:lnTo>
                  <a:close/>
                </a:path>
                <a:path w="2911475" h="3054350">
                  <a:moveTo>
                    <a:pt x="1939004" y="108394"/>
                  </a:moveTo>
                  <a:lnTo>
                    <a:pt x="1899666" y="96678"/>
                  </a:lnTo>
                  <a:lnTo>
                    <a:pt x="1905286" y="76200"/>
                  </a:lnTo>
                  <a:lnTo>
                    <a:pt x="1944624" y="87915"/>
                  </a:lnTo>
                  <a:lnTo>
                    <a:pt x="1939004" y="108394"/>
                  </a:lnTo>
                  <a:close/>
                </a:path>
                <a:path w="2911475" h="3054350">
                  <a:moveTo>
                    <a:pt x="2017680" y="143541"/>
                  </a:moveTo>
                  <a:lnTo>
                    <a:pt x="1975485" y="123063"/>
                  </a:lnTo>
                  <a:lnTo>
                    <a:pt x="1983962" y="105441"/>
                  </a:lnTo>
                  <a:lnTo>
                    <a:pt x="2017680" y="120110"/>
                  </a:lnTo>
                  <a:lnTo>
                    <a:pt x="2026158" y="123063"/>
                  </a:lnTo>
                  <a:lnTo>
                    <a:pt x="2023300" y="123063"/>
                  </a:lnTo>
                  <a:lnTo>
                    <a:pt x="2019109" y="131825"/>
                  </a:lnTo>
                  <a:lnTo>
                    <a:pt x="2017680" y="131825"/>
                  </a:lnTo>
                  <a:lnTo>
                    <a:pt x="2012060" y="137636"/>
                  </a:lnTo>
                  <a:lnTo>
                    <a:pt x="2017680" y="143541"/>
                  </a:lnTo>
                  <a:close/>
                </a:path>
                <a:path w="2911475" h="3054350">
                  <a:moveTo>
                    <a:pt x="2014918" y="140589"/>
                  </a:moveTo>
                  <a:lnTo>
                    <a:pt x="2012060" y="137636"/>
                  </a:lnTo>
                  <a:lnTo>
                    <a:pt x="2017680" y="131825"/>
                  </a:lnTo>
                  <a:lnTo>
                    <a:pt x="2017680" y="134813"/>
                  </a:lnTo>
                  <a:lnTo>
                    <a:pt x="2014918" y="140589"/>
                  </a:lnTo>
                  <a:close/>
                </a:path>
                <a:path w="2911475" h="3054350">
                  <a:moveTo>
                    <a:pt x="2017680" y="134813"/>
                  </a:moveTo>
                  <a:lnTo>
                    <a:pt x="2017680" y="131825"/>
                  </a:lnTo>
                  <a:lnTo>
                    <a:pt x="2019109" y="131825"/>
                  </a:lnTo>
                  <a:lnTo>
                    <a:pt x="2017680" y="134813"/>
                  </a:lnTo>
                  <a:close/>
                </a:path>
                <a:path w="2911475" h="3054350">
                  <a:moveTo>
                    <a:pt x="2017680" y="140589"/>
                  </a:moveTo>
                  <a:lnTo>
                    <a:pt x="2014918" y="140589"/>
                  </a:lnTo>
                  <a:lnTo>
                    <a:pt x="2017680" y="134813"/>
                  </a:lnTo>
                  <a:lnTo>
                    <a:pt x="2017680" y="140589"/>
                  </a:lnTo>
                  <a:close/>
                </a:path>
                <a:path w="2911475" h="3054350">
                  <a:moveTo>
                    <a:pt x="2017680" y="143541"/>
                  </a:moveTo>
                  <a:lnTo>
                    <a:pt x="2012060" y="137636"/>
                  </a:lnTo>
                  <a:lnTo>
                    <a:pt x="2014918" y="140589"/>
                  </a:lnTo>
                  <a:lnTo>
                    <a:pt x="2017680" y="140589"/>
                  </a:lnTo>
                  <a:lnTo>
                    <a:pt x="2017680" y="143541"/>
                  </a:lnTo>
                  <a:close/>
                </a:path>
                <a:path w="2911475" h="3054350">
                  <a:moveTo>
                    <a:pt x="2090737" y="175736"/>
                  </a:moveTo>
                  <a:lnTo>
                    <a:pt x="2073878" y="166973"/>
                  </a:lnTo>
                  <a:lnTo>
                    <a:pt x="2054256" y="158115"/>
                  </a:lnTo>
                  <a:lnTo>
                    <a:pt x="2062638" y="140589"/>
                  </a:lnTo>
                  <a:lnTo>
                    <a:pt x="2087975" y="152304"/>
                  </a:lnTo>
                  <a:lnTo>
                    <a:pt x="2099214" y="158115"/>
                  </a:lnTo>
                  <a:lnTo>
                    <a:pt x="2090737" y="175736"/>
                  </a:lnTo>
                  <a:close/>
                </a:path>
                <a:path w="2911475" h="3054350">
                  <a:moveTo>
                    <a:pt x="2163794" y="216693"/>
                  </a:moveTo>
                  <a:lnTo>
                    <a:pt x="2138553" y="202120"/>
                  </a:lnTo>
                  <a:lnTo>
                    <a:pt x="2127313" y="196215"/>
                  </a:lnTo>
                  <a:lnTo>
                    <a:pt x="2135695" y="178689"/>
                  </a:lnTo>
                  <a:lnTo>
                    <a:pt x="2175034" y="199167"/>
                  </a:lnTo>
                  <a:lnTo>
                    <a:pt x="2163794" y="216693"/>
                  </a:lnTo>
                  <a:close/>
                </a:path>
                <a:path w="2911475" h="3054350">
                  <a:moveTo>
                    <a:pt x="2234088" y="263556"/>
                  </a:moveTo>
                  <a:lnTo>
                    <a:pt x="2200370" y="240125"/>
                  </a:lnTo>
                  <a:lnTo>
                    <a:pt x="2211609" y="222599"/>
                  </a:lnTo>
                  <a:lnTo>
                    <a:pt x="2245328" y="246030"/>
                  </a:lnTo>
                  <a:lnTo>
                    <a:pt x="2234088" y="263556"/>
                  </a:lnTo>
                  <a:close/>
                </a:path>
                <a:path w="2911475" h="3054350">
                  <a:moveTo>
                    <a:pt x="2301525" y="313372"/>
                  </a:moveTo>
                  <a:lnTo>
                    <a:pt x="2267807" y="286988"/>
                  </a:lnTo>
                  <a:lnTo>
                    <a:pt x="2279046" y="269462"/>
                  </a:lnTo>
                  <a:lnTo>
                    <a:pt x="2312765" y="295751"/>
                  </a:lnTo>
                  <a:lnTo>
                    <a:pt x="2301525" y="313372"/>
                  </a:lnTo>
                  <a:close/>
                </a:path>
                <a:path w="2911475" h="3054350">
                  <a:moveTo>
                    <a:pt x="2368963" y="366045"/>
                  </a:moveTo>
                  <a:lnTo>
                    <a:pt x="2368963" y="363092"/>
                  </a:lnTo>
                  <a:lnTo>
                    <a:pt x="2335244" y="339661"/>
                  </a:lnTo>
                  <a:lnTo>
                    <a:pt x="2346484" y="322135"/>
                  </a:lnTo>
                  <a:lnTo>
                    <a:pt x="2382964" y="348519"/>
                  </a:lnTo>
                  <a:lnTo>
                    <a:pt x="2382964" y="351377"/>
                  </a:lnTo>
                  <a:lnTo>
                    <a:pt x="2368963" y="366045"/>
                  </a:lnTo>
                  <a:close/>
                </a:path>
                <a:path w="2911475" h="3054350">
                  <a:moveTo>
                    <a:pt x="2430780" y="424624"/>
                  </a:moveTo>
                  <a:lnTo>
                    <a:pt x="2399823" y="395382"/>
                  </a:lnTo>
                  <a:lnTo>
                    <a:pt x="2413920" y="380714"/>
                  </a:lnTo>
                  <a:lnTo>
                    <a:pt x="2444781" y="409956"/>
                  </a:lnTo>
                  <a:lnTo>
                    <a:pt x="2430780" y="424624"/>
                  </a:lnTo>
                  <a:close/>
                </a:path>
                <a:path w="2911475" h="3054350">
                  <a:moveTo>
                    <a:pt x="2489835" y="486156"/>
                  </a:moveTo>
                  <a:lnTo>
                    <a:pt x="2470118" y="462724"/>
                  </a:lnTo>
                  <a:lnTo>
                    <a:pt x="2461736" y="453866"/>
                  </a:lnTo>
                  <a:lnTo>
                    <a:pt x="2475737" y="439292"/>
                  </a:lnTo>
                  <a:lnTo>
                    <a:pt x="2506694" y="471487"/>
                  </a:lnTo>
                  <a:lnTo>
                    <a:pt x="2489835" y="486156"/>
                  </a:lnTo>
                  <a:close/>
                </a:path>
                <a:path w="2911475" h="3054350">
                  <a:moveTo>
                    <a:pt x="2543175" y="550544"/>
                  </a:moveTo>
                  <a:lnTo>
                    <a:pt x="2515076" y="518350"/>
                  </a:lnTo>
                  <a:lnTo>
                    <a:pt x="2531935" y="503682"/>
                  </a:lnTo>
                  <a:lnTo>
                    <a:pt x="2560034" y="535876"/>
                  </a:lnTo>
                  <a:lnTo>
                    <a:pt x="2543175" y="550544"/>
                  </a:lnTo>
                  <a:close/>
                </a:path>
                <a:path w="2911475" h="3054350">
                  <a:moveTo>
                    <a:pt x="2596610" y="614933"/>
                  </a:moveTo>
                  <a:lnTo>
                    <a:pt x="2571273" y="579786"/>
                  </a:lnTo>
                  <a:lnTo>
                    <a:pt x="2588133" y="568071"/>
                  </a:lnTo>
                  <a:lnTo>
                    <a:pt x="2613469" y="603218"/>
                  </a:lnTo>
                  <a:lnTo>
                    <a:pt x="2596610" y="614933"/>
                  </a:lnTo>
                  <a:close/>
                </a:path>
                <a:path w="2911475" h="3054350">
                  <a:moveTo>
                    <a:pt x="2647187" y="685228"/>
                  </a:moveTo>
                  <a:lnTo>
                    <a:pt x="2621851" y="650081"/>
                  </a:lnTo>
                  <a:lnTo>
                    <a:pt x="2638711" y="638365"/>
                  </a:lnTo>
                  <a:lnTo>
                    <a:pt x="2661189" y="670559"/>
                  </a:lnTo>
                  <a:lnTo>
                    <a:pt x="2664047" y="673512"/>
                  </a:lnTo>
                  <a:lnTo>
                    <a:pt x="2647187" y="685228"/>
                  </a:lnTo>
                  <a:close/>
                </a:path>
                <a:path w="2911475" h="3054350">
                  <a:moveTo>
                    <a:pt x="2689288" y="761333"/>
                  </a:moveTo>
                  <a:lnTo>
                    <a:pt x="2683668" y="746759"/>
                  </a:lnTo>
                  <a:lnTo>
                    <a:pt x="2669667" y="723328"/>
                  </a:lnTo>
                  <a:lnTo>
                    <a:pt x="2686526" y="711612"/>
                  </a:lnTo>
                  <a:lnTo>
                    <a:pt x="2697766" y="732091"/>
                  </a:lnTo>
                  <a:lnTo>
                    <a:pt x="2706147" y="749617"/>
                  </a:lnTo>
                  <a:lnTo>
                    <a:pt x="2689288" y="761333"/>
                  </a:lnTo>
                  <a:close/>
                </a:path>
                <a:path w="2911475" h="3054350">
                  <a:moveTo>
                    <a:pt x="2731484" y="834580"/>
                  </a:moveTo>
                  <a:lnTo>
                    <a:pt x="2720245" y="811149"/>
                  </a:lnTo>
                  <a:lnTo>
                    <a:pt x="2711767" y="799433"/>
                  </a:lnTo>
                  <a:lnTo>
                    <a:pt x="2728627" y="787717"/>
                  </a:lnTo>
                  <a:lnTo>
                    <a:pt x="2734246" y="796480"/>
                  </a:lnTo>
                  <a:lnTo>
                    <a:pt x="2748343" y="825817"/>
                  </a:lnTo>
                  <a:lnTo>
                    <a:pt x="2731484" y="834580"/>
                  </a:lnTo>
                  <a:close/>
                </a:path>
                <a:path w="2911475" h="3054350">
                  <a:moveTo>
                    <a:pt x="2767965" y="913638"/>
                  </a:moveTo>
                  <a:lnTo>
                    <a:pt x="2748343" y="872680"/>
                  </a:lnTo>
                  <a:lnTo>
                    <a:pt x="2765202" y="863822"/>
                  </a:lnTo>
                  <a:lnTo>
                    <a:pt x="2784824" y="904875"/>
                  </a:lnTo>
                  <a:lnTo>
                    <a:pt x="2767965" y="913638"/>
                  </a:lnTo>
                  <a:close/>
                </a:path>
                <a:path w="2911475" h="3054350">
                  <a:moveTo>
                    <a:pt x="2798921" y="995648"/>
                  </a:moveTo>
                  <a:lnTo>
                    <a:pt x="2782062" y="954595"/>
                  </a:lnTo>
                  <a:lnTo>
                    <a:pt x="2798921" y="945832"/>
                  </a:lnTo>
                  <a:lnTo>
                    <a:pt x="2815781" y="986790"/>
                  </a:lnTo>
                  <a:lnTo>
                    <a:pt x="2798921" y="995648"/>
                  </a:lnTo>
                  <a:close/>
                </a:path>
                <a:path w="2911475" h="3054350">
                  <a:moveTo>
                    <a:pt x="2824163" y="1074705"/>
                  </a:moveTo>
                  <a:lnTo>
                    <a:pt x="2810160" y="1033652"/>
                  </a:lnTo>
                  <a:lnTo>
                    <a:pt x="2829782" y="1027842"/>
                  </a:lnTo>
                  <a:lnTo>
                    <a:pt x="2843879" y="1068800"/>
                  </a:lnTo>
                  <a:lnTo>
                    <a:pt x="2824163" y="1074705"/>
                  </a:lnTo>
                  <a:close/>
                </a:path>
                <a:path w="2911475" h="3054350">
                  <a:moveTo>
                    <a:pt x="2846642" y="1159573"/>
                  </a:moveTo>
                  <a:lnTo>
                    <a:pt x="2843879" y="1147857"/>
                  </a:lnTo>
                  <a:lnTo>
                    <a:pt x="2835402" y="1118616"/>
                  </a:lnTo>
                  <a:lnTo>
                    <a:pt x="2855119" y="1112710"/>
                  </a:lnTo>
                  <a:lnTo>
                    <a:pt x="2866358" y="1147857"/>
                  </a:lnTo>
                  <a:lnTo>
                    <a:pt x="2866358" y="1153763"/>
                  </a:lnTo>
                  <a:lnTo>
                    <a:pt x="2846642" y="1159573"/>
                  </a:lnTo>
                  <a:close/>
                </a:path>
                <a:path w="2911475" h="3054350">
                  <a:moveTo>
                    <a:pt x="2863501" y="1244536"/>
                  </a:moveTo>
                  <a:lnTo>
                    <a:pt x="2860738" y="1221105"/>
                  </a:lnTo>
                  <a:lnTo>
                    <a:pt x="2855119" y="1200626"/>
                  </a:lnTo>
                  <a:lnTo>
                    <a:pt x="2874740" y="1194720"/>
                  </a:lnTo>
                  <a:lnTo>
                    <a:pt x="2883217" y="1221105"/>
                  </a:lnTo>
                  <a:lnTo>
                    <a:pt x="2883217" y="1241583"/>
                  </a:lnTo>
                  <a:lnTo>
                    <a:pt x="2863501" y="1244536"/>
                  </a:lnTo>
                  <a:close/>
                </a:path>
                <a:path w="2911475" h="3054350">
                  <a:moveTo>
                    <a:pt x="2877598" y="1329404"/>
                  </a:moveTo>
                  <a:lnTo>
                    <a:pt x="2871977" y="1294257"/>
                  </a:lnTo>
                  <a:lnTo>
                    <a:pt x="2871977" y="1285493"/>
                  </a:lnTo>
                  <a:lnTo>
                    <a:pt x="2891599" y="1282541"/>
                  </a:lnTo>
                  <a:lnTo>
                    <a:pt x="2894457" y="1294257"/>
                  </a:lnTo>
                  <a:lnTo>
                    <a:pt x="2897219" y="1326546"/>
                  </a:lnTo>
                  <a:lnTo>
                    <a:pt x="2877598" y="1329404"/>
                  </a:lnTo>
                  <a:close/>
                </a:path>
                <a:path w="2911475" h="3054350">
                  <a:moveTo>
                    <a:pt x="2885980" y="1417319"/>
                  </a:moveTo>
                  <a:lnTo>
                    <a:pt x="2883217" y="1373314"/>
                  </a:lnTo>
                  <a:lnTo>
                    <a:pt x="2902839" y="1370457"/>
                  </a:lnTo>
                  <a:lnTo>
                    <a:pt x="2905696" y="1414367"/>
                  </a:lnTo>
                  <a:lnTo>
                    <a:pt x="2885980" y="1417319"/>
                  </a:lnTo>
                  <a:close/>
                </a:path>
                <a:path w="2911475" h="3054350">
                  <a:moveTo>
                    <a:pt x="2911315" y="1502187"/>
                  </a:moveTo>
                  <a:lnTo>
                    <a:pt x="2888837" y="1502187"/>
                  </a:lnTo>
                  <a:lnTo>
                    <a:pt x="2885980" y="1458277"/>
                  </a:lnTo>
                  <a:lnTo>
                    <a:pt x="2908459" y="1458277"/>
                  </a:lnTo>
                  <a:lnTo>
                    <a:pt x="2911315" y="150218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8394954" y="2945892"/>
              <a:ext cx="149225" cy="3054350"/>
            </a:xfrm>
            <a:custGeom>
              <a:avLst/>
              <a:gdLst/>
              <a:ahLst/>
              <a:cxnLst/>
              <a:rect l="l" t="t" r="r" b="b"/>
              <a:pathLst>
                <a:path w="149225" h="3054350">
                  <a:moveTo>
                    <a:pt x="148971" y="3048285"/>
                  </a:moveTo>
                  <a:lnTo>
                    <a:pt x="148971" y="3027806"/>
                  </a:lnTo>
                  <a:lnTo>
                    <a:pt x="106775" y="3027806"/>
                  </a:lnTo>
                  <a:lnTo>
                    <a:pt x="106775" y="3051238"/>
                  </a:lnTo>
                  <a:lnTo>
                    <a:pt x="120872" y="3051238"/>
                  </a:lnTo>
                  <a:lnTo>
                    <a:pt x="148971" y="3048285"/>
                  </a:lnTo>
                  <a:close/>
                </a:path>
                <a:path w="149225" h="3054350">
                  <a:moveTo>
                    <a:pt x="64579" y="3054095"/>
                  </a:moveTo>
                  <a:lnTo>
                    <a:pt x="64579" y="3030664"/>
                  </a:lnTo>
                  <a:lnTo>
                    <a:pt x="22478" y="3030664"/>
                  </a:lnTo>
                  <a:lnTo>
                    <a:pt x="22478" y="3054095"/>
                  </a:lnTo>
                  <a:lnTo>
                    <a:pt x="47720" y="3054095"/>
                  </a:lnTo>
                  <a:lnTo>
                    <a:pt x="64579" y="3054095"/>
                  </a:lnTo>
                  <a:close/>
                </a:path>
                <a:path w="149225" h="3054350">
                  <a:moveTo>
                    <a:pt x="0" y="0"/>
                  </a:moveTo>
                  <a:lnTo>
                    <a:pt x="0" y="23431"/>
                  </a:lnTo>
                  <a:lnTo>
                    <a:pt x="39338" y="23431"/>
                  </a:lnTo>
                  <a:lnTo>
                    <a:pt x="39338" y="0"/>
                  </a:lnTo>
                  <a:lnTo>
                    <a:pt x="0" y="0"/>
                  </a:lnTo>
                  <a:close/>
                </a:path>
              </a:pathLst>
            </a:custGeom>
            <a:ln w="47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7" name="object 67"/>
          <p:cNvSpPr txBox="1"/>
          <p:nvPr/>
        </p:nvSpPr>
        <p:spPr>
          <a:xfrm>
            <a:off x="513140" y="2242748"/>
            <a:ext cx="1978025" cy="4279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b="1" spc="-15" dirty="0">
                <a:latin typeface="Times New Roman"/>
                <a:cs typeface="Times New Roman"/>
              </a:rPr>
              <a:t>~</a:t>
            </a:r>
            <a:r>
              <a:rPr sz="2650" b="1" spc="-5" dirty="0">
                <a:latin typeface="Times New Roman"/>
                <a:cs typeface="Times New Roman"/>
              </a:rPr>
              <a:t>Ho</a:t>
            </a:r>
            <a:r>
              <a:rPr sz="2650" b="1" spc="-20" dirty="0">
                <a:latin typeface="Times New Roman"/>
                <a:cs typeface="Times New Roman"/>
              </a:rPr>
              <a:t>m</a:t>
            </a:r>
            <a:r>
              <a:rPr sz="2650" b="1" spc="-5" dirty="0">
                <a:latin typeface="Times New Roman"/>
                <a:cs typeface="Times New Roman"/>
              </a:rPr>
              <a:t>e</a:t>
            </a:r>
            <a:r>
              <a:rPr sz="2650" b="1" spc="-175" dirty="0">
                <a:latin typeface="Times New Roman"/>
                <a:cs typeface="Times New Roman"/>
              </a:rPr>
              <a:t> </a:t>
            </a:r>
            <a:r>
              <a:rPr sz="2650" b="1" spc="10" dirty="0">
                <a:latin typeface="Times New Roman"/>
                <a:cs typeface="Times New Roman"/>
              </a:rPr>
              <a:t>A</a:t>
            </a:r>
            <a:r>
              <a:rPr sz="2650" b="1" spc="-5" dirty="0">
                <a:latin typeface="Times New Roman"/>
                <a:cs typeface="Times New Roman"/>
              </a:rPr>
              <a:t>g</a:t>
            </a:r>
            <a:r>
              <a:rPr sz="2650" b="1" spc="-20" dirty="0">
                <a:latin typeface="Times New Roman"/>
                <a:cs typeface="Times New Roman"/>
              </a:rPr>
              <a:t>e</a:t>
            </a:r>
            <a:r>
              <a:rPr sz="2650" b="1" dirty="0">
                <a:latin typeface="Times New Roman"/>
                <a:cs typeface="Times New Roman"/>
              </a:rPr>
              <a:t>n</a:t>
            </a:r>
            <a:r>
              <a:rPr sz="2650" b="1" spc="-5" dirty="0">
                <a:latin typeface="Times New Roman"/>
                <a:cs typeface="Times New Roman"/>
              </a:rPr>
              <a:t>t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3609899" y="2226049"/>
            <a:ext cx="2229485" cy="4279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b="1" spc="-15" dirty="0">
                <a:latin typeface="Times New Roman"/>
                <a:cs typeface="Times New Roman"/>
              </a:rPr>
              <a:t>~F</a:t>
            </a:r>
            <a:r>
              <a:rPr sz="2650" b="1" spc="-5" dirty="0">
                <a:latin typeface="Times New Roman"/>
                <a:cs typeface="Times New Roman"/>
              </a:rPr>
              <a:t>o</a:t>
            </a:r>
            <a:r>
              <a:rPr sz="2650" b="1" spc="-70" dirty="0">
                <a:latin typeface="Times New Roman"/>
                <a:cs typeface="Times New Roman"/>
              </a:rPr>
              <a:t>r</a:t>
            </a:r>
            <a:r>
              <a:rPr sz="2650" b="1" spc="10" dirty="0">
                <a:latin typeface="Times New Roman"/>
                <a:cs typeface="Times New Roman"/>
              </a:rPr>
              <a:t>e</a:t>
            </a:r>
            <a:r>
              <a:rPr sz="2650" b="1" dirty="0">
                <a:latin typeface="Times New Roman"/>
                <a:cs typeface="Times New Roman"/>
              </a:rPr>
              <a:t>i</a:t>
            </a:r>
            <a:r>
              <a:rPr sz="2650" b="1" spc="-10" dirty="0">
                <a:latin typeface="Times New Roman"/>
                <a:cs typeface="Times New Roman"/>
              </a:rPr>
              <a:t>gn</a:t>
            </a:r>
            <a:r>
              <a:rPr sz="2650" b="1" spc="-180" dirty="0">
                <a:latin typeface="Times New Roman"/>
                <a:cs typeface="Times New Roman"/>
              </a:rPr>
              <a:t> </a:t>
            </a:r>
            <a:r>
              <a:rPr sz="2650" b="1" spc="-20" dirty="0">
                <a:latin typeface="Times New Roman"/>
                <a:cs typeface="Times New Roman"/>
              </a:rPr>
              <a:t>A</a:t>
            </a:r>
            <a:r>
              <a:rPr sz="2650" b="1" spc="-5" dirty="0">
                <a:latin typeface="Times New Roman"/>
                <a:cs typeface="Times New Roman"/>
              </a:rPr>
              <a:t>g</a:t>
            </a:r>
            <a:r>
              <a:rPr sz="2650" b="1" spc="10" dirty="0">
                <a:latin typeface="Times New Roman"/>
                <a:cs typeface="Times New Roman"/>
              </a:rPr>
              <a:t>e</a:t>
            </a:r>
            <a:r>
              <a:rPr sz="2650" b="1" spc="-30" dirty="0">
                <a:latin typeface="Times New Roman"/>
                <a:cs typeface="Times New Roman"/>
              </a:rPr>
              <a:t>n</a:t>
            </a:r>
            <a:r>
              <a:rPr sz="2650" b="1" spc="-5" dirty="0">
                <a:latin typeface="Times New Roman"/>
                <a:cs typeface="Times New Roman"/>
              </a:rPr>
              <a:t>t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2893499" y="5580326"/>
            <a:ext cx="3434079" cy="83058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378460" marR="5080" indent="-366395">
              <a:lnSpc>
                <a:spcPts val="3170"/>
              </a:lnSpc>
              <a:spcBef>
                <a:spcPts val="195"/>
              </a:spcBef>
            </a:pPr>
            <a:r>
              <a:rPr sz="2650" b="1" spc="-15" dirty="0">
                <a:latin typeface="Times New Roman"/>
                <a:cs typeface="Times New Roman"/>
              </a:rPr>
              <a:t>Addressing </a:t>
            </a:r>
            <a:r>
              <a:rPr sz="2650" b="1" spc="-10" dirty="0">
                <a:latin typeface="Times New Roman"/>
                <a:cs typeface="Times New Roman"/>
              </a:rPr>
              <a:t>information </a:t>
            </a:r>
            <a:r>
              <a:rPr sz="2650" b="1" spc="-655" dirty="0">
                <a:latin typeface="Times New Roman"/>
                <a:cs typeface="Times New Roman"/>
              </a:rPr>
              <a:t> </a:t>
            </a:r>
            <a:r>
              <a:rPr sz="2650" b="1" spc="-5" dirty="0">
                <a:latin typeface="Times New Roman"/>
                <a:cs typeface="Times New Roman"/>
              </a:rPr>
              <a:t>in</a:t>
            </a:r>
            <a:r>
              <a:rPr sz="2650" b="1" spc="-30" dirty="0">
                <a:latin typeface="Times New Roman"/>
                <a:cs typeface="Times New Roman"/>
              </a:rPr>
              <a:t> </a:t>
            </a:r>
            <a:r>
              <a:rPr sz="2650" b="1" spc="-10" dirty="0">
                <a:latin typeface="Times New Roman"/>
                <a:cs typeface="Times New Roman"/>
              </a:rPr>
              <a:t>hosting network</a:t>
            </a:r>
            <a:endParaRPr sz="26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80482" y="444544"/>
            <a:ext cx="6694170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5" dirty="0"/>
              <a:t>Elements</a:t>
            </a:r>
            <a:r>
              <a:rPr spc="-30" dirty="0"/>
              <a:t> </a:t>
            </a:r>
            <a:r>
              <a:rPr spc="-10" dirty="0"/>
              <a:t>of</a:t>
            </a:r>
            <a:r>
              <a:rPr spc="-5" dirty="0"/>
              <a:t> </a:t>
            </a:r>
            <a:r>
              <a:rPr spc="5" dirty="0"/>
              <a:t>a</a:t>
            </a:r>
            <a:r>
              <a:rPr spc="-10" dirty="0"/>
              <a:t> </a:t>
            </a:r>
            <a:r>
              <a:rPr dirty="0"/>
              <a:t>cellular</a:t>
            </a:r>
            <a:r>
              <a:rPr spc="-10" dirty="0"/>
              <a:t> </a:t>
            </a:r>
            <a:r>
              <a:rPr spc="-5" dirty="0"/>
              <a:t>system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274958" y="7224228"/>
            <a:ext cx="216535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280"/>
              </a:lnSpc>
            </a:pPr>
            <a:fld id="{81D60167-4931-47E6-BA6A-407CBD079E47}" type="slidenum">
              <a:rPr sz="1950" b="1" spc="15" dirty="0">
                <a:latin typeface="Arial"/>
                <a:cs typeface="Arial"/>
              </a:rPr>
              <a:t>4</a:t>
            </a:fld>
            <a:endParaRPr sz="19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0603" y="2274835"/>
            <a:ext cx="8184515" cy="3528060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326390" marR="5080" indent="-314325" algn="just">
              <a:lnSpc>
                <a:spcPct val="88500"/>
              </a:lnSpc>
              <a:spcBef>
                <a:spcPts val="455"/>
              </a:spcBef>
              <a:buClr>
                <a:srgbClr val="FB0128"/>
              </a:buClr>
              <a:buFont typeface="Arial MT"/>
              <a:buChar char="•"/>
              <a:tabLst>
                <a:tab pos="327025" algn="l"/>
              </a:tabLst>
            </a:pPr>
            <a:r>
              <a:rPr sz="2650" b="1" spc="-15" dirty="0">
                <a:latin typeface="Arial"/>
                <a:cs typeface="Arial"/>
              </a:rPr>
              <a:t>Base </a:t>
            </a:r>
            <a:r>
              <a:rPr sz="2650" b="1" spc="-10" dirty="0">
                <a:latin typeface="Arial"/>
                <a:cs typeface="Arial"/>
              </a:rPr>
              <a:t>Station </a:t>
            </a:r>
            <a:r>
              <a:rPr sz="2650" b="1" spc="-5" dirty="0">
                <a:latin typeface="Arial"/>
                <a:cs typeface="Arial"/>
              </a:rPr>
              <a:t>(BS): </a:t>
            </a:r>
            <a:r>
              <a:rPr sz="2650" b="1" spc="-15" dirty="0">
                <a:latin typeface="Arial"/>
                <a:cs typeface="Arial"/>
              </a:rPr>
              <a:t>includes antenna, </a:t>
            </a:r>
            <a:r>
              <a:rPr sz="2650" b="1" spc="-10" dirty="0">
                <a:latin typeface="Arial"/>
                <a:cs typeface="Arial"/>
              </a:rPr>
              <a:t>a controller, </a:t>
            </a:r>
            <a:r>
              <a:rPr sz="2650" b="1" spc="-72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and </a:t>
            </a:r>
            <a:r>
              <a:rPr sz="2650" b="1" spc="-10" dirty="0">
                <a:latin typeface="Arial"/>
                <a:cs typeface="Arial"/>
              </a:rPr>
              <a:t>a </a:t>
            </a:r>
            <a:r>
              <a:rPr sz="2650" b="1" spc="-15" dirty="0">
                <a:latin typeface="Arial"/>
                <a:cs typeface="Arial"/>
              </a:rPr>
              <a:t>number </a:t>
            </a:r>
            <a:r>
              <a:rPr sz="2650" b="1" spc="-10" dirty="0">
                <a:latin typeface="Arial"/>
                <a:cs typeface="Arial"/>
              </a:rPr>
              <a:t>of </a:t>
            </a:r>
            <a:r>
              <a:rPr sz="2650" b="1" spc="-15" dirty="0">
                <a:latin typeface="Arial"/>
                <a:cs typeface="Arial"/>
              </a:rPr>
              <a:t>transceivers </a:t>
            </a:r>
            <a:r>
              <a:rPr sz="2650" b="1" spc="-5" dirty="0">
                <a:latin typeface="Arial"/>
                <a:cs typeface="Arial"/>
              </a:rPr>
              <a:t>for </a:t>
            </a:r>
            <a:r>
              <a:rPr sz="2650" b="1" spc="-10" dirty="0">
                <a:latin typeface="Arial"/>
                <a:cs typeface="Arial"/>
              </a:rPr>
              <a:t>communicating </a:t>
            </a:r>
            <a:r>
              <a:rPr sz="2650" b="1" spc="-72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on</a:t>
            </a:r>
            <a:r>
              <a:rPr sz="2650" b="1" spc="-3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the</a:t>
            </a:r>
            <a:r>
              <a:rPr sz="2650" b="1" spc="-15" dirty="0">
                <a:latin typeface="Arial"/>
                <a:cs typeface="Arial"/>
              </a:rPr>
              <a:t> channels</a:t>
            </a:r>
            <a:r>
              <a:rPr sz="2650" b="1" spc="10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assigned</a:t>
            </a:r>
            <a:r>
              <a:rPr sz="2650" b="1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to</a:t>
            </a:r>
            <a:r>
              <a:rPr sz="2650" b="1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that</a:t>
            </a:r>
            <a:r>
              <a:rPr sz="2650" b="1" spc="1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cell</a:t>
            </a:r>
            <a:endParaRPr sz="2650">
              <a:latin typeface="Arial"/>
              <a:cs typeface="Arial"/>
            </a:endParaRPr>
          </a:p>
          <a:p>
            <a:pPr marL="326390" marR="247015" indent="-314325">
              <a:lnSpc>
                <a:spcPts val="2820"/>
              </a:lnSpc>
              <a:spcBef>
                <a:spcPts val="969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0" dirty="0">
                <a:latin typeface="Arial"/>
                <a:cs typeface="Arial"/>
              </a:rPr>
              <a:t>Controller </a:t>
            </a:r>
            <a:r>
              <a:rPr sz="2650" b="1" spc="-15" dirty="0">
                <a:latin typeface="Arial"/>
                <a:cs typeface="Arial"/>
              </a:rPr>
              <a:t>handles </a:t>
            </a:r>
            <a:r>
              <a:rPr sz="2650" b="1" spc="-10" dirty="0">
                <a:latin typeface="Arial"/>
                <a:cs typeface="Arial"/>
              </a:rPr>
              <a:t>the call process </a:t>
            </a:r>
            <a:r>
              <a:rPr sz="2650" b="1" spc="-5" dirty="0">
                <a:latin typeface="Arial"/>
                <a:cs typeface="Arial"/>
              </a:rPr>
              <a:t>between </a:t>
            </a:r>
            <a:r>
              <a:rPr sz="2650" b="1" spc="-10" dirty="0">
                <a:latin typeface="Arial"/>
                <a:cs typeface="Arial"/>
              </a:rPr>
              <a:t>the </a:t>
            </a:r>
            <a:r>
              <a:rPr sz="2650" b="1" spc="-72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mobile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unit</a:t>
            </a:r>
            <a:r>
              <a:rPr sz="2650" b="1" spc="-3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and</a:t>
            </a:r>
            <a:r>
              <a:rPr sz="2650" b="1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the</a:t>
            </a:r>
            <a:r>
              <a:rPr sz="2650" b="1" spc="-1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rest</a:t>
            </a:r>
            <a:r>
              <a:rPr sz="2650" b="1" spc="-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of</a:t>
            </a:r>
            <a:r>
              <a:rPr sz="2650" b="1" spc="-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the</a:t>
            </a:r>
            <a:r>
              <a:rPr sz="2650" b="1" spc="-15" dirty="0">
                <a:latin typeface="Arial"/>
                <a:cs typeface="Arial"/>
              </a:rPr>
              <a:t> </a:t>
            </a:r>
            <a:r>
              <a:rPr sz="2650" b="1" spc="-5" dirty="0">
                <a:latin typeface="Arial"/>
                <a:cs typeface="Arial"/>
              </a:rPr>
              <a:t>network</a:t>
            </a:r>
            <a:endParaRPr sz="2650">
              <a:latin typeface="Arial"/>
              <a:cs typeface="Arial"/>
            </a:endParaRPr>
          </a:p>
          <a:p>
            <a:pPr marL="326390" marR="397510" indent="-314325">
              <a:lnSpc>
                <a:spcPct val="88400"/>
              </a:lnSpc>
              <a:spcBef>
                <a:spcPts val="919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0" dirty="0">
                <a:latin typeface="Arial"/>
                <a:cs typeface="Arial"/>
              </a:rPr>
              <a:t>MTSO: Mobile Telecommunications Switching </a:t>
            </a:r>
            <a:r>
              <a:rPr sz="2650" b="1" spc="-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Office, serving multiple </a:t>
            </a:r>
            <a:r>
              <a:rPr sz="2650" b="1" spc="-5" dirty="0">
                <a:latin typeface="Arial"/>
                <a:cs typeface="Arial"/>
              </a:rPr>
              <a:t>BSs. </a:t>
            </a:r>
            <a:r>
              <a:rPr sz="2650" b="1" spc="-15" dirty="0">
                <a:latin typeface="Arial"/>
                <a:cs typeface="Arial"/>
              </a:rPr>
              <a:t>Connects calls </a:t>
            </a:r>
            <a:r>
              <a:rPr sz="2650" b="1" spc="-10" dirty="0">
                <a:latin typeface="Arial"/>
                <a:cs typeface="Arial"/>
              </a:rPr>
              <a:t> </a:t>
            </a:r>
            <a:r>
              <a:rPr sz="2650" b="1" spc="-5" dirty="0">
                <a:latin typeface="Arial"/>
                <a:cs typeface="Arial"/>
              </a:rPr>
              <a:t>between</a:t>
            </a:r>
            <a:r>
              <a:rPr sz="2650" b="1" spc="-6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mobiles</a:t>
            </a:r>
            <a:r>
              <a:rPr sz="2650" b="1" spc="-45" dirty="0">
                <a:latin typeface="Arial"/>
                <a:cs typeface="Arial"/>
              </a:rPr>
              <a:t> </a:t>
            </a:r>
            <a:r>
              <a:rPr sz="2650" b="1" spc="-5" dirty="0">
                <a:latin typeface="Arial"/>
                <a:cs typeface="Arial"/>
              </a:rPr>
              <a:t>and</a:t>
            </a:r>
            <a:r>
              <a:rPr sz="2650" b="1" spc="-40" dirty="0">
                <a:latin typeface="Arial"/>
                <a:cs typeface="Arial"/>
              </a:rPr>
              <a:t> </a:t>
            </a:r>
            <a:r>
              <a:rPr sz="2650" b="1" dirty="0">
                <a:latin typeface="Arial"/>
                <a:cs typeface="Arial"/>
              </a:rPr>
              <a:t>to</a:t>
            </a:r>
            <a:r>
              <a:rPr sz="2650" b="1" spc="-3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the</a:t>
            </a:r>
            <a:r>
              <a:rPr sz="2650" b="1" spc="-2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PSTN.</a:t>
            </a:r>
            <a:r>
              <a:rPr sz="2650" b="1" spc="-2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Assigns</a:t>
            </a:r>
            <a:r>
              <a:rPr sz="2650" b="1" spc="-2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the </a:t>
            </a:r>
            <a:r>
              <a:rPr sz="2650" b="1" spc="-72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voice</a:t>
            </a:r>
            <a:r>
              <a:rPr sz="2650" b="1" spc="-1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channel,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performs</a:t>
            </a:r>
            <a:r>
              <a:rPr sz="2650" b="1" spc="-15" dirty="0">
                <a:latin typeface="Arial"/>
                <a:cs typeface="Arial"/>
              </a:rPr>
              <a:t> handoffs,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billing</a:t>
            </a:r>
            <a:endParaRPr sz="26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35982" y="444544"/>
            <a:ext cx="4783455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5" dirty="0"/>
              <a:t>Roaming</a:t>
            </a:r>
            <a:r>
              <a:rPr spc="-70" dirty="0"/>
              <a:t> </a:t>
            </a:r>
            <a:r>
              <a:rPr dirty="0"/>
              <a:t>Discussion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82063" y="2027959"/>
            <a:ext cx="7573009" cy="4368800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326390" marR="80645" indent="-314325">
              <a:lnSpc>
                <a:spcPts val="2810"/>
              </a:lnSpc>
              <a:spcBef>
                <a:spcPts val="490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5" dirty="0">
                <a:latin typeface="Arial"/>
                <a:cs typeface="Arial"/>
              </a:rPr>
              <a:t>Roaming</a:t>
            </a:r>
            <a:r>
              <a:rPr sz="2650" b="1" spc="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introduces</a:t>
            </a:r>
            <a:r>
              <a:rPr sz="2650" b="1" spc="-10" dirty="0">
                <a:latin typeface="Arial"/>
                <a:cs typeface="Arial"/>
              </a:rPr>
              <a:t> some </a:t>
            </a:r>
            <a:r>
              <a:rPr sz="2650" b="1" spc="-15" dirty="0">
                <a:latin typeface="Arial"/>
                <a:cs typeface="Arial"/>
              </a:rPr>
              <a:t>challenges</a:t>
            </a:r>
            <a:r>
              <a:rPr sz="2650" b="1" spc="-10" dirty="0">
                <a:latin typeface="Arial"/>
                <a:cs typeface="Arial"/>
              </a:rPr>
              <a:t> for</a:t>
            </a:r>
            <a:r>
              <a:rPr sz="2650" b="1" spc="1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the </a:t>
            </a:r>
            <a:r>
              <a:rPr sz="2650" b="1" spc="-720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phone,</a:t>
            </a:r>
            <a:r>
              <a:rPr sz="2650" b="1" spc="-2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similar</a:t>
            </a:r>
            <a:r>
              <a:rPr sz="2650" b="1" spc="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to</a:t>
            </a:r>
            <a:r>
              <a:rPr sz="2650" b="1" spc="-3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those</a:t>
            </a:r>
            <a:r>
              <a:rPr sz="2650" b="1" spc="-1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for</a:t>
            </a:r>
            <a:r>
              <a:rPr sz="2650" b="1" spc="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Wifi</a:t>
            </a:r>
            <a:endParaRPr sz="2650">
              <a:latin typeface="Arial"/>
              <a:cs typeface="Arial"/>
            </a:endParaRPr>
          </a:p>
          <a:p>
            <a:pPr marL="326390" marR="706120" indent="-314325">
              <a:lnSpc>
                <a:spcPts val="2810"/>
              </a:lnSpc>
              <a:spcBef>
                <a:spcPts val="955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  <a:tab pos="1422400" algn="l"/>
              </a:tabLst>
            </a:pPr>
            <a:r>
              <a:rPr sz="2650" b="1" spc="-10" dirty="0">
                <a:latin typeface="Arial"/>
                <a:cs typeface="Arial"/>
              </a:rPr>
              <a:t>When	</a:t>
            </a:r>
            <a:r>
              <a:rPr sz="2650" b="1" spc="-15" dirty="0">
                <a:latin typeface="Arial"/>
                <a:cs typeface="Arial"/>
              </a:rPr>
              <a:t>you</a:t>
            </a:r>
            <a:r>
              <a:rPr sz="2650" b="1" spc="-4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open</a:t>
            </a:r>
            <a:r>
              <a:rPr sz="2650" b="1" spc="-40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your</a:t>
            </a:r>
            <a:r>
              <a:rPr sz="2650" b="1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phone,</a:t>
            </a:r>
            <a:r>
              <a:rPr sz="2650" b="1" spc="-3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how</a:t>
            </a:r>
            <a:r>
              <a:rPr sz="2650" b="1" spc="-3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do</a:t>
            </a:r>
            <a:r>
              <a:rPr sz="2650" b="1" spc="-3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you </a:t>
            </a:r>
            <a:r>
              <a:rPr sz="2650" b="1" spc="-72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know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whether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the</a:t>
            </a:r>
            <a:r>
              <a:rPr sz="2650" b="1" spc="-15" dirty="0">
                <a:latin typeface="Arial"/>
                <a:cs typeface="Arial"/>
              </a:rPr>
              <a:t> cellular</a:t>
            </a:r>
            <a:r>
              <a:rPr sz="2650" b="1" spc="10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channels </a:t>
            </a:r>
            <a:r>
              <a:rPr sz="2650" b="1" spc="-10" dirty="0">
                <a:latin typeface="Arial"/>
                <a:cs typeface="Arial"/>
              </a:rPr>
              <a:t>are?</a:t>
            </a:r>
            <a:endParaRPr sz="265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464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15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5" dirty="0">
                <a:latin typeface="Arial"/>
                <a:cs typeface="Arial"/>
              </a:rPr>
              <a:t>There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is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a </a:t>
            </a:r>
            <a:r>
              <a:rPr sz="1950" b="1" spc="10" dirty="0">
                <a:latin typeface="Arial"/>
                <a:cs typeface="Arial"/>
              </a:rPr>
              <a:t>lot</a:t>
            </a:r>
            <a:r>
              <a:rPr sz="1950" b="1" spc="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of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5" dirty="0">
                <a:latin typeface="Arial"/>
                <a:cs typeface="Arial"/>
              </a:rPr>
              <a:t>variability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across</a:t>
            </a:r>
            <a:r>
              <a:rPr sz="1950" b="1" spc="-4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countries</a:t>
            </a:r>
            <a:endParaRPr sz="1950">
              <a:latin typeface="Arial"/>
              <a:cs typeface="Arial"/>
            </a:endParaRPr>
          </a:p>
          <a:p>
            <a:pPr marL="326390" marR="5080" indent="-314325">
              <a:lnSpc>
                <a:spcPts val="2820"/>
              </a:lnSpc>
              <a:spcBef>
                <a:spcPts val="965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0" dirty="0">
                <a:latin typeface="Arial"/>
                <a:cs typeface="Arial"/>
              </a:rPr>
              <a:t>When </a:t>
            </a:r>
            <a:r>
              <a:rPr sz="2650" b="1" spc="-15" dirty="0">
                <a:latin typeface="Arial"/>
                <a:cs typeface="Arial"/>
              </a:rPr>
              <a:t>you </a:t>
            </a:r>
            <a:r>
              <a:rPr sz="2650" b="1" spc="-5" dirty="0">
                <a:latin typeface="Arial"/>
                <a:cs typeface="Arial"/>
              </a:rPr>
              <a:t>are </a:t>
            </a:r>
            <a:r>
              <a:rPr sz="2650" b="1" spc="-15" dirty="0">
                <a:latin typeface="Arial"/>
                <a:cs typeface="Arial"/>
              </a:rPr>
              <a:t>outside </a:t>
            </a:r>
            <a:r>
              <a:rPr sz="2650" b="1" spc="-10" dirty="0">
                <a:latin typeface="Arial"/>
                <a:cs typeface="Arial"/>
              </a:rPr>
              <a:t>of the coverage area of </a:t>
            </a:r>
            <a:r>
              <a:rPr sz="2650" b="1" spc="-72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your</a:t>
            </a:r>
            <a:r>
              <a:rPr sz="2650" b="1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provider,</a:t>
            </a:r>
            <a:r>
              <a:rPr sz="2650" b="1" spc="-20" dirty="0">
                <a:latin typeface="Arial"/>
                <a:cs typeface="Arial"/>
              </a:rPr>
              <a:t> how </a:t>
            </a:r>
            <a:r>
              <a:rPr sz="2650" b="1" spc="-10" dirty="0">
                <a:latin typeface="Arial"/>
                <a:cs typeface="Arial"/>
              </a:rPr>
              <a:t>do</a:t>
            </a:r>
            <a:r>
              <a:rPr sz="2650" b="1" spc="-5" dirty="0">
                <a:latin typeface="Arial"/>
                <a:cs typeface="Arial"/>
              </a:rPr>
              <a:t> </a:t>
            </a:r>
            <a:r>
              <a:rPr sz="2650" b="1" spc="-25" dirty="0">
                <a:latin typeface="Arial"/>
                <a:cs typeface="Arial"/>
              </a:rPr>
              <a:t>you</a:t>
            </a:r>
            <a:r>
              <a:rPr sz="2650" b="1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know</a:t>
            </a:r>
            <a:r>
              <a:rPr sz="2650" b="1" spc="5" dirty="0">
                <a:latin typeface="Arial"/>
                <a:cs typeface="Arial"/>
              </a:rPr>
              <a:t> </a:t>
            </a:r>
            <a:r>
              <a:rPr sz="2650" b="1" spc="-5" dirty="0">
                <a:latin typeface="Arial"/>
                <a:cs typeface="Arial"/>
              </a:rPr>
              <a:t>which </a:t>
            </a:r>
            <a:r>
              <a:rPr sz="2650" b="1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providers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you</a:t>
            </a:r>
            <a:r>
              <a:rPr sz="2650" b="1" spc="-3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can</a:t>
            </a:r>
            <a:r>
              <a:rPr sz="2650" b="1" spc="-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use?</a:t>
            </a:r>
            <a:endParaRPr sz="2650">
              <a:latin typeface="Arial"/>
              <a:cs typeface="Arial"/>
            </a:endParaRPr>
          </a:p>
          <a:p>
            <a:pPr marL="326390" marR="45720" indent="-314325">
              <a:lnSpc>
                <a:spcPts val="2820"/>
              </a:lnSpc>
              <a:spcBef>
                <a:spcPts val="935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0" dirty="0">
                <a:latin typeface="Arial"/>
                <a:cs typeface="Arial"/>
              </a:rPr>
              <a:t>Your phone needs to have </a:t>
            </a:r>
            <a:r>
              <a:rPr sz="2650" b="1" spc="-15" dirty="0">
                <a:latin typeface="Arial"/>
                <a:cs typeface="Arial"/>
              </a:rPr>
              <a:t>this </a:t>
            </a:r>
            <a:r>
              <a:rPr sz="2650" b="1" spc="-10" dirty="0">
                <a:latin typeface="Arial"/>
                <a:cs typeface="Arial"/>
              </a:rPr>
              <a:t>information </a:t>
            </a:r>
            <a:r>
              <a:rPr sz="2650" b="1" spc="-5" dirty="0">
                <a:latin typeface="Arial"/>
                <a:cs typeface="Arial"/>
              </a:rPr>
              <a:t>in </a:t>
            </a:r>
            <a:r>
              <a:rPr sz="2650" b="1" spc="-72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its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memory</a:t>
            </a:r>
            <a:r>
              <a:rPr sz="2650" b="1" spc="-4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(at</a:t>
            </a:r>
            <a:r>
              <a:rPr sz="2650" b="1" spc="-5" dirty="0">
                <a:latin typeface="Arial"/>
                <a:cs typeface="Arial"/>
              </a:rPr>
              <a:t> least </a:t>
            </a:r>
            <a:r>
              <a:rPr sz="2650" b="1" spc="-15" dirty="0">
                <a:latin typeface="Arial"/>
                <a:cs typeface="Arial"/>
              </a:rPr>
              <a:t>enough</a:t>
            </a:r>
            <a:r>
              <a:rPr sz="2650" b="1" spc="-3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to</a:t>
            </a:r>
            <a:r>
              <a:rPr sz="2650" b="1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get</a:t>
            </a:r>
            <a:r>
              <a:rPr sz="2650" b="1" spc="-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started)</a:t>
            </a:r>
            <a:endParaRPr sz="265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459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20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5" dirty="0">
                <a:latin typeface="Arial"/>
                <a:cs typeface="Arial"/>
              </a:rPr>
              <a:t>Updated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by</a:t>
            </a:r>
            <a:r>
              <a:rPr sz="1950" b="1" spc="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your </a:t>
            </a:r>
            <a:r>
              <a:rPr sz="1950" b="1" spc="5" dirty="0">
                <a:latin typeface="Arial"/>
                <a:cs typeface="Arial"/>
              </a:rPr>
              <a:t>provider</a:t>
            </a:r>
            <a:r>
              <a:rPr sz="1950" b="1" spc="1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as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part of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regular</a:t>
            </a:r>
            <a:r>
              <a:rPr sz="1950" b="1" spc="-3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updates</a:t>
            </a:r>
            <a:endParaRPr sz="1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388363"/>
            <a:ext cx="10058400" cy="1693545"/>
            <a:chOff x="0" y="1388363"/>
            <a:chExt cx="10058400" cy="1693545"/>
          </a:xfrm>
        </p:grpSpPr>
        <p:sp>
          <p:nvSpPr>
            <p:cNvPr id="3" name="object 3"/>
            <p:cNvSpPr/>
            <p:nvPr/>
          </p:nvSpPr>
          <p:spPr>
            <a:xfrm>
              <a:off x="4611623" y="1388363"/>
              <a:ext cx="5447030" cy="489584"/>
            </a:xfrm>
            <a:custGeom>
              <a:avLst/>
              <a:gdLst/>
              <a:ahLst/>
              <a:cxnLst/>
              <a:rect l="l" t="t" r="r" b="b"/>
              <a:pathLst>
                <a:path w="5447030" h="489585">
                  <a:moveTo>
                    <a:pt x="5446775" y="489203"/>
                  </a:moveTo>
                  <a:lnTo>
                    <a:pt x="0" y="489203"/>
                  </a:lnTo>
                  <a:lnTo>
                    <a:pt x="0" y="0"/>
                  </a:lnTo>
                  <a:lnTo>
                    <a:pt x="5446775" y="0"/>
                  </a:lnTo>
                  <a:lnTo>
                    <a:pt x="5446775" y="48920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28616" y="1391412"/>
              <a:ext cx="1627631" cy="169011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80959" y="1391412"/>
              <a:ext cx="2319528" cy="169011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059167" y="2020824"/>
              <a:ext cx="182880" cy="424180"/>
            </a:xfrm>
            <a:custGeom>
              <a:avLst/>
              <a:gdLst/>
              <a:ahLst/>
              <a:cxnLst/>
              <a:rect l="l" t="t" r="r" b="b"/>
              <a:pathLst>
                <a:path w="182879" h="424180">
                  <a:moveTo>
                    <a:pt x="182880" y="423672"/>
                  </a:moveTo>
                  <a:lnTo>
                    <a:pt x="0" y="423672"/>
                  </a:lnTo>
                  <a:lnTo>
                    <a:pt x="0" y="0"/>
                  </a:lnTo>
                  <a:lnTo>
                    <a:pt x="182880" y="0"/>
                  </a:lnTo>
                  <a:lnTo>
                    <a:pt x="182880" y="423672"/>
                  </a:lnTo>
                  <a:close/>
                </a:path>
              </a:pathLst>
            </a:custGeom>
            <a:solidFill>
              <a:srgbClr val="9C34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059167" y="2020824"/>
              <a:ext cx="182880" cy="424180"/>
            </a:xfrm>
            <a:custGeom>
              <a:avLst/>
              <a:gdLst/>
              <a:ahLst/>
              <a:cxnLst/>
              <a:rect l="l" t="t" r="r" b="b"/>
              <a:pathLst>
                <a:path w="182879" h="424180">
                  <a:moveTo>
                    <a:pt x="0" y="0"/>
                  </a:moveTo>
                  <a:lnTo>
                    <a:pt x="182880" y="0"/>
                  </a:lnTo>
                  <a:lnTo>
                    <a:pt x="182880" y="423672"/>
                  </a:lnTo>
                  <a:lnTo>
                    <a:pt x="0" y="423672"/>
                  </a:lnTo>
                  <a:lnTo>
                    <a:pt x="0" y="0"/>
                  </a:lnTo>
                  <a:close/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115543" y="2060447"/>
              <a:ext cx="76200" cy="329565"/>
            </a:xfrm>
            <a:custGeom>
              <a:avLst/>
              <a:gdLst/>
              <a:ahLst/>
              <a:cxnLst/>
              <a:rect l="l" t="t" r="r" b="b"/>
              <a:pathLst>
                <a:path w="76200" h="329564">
                  <a:moveTo>
                    <a:pt x="54864" y="178308"/>
                  </a:moveTo>
                  <a:lnTo>
                    <a:pt x="51816" y="178308"/>
                  </a:lnTo>
                  <a:lnTo>
                    <a:pt x="51816" y="179832"/>
                  </a:lnTo>
                  <a:lnTo>
                    <a:pt x="47244" y="179832"/>
                  </a:lnTo>
                  <a:lnTo>
                    <a:pt x="51816" y="188976"/>
                  </a:lnTo>
                  <a:lnTo>
                    <a:pt x="53340" y="198120"/>
                  </a:lnTo>
                  <a:lnTo>
                    <a:pt x="54864" y="198120"/>
                  </a:lnTo>
                  <a:lnTo>
                    <a:pt x="54864" y="178308"/>
                  </a:lnTo>
                  <a:close/>
                </a:path>
                <a:path w="76200" h="329564">
                  <a:moveTo>
                    <a:pt x="59436" y="222504"/>
                  </a:moveTo>
                  <a:lnTo>
                    <a:pt x="54203" y="211505"/>
                  </a:lnTo>
                  <a:lnTo>
                    <a:pt x="42672" y="204216"/>
                  </a:lnTo>
                  <a:lnTo>
                    <a:pt x="31153" y="198081"/>
                  </a:lnTo>
                  <a:lnTo>
                    <a:pt x="25908" y="190500"/>
                  </a:lnTo>
                  <a:lnTo>
                    <a:pt x="25908" y="184404"/>
                  </a:lnTo>
                  <a:lnTo>
                    <a:pt x="32004" y="179832"/>
                  </a:lnTo>
                  <a:lnTo>
                    <a:pt x="47244" y="179832"/>
                  </a:lnTo>
                  <a:lnTo>
                    <a:pt x="44196" y="178308"/>
                  </a:lnTo>
                  <a:lnTo>
                    <a:pt x="27432" y="178308"/>
                  </a:lnTo>
                  <a:lnTo>
                    <a:pt x="19812" y="184404"/>
                  </a:lnTo>
                  <a:lnTo>
                    <a:pt x="19812" y="193548"/>
                  </a:lnTo>
                  <a:lnTo>
                    <a:pt x="24574" y="203695"/>
                  </a:lnTo>
                  <a:lnTo>
                    <a:pt x="35052" y="210693"/>
                  </a:lnTo>
                  <a:lnTo>
                    <a:pt x="45529" y="217131"/>
                  </a:lnTo>
                  <a:lnTo>
                    <a:pt x="50292" y="225552"/>
                  </a:lnTo>
                  <a:lnTo>
                    <a:pt x="50292" y="231648"/>
                  </a:lnTo>
                  <a:lnTo>
                    <a:pt x="44196" y="234696"/>
                  </a:lnTo>
                  <a:lnTo>
                    <a:pt x="33528" y="234696"/>
                  </a:lnTo>
                  <a:lnTo>
                    <a:pt x="22860" y="233172"/>
                  </a:lnTo>
                  <a:lnTo>
                    <a:pt x="21336" y="219456"/>
                  </a:lnTo>
                  <a:lnTo>
                    <a:pt x="19812" y="219456"/>
                  </a:lnTo>
                  <a:lnTo>
                    <a:pt x="19812" y="239268"/>
                  </a:lnTo>
                  <a:lnTo>
                    <a:pt x="21336" y="239268"/>
                  </a:lnTo>
                  <a:lnTo>
                    <a:pt x="21336" y="237744"/>
                  </a:lnTo>
                  <a:lnTo>
                    <a:pt x="22860" y="236220"/>
                  </a:lnTo>
                  <a:lnTo>
                    <a:pt x="28956" y="236220"/>
                  </a:lnTo>
                  <a:lnTo>
                    <a:pt x="30480" y="237744"/>
                  </a:lnTo>
                  <a:lnTo>
                    <a:pt x="33528" y="237744"/>
                  </a:lnTo>
                  <a:lnTo>
                    <a:pt x="36576" y="239268"/>
                  </a:lnTo>
                  <a:lnTo>
                    <a:pt x="39624" y="239268"/>
                  </a:lnTo>
                  <a:lnTo>
                    <a:pt x="58064" y="228981"/>
                  </a:lnTo>
                  <a:lnTo>
                    <a:pt x="59436" y="222504"/>
                  </a:lnTo>
                  <a:close/>
                </a:path>
                <a:path w="76200" h="329564">
                  <a:moveTo>
                    <a:pt x="62496" y="88404"/>
                  </a:moveTo>
                  <a:lnTo>
                    <a:pt x="13728" y="88404"/>
                  </a:lnTo>
                  <a:lnTo>
                    <a:pt x="13728" y="103644"/>
                  </a:lnTo>
                  <a:lnTo>
                    <a:pt x="15252" y="103644"/>
                  </a:lnTo>
                  <a:lnTo>
                    <a:pt x="15252" y="97548"/>
                  </a:lnTo>
                  <a:lnTo>
                    <a:pt x="18300" y="92976"/>
                  </a:lnTo>
                  <a:lnTo>
                    <a:pt x="33540" y="92976"/>
                  </a:lnTo>
                  <a:lnTo>
                    <a:pt x="33540" y="146316"/>
                  </a:lnTo>
                  <a:lnTo>
                    <a:pt x="25920" y="146316"/>
                  </a:lnTo>
                  <a:lnTo>
                    <a:pt x="25920" y="147840"/>
                  </a:lnTo>
                  <a:lnTo>
                    <a:pt x="51828" y="147840"/>
                  </a:lnTo>
                  <a:lnTo>
                    <a:pt x="51828" y="146316"/>
                  </a:lnTo>
                  <a:lnTo>
                    <a:pt x="42684" y="146316"/>
                  </a:lnTo>
                  <a:lnTo>
                    <a:pt x="42684" y="92976"/>
                  </a:lnTo>
                  <a:lnTo>
                    <a:pt x="59448" y="92976"/>
                  </a:lnTo>
                  <a:lnTo>
                    <a:pt x="60972" y="97548"/>
                  </a:lnTo>
                  <a:lnTo>
                    <a:pt x="62496" y="103644"/>
                  </a:lnTo>
                  <a:lnTo>
                    <a:pt x="62496" y="92976"/>
                  </a:lnTo>
                  <a:lnTo>
                    <a:pt x="62496" y="88404"/>
                  </a:lnTo>
                  <a:close/>
                </a:path>
                <a:path w="76200" h="329564">
                  <a:moveTo>
                    <a:pt x="67068" y="297192"/>
                  </a:moveTo>
                  <a:lnTo>
                    <a:pt x="65138" y="285356"/>
                  </a:lnTo>
                  <a:lnTo>
                    <a:pt x="59639" y="275666"/>
                  </a:lnTo>
                  <a:lnTo>
                    <a:pt x="57924" y="274370"/>
                  </a:lnTo>
                  <a:lnTo>
                    <a:pt x="57924" y="297192"/>
                  </a:lnTo>
                  <a:lnTo>
                    <a:pt x="56984" y="307263"/>
                  </a:lnTo>
                  <a:lnTo>
                    <a:pt x="53924" y="316052"/>
                  </a:lnTo>
                  <a:lnTo>
                    <a:pt x="48272" y="322262"/>
                  </a:lnTo>
                  <a:lnTo>
                    <a:pt x="39636" y="324624"/>
                  </a:lnTo>
                  <a:lnTo>
                    <a:pt x="30111" y="322262"/>
                  </a:lnTo>
                  <a:lnTo>
                    <a:pt x="24015" y="316052"/>
                  </a:lnTo>
                  <a:lnTo>
                    <a:pt x="20777" y="307263"/>
                  </a:lnTo>
                  <a:lnTo>
                    <a:pt x="19824" y="297192"/>
                  </a:lnTo>
                  <a:lnTo>
                    <a:pt x="20777" y="287997"/>
                  </a:lnTo>
                  <a:lnTo>
                    <a:pt x="24015" y="279666"/>
                  </a:lnTo>
                  <a:lnTo>
                    <a:pt x="30111" y="273608"/>
                  </a:lnTo>
                  <a:lnTo>
                    <a:pt x="39636" y="271284"/>
                  </a:lnTo>
                  <a:lnTo>
                    <a:pt x="48272" y="273608"/>
                  </a:lnTo>
                  <a:lnTo>
                    <a:pt x="53924" y="279666"/>
                  </a:lnTo>
                  <a:lnTo>
                    <a:pt x="56984" y="287997"/>
                  </a:lnTo>
                  <a:lnTo>
                    <a:pt x="57924" y="297192"/>
                  </a:lnTo>
                  <a:lnTo>
                    <a:pt x="57924" y="274370"/>
                  </a:lnTo>
                  <a:lnTo>
                    <a:pt x="53848" y="271284"/>
                  </a:lnTo>
                  <a:lnTo>
                    <a:pt x="50990" y="269113"/>
                  </a:lnTo>
                  <a:lnTo>
                    <a:pt x="39636" y="266712"/>
                  </a:lnTo>
                  <a:lnTo>
                    <a:pt x="27152" y="269113"/>
                  </a:lnTo>
                  <a:lnTo>
                    <a:pt x="17538" y="275666"/>
                  </a:lnTo>
                  <a:lnTo>
                    <a:pt x="11341" y="285356"/>
                  </a:lnTo>
                  <a:lnTo>
                    <a:pt x="9156" y="297192"/>
                  </a:lnTo>
                  <a:lnTo>
                    <a:pt x="11341" y="309905"/>
                  </a:lnTo>
                  <a:lnTo>
                    <a:pt x="17538" y="320052"/>
                  </a:lnTo>
                  <a:lnTo>
                    <a:pt x="27152" y="326758"/>
                  </a:lnTo>
                  <a:lnTo>
                    <a:pt x="39636" y="329196"/>
                  </a:lnTo>
                  <a:lnTo>
                    <a:pt x="50990" y="326758"/>
                  </a:lnTo>
                  <a:lnTo>
                    <a:pt x="53746" y="324624"/>
                  </a:lnTo>
                  <a:lnTo>
                    <a:pt x="59639" y="320052"/>
                  </a:lnTo>
                  <a:lnTo>
                    <a:pt x="65138" y="309905"/>
                  </a:lnTo>
                  <a:lnTo>
                    <a:pt x="67068" y="297192"/>
                  </a:lnTo>
                  <a:close/>
                </a:path>
                <a:path w="76200" h="329564">
                  <a:moveTo>
                    <a:pt x="76200" y="56388"/>
                  </a:moveTo>
                  <a:lnTo>
                    <a:pt x="67056" y="56388"/>
                  </a:lnTo>
                  <a:lnTo>
                    <a:pt x="67056" y="9144"/>
                  </a:lnTo>
                  <a:lnTo>
                    <a:pt x="67056" y="0"/>
                  </a:lnTo>
                  <a:lnTo>
                    <a:pt x="59436" y="0"/>
                  </a:lnTo>
                  <a:lnTo>
                    <a:pt x="39624" y="45720"/>
                  </a:lnTo>
                  <a:lnTo>
                    <a:pt x="21336" y="9144"/>
                  </a:lnTo>
                  <a:lnTo>
                    <a:pt x="16764" y="0"/>
                  </a:lnTo>
                  <a:lnTo>
                    <a:pt x="7620" y="0"/>
                  </a:lnTo>
                  <a:lnTo>
                    <a:pt x="9144" y="3048"/>
                  </a:lnTo>
                  <a:lnTo>
                    <a:pt x="9144" y="56388"/>
                  </a:lnTo>
                  <a:lnTo>
                    <a:pt x="0" y="56388"/>
                  </a:lnTo>
                  <a:lnTo>
                    <a:pt x="0" y="57912"/>
                  </a:lnTo>
                  <a:lnTo>
                    <a:pt x="21336" y="57912"/>
                  </a:lnTo>
                  <a:lnTo>
                    <a:pt x="21336" y="56388"/>
                  </a:lnTo>
                  <a:lnTo>
                    <a:pt x="13716" y="56388"/>
                  </a:lnTo>
                  <a:lnTo>
                    <a:pt x="13716" y="9144"/>
                  </a:lnTo>
                  <a:lnTo>
                    <a:pt x="35052" y="57912"/>
                  </a:lnTo>
                  <a:lnTo>
                    <a:pt x="36576" y="57912"/>
                  </a:lnTo>
                  <a:lnTo>
                    <a:pt x="42291" y="45720"/>
                  </a:lnTo>
                  <a:lnTo>
                    <a:pt x="59436" y="9144"/>
                  </a:lnTo>
                  <a:lnTo>
                    <a:pt x="59436" y="56388"/>
                  </a:lnTo>
                  <a:lnTo>
                    <a:pt x="51816" y="56388"/>
                  </a:lnTo>
                  <a:lnTo>
                    <a:pt x="51816" y="57912"/>
                  </a:lnTo>
                  <a:lnTo>
                    <a:pt x="76200" y="57912"/>
                  </a:lnTo>
                  <a:lnTo>
                    <a:pt x="76200" y="56388"/>
                  </a:lnTo>
                  <a:close/>
                </a:path>
              </a:pathLst>
            </a:custGeom>
            <a:solidFill>
              <a:srgbClr val="FDFD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2217420" marR="5080" indent="-1725295">
              <a:lnSpc>
                <a:spcPts val="4220"/>
              </a:lnSpc>
              <a:spcBef>
                <a:spcPts val="685"/>
              </a:spcBef>
            </a:pPr>
            <a:r>
              <a:rPr spc="5" dirty="0"/>
              <a:t>MTSO</a:t>
            </a:r>
            <a:r>
              <a:rPr spc="-60" dirty="0"/>
              <a:t> </a:t>
            </a:r>
            <a:r>
              <a:rPr spc="5" dirty="0"/>
              <a:t>Sets</a:t>
            </a:r>
            <a:r>
              <a:rPr spc="-25" dirty="0"/>
              <a:t> </a:t>
            </a:r>
            <a:r>
              <a:rPr dirty="0"/>
              <a:t>up</a:t>
            </a:r>
            <a:r>
              <a:rPr spc="-15" dirty="0"/>
              <a:t> </a:t>
            </a:r>
            <a:r>
              <a:rPr spc="5" dirty="0"/>
              <a:t>Call</a:t>
            </a:r>
            <a:r>
              <a:rPr spc="-15" dirty="0"/>
              <a:t> </a:t>
            </a:r>
            <a:r>
              <a:rPr spc="5" dirty="0"/>
              <a:t>between </a:t>
            </a:r>
            <a:r>
              <a:rPr spc="-975" dirty="0"/>
              <a:t> </a:t>
            </a:r>
            <a:r>
              <a:rPr spc="5" dirty="0"/>
              <a:t>Mobile</a:t>
            </a:r>
            <a:r>
              <a:rPr spc="-45" dirty="0"/>
              <a:t> </a:t>
            </a:r>
            <a:r>
              <a:rPr dirty="0"/>
              <a:t>Users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79143" y="2706312"/>
            <a:ext cx="4128770" cy="289242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26390" indent="-314325">
              <a:lnSpc>
                <a:spcPct val="100000"/>
              </a:lnSpc>
              <a:spcBef>
                <a:spcPts val="675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5" dirty="0">
                <a:latin typeface="Arial"/>
                <a:cs typeface="Arial"/>
              </a:rPr>
              <a:t>Mobile</a:t>
            </a:r>
            <a:r>
              <a:rPr sz="2650" b="1" spc="-3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unit</a:t>
            </a:r>
            <a:r>
              <a:rPr sz="2650" b="1" spc="-4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initialization</a:t>
            </a:r>
            <a:endParaRPr sz="2650">
              <a:latin typeface="Arial"/>
              <a:cs typeface="Arial"/>
            </a:endParaRPr>
          </a:p>
          <a:p>
            <a:pPr marL="326390" indent="-314325">
              <a:lnSpc>
                <a:spcPct val="100000"/>
              </a:lnSpc>
              <a:spcBef>
                <a:spcPts val="575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5" dirty="0">
                <a:latin typeface="Arial"/>
                <a:cs typeface="Arial"/>
              </a:rPr>
              <a:t>Mobile-originated</a:t>
            </a:r>
            <a:r>
              <a:rPr sz="2650" b="1" spc="-10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call</a:t>
            </a:r>
            <a:endParaRPr sz="2650">
              <a:latin typeface="Arial"/>
              <a:cs typeface="Arial"/>
            </a:endParaRPr>
          </a:p>
          <a:p>
            <a:pPr marL="326390" indent="-314325">
              <a:lnSpc>
                <a:spcPct val="100000"/>
              </a:lnSpc>
              <a:spcBef>
                <a:spcPts val="590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0" dirty="0">
                <a:latin typeface="Arial"/>
                <a:cs typeface="Arial"/>
              </a:rPr>
              <a:t>Paging</a:t>
            </a:r>
            <a:endParaRPr sz="2650">
              <a:latin typeface="Arial"/>
              <a:cs typeface="Arial"/>
            </a:endParaRPr>
          </a:p>
          <a:p>
            <a:pPr marL="326390" indent="-314325">
              <a:lnSpc>
                <a:spcPct val="100000"/>
              </a:lnSpc>
              <a:spcBef>
                <a:spcPts val="585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5" dirty="0">
                <a:latin typeface="Arial"/>
                <a:cs typeface="Arial"/>
              </a:rPr>
              <a:t>Call</a:t>
            </a:r>
            <a:r>
              <a:rPr sz="2650" b="1" spc="-5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accepted</a:t>
            </a:r>
            <a:endParaRPr sz="2650">
              <a:latin typeface="Arial"/>
              <a:cs typeface="Arial"/>
            </a:endParaRPr>
          </a:p>
          <a:p>
            <a:pPr marL="326390" indent="-314325">
              <a:lnSpc>
                <a:spcPct val="100000"/>
              </a:lnSpc>
              <a:spcBef>
                <a:spcPts val="580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5" dirty="0">
                <a:latin typeface="Arial"/>
                <a:cs typeface="Arial"/>
              </a:rPr>
              <a:t>Ongoing</a:t>
            </a:r>
            <a:r>
              <a:rPr sz="2650" b="1" spc="-60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call</a:t>
            </a:r>
            <a:endParaRPr sz="2650">
              <a:latin typeface="Arial"/>
              <a:cs typeface="Arial"/>
            </a:endParaRPr>
          </a:p>
          <a:p>
            <a:pPr marL="326390" indent="-314325">
              <a:lnSpc>
                <a:spcPct val="100000"/>
              </a:lnSpc>
              <a:spcBef>
                <a:spcPts val="585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0" dirty="0">
                <a:latin typeface="Arial"/>
                <a:cs typeface="Arial"/>
              </a:rPr>
              <a:t>Handoff</a:t>
            </a:r>
            <a:endParaRPr sz="265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061204" y="3238500"/>
            <a:ext cx="1355090" cy="91440"/>
            <a:chOff x="5061204" y="3238500"/>
            <a:chExt cx="1355090" cy="91440"/>
          </a:xfrm>
        </p:grpSpPr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61204" y="3238500"/>
              <a:ext cx="1325879" cy="9144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6390131" y="3240024"/>
              <a:ext cx="26034" cy="67310"/>
            </a:xfrm>
            <a:custGeom>
              <a:avLst/>
              <a:gdLst/>
              <a:ahLst/>
              <a:cxnLst/>
              <a:rect l="l" t="t" r="r" b="b"/>
              <a:pathLst>
                <a:path w="26035" h="67310">
                  <a:moveTo>
                    <a:pt x="25908" y="67056"/>
                  </a:moveTo>
                  <a:lnTo>
                    <a:pt x="0" y="67056"/>
                  </a:lnTo>
                  <a:lnTo>
                    <a:pt x="0" y="65532"/>
                  </a:lnTo>
                  <a:lnTo>
                    <a:pt x="6096" y="65532"/>
                  </a:lnTo>
                  <a:lnTo>
                    <a:pt x="6096" y="3048"/>
                  </a:lnTo>
                  <a:lnTo>
                    <a:pt x="0" y="3048"/>
                  </a:lnTo>
                  <a:lnTo>
                    <a:pt x="0" y="0"/>
                  </a:lnTo>
                  <a:lnTo>
                    <a:pt x="21336" y="0"/>
                  </a:lnTo>
                  <a:lnTo>
                    <a:pt x="21336" y="65532"/>
                  </a:lnTo>
                  <a:lnTo>
                    <a:pt x="25908" y="65532"/>
                  </a:lnTo>
                  <a:lnTo>
                    <a:pt x="25908" y="670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5522976" y="5402579"/>
            <a:ext cx="429895" cy="90170"/>
            <a:chOff x="5522976" y="5402579"/>
            <a:chExt cx="429895" cy="90170"/>
          </a:xfrm>
        </p:grpSpPr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522976" y="5402580"/>
              <a:ext cx="105156" cy="89916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60136" y="5402579"/>
              <a:ext cx="292607" cy="89916"/>
            </a:xfrm>
            <a:prstGeom prst="rect">
              <a:avLst/>
            </a:prstGeom>
          </p:spPr>
        </p:pic>
      </p:grpSp>
      <p:pic>
        <p:nvPicPr>
          <p:cNvPr id="17" name="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928616" y="3544823"/>
            <a:ext cx="2319527" cy="1690116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680959" y="3544823"/>
            <a:ext cx="2319528" cy="1690116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124443" y="5433059"/>
            <a:ext cx="731520" cy="89915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7917180" y="3229355"/>
            <a:ext cx="1146047" cy="89916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4928616" y="5698235"/>
            <a:ext cx="2319527" cy="1691640"/>
          </a:xfrm>
          <a:prstGeom prst="rect">
            <a:avLst/>
          </a:prstGeom>
        </p:spPr>
      </p:pic>
      <p:grpSp>
        <p:nvGrpSpPr>
          <p:cNvPr id="22" name="object 22"/>
          <p:cNvGrpSpPr/>
          <p:nvPr/>
        </p:nvGrpSpPr>
        <p:grpSpPr>
          <a:xfrm>
            <a:off x="5396483" y="7572755"/>
            <a:ext cx="685800" cy="88900"/>
            <a:chOff x="5396483" y="7572755"/>
            <a:chExt cx="685800" cy="88900"/>
          </a:xfrm>
        </p:grpSpPr>
        <p:pic>
          <p:nvPicPr>
            <p:cNvPr id="23" name="object 2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396483" y="7572755"/>
              <a:ext cx="105156" cy="88392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535168" y="7572756"/>
              <a:ext cx="367283" cy="86867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934456" y="7572755"/>
              <a:ext cx="147827" cy="70104"/>
            </a:xfrm>
            <a:prstGeom prst="rect">
              <a:avLst/>
            </a:prstGeom>
          </p:spPr>
        </p:pic>
      </p:grpSp>
      <p:pic>
        <p:nvPicPr>
          <p:cNvPr id="26" name="object 26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7680959" y="5698235"/>
            <a:ext cx="2319528" cy="1691640"/>
          </a:xfrm>
          <a:prstGeom prst="rect">
            <a:avLst/>
          </a:prstGeom>
        </p:spPr>
      </p:pic>
      <p:grpSp>
        <p:nvGrpSpPr>
          <p:cNvPr id="27" name="object 27"/>
          <p:cNvGrpSpPr/>
          <p:nvPr/>
        </p:nvGrpSpPr>
        <p:grpSpPr>
          <a:xfrm>
            <a:off x="8260079" y="7584947"/>
            <a:ext cx="486409" cy="74930"/>
            <a:chOff x="8260079" y="7584947"/>
            <a:chExt cx="486409" cy="74930"/>
          </a:xfrm>
        </p:grpSpPr>
        <p:pic>
          <p:nvPicPr>
            <p:cNvPr id="28" name="object 2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260079" y="7586471"/>
              <a:ext cx="94488" cy="73152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386571" y="7584947"/>
              <a:ext cx="359663" cy="71628"/>
            </a:xfrm>
            <a:prstGeom prst="rect">
              <a:avLst/>
            </a:prstGeom>
          </p:spPr>
        </p:pic>
      </p:grpSp>
      <p:sp>
        <p:nvSpPr>
          <p:cNvPr id="30" name="object 30"/>
          <p:cNvSpPr txBox="1"/>
          <p:nvPr/>
        </p:nvSpPr>
        <p:spPr>
          <a:xfrm>
            <a:off x="9274958" y="7224228"/>
            <a:ext cx="216535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280"/>
              </a:lnSpc>
            </a:pPr>
            <a:fld id="{81D60167-4931-47E6-BA6A-407CBD079E47}" type="slidenum">
              <a:rPr sz="1950" b="1" spc="15" dirty="0">
                <a:latin typeface="Arial"/>
                <a:cs typeface="Arial"/>
              </a:rPr>
              <a:t>5</a:t>
            </a:fld>
            <a:endParaRPr sz="1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17922" y="444544"/>
            <a:ext cx="1623060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P</a:t>
            </a:r>
            <a:r>
              <a:rPr spc="5" dirty="0"/>
              <a:t>a</a:t>
            </a:r>
            <a:r>
              <a:rPr spc="20" dirty="0"/>
              <a:t>g</a:t>
            </a:r>
            <a:r>
              <a:rPr spc="-15" dirty="0"/>
              <a:t>i</a:t>
            </a:r>
            <a:r>
              <a:rPr spc="40" dirty="0"/>
              <a:t>n</a:t>
            </a:r>
            <a:r>
              <a:rPr spc="5" dirty="0"/>
              <a:t>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274958" y="7224228"/>
            <a:ext cx="216535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280"/>
              </a:lnSpc>
            </a:pPr>
            <a:fld id="{81D60167-4931-47E6-BA6A-407CBD079E47}" type="slidenum">
              <a:rPr sz="1950" b="1" spc="15" dirty="0">
                <a:latin typeface="Arial"/>
                <a:cs typeface="Arial"/>
              </a:rPr>
              <a:t>6</a:t>
            </a:fld>
            <a:endParaRPr sz="19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82063" y="2274835"/>
            <a:ext cx="7288530" cy="424751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326390" marR="609600" indent="-314325">
              <a:lnSpc>
                <a:spcPts val="2810"/>
              </a:lnSpc>
              <a:spcBef>
                <a:spcPts val="490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0" dirty="0">
                <a:latin typeface="Arial"/>
                <a:cs typeface="Arial"/>
              </a:rPr>
              <a:t>Broadcast mechanism to locate a target </a:t>
            </a:r>
            <a:r>
              <a:rPr sz="2650" b="1" spc="-72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mobile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unit</a:t>
            </a:r>
            <a:endParaRPr sz="2650">
              <a:latin typeface="Arial"/>
              <a:cs typeface="Arial"/>
            </a:endParaRPr>
          </a:p>
          <a:p>
            <a:pPr marL="326390" marR="5080" indent="-314325">
              <a:lnSpc>
                <a:spcPct val="88600"/>
              </a:lnSpc>
              <a:spcBef>
                <a:spcPts val="915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5" dirty="0">
                <a:latin typeface="Arial"/>
                <a:cs typeface="Arial"/>
              </a:rPr>
              <a:t>Normally,</a:t>
            </a:r>
            <a:r>
              <a:rPr sz="2650" b="1" spc="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there</a:t>
            </a:r>
            <a:r>
              <a:rPr sz="2650" b="1" spc="10" dirty="0">
                <a:latin typeface="Arial"/>
                <a:cs typeface="Arial"/>
              </a:rPr>
              <a:t> </a:t>
            </a:r>
            <a:r>
              <a:rPr sz="2650" b="1" spc="-20" dirty="0">
                <a:latin typeface="Arial"/>
                <a:cs typeface="Arial"/>
              </a:rPr>
              <a:t>is</a:t>
            </a:r>
            <a:r>
              <a:rPr sz="2650" b="1" spc="-10" dirty="0">
                <a:latin typeface="Arial"/>
                <a:cs typeface="Arial"/>
              </a:rPr>
              <a:t> knowledge</a:t>
            </a:r>
            <a:r>
              <a:rPr sz="2650" b="1" spc="-4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on</a:t>
            </a:r>
            <a:r>
              <a:rPr sz="2650" b="1" spc="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a</a:t>
            </a:r>
            <a:r>
              <a:rPr sz="2650" b="1" spc="-1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limited </a:t>
            </a:r>
            <a:r>
              <a:rPr sz="2650" b="1" spc="-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number </a:t>
            </a:r>
            <a:r>
              <a:rPr sz="2650" b="1" spc="-10" dirty="0">
                <a:latin typeface="Arial"/>
                <a:cs typeface="Arial"/>
              </a:rPr>
              <a:t>of </a:t>
            </a:r>
            <a:r>
              <a:rPr sz="2650" b="1" spc="-5" dirty="0">
                <a:latin typeface="Arial"/>
                <a:cs typeface="Arial"/>
              </a:rPr>
              <a:t>cells where </a:t>
            </a:r>
            <a:r>
              <a:rPr sz="2650" b="1" spc="-10" dirty="0">
                <a:latin typeface="Arial"/>
                <a:cs typeface="Arial"/>
              </a:rPr>
              <a:t>the </a:t>
            </a:r>
            <a:r>
              <a:rPr sz="2650" b="1" spc="-15" dirty="0">
                <a:latin typeface="Arial"/>
                <a:cs typeface="Arial"/>
              </a:rPr>
              <a:t>mobile </a:t>
            </a:r>
            <a:r>
              <a:rPr sz="2650" b="1" spc="-5" dirty="0">
                <a:latin typeface="Arial"/>
                <a:cs typeface="Arial"/>
              </a:rPr>
              <a:t>may </a:t>
            </a:r>
            <a:r>
              <a:rPr sz="2650" b="1" spc="-10" dirty="0">
                <a:latin typeface="Arial"/>
                <a:cs typeface="Arial"/>
              </a:rPr>
              <a:t>be </a:t>
            </a:r>
            <a:r>
              <a:rPr sz="2650" b="1" spc="-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(Location</a:t>
            </a:r>
            <a:r>
              <a:rPr sz="2650" b="1" spc="-3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Area</a:t>
            </a:r>
            <a:r>
              <a:rPr sz="2650" b="1" spc="-15" dirty="0">
                <a:latin typeface="Arial"/>
                <a:cs typeface="Arial"/>
              </a:rPr>
              <a:t> </a:t>
            </a:r>
            <a:r>
              <a:rPr sz="2650" b="1" spc="-5" dirty="0">
                <a:latin typeface="Arial"/>
                <a:cs typeface="Arial"/>
              </a:rPr>
              <a:t>in</a:t>
            </a:r>
            <a:r>
              <a:rPr sz="2650" b="1" spc="-3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GSM,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Routing</a:t>
            </a:r>
            <a:r>
              <a:rPr sz="2650" b="1" spc="-3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Area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5" dirty="0">
                <a:latin typeface="Arial"/>
                <a:cs typeface="Arial"/>
              </a:rPr>
              <a:t>if</a:t>
            </a:r>
            <a:r>
              <a:rPr sz="2650" b="1" spc="-3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data </a:t>
            </a:r>
            <a:r>
              <a:rPr sz="2650" b="1" spc="-72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packet sessions)</a:t>
            </a:r>
            <a:endParaRPr sz="2650">
              <a:latin typeface="Arial"/>
              <a:cs typeface="Arial"/>
            </a:endParaRPr>
          </a:p>
          <a:p>
            <a:pPr marL="326390" marR="415290" indent="-314325">
              <a:lnSpc>
                <a:spcPct val="88500"/>
              </a:lnSpc>
              <a:spcBef>
                <a:spcPts val="944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0" dirty="0">
                <a:latin typeface="Arial"/>
                <a:cs typeface="Arial"/>
              </a:rPr>
              <a:t>GSM:</a:t>
            </a:r>
            <a:r>
              <a:rPr sz="2650" b="1" spc="-40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neighbor</a:t>
            </a:r>
            <a:r>
              <a:rPr sz="2650" b="1" spc="-25" dirty="0">
                <a:latin typeface="Arial"/>
                <a:cs typeface="Arial"/>
              </a:rPr>
              <a:t> </a:t>
            </a:r>
            <a:r>
              <a:rPr sz="2650" b="1" spc="-5" dirty="0">
                <a:latin typeface="Arial"/>
                <a:cs typeface="Arial"/>
              </a:rPr>
              <a:t>cells</a:t>
            </a:r>
            <a:r>
              <a:rPr sz="2650" b="1" spc="-15" dirty="0">
                <a:latin typeface="Arial"/>
                <a:cs typeface="Arial"/>
              </a:rPr>
              <a:t> grouped</a:t>
            </a:r>
            <a:r>
              <a:rPr sz="2650" b="1" spc="-35" dirty="0">
                <a:latin typeface="Arial"/>
                <a:cs typeface="Arial"/>
              </a:rPr>
              <a:t> </a:t>
            </a:r>
            <a:r>
              <a:rPr sz="2650" b="1" spc="-5" dirty="0">
                <a:latin typeface="Arial"/>
                <a:cs typeface="Arial"/>
              </a:rPr>
              <a:t>in</a:t>
            </a:r>
            <a:r>
              <a:rPr sz="2650" b="1" spc="-3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Location </a:t>
            </a:r>
            <a:r>
              <a:rPr sz="2650" b="1" spc="-72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Area</a:t>
            </a:r>
            <a:r>
              <a:rPr sz="2650" b="1" spc="-15" dirty="0">
                <a:latin typeface="Arial"/>
                <a:cs typeface="Arial"/>
              </a:rPr>
              <a:t> and</a:t>
            </a:r>
            <a:r>
              <a:rPr sz="2650" b="1" spc="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subscriber</a:t>
            </a:r>
            <a:r>
              <a:rPr sz="2650" b="1" spc="1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only</a:t>
            </a:r>
            <a:r>
              <a:rPr sz="2650" b="1" spc="-15" dirty="0">
                <a:latin typeface="Arial"/>
                <a:cs typeface="Arial"/>
              </a:rPr>
              <a:t> updates</a:t>
            </a:r>
            <a:r>
              <a:rPr sz="2650" b="1" spc="-10" dirty="0">
                <a:latin typeface="Arial"/>
                <a:cs typeface="Arial"/>
              </a:rPr>
              <a:t> when </a:t>
            </a:r>
            <a:r>
              <a:rPr sz="2650" b="1" spc="-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moving </a:t>
            </a:r>
            <a:r>
              <a:rPr sz="2650" b="1" spc="-10" dirty="0">
                <a:latin typeface="Arial"/>
                <a:cs typeface="Arial"/>
              </a:rPr>
              <a:t>across. Paging restricted to the </a:t>
            </a:r>
            <a:r>
              <a:rPr sz="2650" b="1" spc="-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Location</a:t>
            </a:r>
            <a:r>
              <a:rPr sz="2650" b="1" spc="-3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Area</a:t>
            </a:r>
            <a:r>
              <a:rPr sz="2650" b="1" spc="-1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itself.</a:t>
            </a:r>
            <a:endParaRPr sz="265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495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10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5" dirty="0">
                <a:latin typeface="Arial"/>
                <a:cs typeface="Arial"/>
              </a:rPr>
              <a:t>How</a:t>
            </a:r>
            <a:r>
              <a:rPr sz="1950" b="1" spc="1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do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40" dirty="0">
                <a:latin typeface="Arial"/>
                <a:cs typeface="Arial"/>
              </a:rPr>
              <a:t>we</a:t>
            </a:r>
            <a:r>
              <a:rPr sz="1950" b="1" spc="-4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assign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cells</a:t>
            </a:r>
            <a:r>
              <a:rPr sz="1950" b="1" spc="-4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to</a:t>
            </a:r>
            <a:r>
              <a:rPr sz="1950" b="1" spc="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LAs?</a:t>
            </a:r>
            <a:endParaRPr sz="1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318770" marR="5080" indent="334645">
              <a:lnSpc>
                <a:spcPts val="4220"/>
              </a:lnSpc>
              <a:spcBef>
                <a:spcPts val="685"/>
              </a:spcBef>
            </a:pPr>
            <a:r>
              <a:rPr dirty="0"/>
              <a:t>Handoff </a:t>
            </a:r>
            <a:r>
              <a:rPr spc="5" dirty="0"/>
              <a:t>Strategies </a:t>
            </a:r>
            <a:r>
              <a:rPr dirty="0"/>
              <a:t>Used </a:t>
            </a:r>
            <a:r>
              <a:rPr spc="15" dirty="0"/>
              <a:t>to </a:t>
            </a:r>
            <a:r>
              <a:rPr spc="20" dirty="0"/>
              <a:t> </a:t>
            </a:r>
            <a:r>
              <a:rPr spc="5" dirty="0"/>
              <a:t>Determine</a:t>
            </a:r>
            <a:r>
              <a:rPr spc="-55" dirty="0"/>
              <a:t> </a:t>
            </a:r>
            <a:r>
              <a:rPr dirty="0"/>
              <a:t>Instant</a:t>
            </a:r>
            <a:r>
              <a:rPr spc="-20" dirty="0"/>
              <a:t> </a:t>
            </a:r>
            <a:r>
              <a:rPr spc="-10" dirty="0"/>
              <a:t>of </a:t>
            </a:r>
            <a:r>
              <a:rPr dirty="0"/>
              <a:t>Handoff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274958" y="7224228"/>
            <a:ext cx="216535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280"/>
              </a:lnSpc>
            </a:pPr>
            <a:fld id="{81D60167-4931-47E6-BA6A-407CBD079E47}" type="slidenum">
              <a:rPr sz="1950" b="1" spc="15" dirty="0">
                <a:latin typeface="Arial"/>
                <a:cs typeface="Arial"/>
              </a:rPr>
              <a:t>7</a:t>
            </a:fld>
            <a:endParaRPr sz="19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56663" y="2194770"/>
            <a:ext cx="7743825" cy="4318000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351790" indent="-314325">
              <a:lnSpc>
                <a:spcPct val="100000"/>
              </a:lnSpc>
              <a:spcBef>
                <a:spcPts val="745"/>
              </a:spcBef>
              <a:buClr>
                <a:srgbClr val="FB0128"/>
              </a:buClr>
              <a:buFont typeface="Arial MT"/>
              <a:buChar char="•"/>
              <a:tabLst>
                <a:tab pos="351790" algn="l"/>
                <a:tab pos="352425" algn="l"/>
              </a:tabLst>
            </a:pPr>
            <a:r>
              <a:rPr sz="2650" b="1" spc="-10" dirty="0">
                <a:latin typeface="Arial"/>
                <a:cs typeface="Arial"/>
              </a:rPr>
              <a:t>Metrics</a:t>
            </a:r>
            <a:r>
              <a:rPr sz="2650" b="1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related</a:t>
            </a:r>
            <a:r>
              <a:rPr sz="2650" b="1" spc="-10" dirty="0">
                <a:latin typeface="Arial"/>
                <a:cs typeface="Arial"/>
              </a:rPr>
              <a:t> to</a:t>
            </a:r>
            <a:r>
              <a:rPr sz="2650" b="1" spc="-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handoff:</a:t>
            </a:r>
            <a:endParaRPr sz="2650">
              <a:latin typeface="Arial"/>
              <a:cs typeface="Arial"/>
            </a:endParaRPr>
          </a:p>
          <a:p>
            <a:pPr marL="790575" marR="288290" indent="-250190">
              <a:lnSpc>
                <a:spcPts val="2140"/>
              </a:lnSpc>
              <a:spcBef>
                <a:spcPts val="755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20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0" dirty="0">
                <a:latin typeface="Arial"/>
                <a:cs typeface="Arial"/>
              </a:rPr>
              <a:t>Call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blocking</a:t>
            </a:r>
            <a:r>
              <a:rPr sz="1950" b="1" spc="-3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probability:</a:t>
            </a:r>
            <a:r>
              <a:rPr sz="1950" b="1" spc="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probability</a:t>
            </a:r>
            <a:r>
              <a:rPr sz="1950" b="1" spc="-4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of</a:t>
            </a:r>
            <a:r>
              <a:rPr sz="1950" b="1" spc="2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a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new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call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being </a:t>
            </a:r>
            <a:r>
              <a:rPr sz="1950" b="1" spc="-52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blocked</a:t>
            </a:r>
            <a:endParaRPr sz="1950">
              <a:latin typeface="Arial"/>
              <a:cs typeface="Arial"/>
            </a:endParaRPr>
          </a:p>
          <a:p>
            <a:pPr marL="790575" marR="1031240" indent="-250190">
              <a:lnSpc>
                <a:spcPts val="2140"/>
              </a:lnSpc>
              <a:spcBef>
                <a:spcPts val="700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15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0" dirty="0">
                <a:latin typeface="Arial"/>
                <a:cs typeface="Arial"/>
              </a:rPr>
              <a:t>Call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dropping</a:t>
            </a:r>
            <a:r>
              <a:rPr sz="1950" b="1" spc="-3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probability: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probability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that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a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call</a:t>
            </a:r>
            <a:r>
              <a:rPr sz="1950" b="1" spc="-3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is </a:t>
            </a:r>
            <a:r>
              <a:rPr sz="1950" b="1" spc="-52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terminated</a:t>
            </a:r>
            <a:r>
              <a:rPr sz="1950" b="1" spc="-35" dirty="0">
                <a:latin typeface="Arial"/>
                <a:cs typeface="Arial"/>
              </a:rPr>
              <a:t> </a:t>
            </a:r>
            <a:r>
              <a:rPr sz="1950" b="1" spc="20" dirty="0">
                <a:latin typeface="Arial"/>
                <a:cs typeface="Arial"/>
              </a:rPr>
              <a:t>due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5" dirty="0">
                <a:latin typeface="Arial"/>
                <a:cs typeface="Arial"/>
              </a:rPr>
              <a:t>to</a:t>
            </a:r>
            <a:r>
              <a:rPr sz="1950" b="1" spc="1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a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handoff</a:t>
            </a:r>
            <a:endParaRPr sz="1950">
              <a:latin typeface="Arial"/>
              <a:cs typeface="Arial"/>
            </a:endParaRPr>
          </a:p>
          <a:p>
            <a:pPr marL="351790" indent="-314325">
              <a:lnSpc>
                <a:spcPct val="100000"/>
              </a:lnSpc>
              <a:spcBef>
                <a:spcPts val="530"/>
              </a:spcBef>
              <a:buClr>
                <a:srgbClr val="FB0128"/>
              </a:buClr>
              <a:buFont typeface="Arial MT"/>
              <a:buChar char="•"/>
              <a:tabLst>
                <a:tab pos="351790" algn="l"/>
                <a:tab pos="352425" algn="l"/>
              </a:tabLst>
            </a:pPr>
            <a:r>
              <a:rPr sz="2650" b="1" spc="-10" dirty="0">
                <a:latin typeface="Arial"/>
                <a:cs typeface="Arial"/>
              </a:rPr>
              <a:t>Possible</a:t>
            </a:r>
            <a:r>
              <a:rPr sz="2650" b="1" spc="-2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strategies</a:t>
            </a:r>
            <a:r>
              <a:rPr sz="2650" b="1" spc="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for</a:t>
            </a:r>
            <a:r>
              <a:rPr sz="2650" b="1" spc="-3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scheduling</a:t>
            </a:r>
            <a:r>
              <a:rPr sz="2650" b="1" spc="-3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handoffs:</a:t>
            </a:r>
            <a:endParaRPr sz="2650">
              <a:latin typeface="Arial"/>
              <a:cs typeface="Arial"/>
            </a:endParaRPr>
          </a:p>
          <a:p>
            <a:pPr marL="541020">
              <a:lnSpc>
                <a:spcPct val="100000"/>
              </a:lnSpc>
              <a:spcBef>
                <a:spcPts val="495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20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5" dirty="0">
                <a:latin typeface="Arial"/>
                <a:cs typeface="Arial"/>
              </a:rPr>
              <a:t>Relative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signal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strength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–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L</a:t>
            </a:r>
            <a:r>
              <a:rPr sz="1950" b="1" spc="15" baseline="-21367" dirty="0">
                <a:latin typeface="Arial"/>
                <a:cs typeface="Arial"/>
              </a:rPr>
              <a:t>1</a:t>
            </a:r>
            <a:endParaRPr sz="1950" baseline="-21367">
              <a:latin typeface="Arial"/>
              <a:cs typeface="Arial"/>
            </a:endParaRPr>
          </a:p>
          <a:p>
            <a:pPr marL="541020">
              <a:lnSpc>
                <a:spcPct val="100000"/>
              </a:lnSpc>
              <a:spcBef>
                <a:spcPts val="480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25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5" dirty="0">
                <a:latin typeface="Arial"/>
                <a:cs typeface="Arial"/>
              </a:rPr>
              <a:t>Relative </a:t>
            </a:r>
            <a:r>
              <a:rPr sz="1950" b="1" spc="10" dirty="0">
                <a:latin typeface="Arial"/>
                <a:cs typeface="Arial"/>
              </a:rPr>
              <a:t>signal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strength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20" dirty="0">
                <a:latin typeface="Arial"/>
                <a:cs typeface="Arial"/>
              </a:rPr>
              <a:t>with</a:t>
            </a:r>
            <a:r>
              <a:rPr sz="1950" b="1" spc="-4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threshold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Th</a:t>
            </a:r>
            <a:r>
              <a:rPr sz="1950" b="1" spc="15" baseline="-21367" dirty="0">
                <a:latin typeface="Arial"/>
                <a:cs typeface="Arial"/>
              </a:rPr>
              <a:t>2</a:t>
            </a:r>
            <a:r>
              <a:rPr sz="1950" b="1" spc="270" baseline="-21367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–</a:t>
            </a:r>
            <a:r>
              <a:rPr sz="1950" b="1" spc="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L</a:t>
            </a:r>
            <a:r>
              <a:rPr sz="1950" b="1" spc="15" baseline="-21367" dirty="0">
                <a:latin typeface="Arial"/>
                <a:cs typeface="Arial"/>
              </a:rPr>
              <a:t>2</a:t>
            </a:r>
            <a:endParaRPr sz="1950" baseline="-21367">
              <a:latin typeface="Arial"/>
              <a:cs typeface="Arial"/>
            </a:endParaRPr>
          </a:p>
          <a:p>
            <a:pPr marL="541020">
              <a:lnSpc>
                <a:spcPct val="100000"/>
              </a:lnSpc>
              <a:spcBef>
                <a:spcPts val="495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25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5" dirty="0">
                <a:latin typeface="Arial"/>
                <a:cs typeface="Arial"/>
              </a:rPr>
              <a:t>Relative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signal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strength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20" dirty="0">
                <a:latin typeface="Arial"/>
                <a:cs typeface="Arial"/>
              </a:rPr>
              <a:t>with</a:t>
            </a:r>
            <a:r>
              <a:rPr sz="1950" b="1" spc="-4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hysteresis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20" dirty="0">
                <a:latin typeface="Arial"/>
                <a:cs typeface="Arial"/>
              </a:rPr>
              <a:t>H</a:t>
            </a:r>
            <a:r>
              <a:rPr sz="1950" b="1" spc="1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–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L</a:t>
            </a:r>
            <a:r>
              <a:rPr sz="1950" b="1" spc="22" baseline="-21367" dirty="0">
                <a:latin typeface="Arial"/>
                <a:cs typeface="Arial"/>
              </a:rPr>
              <a:t>3</a:t>
            </a:r>
            <a:endParaRPr sz="1950" baseline="-21367">
              <a:latin typeface="Arial"/>
              <a:cs typeface="Arial"/>
            </a:endParaRPr>
          </a:p>
          <a:p>
            <a:pPr marL="790575" marR="30480" indent="-250190">
              <a:lnSpc>
                <a:spcPts val="2110"/>
              </a:lnSpc>
              <a:spcBef>
                <a:spcPts val="740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30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5" dirty="0">
                <a:latin typeface="Arial"/>
                <a:cs typeface="Arial"/>
              </a:rPr>
              <a:t>Relative </a:t>
            </a:r>
            <a:r>
              <a:rPr sz="1950" b="1" spc="10" dirty="0">
                <a:latin typeface="Arial"/>
                <a:cs typeface="Arial"/>
              </a:rPr>
              <a:t>signal</a:t>
            </a:r>
            <a:r>
              <a:rPr sz="1950" b="1" spc="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strength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20" dirty="0">
                <a:latin typeface="Arial"/>
                <a:cs typeface="Arial"/>
              </a:rPr>
              <a:t>with</a:t>
            </a:r>
            <a:r>
              <a:rPr sz="1950" b="1" spc="-4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hysteresis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and </a:t>
            </a:r>
            <a:r>
              <a:rPr sz="1950" b="1" spc="10" dirty="0">
                <a:latin typeface="Arial"/>
                <a:cs typeface="Arial"/>
              </a:rPr>
              <a:t>threshold</a:t>
            </a:r>
            <a:r>
              <a:rPr sz="1950" b="1" spc="-2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Th</a:t>
            </a:r>
            <a:r>
              <a:rPr sz="1950" b="1" spc="22" baseline="-21367" dirty="0">
                <a:latin typeface="Arial"/>
                <a:cs typeface="Arial"/>
              </a:rPr>
              <a:t>1 </a:t>
            </a:r>
            <a:r>
              <a:rPr sz="1950" b="1" spc="-517" baseline="-21367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or</a:t>
            </a:r>
            <a:r>
              <a:rPr sz="1950" b="1" spc="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Th</a:t>
            </a:r>
            <a:r>
              <a:rPr sz="1950" b="1" spc="15" baseline="-21367" dirty="0">
                <a:latin typeface="Arial"/>
                <a:cs typeface="Arial"/>
              </a:rPr>
              <a:t>2</a:t>
            </a:r>
            <a:r>
              <a:rPr sz="1950" b="1" spc="240" baseline="-21367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–</a:t>
            </a:r>
            <a:r>
              <a:rPr sz="1950" b="1" spc="20" dirty="0">
                <a:latin typeface="Arial"/>
                <a:cs typeface="Arial"/>
              </a:rPr>
              <a:t> </a:t>
            </a:r>
            <a:r>
              <a:rPr sz="1950" b="1" spc="5" dirty="0">
                <a:latin typeface="Arial"/>
                <a:cs typeface="Arial"/>
              </a:rPr>
              <a:t>L</a:t>
            </a:r>
            <a:r>
              <a:rPr sz="1950" b="1" spc="7" baseline="-21367" dirty="0">
                <a:latin typeface="Arial"/>
                <a:cs typeface="Arial"/>
              </a:rPr>
              <a:t>3</a:t>
            </a:r>
            <a:r>
              <a:rPr sz="1950" b="1" spc="5" dirty="0">
                <a:latin typeface="Arial"/>
                <a:cs typeface="Arial"/>
              </a:rPr>
              <a:t>; </a:t>
            </a:r>
            <a:r>
              <a:rPr sz="1950" b="1" spc="10" dirty="0">
                <a:latin typeface="Arial"/>
                <a:cs typeface="Arial"/>
              </a:rPr>
              <a:t>Th</a:t>
            </a:r>
            <a:r>
              <a:rPr sz="1950" b="1" spc="15" baseline="-21367" dirty="0">
                <a:latin typeface="Arial"/>
                <a:cs typeface="Arial"/>
              </a:rPr>
              <a:t>3</a:t>
            </a:r>
            <a:r>
              <a:rPr sz="1950" b="1" spc="247" baseline="-21367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–</a:t>
            </a:r>
            <a:r>
              <a:rPr sz="1950" b="1" spc="2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L</a:t>
            </a:r>
            <a:r>
              <a:rPr sz="1950" b="1" spc="15" baseline="-21367" dirty="0">
                <a:latin typeface="Arial"/>
                <a:cs typeface="Arial"/>
              </a:rPr>
              <a:t>4</a:t>
            </a:r>
            <a:endParaRPr sz="1950" baseline="-21367">
              <a:latin typeface="Arial"/>
              <a:cs typeface="Arial"/>
            </a:endParaRPr>
          </a:p>
          <a:p>
            <a:pPr marL="541020">
              <a:lnSpc>
                <a:spcPct val="100000"/>
              </a:lnSpc>
              <a:spcBef>
                <a:spcPts val="450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05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0" dirty="0">
                <a:latin typeface="Arial"/>
                <a:cs typeface="Arial"/>
              </a:rPr>
              <a:t>Prediction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techniques</a:t>
            </a:r>
            <a:endParaRPr sz="1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138671" y="3285744"/>
            <a:ext cx="3161030" cy="2522220"/>
            <a:chOff x="6138671" y="3285744"/>
            <a:chExt cx="3161030" cy="2522220"/>
          </a:xfrm>
        </p:grpSpPr>
        <p:sp>
          <p:nvSpPr>
            <p:cNvPr id="3" name="object 3"/>
            <p:cNvSpPr/>
            <p:nvPr/>
          </p:nvSpPr>
          <p:spPr>
            <a:xfrm>
              <a:off x="6256019" y="4088891"/>
              <a:ext cx="2536190" cy="1056640"/>
            </a:xfrm>
            <a:custGeom>
              <a:avLst/>
              <a:gdLst/>
              <a:ahLst/>
              <a:cxnLst/>
              <a:rect l="l" t="t" r="r" b="b"/>
              <a:pathLst>
                <a:path w="2536190" h="1056639">
                  <a:moveTo>
                    <a:pt x="0" y="1056131"/>
                  </a:moveTo>
                  <a:lnTo>
                    <a:pt x="1748028" y="1056131"/>
                  </a:lnTo>
                  <a:lnTo>
                    <a:pt x="1748028" y="0"/>
                  </a:lnTo>
                </a:path>
                <a:path w="2536190" h="1056639">
                  <a:moveTo>
                    <a:pt x="2535935" y="0"/>
                  </a:moveTo>
                  <a:lnTo>
                    <a:pt x="787908" y="0"/>
                  </a:lnTo>
                  <a:lnTo>
                    <a:pt x="787908" y="1056131"/>
                  </a:lnTo>
                </a:path>
              </a:pathLst>
            </a:custGeom>
            <a:ln w="19812">
              <a:solidFill>
                <a:srgbClr val="E41C2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227064" y="5547360"/>
              <a:ext cx="2606040" cy="105410"/>
            </a:xfrm>
            <a:custGeom>
              <a:avLst/>
              <a:gdLst/>
              <a:ahLst/>
              <a:cxnLst/>
              <a:rect l="l" t="t" r="r" b="b"/>
              <a:pathLst>
                <a:path w="2606040" h="105410">
                  <a:moveTo>
                    <a:pt x="816864" y="0"/>
                  </a:moveTo>
                  <a:lnTo>
                    <a:pt x="816864" y="0"/>
                  </a:lnTo>
                  <a:lnTo>
                    <a:pt x="816864" y="105155"/>
                  </a:lnTo>
                </a:path>
                <a:path w="2606040" h="105410">
                  <a:moveTo>
                    <a:pt x="0" y="105155"/>
                  </a:moveTo>
                  <a:lnTo>
                    <a:pt x="0" y="105155"/>
                  </a:lnTo>
                  <a:lnTo>
                    <a:pt x="2606039" y="105155"/>
                  </a:lnTo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138659" y="5594604"/>
              <a:ext cx="2781300" cy="116205"/>
            </a:xfrm>
            <a:custGeom>
              <a:avLst/>
              <a:gdLst/>
              <a:ahLst/>
              <a:cxnLst/>
              <a:rect l="l" t="t" r="r" b="b"/>
              <a:pathLst>
                <a:path w="2781300" h="116204">
                  <a:moveTo>
                    <a:pt x="123456" y="0"/>
                  </a:moveTo>
                  <a:lnTo>
                    <a:pt x="0" y="57924"/>
                  </a:lnTo>
                  <a:lnTo>
                    <a:pt x="123456" y="115836"/>
                  </a:lnTo>
                  <a:lnTo>
                    <a:pt x="94500" y="57924"/>
                  </a:lnTo>
                  <a:lnTo>
                    <a:pt x="123456" y="0"/>
                  </a:lnTo>
                  <a:close/>
                </a:path>
                <a:path w="2781300" h="116204">
                  <a:moveTo>
                    <a:pt x="2781300" y="57924"/>
                  </a:moveTo>
                  <a:lnTo>
                    <a:pt x="2657868" y="0"/>
                  </a:lnTo>
                  <a:lnTo>
                    <a:pt x="2686812" y="57924"/>
                  </a:lnTo>
                  <a:lnTo>
                    <a:pt x="2657868" y="115836"/>
                  </a:lnTo>
                  <a:lnTo>
                    <a:pt x="2781300" y="579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514844" y="3387852"/>
              <a:ext cx="0" cy="2265045"/>
            </a:xfrm>
            <a:custGeom>
              <a:avLst/>
              <a:gdLst/>
              <a:ahLst/>
              <a:cxnLst/>
              <a:rect l="l" t="t" r="r" b="b"/>
              <a:pathLst>
                <a:path h="2265045">
                  <a:moveTo>
                    <a:pt x="0" y="2264664"/>
                  </a:moveTo>
                  <a:lnTo>
                    <a:pt x="0" y="2264664"/>
                  </a:lnTo>
                  <a:lnTo>
                    <a:pt x="0" y="0"/>
                  </a:lnTo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464539" y="3285743"/>
              <a:ext cx="1175385" cy="1278890"/>
            </a:xfrm>
            <a:custGeom>
              <a:avLst/>
              <a:gdLst/>
              <a:ahLst/>
              <a:cxnLst/>
              <a:rect l="l" t="t" r="r" b="b"/>
              <a:pathLst>
                <a:path w="1175384" h="1278889">
                  <a:moveTo>
                    <a:pt x="102120" y="141732"/>
                  </a:moveTo>
                  <a:lnTo>
                    <a:pt x="50304" y="0"/>
                  </a:lnTo>
                  <a:lnTo>
                    <a:pt x="0" y="141732"/>
                  </a:lnTo>
                  <a:lnTo>
                    <a:pt x="50304" y="108216"/>
                  </a:lnTo>
                  <a:lnTo>
                    <a:pt x="102120" y="141732"/>
                  </a:lnTo>
                  <a:close/>
                </a:path>
                <a:path w="1175384" h="1278889">
                  <a:moveTo>
                    <a:pt x="733044" y="1152144"/>
                  </a:moveTo>
                  <a:lnTo>
                    <a:pt x="685800" y="1152144"/>
                  </a:lnTo>
                  <a:lnTo>
                    <a:pt x="685800" y="1155192"/>
                  </a:lnTo>
                  <a:lnTo>
                    <a:pt x="695502" y="1156144"/>
                  </a:lnTo>
                  <a:lnTo>
                    <a:pt x="700468" y="1159383"/>
                  </a:lnTo>
                  <a:lnTo>
                    <a:pt x="702310" y="1165479"/>
                  </a:lnTo>
                  <a:lnTo>
                    <a:pt x="702564" y="1175004"/>
                  </a:lnTo>
                  <a:lnTo>
                    <a:pt x="702564" y="1210056"/>
                  </a:lnTo>
                  <a:lnTo>
                    <a:pt x="652272" y="1210056"/>
                  </a:lnTo>
                  <a:lnTo>
                    <a:pt x="652272" y="1155192"/>
                  </a:lnTo>
                  <a:lnTo>
                    <a:pt x="667512" y="1155192"/>
                  </a:lnTo>
                  <a:lnTo>
                    <a:pt x="667512" y="1152144"/>
                  </a:lnTo>
                  <a:lnTo>
                    <a:pt x="620268" y="1152144"/>
                  </a:lnTo>
                  <a:lnTo>
                    <a:pt x="620268" y="1155192"/>
                  </a:lnTo>
                  <a:lnTo>
                    <a:pt x="629970" y="1156144"/>
                  </a:lnTo>
                  <a:lnTo>
                    <a:pt x="634936" y="1159383"/>
                  </a:lnTo>
                  <a:lnTo>
                    <a:pt x="636778" y="1165479"/>
                  </a:lnTo>
                  <a:lnTo>
                    <a:pt x="637032" y="1175004"/>
                  </a:lnTo>
                  <a:lnTo>
                    <a:pt x="637032" y="1252728"/>
                  </a:lnTo>
                  <a:lnTo>
                    <a:pt x="636778" y="1262494"/>
                  </a:lnTo>
                  <a:lnTo>
                    <a:pt x="634936" y="1269111"/>
                  </a:lnTo>
                  <a:lnTo>
                    <a:pt x="629970" y="1272882"/>
                  </a:lnTo>
                  <a:lnTo>
                    <a:pt x="620268" y="1274064"/>
                  </a:lnTo>
                  <a:lnTo>
                    <a:pt x="620268" y="1277112"/>
                  </a:lnTo>
                  <a:lnTo>
                    <a:pt x="667512" y="1277112"/>
                  </a:lnTo>
                  <a:lnTo>
                    <a:pt x="667512" y="1274064"/>
                  </a:lnTo>
                  <a:lnTo>
                    <a:pt x="658710" y="1272882"/>
                  </a:lnTo>
                  <a:lnTo>
                    <a:pt x="654177" y="1269111"/>
                  </a:lnTo>
                  <a:lnTo>
                    <a:pt x="652513" y="1262494"/>
                  </a:lnTo>
                  <a:lnTo>
                    <a:pt x="652272" y="1252728"/>
                  </a:lnTo>
                  <a:lnTo>
                    <a:pt x="652272" y="1216152"/>
                  </a:lnTo>
                  <a:lnTo>
                    <a:pt x="702564" y="1216152"/>
                  </a:lnTo>
                  <a:lnTo>
                    <a:pt x="702564" y="1252728"/>
                  </a:lnTo>
                  <a:lnTo>
                    <a:pt x="702310" y="1262494"/>
                  </a:lnTo>
                  <a:lnTo>
                    <a:pt x="700468" y="1269111"/>
                  </a:lnTo>
                  <a:lnTo>
                    <a:pt x="695502" y="1272882"/>
                  </a:lnTo>
                  <a:lnTo>
                    <a:pt x="685800" y="1274064"/>
                  </a:lnTo>
                  <a:lnTo>
                    <a:pt x="685800" y="1277112"/>
                  </a:lnTo>
                  <a:lnTo>
                    <a:pt x="733044" y="1277112"/>
                  </a:lnTo>
                  <a:lnTo>
                    <a:pt x="733044" y="1274064"/>
                  </a:lnTo>
                  <a:lnTo>
                    <a:pt x="724242" y="1272882"/>
                  </a:lnTo>
                  <a:lnTo>
                    <a:pt x="719709" y="1269111"/>
                  </a:lnTo>
                  <a:lnTo>
                    <a:pt x="718045" y="1262494"/>
                  </a:lnTo>
                  <a:lnTo>
                    <a:pt x="717804" y="1252728"/>
                  </a:lnTo>
                  <a:lnTo>
                    <a:pt x="717804" y="1155192"/>
                  </a:lnTo>
                  <a:lnTo>
                    <a:pt x="733044" y="1155192"/>
                  </a:lnTo>
                  <a:lnTo>
                    <a:pt x="733044" y="1152144"/>
                  </a:lnTo>
                  <a:close/>
                </a:path>
                <a:path w="1175384" h="1278889">
                  <a:moveTo>
                    <a:pt x="809244" y="1260360"/>
                  </a:moveTo>
                  <a:lnTo>
                    <a:pt x="807720" y="1263408"/>
                  </a:lnTo>
                  <a:lnTo>
                    <a:pt x="803148" y="1267980"/>
                  </a:lnTo>
                  <a:lnTo>
                    <a:pt x="797052" y="1267980"/>
                  </a:lnTo>
                  <a:lnTo>
                    <a:pt x="797052" y="1266456"/>
                  </a:lnTo>
                  <a:lnTo>
                    <a:pt x="797052" y="1226832"/>
                  </a:lnTo>
                  <a:lnTo>
                    <a:pt x="796963" y="1211541"/>
                  </a:lnTo>
                  <a:lnTo>
                    <a:pt x="796696" y="1206969"/>
                  </a:lnTo>
                  <a:lnTo>
                    <a:pt x="794194" y="1199400"/>
                  </a:lnTo>
                  <a:lnTo>
                    <a:pt x="789368" y="1194828"/>
                  </a:lnTo>
                  <a:lnTo>
                    <a:pt x="787412" y="1192961"/>
                  </a:lnTo>
                  <a:lnTo>
                    <a:pt x="774192" y="1190256"/>
                  </a:lnTo>
                  <a:lnTo>
                    <a:pt x="760031" y="1192733"/>
                  </a:lnTo>
                  <a:lnTo>
                    <a:pt x="751141" y="1198638"/>
                  </a:lnTo>
                  <a:lnTo>
                    <a:pt x="746556" y="1205687"/>
                  </a:lnTo>
                  <a:lnTo>
                    <a:pt x="745248" y="1211541"/>
                  </a:lnTo>
                  <a:lnTo>
                    <a:pt x="745236" y="1216164"/>
                  </a:lnTo>
                  <a:lnTo>
                    <a:pt x="746760" y="1220736"/>
                  </a:lnTo>
                  <a:lnTo>
                    <a:pt x="758952" y="1220736"/>
                  </a:lnTo>
                  <a:lnTo>
                    <a:pt x="760476" y="1214640"/>
                  </a:lnTo>
                  <a:lnTo>
                    <a:pt x="760476" y="1199400"/>
                  </a:lnTo>
                  <a:lnTo>
                    <a:pt x="765048" y="1194828"/>
                  </a:lnTo>
                  <a:lnTo>
                    <a:pt x="771144" y="1194828"/>
                  </a:lnTo>
                  <a:lnTo>
                    <a:pt x="778433" y="1196962"/>
                  </a:lnTo>
                  <a:lnTo>
                    <a:pt x="782574" y="1202829"/>
                  </a:lnTo>
                  <a:lnTo>
                    <a:pt x="784440" y="1211541"/>
                  </a:lnTo>
                  <a:lnTo>
                    <a:pt x="784860" y="1222260"/>
                  </a:lnTo>
                  <a:lnTo>
                    <a:pt x="784860" y="1226832"/>
                  </a:lnTo>
                  <a:lnTo>
                    <a:pt x="784860" y="1258836"/>
                  </a:lnTo>
                  <a:lnTo>
                    <a:pt x="780288" y="1263408"/>
                  </a:lnTo>
                  <a:lnTo>
                    <a:pt x="774192" y="1267980"/>
                  </a:lnTo>
                  <a:lnTo>
                    <a:pt x="762000" y="1267980"/>
                  </a:lnTo>
                  <a:lnTo>
                    <a:pt x="757428" y="1260360"/>
                  </a:lnTo>
                  <a:lnTo>
                    <a:pt x="757428" y="1254264"/>
                  </a:lnTo>
                  <a:lnTo>
                    <a:pt x="760006" y="1244396"/>
                  </a:lnTo>
                  <a:lnTo>
                    <a:pt x="766572" y="1237119"/>
                  </a:lnTo>
                  <a:lnTo>
                    <a:pt x="775436" y="1231544"/>
                  </a:lnTo>
                  <a:lnTo>
                    <a:pt x="784860" y="1226832"/>
                  </a:lnTo>
                  <a:lnTo>
                    <a:pt x="784860" y="1222260"/>
                  </a:lnTo>
                  <a:lnTo>
                    <a:pt x="772414" y="1227302"/>
                  </a:lnTo>
                  <a:lnTo>
                    <a:pt x="758380" y="1234071"/>
                  </a:lnTo>
                  <a:lnTo>
                    <a:pt x="746937" y="1243685"/>
                  </a:lnTo>
                  <a:lnTo>
                    <a:pt x="742188" y="1257312"/>
                  </a:lnTo>
                  <a:lnTo>
                    <a:pt x="743356" y="1265783"/>
                  </a:lnTo>
                  <a:lnTo>
                    <a:pt x="746950" y="1272552"/>
                  </a:lnTo>
                  <a:lnTo>
                    <a:pt x="753122" y="1277023"/>
                  </a:lnTo>
                  <a:lnTo>
                    <a:pt x="762000" y="1278648"/>
                  </a:lnTo>
                  <a:lnTo>
                    <a:pt x="768362" y="1277594"/>
                  </a:lnTo>
                  <a:lnTo>
                    <a:pt x="774001" y="1274838"/>
                  </a:lnTo>
                  <a:lnTo>
                    <a:pt x="779360" y="1270927"/>
                  </a:lnTo>
                  <a:lnTo>
                    <a:pt x="782993" y="1267980"/>
                  </a:lnTo>
                  <a:lnTo>
                    <a:pt x="784860" y="1266456"/>
                  </a:lnTo>
                  <a:lnTo>
                    <a:pt x="784860" y="1272552"/>
                  </a:lnTo>
                  <a:lnTo>
                    <a:pt x="786384" y="1278648"/>
                  </a:lnTo>
                  <a:lnTo>
                    <a:pt x="800100" y="1278648"/>
                  </a:lnTo>
                  <a:lnTo>
                    <a:pt x="806196" y="1272552"/>
                  </a:lnTo>
                  <a:lnTo>
                    <a:pt x="808482" y="1267980"/>
                  </a:lnTo>
                  <a:lnTo>
                    <a:pt x="809244" y="1266456"/>
                  </a:lnTo>
                  <a:lnTo>
                    <a:pt x="809244" y="1260360"/>
                  </a:lnTo>
                  <a:close/>
                </a:path>
                <a:path w="1175384" h="1278889">
                  <a:moveTo>
                    <a:pt x="894588" y="1274076"/>
                  </a:moveTo>
                  <a:lnTo>
                    <a:pt x="886968" y="1274076"/>
                  </a:lnTo>
                  <a:lnTo>
                    <a:pt x="882396" y="1272552"/>
                  </a:lnTo>
                  <a:lnTo>
                    <a:pt x="882396" y="1217688"/>
                  </a:lnTo>
                  <a:lnTo>
                    <a:pt x="881443" y="1207604"/>
                  </a:lnTo>
                  <a:lnTo>
                    <a:pt x="878205" y="1198829"/>
                  </a:lnTo>
                  <a:lnTo>
                    <a:pt x="872109" y="1192606"/>
                  </a:lnTo>
                  <a:lnTo>
                    <a:pt x="862584" y="1190256"/>
                  </a:lnTo>
                  <a:lnTo>
                    <a:pt x="856208" y="1191158"/>
                  </a:lnTo>
                  <a:lnTo>
                    <a:pt x="850392" y="1194066"/>
                  </a:lnTo>
                  <a:lnTo>
                    <a:pt x="844588" y="1199248"/>
                  </a:lnTo>
                  <a:lnTo>
                    <a:pt x="838200" y="1207020"/>
                  </a:lnTo>
                  <a:lnTo>
                    <a:pt x="838200" y="1190256"/>
                  </a:lnTo>
                  <a:lnTo>
                    <a:pt x="835152" y="1190256"/>
                  </a:lnTo>
                  <a:lnTo>
                    <a:pt x="813816" y="1200924"/>
                  </a:lnTo>
                  <a:lnTo>
                    <a:pt x="813816" y="1203972"/>
                  </a:lnTo>
                  <a:lnTo>
                    <a:pt x="815340" y="1202448"/>
                  </a:lnTo>
                  <a:lnTo>
                    <a:pt x="826008" y="1202448"/>
                  </a:lnTo>
                  <a:lnTo>
                    <a:pt x="826008" y="1272552"/>
                  </a:lnTo>
                  <a:lnTo>
                    <a:pt x="821436" y="1274076"/>
                  </a:lnTo>
                  <a:lnTo>
                    <a:pt x="813816" y="1274076"/>
                  </a:lnTo>
                  <a:lnTo>
                    <a:pt x="813816" y="1277124"/>
                  </a:lnTo>
                  <a:lnTo>
                    <a:pt x="848868" y="1277124"/>
                  </a:lnTo>
                  <a:lnTo>
                    <a:pt x="848868" y="1274076"/>
                  </a:lnTo>
                  <a:lnTo>
                    <a:pt x="842772" y="1274076"/>
                  </a:lnTo>
                  <a:lnTo>
                    <a:pt x="838200" y="1272552"/>
                  </a:lnTo>
                  <a:lnTo>
                    <a:pt x="838200" y="1213116"/>
                  </a:lnTo>
                  <a:lnTo>
                    <a:pt x="844296" y="1205496"/>
                  </a:lnTo>
                  <a:lnTo>
                    <a:pt x="848868" y="1200924"/>
                  </a:lnTo>
                  <a:lnTo>
                    <a:pt x="861060" y="1200924"/>
                  </a:lnTo>
                  <a:lnTo>
                    <a:pt x="868680" y="1202448"/>
                  </a:lnTo>
                  <a:lnTo>
                    <a:pt x="868680" y="1272552"/>
                  </a:lnTo>
                  <a:lnTo>
                    <a:pt x="864108" y="1274076"/>
                  </a:lnTo>
                  <a:lnTo>
                    <a:pt x="856488" y="1274076"/>
                  </a:lnTo>
                  <a:lnTo>
                    <a:pt x="856488" y="1277124"/>
                  </a:lnTo>
                  <a:lnTo>
                    <a:pt x="894588" y="1277124"/>
                  </a:lnTo>
                  <a:lnTo>
                    <a:pt x="894588" y="1274076"/>
                  </a:lnTo>
                  <a:close/>
                </a:path>
                <a:path w="1175384" h="1278889">
                  <a:moveTo>
                    <a:pt x="978408" y="1267968"/>
                  </a:moveTo>
                  <a:lnTo>
                    <a:pt x="976884" y="1266444"/>
                  </a:lnTo>
                  <a:lnTo>
                    <a:pt x="975360" y="1266444"/>
                  </a:lnTo>
                  <a:lnTo>
                    <a:pt x="973836" y="1267968"/>
                  </a:lnTo>
                  <a:lnTo>
                    <a:pt x="966216" y="1267968"/>
                  </a:lnTo>
                  <a:lnTo>
                    <a:pt x="966216" y="1196340"/>
                  </a:lnTo>
                  <a:lnTo>
                    <a:pt x="966216" y="1158240"/>
                  </a:lnTo>
                  <a:lnTo>
                    <a:pt x="966216" y="1144524"/>
                  </a:lnTo>
                  <a:lnTo>
                    <a:pt x="961644" y="1144524"/>
                  </a:lnTo>
                  <a:lnTo>
                    <a:pt x="940308" y="1155192"/>
                  </a:lnTo>
                  <a:lnTo>
                    <a:pt x="941832" y="1159764"/>
                  </a:lnTo>
                  <a:lnTo>
                    <a:pt x="943356" y="1158240"/>
                  </a:lnTo>
                  <a:lnTo>
                    <a:pt x="952500" y="1158240"/>
                  </a:lnTo>
                  <a:lnTo>
                    <a:pt x="952500" y="1196340"/>
                  </a:lnTo>
                  <a:lnTo>
                    <a:pt x="952500" y="1260348"/>
                  </a:lnTo>
                  <a:lnTo>
                    <a:pt x="949452" y="1264920"/>
                  </a:lnTo>
                  <a:lnTo>
                    <a:pt x="944880" y="1269492"/>
                  </a:lnTo>
                  <a:lnTo>
                    <a:pt x="938784" y="1269492"/>
                  </a:lnTo>
                  <a:lnTo>
                    <a:pt x="929436" y="1266761"/>
                  </a:lnTo>
                  <a:lnTo>
                    <a:pt x="922210" y="1259014"/>
                  </a:lnTo>
                  <a:lnTo>
                    <a:pt x="917575" y="1247000"/>
                  </a:lnTo>
                  <a:lnTo>
                    <a:pt x="915924" y="1231392"/>
                  </a:lnTo>
                  <a:lnTo>
                    <a:pt x="917956" y="1213472"/>
                  </a:lnTo>
                  <a:lnTo>
                    <a:pt x="922972" y="1202245"/>
                  </a:lnTo>
                  <a:lnTo>
                    <a:pt x="929436" y="1196467"/>
                  </a:lnTo>
                  <a:lnTo>
                    <a:pt x="935736" y="1194816"/>
                  </a:lnTo>
                  <a:lnTo>
                    <a:pt x="942860" y="1196936"/>
                  </a:lnTo>
                  <a:lnTo>
                    <a:pt x="948118" y="1202626"/>
                  </a:lnTo>
                  <a:lnTo>
                    <a:pt x="951382" y="1210894"/>
                  </a:lnTo>
                  <a:lnTo>
                    <a:pt x="952474" y="1220470"/>
                  </a:lnTo>
                  <a:lnTo>
                    <a:pt x="952500" y="1260348"/>
                  </a:lnTo>
                  <a:lnTo>
                    <a:pt x="952500" y="1196340"/>
                  </a:lnTo>
                  <a:lnTo>
                    <a:pt x="950976" y="1194816"/>
                  </a:lnTo>
                  <a:lnTo>
                    <a:pt x="947928" y="1191768"/>
                  </a:lnTo>
                  <a:lnTo>
                    <a:pt x="943356" y="1190244"/>
                  </a:lnTo>
                  <a:lnTo>
                    <a:pt x="937260" y="1190244"/>
                  </a:lnTo>
                  <a:lnTo>
                    <a:pt x="921905" y="1194422"/>
                  </a:lnTo>
                  <a:lnTo>
                    <a:pt x="910399" y="1205293"/>
                  </a:lnTo>
                  <a:lnTo>
                    <a:pt x="903185" y="1220470"/>
                  </a:lnTo>
                  <a:lnTo>
                    <a:pt x="900684" y="1237488"/>
                  </a:lnTo>
                  <a:lnTo>
                    <a:pt x="902639" y="1252283"/>
                  </a:lnTo>
                  <a:lnTo>
                    <a:pt x="908304" y="1265491"/>
                  </a:lnTo>
                  <a:lnTo>
                    <a:pt x="917409" y="1275003"/>
                  </a:lnTo>
                  <a:lnTo>
                    <a:pt x="929640" y="1278636"/>
                  </a:lnTo>
                  <a:lnTo>
                    <a:pt x="940308" y="1278636"/>
                  </a:lnTo>
                  <a:lnTo>
                    <a:pt x="946404" y="1275588"/>
                  </a:lnTo>
                  <a:lnTo>
                    <a:pt x="951280" y="1269492"/>
                  </a:lnTo>
                  <a:lnTo>
                    <a:pt x="952500" y="1267968"/>
                  </a:lnTo>
                  <a:lnTo>
                    <a:pt x="952500" y="1278636"/>
                  </a:lnTo>
                  <a:lnTo>
                    <a:pt x="957072" y="1278636"/>
                  </a:lnTo>
                  <a:lnTo>
                    <a:pt x="978408" y="1267968"/>
                  </a:lnTo>
                  <a:close/>
                </a:path>
                <a:path w="1175384" h="1278889">
                  <a:moveTo>
                    <a:pt x="1056132" y="1232928"/>
                  </a:moveTo>
                  <a:lnTo>
                    <a:pt x="1053426" y="1216609"/>
                  </a:lnTo>
                  <a:lnTo>
                    <a:pt x="1045845" y="1203020"/>
                  </a:lnTo>
                  <a:lnTo>
                    <a:pt x="1039368" y="1197813"/>
                  </a:lnTo>
                  <a:lnTo>
                    <a:pt x="1039368" y="1239024"/>
                  </a:lnTo>
                  <a:lnTo>
                    <a:pt x="1038898" y="1250924"/>
                  </a:lnTo>
                  <a:lnTo>
                    <a:pt x="1036701" y="1262265"/>
                  </a:lnTo>
                  <a:lnTo>
                    <a:pt x="1031659" y="1270736"/>
                  </a:lnTo>
                  <a:lnTo>
                    <a:pt x="1022604" y="1274076"/>
                  </a:lnTo>
                  <a:lnTo>
                    <a:pt x="1011326" y="1269047"/>
                  </a:lnTo>
                  <a:lnTo>
                    <a:pt x="1004316" y="1256741"/>
                  </a:lnTo>
                  <a:lnTo>
                    <a:pt x="1000747" y="1241285"/>
                  </a:lnTo>
                  <a:lnTo>
                    <a:pt x="999744" y="1226832"/>
                  </a:lnTo>
                  <a:lnTo>
                    <a:pt x="1001293" y="1211783"/>
                  </a:lnTo>
                  <a:lnTo>
                    <a:pt x="1005268" y="1202448"/>
                  </a:lnTo>
                  <a:lnTo>
                    <a:pt x="1010678" y="1197686"/>
                  </a:lnTo>
                  <a:lnTo>
                    <a:pt x="1016508" y="1196352"/>
                  </a:lnTo>
                  <a:lnTo>
                    <a:pt x="1027798" y="1200873"/>
                  </a:lnTo>
                  <a:lnTo>
                    <a:pt x="1034796" y="1211973"/>
                  </a:lnTo>
                  <a:lnTo>
                    <a:pt x="1038377" y="1225918"/>
                  </a:lnTo>
                  <a:lnTo>
                    <a:pt x="1039368" y="1239024"/>
                  </a:lnTo>
                  <a:lnTo>
                    <a:pt x="1039368" y="1197813"/>
                  </a:lnTo>
                  <a:lnTo>
                    <a:pt x="1037564" y="1196352"/>
                  </a:lnTo>
                  <a:lnTo>
                    <a:pt x="1034275" y="1193698"/>
                  </a:lnTo>
                  <a:lnTo>
                    <a:pt x="1019556" y="1190256"/>
                  </a:lnTo>
                  <a:lnTo>
                    <a:pt x="1004849" y="1194181"/>
                  </a:lnTo>
                  <a:lnTo>
                    <a:pt x="993267" y="1204544"/>
                  </a:lnTo>
                  <a:lnTo>
                    <a:pt x="985697" y="1219187"/>
                  </a:lnTo>
                  <a:lnTo>
                    <a:pt x="982980" y="1235976"/>
                  </a:lnTo>
                  <a:lnTo>
                    <a:pt x="985697" y="1251635"/>
                  </a:lnTo>
                  <a:lnTo>
                    <a:pt x="993267" y="1265313"/>
                  </a:lnTo>
                  <a:lnTo>
                    <a:pt x="1004849" y="1274978"/>
                  </a:lnTo>
                  <a:lnTo>
                    <a:pt x="1019556" y="1278648"/>
                  </a:lnTo>
                  <a:lnTo>
                    <a:pt x="1035558" y="1274279"/>
                  </a:lnTo>
                  <a:lnTo>
                    <a:pt x="1035786" y="1274076"/>
                  </a:lnTo>
                  <a:lnTo>
                    <a:pt x="1046988" y="1263218"/>
                  </a:lnTo>
                  <a:lnTo>
                    <a:pt x="1053846" y="1248422"/>
                  </a:lnTo>
                  <a:lnTo>
                    <a:pt x="1056132" y="1232928"/>
                  </a:lnTo>
                  <a:close/>
                </a:path>
                <a:path w="1175384" h="1278889">
                  <a:moveTo>
                    <a:pt x="1175016" y="1161300"/>
                  </a:moveTo>
                  <a:lnTo>
                    <a:pt x="1172959" y="1154823"/>
                  </a:lnTo>
                  <a:lnTo>
                    <a:pt x="1170368" y="1152156"/>
                  </a:lnTo>
                  <a:lnTo>
                    <a:pt x="1167777" y="1149489"/>
                  </a:lnTo>
                  <a:lnTo>
                    <a:pt x="1160868" y="1145870"/>
                  </a:lnTo>
                  <a:lnTo>
                    <a:pt x="1153680" y="1144536"/>
                  </a:lnTo>
                  <a:lnTo>
                    <a:pt x="1150505" y="1144816"/>
                  </a:lnTo>
                  <a:lnTo>
                    <a:pt x="1144346" y="1146822"/>
                  </a:lnTo>
                  <a:lnTo>
                    <a:pt x="1136738" y="1152245"/>
                  </a:lnTo>
                  <a:lnTo>
                    <a:pt x="1129296" y="1162824"/>
                  </a:lnTo>
                  <a:lnTo>
                    <a:pt x="1129296" y="1153680"/>
                  </a:lnTo>
                  <a:lnTo>
                    <a:pt x="1127772" y="1153071"/>
                  </a:lnTo>
                  <a:lnTo>
                    <a:pt x="1127772" y="1164348"/>
                  </a:lnTo>
                  <a:lnTo>
                    <a:pt x="1126248" y="1170444"/>
                  </a:lnTo>
                  <a:lnTo>
                    <a:pt x="1124839" y="1174648"/>
                  </a:lnTo>
                  <a:lnTo>
                    <a:pt x="1124724" y="1191780"/>
                  </a:lnTo>
                  <a:lnTo>
                    <a:pt x="1091196" y="1191780"/>
                  </a:lnTo>
                  <a:lnTo>
                    <a:pt x="1095768" y="1153680"/>
                  </a:lnTo>
                  <a:lnTo>
                    <a:pt x="1098816" y="1152156"/>
                  </a:lnTo>
                  <a:lnTo>
                    <a:pt x="1107960" y="1152156"/>
                  </a:lnTo>
                  <a:lnTo>
                    <a:pt x="1109484" y="1155204"/>
                  </a:lnTo>
                  <a:lnTo>
                    <a:pt x="1115580" y="1162824"/>
                  </a:lnTo>
                  <a:lnTo>
                    <a:pt x="1118628" y="1165872"/>
                  </a:lnTo>
                  <a:lnTo>
                    <a:pt x="1120152" y="1168920"/>
                  </a:lnTo>
                  <a:lnTo>
                    <a:pt x="1124724" y="1168920"/>
                  </a:lnTo>
                  <a:lnTo>
                    <a:pt x="1127772" y="1164348"/>
                  </a:lnTo>
                  <a:lnTo>
                    <a:pt x="1127772" y="1153071"/>
                  </a:lnTo>
                  <a:lnTo>
                    <a:pt x="1125486" y="1152156"/>
                  </a:lnTo>
                  <a:lnTo>
                    <a:pt x="1121676" y="1150632"/>
                  </a:lnTo>
                  <a:lnTo>
                    <a:pt x="1118628" y="1147584"/>
                  </a:lnTo>
                  <a:lnTo>
                    <a:pt x="1114056" y="1144536"/>
                  </a:lnTo>
                  <a:lnTo>
                    <a:pt x="1098816" y="1144536"/>
                  </a:lnTo>
                  <a:lnTo>
                    <a:pt x="1092720" y="1149108"/>
                  </a:lnTo>
                  <a:lnTo>
                    <a:pt x="1088148" y="1155204"/>
                  </a:lnTo>
                  <a:lnTo>
                    <a:pt x="1081976" y="1163180"/>
                  </a:lnTo>
                  <a:lnTo>
                    <a:pt x="1078814" y="1171016"/>
                  </a:lnTo>
                  <a:lnTo>
                    <a:pt x="1077645" y="1178560"/>
                  </a:lnTo>
                  <a:lnTo>
                    <a:pt x="1077480" y="1185684"/>
                  </a:lnTo>
                  <a:lnTo>
                    <a:pt x="1077480" y="1191780"/>
                  </a:lnTo>
                  <a:lnTo>
                    <a:pt x="1065288" y="1191780"/>
                  </a:lnTo>
                  <a:lnTo>
                    <a:pt x="1065288" y="1199400"/>
                  </a:lnTo>
                  <a:lnTo>
                    <a:pt x="1077480" y="1199400"/>
                  </a:lnTo>
                  <a:lnTo>
                    <a:pt x="1077480" y="1274076"/>
                  </a:lnTo>
                  <a:lnTo>
                    <a:pt x="1065288" y="1274076"/>
                  </a:lnTo>
                  <a:lnTo>
                    <a:pt x="1065288" y="1277124"/>
                  </a:lnTo>
                  <a:lnTo>
                    <a:pt x="1104912" y="1277124"/>
                  </a:lnTo>
                  <a:lnTo>
                    <a:pt x="1104912" y="1274076"/>
                  </a:lnTo>
                  <a:lnTo>
                    <a:pt x="1089672" y="1274076"/>
                  </a:lnTo>
                  <a:lnTo>
                    <a:pt x="1091196" y="1258836"/>
                  </a:lnTo>
                  <a:lnTo>
                    <a:pt x="1091196" y="1199400"/>
                  </a:lnTo>
                  <a:lnTo>
                    <a:pt x="1124724" y="1199400"/>
                  </a:lnTo>
                  <a:lnTo>
                    <a:pt x="1124724" y="1267980"/>
                  </a:lnTo>
                  <a:lnTo>
                    <a:pt x="1123200" y="1274076"/>
                  </a:lnTo>
                  <a:lnTo>
                    <a:pt x="1109484" y="1274076"/>
                  </a:lnTo>
                  <a:lnTo>
                    <a:pt x="1109484" y="1277124"/>
                  </a:lnTo>
                  <a:lnTo>
                    <a:pt x="1150632" y="1277124"/>
                  </a:lnTo>
                  <a:lnTo>
                    <a:pt x="1150632" y="1274076"/>
                  </a:lnTo>
                  <a:lnTo>
                    <a:pt x="1136916" y="1274076"/>
                  </a:lnTo>
                  <a:lnTo>
                    <a:pt x="1136916" y="1199400"/>
                  </a:lnTo>
                  <a:lnTo>
                    <a:pt x="1153680" y="1199400"/>
                  </a:lnTo>
                  <a:lnTo>
                    <a:pt x="1153680" y="1191780"/>
                  </a:lnTo>
                  <a:lnTo>
                    <a:pt x="1136916" y="1191780"/>
                  </a:lnTo>
                  <a:lnTo>
                    <a:pt x="1137018" y="1178560"/>
                  </a:lnTo>
                  <a:lnTo>
                    <a:pt x="1147584" y="1152156"/>
                  </a:lnTo>
                  <a:lnTo>
                    <a:pt x="1152156" y="1152156"/>
                  </a:lnTo>
                  <a:lnTo>
                    <a:pt x="1155204" y="1155204"/>
                  </a:lnTo>
                  <a:lnTo>
                    <a:pt x="1161300" y="1164348"/>
                  </a:lnTo>
                  <a:lnTo>
                    <a:pt x="1162824" y="1170444"/>
                  </a:lnTo>
                  <a:lnTo>
                    <a:pt x="1170444" y="1170444"/>
                  </a:lnTo>
                  <a:lnTo>
                    <a:pt x="1175016" y="1165872"/>
                  </a:lnTo>
                  <a:lnTo>
                    <a:pt x="1175016" y="11613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09788" y="4678680"/>
              <a:ext cx="121919" cy="1143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83523" y="4666488"/>
              <a:ext cx="99060" cy="124968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6419075" y="4363211"/>
              <a:ext cx="554990" cy="134620"/>
            </a:xfrm>
            <a:custGeom>
              <a:avLst/>
              <a:gdLst/>
              <a:ahLst/>
              <a:cxnLst/>
              <a:rect l="l" t="t" r="r" b="b"/>
              <a:pathLst>
                <a:path w="554990" h="134620">
                  <a:moveTo>
                    <a:pt x="112776" y="4572"/>
                  </a:moveTo>
                  <a:lnTo>
                    <a:pt x="67056" y="4572"/>
                  </a:lnTo>
                  <a:lnTo>
                    <a:pt x="67056" y="9144"/>
                  </a:lnTo>
                  <a:lnTo>
                    <a:pt x="75869" y="10121"/>
                  </a:lnTo>
                  <a:lnTo>
                    <a:pt x="80391" y="13525"/>
                  </a:lnTo>
                  <a:lnTo>
                    <a:pt x="82067" y="20078"/>
                  </a:lnTo>
                  <a:lnTo>
                    <a:pt x="82296" y="30480"/>
                  </a:lnTo>
                  <a:lnTo>
                    <a:pt x="82296" y="64008"/>
                  </a:lnTo>
                  <a:lnTo>
                    <a:pt x="30480" y="64008"/>
                  </a:lnTo>
                  <a:lnTo>
                    <a:pt x="30480" y="30480"/>
                  </a:lnTo>
                  <a:lnTo>
                    <a:pt x="30746" y="20078"/>
                  </a:lnTo>
                  <a:lnTo>
                    <a:pt x="32575" y="13525"/>
                  </a:lnTo>
                  <a:lnTo>
                    <a:pt x="37553" y="10121"/>
                  </a:lnTo>
                  <a:lnTo>
                    <a:pt x="47244" y="9144"/>
                  </a:lnTo>
                  <a:lnTo>
                    <a:pt x="47244" y="4572"/>
                  </a:lnTo>
                  <a:lnTo>
                    <a:pt x="0" y="4572"/>
                  </a:lnTo>
                  <a:lnTo>
                    <a:pt x="0" y="9144"/>
                  </a:lnTo>
                  <a:lnTo>
                    <a:pt x="8813" y="10121"/>
                  </a:lnTo>
                  <a:lnTo>
                    <a:pt x="13335" y="13525"/>
                  </a:lnTo>
                  <a:lnTo>
                    <a:pt x="15011" y="20078"/>
                  </a:lnTo>
                  <a:lnTo>
                    <a:pt x="15240" y="30480"/>
                  </a:lnTo>
                  <a:lnTo>
                    <a:pt x="15240" y="106680"/>
                  </a:lnTo>
                  <a:lnTo>
                    <a:pt x="15011" y="117094"/>
                  </a:lnTo>
                  <a:lnTo>
                    <a:pt x="13335" y="123634"/>
                  </a:lnTo>
                  <a:lnTo>
                    <a:pt x="8813" y="127050"/>
                  </a:lnTo>
                  <a:lnTo>
                    <a:pt x="0" y="128016"/>
                  </a:lnTo>
                  <a:lnTo>
                    <a:pt x="0" y="129540"/>
                  </a:lnTo>
                  <a:lnTo>
                    <a:pt x="47244" y="129540"/>
                  </a:lnTo>
                  <a:lnTo>
                    <a:pt x="47244" y="128016"/>
                  </a:lnTo>
                  <a:lnTo>
                    <a:pt x="37553" y="127050"/>
                  </a:lnTo>
                  <a:lnTo>
                    <a:pt x="32575" y="123634"/>
                  </a:lnTo>
                  <a:lnTo>
                    <a:pt x="30746" y="117094"/>
                  </a:lnTo>
                  <a:lnTo>
                    <a:pt x="30480" y="106680"/>
                  </a:lnTo>
                  <a:lnTo>
                    <a:pt x="30480" y="71628"/>
                  </a:lnTo>
                  <a:lnTo>
                    <a:pt x="82296" y="71628"/>
                  </a:lnTo>
                  <a:lnTo>
                    <a:pt x="82296" y="106680"/>
                  </a:lnTo>
                  <a:lnTo>
                    <a:pt x="82067" y="117094"/>
                  </a:lnTo>
                  <a:lnTo>
                    <a:pt x="80391" y="123634"/>
                  </a:lnTo>
                  <a:lnTo>
                    <a:pt x="75869" y="127050"/>
                  </a:lnTo>
                  <a:lnTo>
                    <a:pt x="67056" y="128016"/>
                  </a:lnTo>
                  <a:lnTo>
                    <a:pt x="67056" y="129540"/>
                  </a:lnTo>
                  <a:lnTo>
                    <a:pt x="112776" y="129540"/>
                  </a:lnTo>
                  <a:lnTo>
                    <a:pt x="112776" y="128016"/>
                  </a:lnTo>
                  <a:lnTo>
                    <a:pt x="103085" y="127050"/>
                  </a:lnTo>
                  <a:lnTo>
                    <a:pt x="98107" y="123634"/>
                  </a:lnTo>
                  <a:lnTo>
                    <a:pt x="96278" y="117094"/>
                  </a:lnTo>
                  <a:lnTo>
                    <a:pt x="96012" y="106680"/>
                  </a:lnTo>
                  <a:lnTo>
                    <a:pt x="96012" y="30480"/>
                  </a:lnTo>
                  <a:lnTo>
                    <a:pt x="96278" y="20078"/>
                  </a:lnTo>
                  <a:lnTo>
                    <a:pt x="98107" y="13525"/>
                  </a:lnTo>
                  <a:lnTo>
                    <a:pt x="103085" y="10121"/>
                  </a:lnTo>
                  <a:lnTo>
                    <a:pt x="112776" y="9144"/>
                  </a:lnTo>
                  <a:lnTo>
                    <a:pt x="112776" y="4572"/>
                  </a:lnTo>
                  <a:close/>
                </a:path>
                <a:path w="554990" h="134620">
                  <a:moveTo>
                    <a:pt x="190500" y="114300"/>
                  </a:moveTo>
                  <a:lnTo>
                    <a:pt x="187452" y="117348"/>
                  </a:lnTo>
                  <a:lnTo>
                    <a:pt x="184404" y="121920"/>
                  </a:lnTo>
                  <a:lnTo>
                    <a:pt x="176784" y="121920"/>
                  </a:lnTo>
                  <a:lnTo>
                    <a:pt x="176784" y="118872"/>
                  </a:lnTo>
                  <a:lnTo>
                    <a:pt x="176784" y="82296"/>
                  </a:lnTo>
                  <a:lnTo>
                    <a:pt x="176682" y="64008"/>
                  </a:lnTo>
                  <a:lnTo>
                    <a:pt x="152400" y="44196"/>
                  </a:lnTo>
                  <a:lnTo>
                    <a:pt x="138480" y="46863"/>
                  </a:lnTo>
                  <a:lnTo>
                    <a:pt x="130111" y="52959"/>
                  </a:lnTo>
                  <a:lnTo>
                    <a:pt x="126047" y="59626"/>
                  </a:lnTo>
                  <a:lnTo>
                    <a:pt x="124968" y="64008"/>
                  </a:lnTo>
                  <a:lnTo>
                    <a:pt x="124968" y="70104"/>
                  </a:lnTo>
                  <a:lnTo>
                    <a:pt x="128016" y="74676"/>
                  </a:lnTo>
                  <a:lnTo>
                    <a:pt x="137160" y="74676"/>
                  </a:lnTo>
                  <a:lnTo>
                    <a:pt x="138684" y="70104"/>
                  </a:lnTo>
                  <a:lnTo>
                    <a:pt x="138684" y="53340"/>
                  </a:lnTo>
                  <a:lnTo>
                    <a:pt x="144780" y="50292"/>
                  </a:lnTo>
                  <a:lnTo>
                    <a:pt x="149352" y="50292"/>
                  </a:lnTo>
                  <a:lnTo>
                    <a:pt x="156641" y="52412"/>
                  </a:lnTo>
                  <a:lnTo>
                    <a:pt x="160782" y="58102"/>
                  </a:lnTo>
                  <a:lnTo>
                    <a:pt x="162648" y="66370"/>
                  </a:lnTo>
                  <a:lnTo>
                    <a:pt x="163068" y="76200"/>
                  </a:lnTo>
                  <a:lnTo>
                    <a:pt x="163068" y="82296"/>
                  </a:lnTo>
                  <a:lnTo>
                    <a:pt x="163068" y="114300"/>
                  </a:lnTo>
                  <a:lnTo>
                    <a:pt x="158496" y="117348"/>
                  </a:lnTo>
                  <a:lnTo>
                    <a:pt x="152400" y="123444"/>
                  </a:lnTo>
                  <a:lnTo>
                    <a:pt x="140208" y="123444"/>
                  </a:lnTo>
                  <a:lnTo>
                    <a:pt x="135636" y="115824"/>
                  </a:lnTo>
                  <a:lnTo>
                    <a:pt x="135636" y="106680"/>
                  </a:lnTo>
                  <a:lnTo>
                    <a:pt x="138430" y="97726"/>
                  </a:lnTo>
                  <a:lnTo>
                    <a:pt x="145351" y="91059"/>
                  </a:lnTo>
                  <a:lnTo>
                    <a:pt x="154292" y="86106"/>
                  </a:lnTo>
                  <a:lnTo>
                    <a:pt x="163068" y="82296"/>
                  </a:lnTo>
                  <a:lnTo>
                    <a:pt x="163068" y="76200"/>
                  </a:lnTo>
                  <a:lnTo>
                    <a:pt x="151091" y="81495"/>
                  </a:lnTo>
                  <a:lnTo>
                    <a:pt x="138112" y="88773"/>
                  </a:lnTo>
                  <a:lnTo>
                    <a:pt x="127711" y="98920"/>
                  </a:lnTo>
                  <a:lnTo>
                    <a:pt x="123444" y="112776"/>
                  </a:lnTo>
                  <a:lnTo>
                    <a:pt x="124574" y="121259"/>
                  </a:lnTo>
                  <a:lnTo>
                    <a:pt x="127825" y="128016"/>
                  </a:lnTo>
                  <a:lnTo>
                    <a:pt x="133096" y="132499"/>
                  </a:lnTo>
                  <a:lnTo>
                    <a:pt x="140208" y="134112"/>
                  </a:lnTo>
                  <a:lnTo>
                    <a:pt x="146570" y="132803"/>
                  </a:lnTo>
                  <a:lnTo>
                    <a:pt x="152209" y="129349"/>
                  </a:lnTo>
                  <a:lnTo>
                    <a:pt x="157568" y="124472"/>
                  </a:lnTo>
                  <a:lnTo>
                    <a:pt x="158584" y="123444"/>
                  </a:lnTo>
                  <a:lnTo>
                    <a:pt x="163068" y="118872"/>
                  </a:lnTo>
                  <a:lnTo>
                    <a:pt x="163068" y="126492"/>
                  </a:lnTo>
                  <a:lnTo>
                    <a:pt x="166116" y="134112"/>
                  </a:lnTo>
                  <a:lnTo>
                    <a:pt x="179832" y="134112"/>
                  </a:lnTo>
                  <a:lnTo>
                    <a:pt x="185928" y="124968"/>
                  </a:lnTo>
                  <a:lnTo>
                    <a:pt x="188214" y="121920"/>
                  </a:lnTo>
                  <a:lnTo>
                    <a:pt x="190500" y="118872"/>
                  </a:lnTo>
                  <a:lnTo>
                    <a:pt x="190500" y="114300"/>
                  </a:lnTo>
                  <a:close/>
                </a:path>
                <a:path w="554990" h="134620">
                  <a:moveTo>
                    <a:pt x="272808" y="128028"/>
                  </a:moveTo>
                  <a:lnTo>
                    <a:pt x="265188" y="126504"/>
                  </a:lnTo>
                  <a:lnTo>
                    <a:pt x="262140" y="126504"/>
                  </a:lnTo>
                  <a:lnTo>
                    <a:pt x="262140" y="73164"/>
                  </a:lnTo>
                  <a:lnTo>
                    <a:pt x="260997" y="62852"/>
                  </a:lnTo>
                  <a:lnTo>
                    <a:pt x="257568" y="53543"/>
                  </a:lnTo>
                  <a:lnTo>
                    <a:pt x="251853" y="46799"/>
                  </a:lnTo>
                  <a:lnTo>
                    <a:pt x="243852" y="44208"/>
                  </a:lnTo>
                  <a:lnTo>
                    <a:pt x="237197" y="45351"/>
                  </a:lnTo>
                  <a:lnTo>
                    <a:pt x="230708" y="48780"/>
                  </a:lnTo>
                  <a:lnTo>
                    <a:pt x="223913" y="54495"/>
                  </a:lnTo>
                  <a:lnTo>
                    <a:pt x="216420" y="62496"/>
                  </a:lnTo>
                  <a:lnTo>
                    <a:pt x="216420" y="44208"/>
                  </a:lnTo>
                  <a:lnTo>
                    <a:pt x="213372" y="44208"/>
                  </a:lnTo>
                  <a:lnTo>
                    <a:pt x="192036" y="53352"/>
                  </a:lnTo>
                  <a:lnTo>
                    <a:pt x="193560" y="56400"/>
                  </a:lnTo>
                  <a:lnTo>
                    <a:pt x="195084" y="56400"/>
                  </a:lnTo>
                  <a:lnTo>
                    <a:pt x="196608" y="54876"/>
                  </a:lnTo>
                  <a:lnTo>
                    <a:pt x="204228" y="54876"/>
                  </a:lnTo>
                  <a:lnTo>
                    <a:pt x="204228" y="126504"/>
                  </a:lnTo>
                  <a:lnTo>
                    <a:pt x="199656" y="126504"/>
                  </a:lnTo>
                  <a:lnTo>
                    <a:pt x="193560" y="128028"/>
                  </a:lnTo>
                  <a:lnTo>
                    <a:pt x="193560" y="129552"/>
                  </a:lnTo>
                  <a:lnTo>
                    <a:pt x="230136" y="129552"/>
                  </a:lnTo>
                  <a:lnTo>
                    <a:pt x="230136" y="128028"/>
                  </a:lnTo>
                  <a:lnTo>
                    <a:pt x="220992" y="126504"/>
                  </a:lnTo>
                  <a:lnTo>
                    <a:pt x="216420" y="126504"/>
                  </a:lnTo>
                  <a:lnTo>
                    <a:pt x="216420" y="67068"/>
                  </a:lnTo>
                  <a:lnTo>
                    <a:pt x="222516" y="60972"/>
                  </a:lnTo>
                  <a:lnTo>
                    <a:pt x="230136" y="54876"/>
                  </a:lnTo>
                  <a:lnTo>
                    <a:pt x="242328" y="54876"/>
                  </a:lnTo>
                  <a:lnTo>
                    <a:pt x="248424" y="56400"/>
                  </a:lnTo>
                  <a:lnTo>
                    <a:pt x="248424" y="126504"/>
                  </a:lnTo>
                  <a:lnTo>
                    <a:pt x="245376" y="126504"/>
                  </a:lnTo>
                  <a:lnTo>
                    <a:pt x="237756" y="128028"/>
                  </a:lnTo>
                  <a:lnTo>
                    <a:pt x="237756" y="129552"/>
                  </a:lnTo>
                  <a:lnTo>
                    <a:pt x="272808" y="129552"/>
                  </a:lnTo>
                  <a:lnTo>
                    <a:pt x="272808" y="128028"/>
                  </a:lnTo>
                  <a:close/>
                </a:path>
                <a:path w="554990" h="134620">
                  <a:moveTo>
                    <a:pt x="358140" y="123444"/>
                  </a:moveTo>
                  <a:lnTo>
                    <a:pt x="356616" y="118872"/>
                  </a:lnTo>
                  <a:lnTo>
                    <a:pt x="355092" y="121920"/>
                  </a:lnTo>
                  <a:lnTo>
                    <a:pt x="344424" y="121920"/>
                  </a:lnTo>
                  <a:lnTo>
                    <a:pt x="344424" y="51816"/>
                  </a:lnTo>
                  <a:lnTo>
                    <a:pt x="344424" y="12192"/>
                  </a:lnTo>
                  <a:lnTo>
                    <a:pt x="344424" y="0"/>
                  </a:lnTo>
                  <a:lnTo>
                    <a:pt x="341376" y="0"/>
                  </a:lnTo>
                  <a:lnTo>
                    <a:pt x="318516" y="10668"/>
                  </a:lnTo>
                  <a:lnTo>
                    <a:pt x="320040" y="13716"/>
                  </a:lnTo>
                  <a:lnTo>
                    <a:pt x="321564" y="12192"/>
                  </a:lnTo>
                  <a:lnTo>
                    <a:pt x="332232" y="12192"/>
                  </a:lnTo>
                  <a:lnTo>
                    <a:pt x="332232" y="51816"/>
                  </a:lnTo>
                  <a:lnTo>
                    <a:pt x="332232" y="73152"/>
                  </a:lnTo>
                  <a:lnTo>
                    <a:pt x="332232" y="114300"/>
                  </a:lnTo>
                  <a:lnTo>
                    <a:pt x="323088" y="123444"/>
                  </a:lnTo>
                  <a:lnTo>
                    <a:pt x="316992" y="123444"/>
                  </a:lnTo>
                  <a:lnTo>
                    <a:pt x="308521" y="120713"/>
                  </a:lnTo>
                  <a:lnTo>
                    <a:pt x="301752" y="112966"/>
                  </a:lnTo>
                  <a:lnTo>
                    <a:pt x="297281" y="100952"/>
                  </a:lnTo>
                  <a:lnTo>
                    <a:pt x="295656" y="85344"/>
                  </a:lnTo>
                  <a:lnTo>
                    <a:pt x="297878" y="67017"/>
                  </a:lnTo>
                  <a:lnTo>
                    <a:pt x="303085" y="56388"/>
                  </a:lnTo>
                  <a:lnTo>
                    <a:pt x="309168" y="51485"/>
                  </a:lnTo>
                  <a:lnTo>
                    <a:pt x="313944" y="50292"/>
                  </a:lnTo>
                  <a:lnTo>
                    <a:pt x="321945" y="52374"/>
                  </a:lnTo>
                  <a:lnTo>
                    <a:pt x="327660" y="57721"/>
                  </a:lnTo>
                  <a:lnTo>
                    <a:pt x="331089" y="65087"/>
                  </a:lnTo>
                  <a:lnTo>
                    <a:pt x="332232" y="73152"/>
                  </a:lnTo>
                  <a:lnTo>
                    <a:pt x="332232" y="51816"/>
                  </a:lnTo>
                  <a:lnTo>
                    <a:pt x="331089" y="50292"/>
                  </a:lnTo>
                  <a:lnTo>
                    <a:pt x="327660" y="45720"/>
                  </a:lnTo>
                  <a:lnTo>
                    <a:pt x="321564" y="44196"/>
                  </a:lnTo>
                  <a:lnTo>
                    <a:pt x="315468" y="44196"/>
                  </a:lnTo>
                  <a:lnTo>
                    <a:pt x="300761" y="48602"/>
                  </a:lnTo>
                  <a:lnTo>
                    <a:pt x="289179" y="60007"/>
                  </a:lnTo>
                  <a:lnTo>
                    <a:pt x="281609" y="75704"/>
                  </a:lnTo>
                  <a:lnTo>
                    <a:pt x="278892" y="92964"/>
                  </a:lnTo>
                  <a:lnTo>
                    <a:pt x="281089" y="107759"/>
                  </a:lnTo>
                  <a:lnTo>
                    <a:pt x="287274" y="120967"/>
                  </a:lnTo>
                  <a:lnTo>
                    <a:pt x="296900" y="130479"/>
                  </a:lnTo>
                  <a:lnTo>
                    <a:pt x="309372" y="134112"/>
                  </a:lnTo>
                  <a:lnTo>
                    <a:pt x="315734" y="133070"/>
                  </a:lnTo>
                  <a:lnTo>
                    <a:pt x="321373" y="130302"/>
                  </a:lnTo>
                  <a:lnTo>
                    <a:pt x="326732" y="126403"/>
                  </a:lnTo>
                  <a:lnTo>
                    <a:pt x="330365" y="123444"/>
                  </a:lnTo>
                  <a:lnTo>
                    <a:pt x="332232" y="121920"/>
                  </a:lnTo>
                  <a:lnTo>
                    <a:pt x="332232" y="134112"/>
                  </a:lnTo>
                  <a:lnTo>
                    <a:pt x="335280" y="134112"/>
                  </a:lnTo>
                  <a:lnTo>
                    <a:pt x="358140" y="123444"/>
                  </a:lnTo>
                  <a:close/>
                </a:path>
                <a:path w="554990" h="134620">
                  <a:moveTo>
                    <a:pt x="434352" y="86880"/>
                  </a:moveTo>
                  <a:lnTo>
                    <a:pt x="431876" y="70561"/>
                  </a:lnTo>
                  <a:lnTo>
                    <a:pt x="424827" y="56972"/>
                  </a:lnTo>
                  <a:lnTo>
                    <a:pt x="420636" y="53441"/>
                  </a:lnTo>
                  <a:lnTo>
                    <a:pt x="420636" y="94500"/>
                  </a:lnTo>
                  <a:lnTo>
                    <a:pt x="419887" y="105283"/>
                  </a:lnTo>
                  <a:lnTo>
                    <a:pt x="417017" y="115646"/>
                  </a:lnTo>
                  <a:lnTo>
                    <a:pt x="410984" y="123431"/>
                  </a:lnTo>
                  <a:lnTo>
                    <a:pt x="400824" y="126504"/>
                  </a:lnTo>
                  <a:lnTo>
                    <a:pt x="389534" y="121742"/>
                  </a:lnTo>
                  <a:lnTo>
                    <a:pt x="382536" y="110121"/>
                  </a:lnTo>
                  <a:lnTo>
                    <a:pt x="378955" y="95643"/>
                  </a:lnTo>
                  <a:lnTo>
                    <a:pt x="377964" y="82308"/>
                  </a:lnTo>
                  <a:lnTo>
                    <a:pt x="379742" y="66370"/>
                  </a:lnTo>
                  <a:lnTo>
                    <a:pt x="384251" y="56591"/>
                  </a:lnTo>
                  <a:lnTo>
                    <a:pt x="390169" y="51650"/>
                  </a:lnTo>
                  <a:lnTo>
                    <a:pt x="396252" y="50304"/>
                  </a:lnTo>
                  <a:lnTo>
                    <a:pt x="408419" y="54851"/>
                  </a:lnTo>
                  <a:lnTo>
                    <a:pt x="415874" y="66116"/>
                  </a:lnTo>
                  <a:lnTo>
                    <a:pt x="419608" y="80518"/>
                  </a:lnTo>
                  <a:lnTo>
                    <a:pt x="420636" y="94500"/>
                  </a:lnTo>
                  <a:lnTo>
                    <a:pt x="420636" y="53441"/>
                  </a:lnTo>
                  <a:lnTo>
                    <a:pt x="416915" y="50304"/>
                  </a:lnTo>
                  <a:lnTo>
                    <a:pt x="413778" y="47650"/>
                  </a:lnTo>
                  <a:lnTo>
                    <a:pt x="399300" y="44208"/>
                  </a:lnTo>
                  <a:lnTo>
                    <a:pt x="384822" y="47891"/>
                  </a:lnTo>
                  <a:lnTo>
                    <a:pt x="373773" y="57734"/>
                  </a:lnTo>
                  <a:lnTo>
                    <a:pt x="366725" y="71843"/>
                  </a:lnTo>
                  <a:lnTo>
                    <a:pt x="364248" y="88404"/>
                  </a:lnTo>
                  <a:lnTo>
                    <a:pt x="366483" y="105829"/>
                  </a:lnTo>
                  <a:lnTo>
                    <a:pt x="373011" y="120408"/>
                  </a:lnTo>
                  <a:lnTo>
                    <a:pt x="383527" y="130403"/>
                  </a:lnTo>
                  <a:lnTo>
                    <a:pt x="397776" y="134124"/>
                  </a:lnTo>
                  <a:lnTo>
                    <a:pt x="415061" y="129527"/>
                  </a:lnTo>
                  <a:lnTo>
                    <a:pt x="418007" y="126504"/>
                  </a:lnTo>
                  <a:lnTo>
                    <a:pt x="426351" y="117932"/>
                  </a:lnTo>
                  <a:lnTo>
                    <a:pt x="432485" y="102616"/>
                  </a:lnTo>
                  <a:lnTo>
                    <a:pt x="434352" y="86880"/>
                  </a:lnTo>
                  <a:close/>
                </a:path>
                <a:path w="554990" h="134620">
                  <a:moveTo>
                    <a:pt x="554736" y="15240"/>
                  </a:moveTo>
                  <a:lnTo>
                    <a:pt x="533400" y="0"/>
                  </a:lnTo>
                  <a:lnTo>
                    <a:pt x="529996" y="292"/>
                  </a:lnTo>
                  <a:lnTo>
                    <a:pt x="523303" y="2286"/>
                  </a:lnTo>
                  <a:lnTo>
                    <a:pt x="515188" y="7721"/>
                  </a:lnTo>
                  <a:lnTo>
                    <a:pt x="507492" y="18288"/>
                  </a:lnTo>
                  <a:lnTo>
                    <a:pt x="507492" y="9144"/>
                  </a:lnTo>
                  <a:lnTo>
                    <a:pt x="505968" y="7620"/>
                  </a:lnTo>
                  <a:lnTo>
                    <a:pt x="505968" y="19812"/>
                  </a:lnTo>
                  <a:lnTo>
                    <a:pt x="502970" y="28841"/>
                  </a:lnTo>
                  <a:lnTo>
                    <a:pt x="502920" y="45720"/>
                  </a:lnTo>
                  <a:lnTo>
                    <a:pt x="470916" y="45720"/>
                  </a:lnTo>
                  <a:lnTo>
                    <a:pt x="473964" y="10668"/>
                  </a:lnTo>
                  <a:lnTo>
                    <a:pt x="475488" y="7620"/>
                  </a:lnTo>
                  <a:lnTo>
                    <a:pt x="487680" y="7620"/>
                  </a:lnTo>
                  <a:lnTo>
                    <a:pt x="489204" y="10668"/>
                  </a:lnTo>
                  <a:lnTo>
                    <a:pt x="493776" y="18288"/>
                  </a:lnTo>
                  <a:lnTo>
                    <a:pt x="498348" y="22860"/>
                  </a:lnTo>
                  <a:lnTo>
                    <a:pt x="504444" y="22860"/>
                  </a:lnTo>
                  <a:lnTo>
                    <a:pt x="505968" y="19812"/>
                  </a:lnTo>
                  <a:lnTo>
                    <a:pt x="505968" y="7620"/>
                  </a:lnTo>
                  <a:lnTo>
                    <a:pt x="501396" y="3048"/>
                  </a:lnTo>
                  <a:lnTo>
                    <a:pt x="492252" y="0"/>
                  </a:lnTo>
                  <a:lnTo>
                    <a:pt x="480060" y="0"/>
                  </a:lnTo>
                  <a:lnTo>
                    <a:pt x="457377" y="34010"/>
                  </a:lnTo>
                  <a:lnTo>
                    <a:pt x="457200" y="45720"/>
                  </a:lnTo>
                  <a:lnTo>
                    <a:pt x="443484" y="45720"/>
                  </a:lnTo>
                  <a:lnTo>
                    <a:pt x="443484" y="53340"/>
                  </a:lnTo>
                  <a:lnTo>
                    <a:pt x="457200" y="53340"/>
                  </a:lnTo>
                  <a:lnTo>
                    <a:pt x="457200" y="128016"/>
                  </a:lnTo>
                  <a:lnTo>
                    <a:pt x="443484" y="128016"/>
                  </a:lnTo>
                  <a:lnTo>
                    <a:pt x="443484" y="129540"/>
                  </a:lnTo>
                  <a:lnTo>
                    <a:pt x="484632" y="129540"/>
                  </a:lnTo>
                  <a:lnTo>
                    <a:pt x="484632" y="128016"/>
                  </a:lnTo>
                  <a:lnTo>
                    <a:pt x="470916" y="128016"/>
                  </a:lnTo>
                  <a:lnTo>
                    <a:pt x="470916" y="53340"/>
                  </a:lnTo>
                  <a:lnTo>
                    <a:pt x="502920" y="53340"/>
                  </a:lnTo>
                  <a:lnTo>
                    <a:pt x="502920" y="123444"/>
                  </a:lnTo>
                  <a:lnTo>
                    <a:pt x="501396" y="128016"/>
                  </a:lnTo>
                  <a:lnTo>
                    <a:pt x="489204" y="128016"/>
                  </a:lnTo>
                  <a:lnTo>
                    <a:pt x="489204" y="129540"/>
                  </a:lnTo>
                  <a:lnTo>
                    <a:pt x="531876" y="129540"/>
                  </a:lnTo>
                  <a:lnTo>
                    <a:pt x="531876" y="128016"/>
                  </a:lnTo>
                  <a:lnTo>
                    <a:pt x="516636" y="128016"/>
                  </a:lnTo>
                  <a:lnTo>
                    <a:pt x="516636" y="53340"/>
                  </a:lnTo>
                  <a:lnTo>
                    <a:pt x="533400" y="53340"/>
                  </a:lnTo>
                  <a:lnTo>
                    <a:pt x="533400" y="45720"/>
                  </a:lnTo>
                  <a:lnTo>
                    <a:pt x="516636" y="45720"/>
                  </a:lnTo>
                  <a:lnTo>
                    <a:pt x="516572" y="28841"/>
                  </a:lnTo>
                  <a:lnTo>
                    <a:pt x="525780" y="7620"/>
                  </a:lnTo>
                  <a:lnTo>
                    <a:pt x="533400" y="7620"/>
                  </a:lnTo>
                  <a:lnTo>
                    <a:pt x="534924" y="10668"/>
                  </a:lnTo>
                  <a:lnTo>
                    <a:pt x="537972" y="13716"/>
                  </a:lnTo>
                  <a:lnTo>
                    <a:pt x="542544" y="19812"/>
                  </a:lnTo>
                  <a:lnTo>
                    <a:pt x="542544" y="22860"/>
                  </a:lnTo>
                  <a:lnTo>
                    <a:pt x="550164" y="22860"/>
                  </a:lnTo>
                  <a:lnTo>
                    <a:pt x="554736" y="19812"/>
                  </a:lnTo>
                  <a:lnTo>
                    <a:pt x="554736" y="152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44055" y="4608576"/>
              <a:ext cx="121919" cy="117347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707123" y="4594859"/>
              <a:ext cx="115824" cy="126492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890003" y="4011168"/>
              <a:ext cx="96012" cy="124968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8046720" y="5012435"/>
              <a:ext cx="619125" cy="173990"/>
            </a:xfrm>
            <a:custGeom>
              <a:avLst/>
              <a:gdLst/>
              <a:ahLst/>
              <a:cxnLst/>
              <a:rect l="l" t="t" r="r" b="b"/>
              <a:pathLst>
                <a:path w="619125" h="173989">
                  <a:moveTo>
                    <a:pt x="117348" y="128016"/>
                  </a:moveTo>
                  <a:lnTo>
                    <a:pt x="90551" y="89916"/>
                  </a:lnTo>
                  <a:lnTo>
                    <a:pt x="87820" y="82296"/>
                  </a:lnTo>
                  <a:lnTo>
                    <a:pt x="71628" y="37109"/>
                  </a:lnTo>
                  <a:lnTo>
                    <a:pt x="71628" y="82296"/>
                  </a:lnTo>
                  <a:lnTo>
                    <a:pt x="33528" y="82296"/>
                  </a:lnTo>
                  <a:lnTo>
                    <a:pt x="53340" y="32004"/>
                  </a:lnTo>
                  <a:lnTo>
                    <a:pt x="71628" y="82296"/>
                  </a:lnTo>
                  <a:lnTo>
                    <a:pt x="71628" y="37109"/>
                  </a:lnTo>
                  <a:lnTo>
                    <a:pt x="69799" y="32004"/>
                  </a:lnTo>
                  <a:lnTo>
                    <a:pt x="59436" y="3048"/>
                  </a:lnTo>
                  <a:lnTo>
                    <a:pt x="56388" y="3048"/>
                  </a:lnTo>
                  <a:lnTo>
                    <a:pt x="13500" y="116878"/>
                  </a:lnTo>
                  <a:lnTo>
                    <a:pt x="10096" y="122682"/>
                  </a:lnTo>
                  <a:lnTo>
                    <a:pt x="5829" y="126212"/>
                  </a:lnTo>
                  <a:lnTo>
                    <a:pt x="0" y="128016"/>
                  </a:lnTo>
                  <a:lnTo>
                    <a:pt x="0" y="132588"/>
                  </a:lnTo>
                  <a:lnTo>
                    <a:pt x="33528" y="132588"/>
                  </a:lnTo>
                  <a:lnTo>
                    <a:pt x="33528" y="128016"/>
                  </a:lnTo>
                  <a:lnTo>
                    <a:pt x="27432" y="126492"/>
                  </a:lnTo>
                  <a:lnTo>
                    <a:pt x="21336" y="126492"/>
                  </a:lnTo>
                  <a:lnTo>
                    <a:pt x="21336" y="115824"/>
                  </a:lnTo>
                  <a:lnTo>
                    <a:pt x="24384" y="111252"/>
                  </a:lnTo>
                  <a:lnTo>
                    <a:pt x="24384" y="106680"/>
                  </a:lnTo>
                  <a:lnTo>
                    <a:pt x="32004" y="89916"/>
                  </a:lnTo>
                  <a:lnTo>
                    <a:pt x="74676" y="89916"/>
                  </a:lnTo>
                  <a:lnTo>
                    <a:pt x="80772" y="105156"/>
                  </a:lnTo>
                  <a:lnTo>
                    <a:pt x="80772" y="108204"/>
                  </a:lnTo>
                  <a:lnTo>
                    <a:pt x="83820" y="115824"/>
                  </a:lnTo>
                  <a:lnTo>
                    <a:pt x="83820" y="126492"/>
                  </a:lnTo>
                  <a:lnTo>
                    <a:pt x="79248" y="128016"/>
                  </a:lnTo>
                  <a:lnTo>
                    <a:pt x="73152" y="128016"/>
                  </a:lnTo>
                  <a:lnTo>
                    <a:pt x="73152" y="132588"/>
                  </a:lnTo>
                  <a:lnTo>
                    <a:pt x="117348" y="132588"/>
                  </a:lnTo>
                  <a:lnTo>
                    <a:pt x="117348" y="128016"/>
                  </a:lnTo>
                  <a:close/>
                </a:path>
                <a:path w="619125" h="173989">
                  <a:moveTo>
                    <a:pt x="178308" y="108216"/>
                  </a:moveTo>
                  <a:lnTo>
                    <a:pt x="171869" y="91617"/>
                  </a:lnTo>
                  <a:lnTo>
                    <a:pt x="157734" y="81737"/>
                  </a:lnTo>
                  <a:lnTo>
                    <a:pt x="143586" y="73279"/>
                  </a:lnTo>
                  <a:lnTo>
                    <a:pt x="137160" y="60972"/>
                  </a:lnTo>
                  <a:lnTo>
                    <a:pt x="137160" y="53352"/>
                  </a:lnTo>
                  <a:lnTo>
                    <a:pt x="143256" y="50304"/>
                  </a:lnTo>
                  <a:lnTo>
                    <a:pt x="149352" y="50304"/>
                  </a:lnTo>
                  <a:lnTo>
                    <a:pt x="157162" y="52158"/>
                  </a:lnTo>
                  <a:lnTo>
                    <a:pt x="162687" y="57162"/>
                  </a:lnTo>
                  <a:lnTo>
                    <a:pt x="166497" y="64439"/>
                  </a:lnTo>
                  <a:lnTo>
                    <a:pt x="169164" y="73164"/>
                  </a:lnTo>
                  <a:lnTo>
                    <a:pt x="172212" y="73164"/>
                  </a:lnTo>
                  <a:lnTo>
                    <a:pt x="172212" y="50304"/>
                  </a:lnTo>
                  <a:lnTo>
                    <a:pt x="172212" y="48780"/>
                  </a:lnTo>
                  <a:lnTo>
                    <a:pt x="172212" y="44208"/>
                  </a:lnTo>
                  <a:lnTo>
                    <a:pt x="169164" y="44208"/>
                  </a:lnTo>
                  <a:lnTo>
                    <a:pt x="169164" y="48780"/>
                  </a:lnTo>
                  <a:lnTo>
                    <a:pt x="163068" y="48780"/>
                  </a:lnTo>
                  <a:lnTo>
                    <a:pt x="161544" y="45732"/>
                  </a:lnTo>
                  <a:lnTo>
                    <a:pt x="158496" y="45732"/>
                  </a:lnTo>
                  <a:lnTo>
                    <a:pt x="155448" y="44208"/>
                  </a:lnTo>
                  <a:lnTo>
                    <a:pt x="149352" y="44208"/>
                  </a:lnTo>
                  <a:lnTo>
                    <a:pt x="140868" y="45897"/>
                  </a:lnTo>
                  <a:lnTo>
                    <a:pt x="134112" y="50876"/>
                  </a:lnTo>
                  <a:lnTo>
                    <a:pt x="129628" y="58991"/>
                  </a:lnTo>
                  <a:lnTo>
                    <a:pt x="128016" y="70116"/>
                  </a:lnTo>
                  <a:lnTo>
                    <a:pt x="133731" y="84975"/>
                  </a:lnTo>
                  <a:lnTo>
                    <a:pt x="146304" y="94119"/>
                  </a:lnTo>
                  <a:lnTo>
                    <a:pt x="158877" y="102692"/>
                  </a:lnTo>
                  <a:lnTo>
                    <a:pt x="164592" y="115836"/>
                  </a:lnTo>
                  <a:lnTo>
                    <a:pt x="164592" y="123456"/>
                  </a:lnTo>
                  <a:lnTo>
                    <a:pt x="158496" y="128028"/>
                  </a:lnTo>
                  <a:lnTo>
                    <a:pt x="152400" y="128028"/>
                  </a:lnTo>
                  <a:lnTo>
                    <a:pt x="143916" y="125907"/>
                  </a:lnTo>
                  <a:lnTo>
                    <a:pt x="137160" y="120218"/>
                  </a:lnTo>
                  <a:lnTo>
                    <a:pt x="132676" y="111950"/>
                  </a:lnTo>
                  <a:lnTo>
                    <a:pt x="131064" y="102120"/>
                  </a:lnTo>
                  <a:lnTo>
                    <a:pt x="128016" y="102120"/>
                  </a:lnTo>
                  <a:lnTo>
                    <a:pt x="128016" y="132600"/>
                  </a:lnTo>
                  <a:lnTo>
                    <a:pt x="131064" y="132600"/>
                  </a:lnTo>
                  <a:lnTo>
                    <a:pt x="131064" y="129552"/>
                  </a:lnTo>
                  <a:lnTo>
                    <a:pt x="135636" y="129552"/>
                  </a:lnTo>
                  <a:lnTo>
                    <a:pt x="137160" y="132600"/>
                  </a:lnTo>
                  <a:lnTo>
                    <a:pt x="141732" y="132600"/>
                  </a:lnTo>
                  <a:lnTo>
                    <a:pt x="147828" y="134124"/>
                  </a:lnTo>
                  <a:lnTo>
                    <a:pt x="152400" y="134124"/>
                  </a:lnTo>
                  <a:lnTo>
                    <a:pt x="161582" y="132422"/>
                  </a:lnTo>
                  <a:lnTo>
                    <a:pt x="166408" y="129552"/>
                  </a:lnTo>
                  <a:lnTo>
                    <a:pt x="168960" y="128028"/>
                  </a:lnTo>
                  <a:lnTo>
                    <a:pt x="169926" y="127457"/>
                  </a:lnTo>
                  <a:lnTo>
                    <a:pt x="175971" y="119329"/>
                  </a:lnTo>
                  <a:lnTo>
                    <a:pt x="178308" y="108216"/>
                  </a:lnTo>
                  <a:close/>
                </a:path>
                <a:path w="619125" h="173989">
                  <a:moveTo>
                    <a:pt x="242316" y="108216"/>
                  </a:moveTo>
                  <a:lnTo>
                    <a:pt x="235877" y="91617"/>
                  </a:lnTo>
                  <a:lnTo>
                    <a:pt x="221742" y="81737"/>
                  </a:lnTo>
                  <a:lnTo>
                    <a:pt x="207594" y="73279"/>
                  </a:lnTo>
                  <a:lnTo>
                    <a:pt x="201168" y="60972"/>
                  </a:lnTo>
                  <a:lnTo>
                    <a:pt x="201168" y="53352"/>
                  </a:lnTo>
                  <a:lnTo>
                    <a:pt x="207264" y="50304"/>
                  </a:lnTo>
                  <a:lnTo>
                    <a:pt x="213360" y="50304"/>
                  </a:lnTo>
                  <a:lnTo>
                    <a:pt x="221399" y="52158"/>
                  </a:lnTo>
                  <a:lnTo>
                    <a:pt x="227457" y="57162"/>
                  </a:lnTo>
                  <a:lnTo>
                    <a:pt x="231787" y="64439"/>
                  </a:lnTo>
                  <a:lnTo>
                    <a:pt x="234696" y="73164"/>
                  </a:lnTo>
                  <a:lnTo>
                    <a:pt x="237744" y="73164"/>
                  </a:lnTo>
                  <a:lnTo>
                    <a:pt x="237744" y="50304"/>
                  </a:lnTo>
                  <a:lnTo>
                    <a:pt x="237744" y="48780"/>
                  </a:lnTo>
                  <a:lnTo>
                    <a:pt x="237744" y="44208"/>
                  </a:lnTo>
                  <a:lnTo>
                    <a:pt x="234696" y="44208"/>
                  </a:lnTo>
                  <a:lnTo>
                    <a:pt x="233172" y="45732"/>
                  </a:lnTo>
                  <a:lnTo>
                    <a:pt x="233172" y="48780"/>
                  </a:lnTo>
                  <a:lnTo>
                    <a:pt x="227076" y="48780"/>
                  </a:lnTo>
                  <a:lnTo>
                    <a:pt x="225552" y="45732"/>
                  </a:lnTo>
                  <a:lnTo>
                    <a:pt x="224028" y="45732"/>
                  </a:lnTo>
                  <a:lnTo>
                    <a:pt x="220980" y="44208"/>
                  </a:lnTo>
                  <a:lnTo>
                    <a:pt x="214884" y="44208"/>
                  </a:lnTo>
                  <a:lnTo>
                    <a:pt x="205524" y="45897"/>
                  </a:lnTo>
                  <a:lnTo>
                    <a:pt x="198310" y="50876"/>
                  </a:lnTo>
                  <a:lnTo>
                    <a:pt x="193662" y="58991"/>
                  </a:lnTo>
                  <a:lnTo>
                    <a:pt x="192024" y="70116"/>
                  </a:lnTo>
                  <a:lnTo>
                    <a:pt x="198208" y="84975"/>
                  </a:lnTo>
                  <a:lnTo>
                    <a:pt x="211836" y="94119"/>
                  </a:lnTo>
                  <a:lnTo>
                    <a:pt x="225450" y="102692"/>
                  </a:lnTo>
                  <a:lnTo>
                    <a:pt x="231648" y="115836"/>
                  </a:lnTo>
                  <a:lnTo>
                    <a:pt x="231648" y="123456"/>
                  </a:lnTo>
                  <a:lnTo>
                    <a:pt x="224028" y="128028"/>
                  </a:lnTo>
                  <a:lnTo>
                    <a:pt x="217932" y="128028"/>
                  </a:lnTo>
                  <a:lnTo>
                    <a:pt x="209423" y="125907"/>
                  </a:lnTo>
                  <a:lnTo>
                    <a:pt x="202501" y="120218"/>
                  </a:lnTo>
                  <a:lnTo>
                    <a:pt x="197561" y="111950"/>
                  </a:lnTo>
                  <a:lnTo>
                    <a:pt x="195072" y="102120"/>
                  </a:lnTo>
                  <a:lnTo>
                    <a:pt x="192024" y="102120"/>
                  </a:lnTo>
                  <a:lnTo>
                    <a:pt x="192024" y="132600"/>
                  </a:lnTo>
                  <a:lnTo>
                    <a:pt x="195072" y="132600"/>
                  </a:lnTo>
                  <a:lnTo>
                    <a:pt x="196596" y="129552"/>
                  </a:lnTo>
                  <a:lnTo>
                    <a:pt x="201168" y="129552"/>
                  </a:lnTo>
                  <a:lnTo>
                    <a:pt x="202692" y="132600"/>
                  </a:lnTo>
                  <a:lnTo>
                    <a:pt x="207264" y="132600"/>
                  </a:lnTo>
                  <a:lnTo>
                    <a:pt x="211836" y="134124"/>
                  </a:lnTo>
                  <a:lnTo>
                    <a:pt x="216408" y="134124"/>
                  </a:lnTo>
                  <a:lnTo>
                    <a:pt x="226237" y="132422"/>
                  </a:lnTo>
                  <a:lnTo>
                    <a:pt x="231025" y="129552"/>
                  </a:lnTo>
                  <a:lnTo>
                    <a:pt x="233553" y="128028"/>
                  </a:lnTo>
                  <a:lnTo>
                    <a:pt x="234505" y="127457"/>
                  </a:lnTo>
                  <a:lnTo>
                    <a:pt x="240195" y="119329"/>
                  </a:lnTo>
                  <a:lnTo>
                    <a:pt x="242316" y="108216"/>
                  </a:lnTo>
                  <a:close/>
                </a:path>
                <a:path w="619125" h="173989">
                  <a:moveTo>
                    <a:pt x="278892" y="3060"/>
                  </a:moveTo>
                  <a:lnTo>
                    <a:pt x="275844" y="12"/>
                  </a:lnTo>
                  <a:lnTo>
                    <a:pt x="266700" y="12"/>
                  </a:lnTo>
                  <a:lnTo>
                    <a:pt x="263652" y="3060"/>
                  </a:lnTo>
                  <a:lnTo>
                    <a:pt x="263652" y="13728"/>
                  </a:lnTo>
                  <a:lnTo>
                    <a:pt x="266700" y="18300"/>
                  </a:lnTo>
                  <a:lnTo>
                    <a:pt x="275844" y="18300"/>
                  </a:lnTo>
                  <a:lnTo>
                    <a:pt x="278892" y="13728"/>
                  </a:lnTo>
                  <a:lnTo>
                    <a:pt x="278892" y="3060"/>
                  </a:lnTo>
                  <a:close/>
                </a:path>
                <a:path w="619125" h="173989">
                  <a:moveTo>
                    <a:pt x="291084" y="128028"/>
                  </a:moveTo>
                  <a:lnTo>
                    <a:pt x="281940" y="128028"/>
                  </a:lnTo>
                  <a:lnTo>
                    <a:pt x="278892" y="126504"/>
                  </a:lnTo>
                  <a:lnTo>
                    <a:pt x="278892" y="44208"/>
                  </a:lnTo>
                  <a:lnTo>
                    <a:pt x="274320" y="44208"/>
                  </a:lnTo>
                  <a:lnTo>
                    <a:pt x="252984" y="54876"/>
                  </a:lnTo>
                  <a:lnTo>
                    <a:pt x="254508" y="57924"/>
                  </a:lnTo>
                  <a:lnTo>
                    <a:pt x="265176" y="57924"/>
                  </a:lnTo>
                  <a:lnTo>
                    <a:pt x="265176" y="126504"/>
                  </a:lnTo>
                  <a:lnTo>
                    <a:pt x="262128" y="128028"/>
                  </a:lnTo>
                  <a:lnTo>
                    <a:pt x="254508" y="128028"/>
                  </a:lnTo>
                  <a:lnTo>
                    <a:pt x="254508" y="132600"/>
                  </a:lnTo>
                  <a:lnTo>
                    <a:pt x="291084" y="132600"/>
                  </a:lnTo>
                  <a:lnTo>
                    <a:pt x="291084" y="128028"/>
                  </a:lnTo>
                  <a:close/>
                </a:path>
                <a:path w="619125" h="173989">
                  <a:moveTo>
                    <a:pt x="374891" y="50304"/>
                  </a:moveTo>
                  <a:lnTo>
                    <a:pt x="353555" y="50304"/>
                  </a:lnTo>
                  <a:lnTo>
                    <a:pt x="351523" y="48780"/>
                  </a:lnTo>
                  <a:lnTo>
                    <a:pt x="350507" y="48018"/>
                  </a:lnTo>
                  <a:lnTo>
                    <a:pt x="350507" y="76212"/>
                  </a:lnTo>
                  <a:lnTo>
                    <a:pt x="350278" y="82588"/>
                  </a:lnTo>
                  <a:lnTo>
                    <a:pt x="348602" y="90690"/>
                  </a:lnTo>
                  <a:lnTo>
                    <a:pt x="344081" y="97637"/>
                  </a:lnTo>
                  <a:lnTo>
                    <a:pt x="335267" y="100596"/>
                  </a:lnTo>
                  <a:lnTo>
                    <a:pt x="327748" y="97561"/>
                  </a:lnTo>
                  <a:lnTo>
                    <a:pt x="323075" y="90119"/>
                  </a:lnTo>
                  <a:lnTo>
                    <a:pt x="320700" y="80657"/>
                  </a:lnTo>
                  <a:lnTo>
                    <a:pt x="320027" y="71640"/>
                  </a:lnTo>
                  <a:lnTo>
                    <a:pt x="321297" y="59702"/>
                  </a:lnTo>
                  <a:lnTo>
                    <a:pt x="350507" y="76212"/>
                  </a:lnTo>
                  <a:lnTo>
                    <a:pt x="350507" y="48018"/>
                  </a:lnTo>
                  <a:lnTo>
                    <a:pt x="347459" y="45732"/>
                  </a:lnTo>
                  <a:lnTo>
                    <a:pt x="341363" y="44208"/>
                  </a:lnTo>
                  <a:lnTo>
                    <a:pt x="335267" y="44208"/>
                  </a:lnTo>
                  <a:lnTo>
                    <a:pt x="321741" y="47256"/>
                  </a:lnTo>
                  <a:lnTo>
                    <a:pt x="312788" y="54876"/>
                  </a:lnTo>
                  <a:lnTo>
                    <a:pt x="307835" y="64782"/>
                  </a:lnTo>
                  <a:lnTo>
                    <a:pt x="306311" y="74688"/>
                  </a:lnTo>
                  <a:lnTo>
                    <a:pt x="307174" y="82588"/>
                  </a:lnTo>
                  <a:lnTo>
                    <a:pt x="309740" y="89928"/>
                  </a:lnTo>
                  <a:lnTo>
                    <a:pt x="314032" y="96113"/>
                  </a:lnTo>
                  <a:lnTo>
                    <a:pt x="320027" y="100596"/>
                  </a:lnTo>
                  <a:lnTo>
                    <a:pt x="313931" y="105168"/>
                  </a:lnTo>
                  <a:lnTo>
                    <a:pt x="306311" y="112788"/>
                  </a:lnTo>
                  <a:lnTo>
                    <a:pt x="306311" y="124980"/>
                  </a:lnTo>
                  <a:lnTo>
                    <a:pt x="310883" y="128028"/>
                  </a:lnTo>
                  <a:lnTo>
                    <a:pt x="313931" y="129552"/>
                  </a:lnTo>
                  <a:lnTo>
                    <a:pt x="310883" y="135648"/>
                  </a:lnTo>
                  <a:lnTo>
                    <a:pt x="306311" y="138696"/>
                  </a:lnTo>
                  <a:lnTo>
                    <a:pt x="300215" y="147840"/>
                  </a:lnTo>
                  <a:lnTo>
                    <a:pt x="300215" y="153936"/>
                  </a:lnTo>
                  <a:lnTo>
                    <a:pt x="303504" y="162814"/>
                  </a:lnTo>
                  <a:lnTo>
                    <a:pt x="311645" y="168986"/>
                  </a:lnTo>
                  <a:lnTo>
                    <a:pt x="322084" y="172580"/>
                  </a:lnTo>
                  <a:lnTo>
                    <a:pt x="332219" y="173748"/>
                  </a:lnTo>
                  <a:lnTo>
                    <a:pt x="350227" y="170243"/>
                  </a:lnTo>
                  <a:lnTo>
                    <a:pt x="363080" y="161747"/>
                  </a:lnTo>
                  <a:lnTo>
                    <a:pt x="364350" y="160032"/>
                  </a:lnTo>
                  <a:lnTo>
                    <a:pt x="370801" y="151244"/>
                  </a:lnTo>
                  <a:lnTo>
                    <a:pt x="373367" y="141744"/>
                  </a:lnTo>
                  <a:lnTo>
                    <a:pt x="371995" y="132600"/>
                  </a:lnTo>
                  <a:lnTo>
                    <a:pt x="371868" y="131737"/>
                  </a:lnTo>
                  <a:lnTo>
                    <a:pt x="367271" y="124891"/>
                  </a:lnTo>
                  <a:lnTo>
                    <a:pt x="367271" y="134124"/>
                  </a:lnTo>
                  <a:lnTo>
                    <a:pt x="367271" y="143268"/>
                  </a:lnTo>
                  <a:lnTo>
                    <a:pt x="365747" y="149745"/>
                  </a:lnTo>
                  <a:lnTo>
                    <a:pt x="360794" y="155079"/>
                  </a:lnTo>
                  <a:lnTo>
                    <a:pt x="351840" y="158699"/>
                  </a:lnTo>
                  <a:lnTo>
                    <a:pt x="338315" y="160032"/>
                  </a:lnTo>
                  <a:lnTo>
                    <a:pt x="327609" y="159194"/>
                  </a:lnTo>
                  <a:lnTo>
                    <a:pt x="318884" y="156794"/>
                  </a:lnTo>
                  <a:lnTo>
                    <a:pt x="313029" y="152958"/>
                  </a:lnTo>
                  <a:lnTo>
                    <a:pt x="310883" y="147840"/>
                  </a:lnTo>
                  <a:lnTo>
                    <a:pt x="310883" y="141744"/>
                  </a:lnTo>
                  <a:lnTo>
                    <a:pt x="315455" y="135648"/>
                  </a:lnTo>
                  <a:lnTo>
                    <a:pt x="318503" y="132600"/>
                  </a:lnTo>
                  <a:lnTo>
                    <a:pt x="324726" y="133477"/>
                  </a:lnTo>
                  <a:lnTo>
                    <a:pt x="332790" y="133934"/>
                  </a:lnTo>
                  <a:lnTo>
                    <a:pt x="340588" y="134099"/>
                  </a:lnTo>
                  <a:lnTo>
                    <a:pt x="367271" y="134124"/>
                  </a:lnTo>
                  <a:lnTo>
                    <a:pt x="367271" y="124891"/>
                  </a:lnTo>
                  <a:lnTo>
                    <a:pt x="367080" y="124599"/>
                  </a:lnTo>
                  <a:lnTo>
                    <a:pt x="358584" y="120307"/>
                  </a:lnTo>
                  <a:lnTo>
                    <a:pt x="345935" y="118884"/>
                  </a:lnTo>
                  <a:lnTo>
                    <a:pt x="330492" y="118567"/>
                  </a:lnTo>
                  <a:lnTo>
                    <a:pt x="321741" y="117551"/>
                  </a:lnTo>
                  <a:lnTo>
                    <a:pt x="317868" y="115658"/>
                  </a:lnTo>
                  <a:lnTo>
                    <a:pt x="316979" y="112788"/>
                  </a:lnTo>
                  <a:lnTo>
                    <a:pt x="316979" y="108216"/>
                  </a:lnTo>
                  <a:lnTo>
                    <a:pt x="323075" y="102120"/>
                  </a:lnTo>
                  <a:lnTo>
                    <a:pt x="326123" y="103644"/>
                  </a:lnTo>
                  <a:lnTo>
                    <a:pt x="333743" y="103644"/>
                  </a:lnTo>
                  <a:lnTo>
                    <a:pt x="364223" y="74688"/>
                  </a:lnTo>
                  <a:lnTo>
                    <a:pt x="364223" y="71640"/>
                  </a:lnTo>
                  <a:lnTo>
                    <a:pt x="362699" y="62496"/>
                  </a:lnTo>
                  <a:lnTo>
                    <a:pt x="359651" y="59448"/>
                  </a:lnTo>
                  <a:lnTo>
                    <a:pt x="374891" y="59448"/>
                  </a:lnTo>
                  <a:lnTo>
                    <a:pt x="374891" y="50304"/>
                  </a:lnTo>
                  <a:close/>
                </a:path>
                <a:path w="619125" h="173989">
                  <a:moveTo>
                    <a:pt x="460248" y="128028"/>
                  </a:moveTo>
                  <a:lnTo>
                    <a:pt x="452628" y="128028"/>
                  </a:lnTo>
                  <a:lnTo>
                    <a:pt x="448056" y="126504"/>
                  </a:lnTo>
                  <a:lnTo>
                    <a:pt x="448056" y="73164"/>
                  </a:lnTo>
                  <a:lnTo>
                    <a:pt x="447116" y="62852"/>
                  </a:lnTo>
                  <a:lnTo>
                    <a:pt x="444055" y="53543"/>
                  </a:lnTo>
                  <a:lnTo>
                    <a:pt x="438404" y="46799"/>
                  </a:lnTo>
                  <a:lnTo>
                    <a:pt x="429768" y="44208"/>
                  </a:lnTo>
                  <a:lnTo>
                    <a:pt x="423354" y="45351"/>
                  </a:lnTo>
                  <a:lnTo>
                    <a:pt x="417385" y="48780"/>
                  </a:lnTo>
                  <a:lnTo>
                    <a:pt x="411111" y="54495"/>
                  </a:lnTo>
                  <a:lnTo>
                    <a:pt x="403860" y="62496"/>
                  </a:lnTo>
                  <a:lnTo>
                    <a:pt x="403860" y="44208"/>
                  </a:lnTo>
                  <a:lnTo>
                    <a:pt x="400812" y="44208"/>
                  </a:lnTo>
                  <a:lnTo>
                    <a:pt x="379476" y="54876"/>
                  </a:lnTo>
                  <a:lnTo>
                    <a:pt x="379476" y="57924"/>
                  </a:lnTo>
                  <a:lnTo>
                    <a:pt x="391668" y="57924"/>
                  </a:lnTo>
                  <a:lnTo>
                    <a:pt x="391668" y="126504"/>
                  </a:lnTo>
                  <a:lnTo>
                    <a:pt x="387096" y="128028"/>
                  </a:lnTo>
                  <a:lnTo>
                    <a:pt x="379476" y="128028"/>
                  </a:lnTo>
                  <a:lnTo>
                    <a:pt x="379476" y="132600"/>
                  </a:lnTo>
                  <a:lnTo>
                    <a:pt x="417576" y="132600"/>
                  </a:lnTo>
                  <a:lnTo>
                    <a:pt x="417576" y="128028"/>
                  </a:lnTo>
                  <a:lnTo>
                    <a:pt x="408432" y="128028"/>
                  </a:lnTo>
                  <a:lnTo>
                    <a:pt x="403860" y="126504"/>
                  </a:lnTo>
                  <a:lnTo>
                    <a:pt x="403860" y="68592"/>
                  </a:lnTo>
                  <a:lnTo>
                    <a:pt x="411480" y="60972"/>
                  </a:lnTo>
                  <a:lnTo>
                    <a:pt x="416052" y="54876"/>
                  </a:lnTo>
                  <a:lnTo>
                    <a:pt x="428244" y="54876"/>
                  </a:lnTo>
                  <a:lnTo>
                    <a:pt x="435864" y="57924"/>
                  </a:lnTo>
                  <a:lnTo>
                    <a:pt x="435864" y="126504"/>
                  </a:lnTo>
                  <a:lnTo>
                    <a:pt x="431292" y="128028"/>
                  </a:lnTo>
                  <a:lnTo>
                    <a:pt x="423672" y="128028"/>
                  </a:lnTo>
                  <a:lnTo>
                    <a:pt x="423672" y="132600"/>
                  </a:lnTo>
                  <a:lnTo>
                    <a:pt x="460248" y="132600"/>
                  </a:lnTo>
                  <a:lnTo>
                    <a:pt x="460248" y="128028"/>
                  </a:lnTo>
                  <a:close/>
                </a:path>
                <a:path w="619125" h="173989">
                  <a:moveTo>
                    <a:pt x="528828" y="79248"/>
                  </a:moveTo>
                  <a:lnTo>
                    <a:pt x="527977" y="73152"/>
                  </a:lnTo>
                  <a:lnTo>
                    <a:pt x="526897" y="65417"/>
                  </a:lnTo>
                  <a:lnTo>
                    <a:pt x="521398" y="54292"/>
                  </a:lnTo>
                  <a:lnTo>
                    <a:pt x="518502" y="51816"/>
                  </a:lnTo>
                  <a:lnTo>
                    <a:pt x="512749" y="46888"/>
                  </a:lnTo>
                  <a:lnTo>
                    <a:pt x="512064" y="46736"/>
                  </a:lnTo>
                  <a:lnTo>
                    <a:pt x="512064" y="73152"/>
                  </a:lnTo>
                  <a:lnTo>
                    <a:pt x="478536" y="73152"/>
                  </a:lnTo>
                  <a:lnTo>
                    <a:pt x="512064" y="73152"/>
                  </a:lnTo>
                  <a:lnTo>
                    <a:pt x="512064" y="46736"/>
                  </a:lnTo>
                  <a:lnTo>
                    <a:pt x="475297" y="58102"/>
                  </a:lnTo>
                  <a:lnTo>
                    <a:pt x="466344" y="91440"/>
                  </a:lnTo>
                  <a:lnTo>
                    <a:pt x="469011" y="108394"/>
                  </a:lnTo>
                  <a:lnTo>
                    <a:pt x="476250" y="121920"/>
                  </a:lnTo>
                  <a:lnTo>
                    <a:pt x="486918" y="130873"/>
                  </a:lnTo>
                  <a:lnTo>
                    <a:pt x="499872" y="134112"/>
                  </a:lnTo>
                  <a:lnTo>
                    <a:pt x="510387" y="131241"/>
                  </a:lnTo>
                  <a:lnTo>
                    <a:pt x="518922" y="123634"/>
                  </a:lnTo>
                  <a:lnTo>
                    <a:pt x="521677" y="118872"/>
                  </a:lnTo>
                  <a:lnTo>
                    <a:pt x="525157" y="112903"/>
                  </a:lnTo>
                  <a:lnTo>
                    <a:pt x="528828" y="100584"/>
                  </a:lnTo>
                  <a:lnTo>
                    <a:pt x="525780" y="97536"/>
                  </a:lnTo>
                  <a:lnTo>
                    <a:pt x="522871" y="106667"/>
                  </a:lnTo>
                  <a:lnTo>
                    <a:pt x="518541" y="113347"/>
                  </a:lnTo>
                  <a:lnTo>
                    <a:pt x="512483" y="117475"/>
                  </a:lnTo>
                  <a:lnTo>
                    <a:pt x="504444" y="118872"/>
                  </a:lnTo>
                  <a:lnTo>
                    <a:pt x="493318" y="115252"/>
                  </a:lnTo>
                  <a:lnTo>
                    <a:pt x="485203" y="105918"/>
                  </a:lnTo>
                  <a:lnTo>
                    <a:pt x="480225" y="93154"/>
                  </a:lnTo>
                  <a:lnTo>
                    <a:pt x="478536" y="79248"/>
                  </a:lnTo>
                  <a:lnTo>
                    <a:pt x="528828" y="79248"/>
                  </a:lnTo>
                  <a:close/>
                </a:path>
                <a:path w="619125" h="173989">
                  <a:moveTo>
                    <a:pt x="618744" y="121920"/>
                  </a:moveTo>
                  <a:lnTo>
                    <a:pt x="606552" y="121920"/>
                  </a:lnTo>
                  <a:lnTo>
                    <a:pt x="606552" y="51816"/>
                  </a:lnTo>
                  <a:lnTo>
                    <a:pt x="606552" y="12192"/>
                  </a:lnTo>
                  <a:lnTo>
                    <a:pt x="606552" y="0"/>
                  </a:lnTo>
                  <a:lnTo>
                    <a:pt x="603504" y="0"/>
                  </a:lnTo>
                  <a:lnTo>
                    <a:pt x="580644" y="10668"/>
                  </a:lnTo>
                  <a:lnTo>
                    <a:pt x="580644" y="13716"/>
                  </a:lnTo>
                  <a:lnTo>
                    <a:pt x="582168" y="12192"/>
                  </a:lnTo>
                  <a:lnTo>
                    <a:pt x="594360" y="12192"/>
                  </a:lnTo>
                  <a:lnTo>
                    <a:pt x="594360" y="51816"/>
                  </a:lnTo>
                  <a:lnTo>
                    <a:pt x="594360" y="74676"/>
                  </a:lnTo>
                  <a:lnTo>
                    <a:pt x="594360" y="115824"/>
                  </a:lnTo>
                  <a:lnTo>
                    <a:pt x="588264" y="118872"/>
                  </a:lnTo>
                  <a:lnTo>
                    <a:pt x="583692" y="123444"/>
                  </a:lnTo>
                  <a:lnTo>
                    <a:pt x="579120" y="123444"/>
                  </a:lnTo>
                  <a:lnTo>
                    <a:pt x="569760" y="120713"/>
                  </a:lnTo>
                  <a:lnTo>
                    <a:pt x="562546" y="112966"/>
                  </a:lnTo>
                  <a:lnTo>
                    <a:pt x="557898" y="100952"/>
                  </a:lnTo>
                  <a:lnTo>
                    <a:pt x="556260" y="85344"/>
                  </a:lnTo>
                  <a:lnTo>
                    <a:pt x="558495" y="67017"/>
                  </a:lnTo>
                  <a:lnTo>
                    <a:pt x="563880" y="56388"/>
                  </a:lnTo>
                  <a:lnTo>
                    <a:pt x="570395" y="51485"/>
                  </a:lnTo>
                  <a:lnTo>
                    <a:pt x="576072" y="50292"/>
                  </a:lnTo>
                  <a:lnTo>
                    <a:pt x="583425" y="52387"/>
                  </a:lnTo>
                  <a:lnTo>
                    <a:pt x="589216" y="57912"/>
                  </a:lnTo>
                  <a:lnTo>
                    <a:pt x="593001" y="65722"/>
                  </a:lnTo>
                  <a:lnTo>
                    <a:pt x="594360" y="74676"/>
                  </a:lnTo>
                  <a:lnTo>
                    <a:pt x="594360" y="51816"/>
                  </a:lnTo>
                  <a:lnTo>
                    <a:pt x="592836" y="50292"/>
                  </a:lnTo>
                  <a:lnTo>
                    <a:pt x="588264" y="45720"/>
                  </a:lnTo>
                  <a:lnTo>
                    <a:pt x="582168" y="44196"/>
                  </a:lnTo>
                  <a:lnTo>
                    <a:pt x="576072" y="44196"/>
                  </a:lnTo>
                  <a:lnTo>
                    <a:pt x="561594" y="48602"/>
                  </a:lnTo>
                  <a:lnTo>
                    <a:pt x="550545" y="60007"/>
                  </a:lnTo>
                  <a:lnTo>
                    <a:pt x="543496" y="75704"/>
                  </a:lnTo>
                  <a:lnTo>
                    <a:pt x="541020" y="92964"/>
                  </a:lnTo>
                  <a:lnTo>
                    <a:pt x="542988" y="107759"/>
                  </a:lnTo>
                  <a:lnTo>
                    <a:pt x="548830" y="120967"/>
                  </a:lnTo>
                  <a:lnTo>
                    <a:pt x="558368" y="130479"/>
                  </a:lnTo>
                  <a:lnTo>
                    <a:pt x="571500" y="134112"/>
                  </a:lnTo>
                  <a:lnTo>
                    <a:pt x="577215" y="133070"/>
                  </a:lnTo>
                  <a:lnTo>
                    <a:pt x="582930" y="130302"/>
                  </a:lnTo>
                  <a:lnTo>
                    <a:pt x="588645" y="126403"/>
                  </a:lnTo>
                  <a:lnTo>
                    <a:pt x="592404" y="123444"/>
                  </a:lnTo>
                  <a:lnTo>
                    <a:pt x="594360" y="121920"/>
                  </a:lnTo>
                  <a:lnTo>
                    <a:pt x="594360" y="134112"/>
                  </a:lnTo>
                  <a:lnTo>
                    <a:pt x="597408" y="134112"/>
                  </a:lnTo>
                  <a:lnTo>
                    <a:pt x="618744" y="123444"/>
                  </a:lnTo>
                  <a:lnTo>
                    <a:pt x="618744" y="1219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215883" y="5260847"/>
              <a:ext cx="121920" cy="11430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377427" y="5244084"/>
              <a:ext cx="115824" cy="12954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689848" y="3829812"/>
              <a:ext cx="609600" cy="362712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6935711" y="5682995"/>
              <a:ext cx="219710" cy="125095"/>
            </a:xfrm>
            <a:custGeom>
              <a:avLst/>
              <a:gdLst/>
              <a:ahLst/>
              <a:cxnLst/>
              <a:rect l="l" t="t" r="r" b="b"/>
              <a:pathLst>
                <a:path w="219709" h="125095">
                  <a:moveTo>
                    <a:pt x="86880" y="77724"/>
                  </a:moveTo>
                  <a:lnTo>
                    <a:pt x="0" y="77724"/>
                  </a:lnTo>
                  <a:lnTo>
                    <a:pt x="0" y="83832"/>
                  </a:lnTo>
                  <a:lnTo>
                    <a:pt x="86880" y="83832"/>
                  </a:lnTo>
                  <a:lnTo>
                    <a:pt x="86880" y="77724"/>
                  </a:lnTo>
                  <a:close/>
                </a:path>
                <a:path w="219709" h="125095">
                  <a:moveTo>
                    <a:pt x="219468" y="0"/>
                  </a:moveTo>
                  <a:lnTo>
                    <a:pt x="175272" y="0"/>
                  </a:lnTo>
                  <a:lnTo>
                    <a:pt x="173748" y="4572"/>
                  </a:lnTo>
                  <a:lnTo>
                    <a:pt x="181368" y="4572"/>
                  </a:lnTo>
                  <a:lnTo>
                    <a:pt x="185940" y="6096"/>
                  </a:lnTo>
                  <a:lnTo>
                    <a:pt x="185940" y="16764"/>
                  </a:lnTo>
                  <a:lnTo>
                    <a:pt x="184416" y="22860"/>
                  </a:lnTo>
                  <a:lnTo>
                    <a:pt x="184416" y="27432"/>
                  </a:lnTo>
                  <a:lnTo>
                    <a:pt x="176796" y="57912"/>
                  </a:lnTo>
                  <a:lnTo>
                    <a:pt x="124980" y="57912"/>
                  </a:lnTo>
                  <a:lnTo>
                    <a:pt x="135648" y="21336"/>
                  </a:lnTo>
                  <a:lnTo>
                    <a:pt x="137172" y="15240"/>
                  </a:lnTo>
                  <a:lnTo>
                    <a:pt x="140220" y="4572"/>
                  </a:lnTo>
                  <a:lnTo>
                    <a:pt x="153936" y="4572"/>
                  </a:lnTo>
                  <a:lnTo>
                    <a:pt x="153936" y="0"/>
                  </a:lnTo>
                  <a:lnTo>
                    <a:pt x="109740" y="0"/>
                  </a:lnTo>
                  <a:lnTo>
                    <a:pt x="109740" y="4572"/>
                  </a:lnTo>
                  <a:lnTo>
                    <a:pt x="117360" y="4572"/>
                  </a:lnTo>
                  <a:lnTo>
                    <a:pt x="121932" y="6096"/>
                  </a:lnTo>
                  <a:lnTo>
                    <a:pt x="121932" y="16764"/>
                  </a:lnTo>
                  <a:lnTo>
                    <a:pt x="120408" y="22860"/>
                  </a:lnTo>
                  <a:lnTo>
                    <a:pt x="118884" y="27432"/>
                  </a:lnTo>
                  <a:lnTo>
                    <a:pt x="100596" y="102108"/>
                  </a:lnTo>
                  <a:lnTo>
                    <a:pt x="97523" y="113157"/>
                  </a:lnTo>
                  <a:lnTo>
                    <a:pt x="94310" y="119634"/>
                  </a:lnTo>
                  <a:lnTo>
                    <a:pt x="89662" y="122682"/>
                  </a:lnTo>
                  <a:lnTo>
                    <a:pt x="82308" y="123444"/>
                  </a:lnTo>
                  <a:lnTo>
                    <a:pt x="80784" y="124968"/>
                  </a:lnTo>
                  <a:lnTo>
                    <a:pt x="123456" y="124968"/>
                  </a:lnTo>
                  <a:lnTo>
                    <a:pt x="124980" y="123444"/>
                  </a:lnTo>
                  <a:lnTo>
                    <a:pt x="118884" y="123444"/>
                  </a:lnTo>
                  <a:lnTo>
                    <a:pt x="112788" y="121920"/>
                  </a:lnTo>
                  <a:lnTo>
                    <a:pt x="112788" y="111252"/>
                  </a:lnTo>
                  <a:lnTo>
                    <a:pt x="114312" y="102108"/>
                  </a:lnTo>
                  <a:lnTo>
                    <a:pt x="115836" y="100584"/>
                  </a:lnTo>
                  <a:lnTo>
                    <a:pt x="123456" y="62484"/>
                  </a:lnTo>
                  <a:lnTo>
                    <a:pt x="175272" y="62484"/>
                  </a:lnTo>
                  <a:lnTo>
                    <a:pt x="161556" y="113157"/>
                  </a:lnTo>
                  <a:lnTo>
                    <a:pt x="158508" y="119634"/>
                  </a:lnTo>
                  <a:lnTo>
                    <a:pt x="154317" y="122682"/>
                  </a:lnTo>
                  <a:lnTo>
                    <a:pt x="147840" y="123444"/>
                  </a:lnTo>
                  <a:lnTo>
                    <a:pt x="146316" y="124968"/>
                  </a:lnTo>
                  <a:lnTo>
                    <a:pt x="188988" y="124968"/>
                  </a:lnTo>
                  <a:lnTo>
                    <a:pt x="188988" y="123444"/>
                  </a:lnTo>
                  <a:lnTo>
                    <a:pt x="182892" y="123444"/>
                  </a:lnTo>
                  <a:lnTo>
                    <a:pt x="176796" y="121920"/>
                  </a:lnTo>
                  <a:lnTo>
                    <a:pt x="176796" y="111252"/>
                  </a:lnTo>
                  <a:lnTo>
                    <a:pt x="179844" y="102108"/>
                  </a:lnTo>
                  <a:lnTo>
                    <a:pt x="179844" y="100584"/>
                  </a:lnTo>
                  <a:lnTo>
                    <a:pt x="201180" y="21336"/>
                  </a:lnTo>
                  <a:lnTo>
                    <a:pt x="202704" y="15240"/>
                  </a:lnTo>
                  <a:lnTo>
                    <a:pt x="205752" y="4572"/>
                  </a:lnTo>
                  <a:lnTo>
                    <a:pt x="217944" y="4572"/>
                  </a:lnTo>
                  <a:lnTo>
                    <a:pt x="21946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002523" y="5547360"/>
              <a:ext cx="0" cy="105410"/>
            </a:xfrm>
            <a:custGeom>
              <a:avLst/>
              <a:gdLst/>
              <a:ahLst/>
              <a:cxnLst/>
              <a:rect l="l" t="t" r="r" b="b"/>
              <a:pathLst>
                <a:path h="105410">
                  <a:moveTo>
                    <a:pt x="0" y="0"/>
                  </a:moveTo>
                  <a:lnTo>
                    <a:pt x="0" y="0"/>
                  </a:lnTo>
                  <a:lnTo>
                    <a:pt x="0" y="105155"/>
                  </a:lnTo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874508" y="5682995"/>
              <a:ext cx="137160" cy="124968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6992112" y="4497336"/>
              <a:ext cx="1062355" cy="151130"/>
            </a:xfrm>
            <a:custGeom>
              <a:avLst/>
              <a:gdLst/>
              <a:ahLst/>
              <a:cxnLst/>
              <a:rect l="l" t="t" r="r" b="b"/>
              <a:pathLst>
                <a:path w="1062354" h="151129">
                  <a:moveTo>
                    <a:pt x="102095" y="0"/>
                  </a:moveTo>
                  <a:lnTo>
                    <a:pt x="51816" y="33515"/>
                  </a:lnTo>
                  <a:lnTo>
                    <a:pt x="0" y="0"/>
                  </a:lnTo>
                  <a:lnTo>
                    <a:pt x="51816" y="141732"/>
                  </a:lnTo>
                  <a:lnTo>
                    <a:pt x="102095" y="0"/>
                  </a:lnTo>
                  <a:close/>
                </a:path>
                <a:path w="1062354" h="151129">
                  <a:moveTo>
                    <a:pt x="1062215" y="150863"/>
                  </a:moveTo>
                  <a:lnTo>
                    <a:pt x="1011936" y="10655"/>
                  </a:lnTo>
                  <a:lnTo>
                    <a:pt x="960120" y="150863"/>
                  </a:lnTo>
                  <a:lnTo>
                    <a:pt x="1011936" y="117348"/>
                  </a:lnTo>
                  <a:lnTo>
                    <a:pt x="1062215" y="150863"/>
                  </a:lnTo>
                  <a:close/>
                </a:path>
              </a:pathLst>
            </a:custGeom>
            <a:solidFill>
              <a:srgbClr val="E41C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2" name="object 22"/>
          <p:cNvGrpSpPr/>
          <p:nvPr/>
        </p:nvGrpSpPr>
        <p:grpSpPr>
          <a:xfrm>
            <a:off x="995172" y="2229611"/>
            <a:ext cx="4295140" cy="3683635"/>
            <a:chOff x="995172" y="2229611"/>
            <a:chExt cx="4295140" cy="3683635"/>
          </a:xfrm>
        </p:grpSpPr>
        <p:sp>
          <p:nvSpPr>
            <p:cNvPr id="23" name="object 23"/>
            <p:cNvSpPr/>
            <p:nvPr/>
          </p:nvSpPr>
          <p:spPr>
            <a:xfrm>
              <a:off x="1203960" y="5652515"/>
              <a:ext cx="3883660" cy="0"/>
            </a:xfrm>
            <a:custGeom>
              <a:avLst/>
              <a:gdLst/>
              <a:ahLst/>
              <a:cxnLst/>
              <a:rect l="l" t="t" r="r" b="b"/>
              <a:pathLst>
                <a:path w="3883660">
                  <a:moveTo>
                    <a:pt x="0" y="0"/>
                  </a:moveTo>
                  <a:lnTo>
                    <a:pt x="0" y="0"/>
                  </a:lnTo>
                  <a:lnTo>
                    <a:pt x="3883152" y="0"/>
                  </a:lnTo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115568" y="5594603"/>
              <a:ext cx="4060190" cy="116205"/>
            </a:xfrm>
            <a:custGeom>
              <a:avLst/>
              <a:gdLst/>
              <a:ahLst/>
              <a:cxnLst/>
              <a:rect l="l" t="t" r="r" b="b"/>
              <a:pathLst>
                <a:path w="4060190" h="116204">
                  <a:moveTo>
                    <a:pt x="124968" y="0"/>
                  </a:moveTo>
                  <a:lnTo>
                    <a:pt x="0" y="57924"/>
                  </a:lnTo>
                  <a:lnTo>
                    <a:pt x="124968" y="115836"/>
                  </a:lnTo>
                  <a:lnTo>
                    <a:pt x="95999" y="57924"/>
                  </a:lnTo>
                  <a:lnTo>
                    <a:pt x="124968" y="0"/>
                  </a:lnTo>
                  <a:close/>
                </a:path>
                <a:path w="4060190" h="116204">
                  <a:moveTo>
                    <a:pt x="4059923" y="57924"/>
                  </a:moveTo>
                  <a:lnTo>
                    <a:pt x="3934955" y="0"/>
                  </a:lnTo>
                  <a:lnTo>
                    <a:pt x="3965448" y="57924"/>
                  </a:lnTo>
                  <a:lnTo>
                    <a:pt x="3934955" y="115836"/>
                  </a:lnTo>
                  <a:lnTo>
                    <a:pt x="4059923" y="579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318259" y="2525267"/>
              <a:ext cx="0" cy="3127375"/>
            </a:xfrm>
            <a:custGeom>
              <a:avLst/>
              <a:gdLst/>
              <a:ahLst/>
              <a:cxnLst/>
              <a:rect l="l" t="t" r="r" b="b"/>
              <a:pathLst>
                <a:path h="3127375">
                  <a:moveTo>
                    <a:pt x="0" y="3127248"/>
                  </a:moveTo>
                  <a:lnTo>
                    <a:pt x="0" y="3127248"/>
                  </a:lnTo>
                  <a:lnTo>
                    <a:pt x="0" y="0"/>
                  </a:lnTo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269491" y="2426207"/>
              <a:ext cx="100965" cy="142240"/>
            </a:xfrm>
            <a:custGeom>
              <a:avLst/>
              <a:gdLst/>
              <a:ahLst/>
              <a:cxnLst/>
              <a:rect l="l" t="t" r="r" b="b"/>
              <a:pathLst>
                <a:path w="100965" h="142239">
                  <a:moveTo>
                    <a:pt x="100583" y="141732"/>
                  </a:moveTo>
                  <a:lnTo>
                    <a:pt x="48767" y="108203"/>
                  </a:lnTo>
                  <a:lnTo>
                    <a:pt x="0" y="141732"/>
                  </a:lnTo>
                  <a:lnTo>
                    <a:pt x="48767" y="0"/>
                  </a:lnTo>
                  <a:lnTo>
                    <a:pt x="100583" y="14173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997195" y="2525267"/>
              <a:ext cx="0" cy="3127375"/>
            </a:xfrm>
            <a:custGeom>
              <a:avLst/>
              <a:gdLst/>
              <a:ahLst/>
              <a:cxnLst/>
              <a:rect l="l" t="t" r="r" b="b"/>
              <a:pathLst>
                <a:path h="3127375">
                  <a:moveTo>
                    <a:pt x="0" y="3127248"/>
                  </a:moveTo>
                  <a:lnTo>
                    <a:pt x="0" y="3127248"/>
                  </a:lnTo>
                  <a:lnTo>
                    <a:pt x="0" y="0"/>
                  </a:lnTo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16507" y="2229611"/>
              <a:ext cx="4273295" cy="3431286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95172" y="3520440"/>
              <a:ext cx="156972" cy="134112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1173479" y="3604259"/>
              <a:ext cx="32384" cy="97790"/>
            </a:xfrm>
            <a:custGeom>
              <a:avLst/>
              <a:gdLst/>
              <a:ahLst/>
              <a:cxnLst/>
              <a:rect l="l" t="t" r="r" b="b"/>
              <a:pathLst>
                <a:path w="32384" h="97789">
                  <a:moveTo>
                    <a:pt x="32004" y="97535"/>
                  </a:moveTo>
                  <a:lnTo>
                    <a:pt x="1524" y="97535"/>
                  </a:lnTo>
                  <a:lnTo>
                    <a:pt x="1524" y="92963"/>
                  </a:lnTo>
                  <a:lnTo>
                    <a:pt x="10668" y="92963"/>
                  </a:lnTo>
                  <a:lnTo>
                    <a:pt x="12192" y="91439"/>
                  </a:lnTo>
                  <a:lnTo>
                    <a:pt x="12192" y="15239"/>
                  </a:lnTo>
                  <a:lnTo>
                    <a:pt x="10668" y="13715"/>
                  </a:lnTo>
                  <a:lnTo>
                    <a:pt x="3048" y="13715"/>
                  </a:lnTo>
                  <a:lnTo>
                    <a:pt x="1524" y="15239"/>
                  </a:lnTo>
                  <a:lnTo>
                    <a:pt x="0" y="13715"/>
                  </a:lnTo>
                  <a:lnTo>
                    <a:pt x="19812" y="0"/>
                  </a:lnTo>
                  <a:lnTo>
                    <a:pt x="21336" y="0"/>
                  </a:lnTo>
                  <a:lnTo>
                    <a:pt x="21336" y="92963"/>
                  </a:lnTo>
                  <a:lnTo>
                    <a:pt x="32004" y="92963"/>
                  </a:lnTo>
                  <a:lnTo>
                    <a:pt x="32004" y="9753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95172" y="4568951"/>
              <a:ext cx="220979" cy="178308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95172" y="4794503"/>
              <a:ext cx="216407" cy="182880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110483" y="5739383"/>
              <a:ext cx="92963" cy="123443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3223259" y="5815583"/>
              <a:ext cx="30480" cy="96520"/>
            </a:xfrm>
            <a:custGeom>
              <a:avLst/>
              <a:gdLst/>
              <a:ahLst/>
              <a:cxnLst/>
              <a:rect l="l" t="t" r="r" b="b"/>
              <a:pathLst>
                <a:path w="30479" h="96520">
                  <a:moveTo>
                    <a:pt x="30480" y="96011"/>
                  </a:moveTo>
                  <a:lnTo>
                    <a:pt x="0" y="96011"/>
                  </a:lnTo>
                  <a:lnTo>
                    <a:pt x="0" y="92963"/>
                  </a:lnTo>
                  <a:lnTo>
                    <a:pt x="10668" y="92963"/>
                  </a:lnTo>
                  <a:lnTo>
                    <a:pt x="10668" y="10667"/>
                  </a:lnTo>
                  <a:lnTo>
                    <a:pt x="4572" y="10667"/>
                  </a:lnTo>
                  <a:lnTo>
                    <a:pt x="1524" y="12191"/>
                  </a:lnTo>
                  <a:lnTo>
                    <a:pt x="0" y="13715"/>
                  </a:lnTo>
                  <a:lnTo>
                    <a:pt x="0" y="10667"/>
                  </a:lnTo>
                  <a:lnTo>
                    <a:pt x="18288" y="0"/>
                  </a:lnTo>
                  <a:lnTo>
                    <a:pt x="21336" y="0"/>
                  </a:lnTo>
                  <a:lnTo>
                    <a:pt x="21336" y="92963"/>
                  </a:lnTo>
                  <a:lnTo>
                    <a:pt x="30480" y="92963"/>
                  </a:lnTo>
                  <a:lnTo>
                    <a:pt x="30480" y="9601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225295" y="5739383"/>
              <a:ext cx="185928" cy="172212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924043" y="5739383"/>
              <a:ext cx="173736" cy="172211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3157727" y="5526024"/>
              <a:ext cx="0" cy="94615"/>
            </a:xfrm>
            <a:custGeom>
              <a:avLst/>
              <a:gdLst/>
              <a:ahLst/>
              <a:cxnLst/>
              <a:rect l="l" t="t" r="r" b="b"/>
              <a:pathLst>
                <a:path h="94614">
                  <a:moveTo>
                    <a:pt x="0" y="0"/>
                  </a:moveTo>
                  <a:lnTo>
                    <a:pt x="0" y="0"/>
                  </a:lnTo>
                  <a:lnTo>
                    <a:pt x="0" y="94488"/>
                  </a:lnTo>
                </a:path>
              </a:pathLst>
            </a:custGeom>
            <a:ln w="19812">
              <a:solidFill>
                <a:srgbClr val="425BB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456432" y="5739383"/>
              <a:ext cx="152399" cy="172211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3500627" y="5647944"/>
              <a:ext cx="0" cy="3175"/>
            </a:xfrm>
            <a:custGeom>
              <a:avLst/>
              <a:gdLst/>
              <a:ahLst/>
              <a:cxnLst/>
              <a:rect l="l" t="t" r="r" b="b"/>
              <a:pathLst>
                <a:path h="3175">
                  <a:moveTo>
                    <a:pt x="-9905" y="1524"/>
                  </a:moveTo>
                  <a:lnTo>
                    <a:pt x="9905" y="1524"/>
                  </a:lnTo>
                </a:path>
              </a:pathLst>
            </a:custGeom>
            <a:ln w="3175">
              <a:solidFill>
                <a:srgbClr val="425BB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3791711" y="5739383"/>
              <a:ext cx="149351" cy="173736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201667" y="5739383"/>
              <a:ext cx="155447" cy="172212"/>
            </a:xfrm>
            <a:prstGeom prst="rect">
              <a:avLst/>
            </a:prstGeom>
          </p:spPr>
        </p:pic>
      </p:grpSp>
      <p:grpSp>
        <p:nvGrpSpPr>
          <p:cNvPr id="42" name="object 42"/>
          <p:cNvGrpSpPr/>
          <p:nvPr/>
        </p:nvGrpSpPr>
        <p:grpSpPr>
          <a:xfrm>
            <a:off x="2208275" y="5897879"/>
            <a:ext cx="373380" cy="116205"/>
            <a:chOff x="2208275" y="5897879"/>
            <a:chExt cx="373380" cy="116205"/>
          </a:xfrm>
        </p:grpSpPr>
        <p:sp>
          <p:nvSpPr>
            <p:cNvPr id="43" name="object 43"/>
            <p:cNvSpPr/>
            <p:nvPr/>
          </p:nvSpPr>
          <p:spPr>
            <a:xfrm>
              <a:off x="2208275" y="5955792"/>
              <a:ext cx="285115" cy="0"/>
            </a:xfrm>
            <a:custGeom>
              <a:avLst/>
              <a:gdLst/>
              <a:ahLst/>
              <a:cxnLst/>
              <a:rect l="l" t="t" r="r" b="b"/>
              <a:pathLst>
                <a:path w="285114">
                  <a:moveTo>
                    <a:pt x="0" y="0"/>
                  </a:moveTo>
                  <a:lnTo>
                    <a:pt x="0" y="0"/>
                  </a:lnTo>
                  <a:lnTo>
                    <a:pt x="284988" y="0"/>
                  </a:lnTo>
                </a:path>
              </a:pathLst>
            </a:custGeom>
            <a:ln w="19812">
              <a:solidFill>
                <a:srgbClr val="E41C2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456688" y="5897879"/>
              <a:ext cx="125095" cy="116205"/>
            </a:xfrm>
            <a:custGeom>
              <a:avLst/>
              <a:gdLst/>
              <a:ahLst/>
              <a:cxnLst/>
              <a:rect l="l" t="t" r="r" b="b"/>
              <a:pathLst>
                <a:path w="125094" h="116204">
                  <a:moveTo>
                    <a:pt x="0" y="115823"/>
                  </a:moveTo>
                  <a:lnTo>
                    <a:pt x="30479" y="57912"/>
                  </a:lnTo>
                  <a:lnTo>
                    <a:pt x="0" y="0"/>
                  </a:lnTo>
                  <a:lnTo>
                    <a:pt x="124967" y="57912"/>
                  </a:lnTo>
                  <a:lnTo>
                    <a:pt x="0" y="115823"/>
                  </a:lnTo>
                  <a:close/>
                </a:path>
              </a:pathLst>
            </a:custGeom>
            <a:solidFill>
              <a:srgbClr val="E41C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45" name="object 45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1707546" y="5852826"/>
            <a:ext cx="397954" cy="144970"/>
          </a:xfrm>
          <a:prstGeom prst="rect">
            <a:avLst/>
          </a:prstGeom>
        </p:spPr>
      </p:pic>
      <p:pic>
        <p:nvPicPr>
          <p:cNvPr id="46" name="object 46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1316736" y="6847331"/>
            <a:ext cx="3703319" cy="169164"/>
          </a:xfrm>
          <a:prstGeom prst="rect">
            <a:avLst/>
          </a:prstGeom>
        </p:spPr>
      </p:pic>
      <p:pic>
        <p:nvPicPr>
          <p:cNvPr id="47" name="object 47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6678168" y="6850380"/>
            <a:ext cx="1807463" cy="167640"/>
          </a:xfrm>
          <a:prstGeom prst="rect">
            <a:avLst/>
          </a:prstGeom>
        </p:spPr>
      </p:pic>
      <p:pic>
        <p:nvPicPr>
          <p:cNvPr id="48" name="object 48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6740652" y="6031991"/>
            <a:ext cx="1563623" cy="405384"/>
          </a:xfrm>
          <a:prstGeom prst="rect">
            <a:avLst/>
          </a:prstGeom>
        </p:spPr>
      </p:pic>
      <p:sp>
        <p:nvSpPr>
          <p:cNvPr id="49" name="object 49"/>
          <p:cNvSpPr/>
          <p:nvPr/>
        </p:nvSpPr>
        <p:spPr>
          <a:xfrm>
            <a:off x="7124700" y="3051047"/>
            <a:ext cx="795655" cy="173990"/>
          </a:xfrm>
          <a:custGeom>
            <a:avLst/>
            <a:gdLst/>
            <a:ahLst/>
            <a:cxnLst/>
            <a:rect l="l" t="t" r="r" b="b"/>
            <a:pathLst>
              <a:path w="795654" h="173989">
                <a:moveTo>
                  <a:pt x="115824" y="129552"/>
                </a:moveTo>
                <a:lnTo>
                  <a:pt x="90004" y="89928"/>
                </a:lnTo>
                <a:lnTo>
                  <a:pt x="87820" y="83832"/>
                </a:lnTo>
                <a:lnTo>
                  <a:pt x="73152" y="42900"/>
                </a:lnTo>
                <a:lnTo>
                  <a:pt x="73152" y="83832"/>
                </a:lnTo>
                <a:lnTo>
                  <a:pt x="35052" y="83832"/>
                </a:lnTo>
                <a:lnTo>
                  <a:pt x="53340" y="33540"/>
                </a:lnTo>
                <a:lnTo>
                  <a:pt x="73152" y="83832"/>
                </a:lnTo>
                <a:lnTo>
                  <a:pt x="73152" y="42900"/>
                </a:lnTo>
                <a:lnTo>
                  <a:pt x="69799" y="33540"/>
                </a:lnTo>
                <a:lnTo>
                  <a:pt x="59436" y="4584"/>
                </a:lnTo>
                <a:lnTo>
                  <a:pt x="56388" y="4584"/>
                </a:lnTo>
                <a:lnTo>
                  <a:pt x="13500" y="118402"/>
                </a:lnTo>
                <a:lnTo>
                  <a:pt x="10096" y="124218"/>
                </a:lnTo>
                <a:lnTo>
                  <a:pt x="5829" y="127736"/>
                </a:lnTo>
                <a:lnTo>
                  <a:pt x="0" y="129552"/>
                </a:lnTo>
                <a:lnTo>
                  <a:pt x="0" y="132600"/>
                </a:lnTo>
                <a:lnTo>
                  <a:pt x="35052" y="132600"/>
                </a:lnTo>
                <a:lnTo>
                  <a:pt x="35052" y="129552"/>
                </a:lnTo>
                <a:lnTo>
                  <a:pt x="28956" y="129552"/>
                </a:lnTo>
                <a:lnTo>
                  <a:pt x="21336" y="128028"/>
                </a:lnTo>
                <a:lnTo>
                  <a:pt x="21336" y="117360"/>
                </a:lnTo>
                <a:lnTo>
                  <a:pt x="25908" y="108216"/>
                </a:lnTo>
                <a:lnTo>
                  <a:pt x="32004" y="89928"/>
                </a:lnTo>
                <a:lnTo>
                  <a:pt x="74676" y="89928"/>
                </a:lnTo>
                <a:lnTo>
                  <a:pt x="80772" y="106692"/>
                </a:lnTo>
                <a:lnTo>
                  <a:pt x="82296" y="109740"/>
                </a:lnTo>
                <a:lnTo>
                  <a:pt x="83820" y="117360"/>
                </a:lnTo>
                <a:lnTo>
                  <a:pt x="83820" y="128028"/>
                </a:lnTo>
                <a:lnTo>
                  <a:pt x="80772" y="129552"/>
                </a:lnTo>
                <a:lnTo>
                  <a:pt x="73152" y="129552"/>
                </a:lnTo>
                <a:lnTo>
                  <a:pt x="73152" y="132600"/>
                </a:lnTo>
                <a:lnTo>
                  <a:pt x="115824" y="132600"/>
                </a:lnTo>
                <a:lnTo>
                  <a:pt x="115824" y="129552"/>
                </a:lnTo>
                <a:close/>
              </a:path>
              <a:path w="795654" h="173989">
                <a:moveTo>
                  <a:pt x="176784" y="109728"/>
                </a:moveTo>
                <a:lnTo>
                  <a:pt x="170586" y="92925"/>
                </a:lnTo>
                <a:lnTo>
                  <a:pt x="156972" y="82677"/>
                </a:lnTo>
                <a:lnTo>
                  <a:pt x="143344" y="74155"/>
                </a:lnTo>
                <a:lnTo>
                  <a:pt x="137160" y="62484"/>
                </a:lnTo>
                <a:lnTo>
                  <a:pt x="137160" y="54864"/>
                </a:lnTo>
                <a:lnTo>
                  <a:pt x="143256" y="50292"/>
                </a:lnTo>
                <a:lnTo>
                  <a:pt x="149352" y="50292"/>
                </a:lnTo>
                <a:lnTo>
                  <a:pt x="157162" y="52158"/>
                </a:lnTo>
                <a:lnTo>
                  <a:pt x="162687" y="57150"/>
                </a:lnTo>
                <a:lnTo>
                  <a:pt x="166497" y="64439"/>
                </a:lnTo>
                <a:lnTo>
                  <a:pt x="169164" y="73152"/>
                </a:lnTo>
                <a:lnTo>
                  <a:pt x="172212" y="73152"/>
                </a:lnTo>
                <a:lnTo>
                  <a:pt x="172212" y="50292"/>
                </a:lnTo>
                <a:lnTo>
                  <a:pt x="172212" y="48768"/>
                </a:lnTo>
                <a:lnTo>
                  <a:pt x="172212" y="45720"/>
                </a:lnTo>
                <a:lnTo>
                  <a:pt x="169164" y="45720"/>
                </a:lnTo>
                <a:lnTo>
                  <a:pt x="167640" y="47244"/>
                </a:lnTo>
                <a:lnTo>
                  <a:pt x="167640" y="48768"/>
                </a:lnTo>
                <a:lnTo>
                  <a:pt x="161544" y="48768"/>
                </a:lnTo>
                <a:lnTo>
                  <a:pt x="160020" y="47244"/>
                </a:lnTo>
                <a:lnTo>
                  <a:pt x="156972" y="47244"/>
                </a:lnTo>
                <a:lnTo>
                  <a:pt x="153924" y="45720"/>
                </a:lnTo>
                <a:lnTo>
                  <a:pt x="150876" y="45720"/>
                </a:lnTo>
                <a:lnTo>
                  <a:pt x="141516" y="47612"/>
                </a:lnTo>
                <a:lnTo>
                  <a:pt x="134302" y="52768"/>
                </a:lnTo>
                <a:lnTo>
                  <a:pt x="129654" y="60515"/>
                </a:lnTo>
                <a:lnTo>
                  <a:pt x="128016" y="70104"/>
                </a:lnTo>
                <a:lnTo>
                  <a:pt x="133959" y="85852"/>
                </a:lnTo>
                <a:lnTo>
                  <a:pt x="147066" y="95440"/>
                </a:lnTo>
                <a:lnTo>
                  <a:pt x="160159" y="104190"/>
                </a:lnTo>
                <a:lnTo>
                  <a:pt x="166116" y="117348"/>
                </a:lnTo>
                <a:lnTo>
                  <a:pt x="166116" y="124968"/>
                </a:lnTo>
                <a:lnTo>
                  <a:pt x="160020" y="129540"/>
                </a:lnTo>
                <a:lnTo>
                  <a:pt x="152400" y="129540"/>
                </a:lnTo>
                <a:lnTo>
                  <a:pt x="144132" y="127431"/>
                </a:lnTo>
                <a:lnTo>
                  <a:pt x="137731" y="121729"/>
                </a:lnTo>
                <a:lnTo>
                  <a:pt x="133324" y="113474"/>
                </a:lnTo>
                <a:lnTo>
                  <a:pt x="131064" y="103632"/>
                </a:lnTo>
                <a:lnTo>
                  <a:pt x="128016" y="103632"/>
                </a:lnTo>
                <a:lnTo>
                  <a:pt x="128016" y="134112"/>
                </a:lnTo>
                <a:lnTo>
                  <a:pt x="131064" y="134112"/>
                </a:lnTo>
                <a:lnTo>
                  <a:pt x="131064" y="132588"/>
                </a:lnTo>
                <a:lnTo>
                  <a:pt x="132588" y="131064"/>
                </a:lnTo>
                <a:lnTo>
                  <a:pt x="135636" y="131064"/>
                </a:lnTo>
                <a:lnTo>
                  <a:pt x="137160" y="132588"/>
                </a:lnTo>
                <a:lnTo>
                  <a:pt x="143256" y="134112"/>
                </a:lnTo>
                <a:lnTo>
                  <a:pt x="152400" y="134112"/>
                </a:lnTo>
                <a:lnTo>
                  <a:pt x="161353" y="132448"/>
                </a:lnTo>
                <a:lnTo>
                  <a:pt x="163588" y="131064"/>
                </a:lnTo>
                <a:lnTo>
                  <a:pt x="166065" y="129540"/>
                </a:lnTo>
                <a:lnTo>
                  <a:pt x="169164" y="127635"/>
                </a:lnTo>
                <a:lnTo>
                  <a:pt x="174688" y="119976"/>
                </a:lnTo>
                <a:lnTo>
                  <a:pt x="176784" y="109728"/>
                </a:lnTo>
                <a:close/>
              </a:path>
              <a:path w="795654" h="173989">
                <a:moveTo>
                  <a:pt x="242303" y="109728"/>
                </a:moveTo>
                <a:lnTo>
                  <a:pt x="235877" y="92925"/>
                </a:lnTo>
                <a:lnTo>
                  <a:pt x="221729" y="82677"/>
                </a:lnTo>
                <a:lnTo>
                  <a:pt x="207594" y="74155"/>
                </a:lnTo>
                <a:lnTo>
                  <a:pt x="201155" y="62484"/>
                </a:lnTo>
                <a:lnTo>
                  <a:pt x="201155" y="54864"/>
                </a:lnTo>
                <a:lnTo>
                  <a:pt x="208775" y="50292"/>
                </a:lnTo>
                <a:lnTo>
                  <a:pt x="214871" y="50292"/>
                </a:lnTo>
                <a:lnTo>
                  <a:pt x="222669" y="52158"/>
                </a:lnTo>
                <a:lnTo>
                  <a:pt x="228015" y="57150"/>
                </a:lnTo>
                <a:lnTo>
                  <a:pt x="231381" y="64439"/>
                </a:lnTo>
                <a:lnTo>
                  <a:pt x="233159" y="73152"/>
                </a:lnTo>
                <a:lnTo>
                  <a:pt x="236207" y="73152"/>
                </a:lnTo>
                <a:lnTo>
                  <a:pt x="236207" y="45720"/>
                </a:lnTo>
                <a:lnTo>
                  <a:pt x="233159" y="45720"/>
                </a:lnTo>
                <a:lnTo>
                  <a:pt x="233159" y="47244"/>
                </a:lnTo>
                <a:lnTo>
                  <a:pt x="231635" y="48768"/>
                </a:lnTo>
                <a:lnTo>
                  <a:pt x="225539" y="48768"/>
                </a:lnTo>
                <a:lnTo>
                  <a:pt x="224015" y="47244"/>
                </a:lnTo>
                <a:lnTo>
                  <a:pt x="220967" y="47244"/>
                </a:lnTo>
                <a:lnTo>
                  <a:pt x="217919" y="45720"/>
                </a:lnTo>
                <a:lnTo>
                  <a:pt x="214871" y="45720"/>
                </a:lnTo>
                <a:lnTo>
                  <a:pt x="206159" y="47612"/>
                </a:lnTo>
                <a:lnTo>
                  <a:pt x="198869" y="52768"/>
                </a:lnTo>
                <a:lnTo>
                  <a:pt x="193878" y="60515"/>
                </a:lnTo>
                <a:lnTo>
                  <a:pt x="192011" y="70104"/>
                </a:lnTo>
                <a:lnTo>
                  <a:pt x="197967" y="85852"/>
                </a:lnTo>
                <a:lnTo>
                  <a:pt x="211061" y="95440"/>
                </a:lnTo>
                <a:lnTo>
                  <a:pt x="224167" y="104190"/>
                </a:lnTo>
                <a:lnTo>
                  <a:pt x="230111" y="117348"/>
                </a:lnTo>
                <a:lnTo>
                  <a:pt x="230111" y="124968"/>
                </a:lnTo>
                <a:lnTo>
                  <a:pt x="224015" y="129540"/>
                </a:lnTo>
                <a:lnTo>
                  <a:pt x="217919" y="129540"/>
                </a:lnTo>
                <a:lnTo>
                  <a:pt x="209423" y="127431"/>
                </a:lnTo>
                <a:lnTo>
                  <a:pt x="202488" y="121729"/>
                </a:lnTo>
                <a:lnTo>
                  <a:pt x="197561" y="113474"/>
                </a:lnTo>
                <a:lnTo>
                  <a:pt x="195059" y="103632"/>
                </a:lnTo>
                <a:lnTo>
                  <a:pt x="192011" y="103632"/>
                </a:lnTo>
                <a:lnTo>
                  <a:pt x="192011" y="134112"/>
                </a:lnTo>
                <a:lnTo>
                  <a:pt x="195059" y="134112"/>
                </a:lnTo>
                <a:lnTo>
                  <a:pt x="196583" y="132588"/>
                </a:lnTo>
                <a:lnTo>
                  <a:pt x="196583" y="131064"/>
                </a:lnTo>
                <a:lnTo>
                  <a:pt x="199631" y="131064"/>
                </a:lnTo>
                <a:lnTo>
                  <a:pt x="201155" y="132588"/>
                </a:lnTo>
                <a:lnTo>
                  <a:pt x="202679" y="132588"/>
                </a:lnTo>
                <a:lnTo>
                  <a:pt x="207251" y="134112"/>
                </a:lnTo>
                <a:lnTo>
                  <a:pt x="216395" y="134112"/>
                </a:lnTo>
                <a:lnTo>
                  <a:pt x="226237" y="132448"/>
                </a:lnTo>
                <a:lnTo>
                  <a:pt x="234492" y="127635"/>
                </a:lnTo>
                <a:lnTo>
                  <a:pt x="240195" y="119976"/>
                </a:lnTo>
                <a:lnTo>
                  <a:pt x="242303" y="109728"/>
                </a:lnTo>
                <a:close/>
              </a:path>
              <a:path w="795654" h="173989">
                <a:moveTo>
                  <a:pt x="280416" y="6096"/>
                </a:moveTo>
                <a:lnTo>
                  <a:pt x="275844" y="0"/>
                </a:lnTo>
                <a:lnTo>
                  <a:pt x="268224" y="0"/>
                </a:lnTo>
                <a:lnTo>
                  <a:pt x="263652" y="6096"/>
                </a:lnTo>
                <a:lnTo>
                  <a:pt x="263652" y="15240"/>
                </a:lnTo>
                <a:lnTo>
                  <a:pt x="268224" y="19812"/>
                </a:lnTo>
                <a:lnTo>
                  <a:pt x="275844" y="19812"/>
                </a:lnTo>
                <a:lnTo>
                  <a:pt x="280416" y="15240"/>
                </a:lnTo>
                <a:lnTo>
                  <a:pt x="280416" y="6096"/>
                </a:lnTo>
                <a:close/>
              </a:path>
              <a:path w="795654" h="173989">
                <a:moveTo>
                  <a:pt x="289560" y="129540"/>
                </a:moveTo>
                <a:lnTo>
                  <a:pt x="281940" y="129540"/>
                </a:lnTo>
                <a:lnTo>
                  <a:pt x="278892" y="128016"/>
                </a:lnTo>
                <a:lnTo>
                  <a:pt x="278892" y="57912"/>
                </a:lnTo>
                <a:lnTo>
                  <a:pt x="278892" y="45720"/>
                </a:lnTo>
                <a:lnTo>
                  <a:pt x="275844" y="45720"/>
                </a:lnTo>
                <a:lnTo>
                  <a:pt x="252984" y="56388"/>
                </a:lnTo>
                <a:lnTo>
                  <a:pt x="254508" y="59436"/>
                </a:lnTo>
                <a:lnTo>
                  <a:pt x="256032" y="57912"/>
                </a:lnTo>
                <a:lnTo>
                  <a:pt x="265176" y="57912"/>
                </a:lnTo>
                <a:lnTo>
                  <a:pt x="265176" y="128016"/>
                </a:lnTo>
                <a:lnTo>
                  <a:pt x="262128" y="129540"/>
                </a:lnTo>
                <a:lnTo>
                  <a:pt x="254508" y="129540"/>
                </a:lnTo>
                <a:lnTo>
                  <a:pt x="254508" y="132588"/>
                </a:lnTo>
                <a:lnTo>
                  <a:pt x="289560" y="132588"/>
                </a:lnTo>
                <a:lnTo>
                  <a:pt x="289560" y="129540"/>
                </a:lnTo>
                <a:close/>
              </a:path>
              <a:path w="795654" h="173989">
                <a:moveTo>
                  <a:pt x="374891" y="50304"/>
                </a:moveTo>
                <a:lnTo>
                  <a:pt x="353555" y="50304"/>
                </a:lnTo>
                <a:lnTo>
                  <a:pt x="348983" y="48018"/>
                </a:lnTo>
                <a:lnTo>
                  <a:pt x="348983" y="100596"/>
                </a:lnTo>
                <a:lnTo>
                  <a:pt x="335267" y="100596"/>
                </a:lnTo>
                <a:lnTo>
                  <a:pt x="327748" y="97777"/>
                </a:lnTo>
                <a:lnTo>
                  <a:pt x="323075" y="90690"/>
                </a:lnTo>
                <a:lnTo>
                  <a:pt x="320700" y="81305"/>
                </a:lnTo>
                <a:lnTo>
                  <a:pt x="320027" y="71640"/>
                </a:lnTo>
                <a:lnTo>
                  <a:pt x="320027" y="51828"/>
                </a:lnTo>
                <a:lnTo>
                  <a:pt x="329171" y="50304"/>
                </a:lnTo>
                <a:lnTo>
                  <a:pt x="333743" y="50304"/>
                </a:lnTo>
                <a:lnTo>
                  <a:pt x="348983" y="100596"/>
                </a:lnTo>
                <a:lnTo>
                  <a:pt x="348983" y="48018"/>
                </a:lnTo>
                <a:lnTo>
                  <a:pt x="347459" y="47256"/>
                </a:lnTo>
                <a:lnTo>
                  <a:pt x="341363" y="45732"/>
                </a:lnTo>
                <a:lnTo>
                  <a:pt x="335267" y="45732"/>
                </a:lnTo>
                <a:lnTo>
                  <a:pt x="321741" y="48564"/>
                </a:lnTo>
                <a:lnTo>
                  <a:pt x="312788" y="55829"/>
                </a:lnTo>
                <a:lnTo>
                  <a:pt x="307835" y="65659"/>
                </a:lnTo>
                <a:lnTo>
                  <a:pt x="306311" y="76212"/>
                </a:lnTo>
                <a:lnTo>
                  <a:pt x="307174" y="84112"/>
                </a:lnTo>
                <a:lnTo>
                  <a:pt x="309740" y="91452"/>
                </a:lnTo>
                <a:lnTo>
                  <a:pt x="314032" y="97637"/>
                </a:lnTo>
                <a:lnTo>
                  <a:pt x="320027" y="102120"/>
                </a:lnTo>
                <a:lnTo>
                  <a:pt x="315455" y="106692"/>
                </a:lnTo>
                <a:lnTo>
                  <a:pt x="307835" y="112788"/>
                </a:lnTo>
                <a:lnTo>
                  <a:pt x="307835" y="128028"/>
                </a:lnTo>
                <a:lnTo>
                  <a:pt x="310883" y="129552"/>
                </a:lnTo>
                <a:lnTo>
                  <a:pt x="315455" y="131076"/>
                </a:lnTo>
                <a:lnTo>
                  <a:pt x="310883" y="135648"/>
                </a:lnTo>
                <a:lnTo>
                  <a:pt x="307835" y="140220"/>
                </a:lnTo>
                <a:lnTo>
                  <a:pt x="298691" y="149364"/>
                </a:lnTo>
                <a:lnTo>
                  <a:pt x="298691" y="155460"/>
                </a:lnTo>
                <a:lnTo>
                  <a:pt x="302437" y="163461"/>
                </a:lnTo>
                <a:lnTo>
                  <a:pt x="311454" y="169176"/>
                </a:lnTo>
                <a:lnTo>
                  <a:pt x="322491" y="172605"/>
                </a:lnTo>
                <a:lnTo>
                  <a:pt x="332219" y="173748"/>
                </a:lnTo>
                <a:lnTo>
                  <a:pt x="349580" y="170243"/>
                </a:lnTo>
                <a:lnTo>
                  <a:pt x="360489" y="163080"/>
                </a:lnTo>
                <a:lnTo>
                  <a:pt x="362508" y="161747"/>
                </a:lnTo>
                <a:lnTo>
                  <a:pt x="370586" y="151244"/>
                </a:lnTo>
                <a:lnTo>
                  <a:pt x="373367" y="141744"/>
                </a:lnTo>
                <a:lnTo>
                  <a:pt x="372071" y="132600"/>
                </a:lnTo>
                <a:lnTo>
                  <a:pt x="368795" y="127660"/>
                </a:lnTo>
                <a:lnTo>
                  <a:pt x="368795" y="134124"/>
                </a:lnTo>
                <a:lnTo>
                  <a:pt x="368795" y="143268"/>
                </a:lnTo>
                <a:lnTo>
                  <a:pt x="366826" y="150215"/>
                </a:lnTo>
                <a:lnTo>
                  <a:pt x="360984" y="156603"/>
                </a:lnTo>
                <a:lnTo>
                  <a:pt x="351447" y="161264"/>
                </a:lnTo>
                <a:lnTo>
                  <a:pt x="338315" y="163080"/>
                </a:lnTo>
                <a:lnTo>
                  <a:pt x="327837" y="161785"/>
                </a:lnTo>
                <a:lnTo>
                  <a:pt x="319646" y="158508"/>
                </a:lnTo>
                <a:lnTo>
                  <a:pt x="314312" y="154076"/>
                </a:lnTo>
                <a:lnTo>
                  <a:pt x="312407" y="149364"/>
                </a:lnTo>
                <a:lnTo>
                  <a:pt x="312407" y="143268"/>
                </a:lnTo>
                <a:lnTo>
                  <a:pt x="315455" y="135648"/>
                </a:lnTo>
                <a:lnTo>
                  <a:pt x="318503" y="132600"/>
                </a:lnTo>
                <a:lnTo>
                  <a:pt x="324726" y="133477"/>
                </a:lnTo>
                <a:lnTo>
                  <a:pt x="332790" y="133934"/>
                </a:lnTo>
                <a:lnTo>
                  <a:pt x="340588" y="134099"/>
                </a:lnTo>
                <a:lnTo>
                  <a:pt x="368795" y="134124"/>
                </a:lnTo>
                <a:lnTo>
                  <a:pt x="368795" y="127660"/>
                </a:lnTo>
                <a:lnTo>
                  <a:pt x="367652" y="125933"/>
                </a:lnTo>
                <a:lnTo>
                  <a:pt x="359232" y="121805"/>
                </a:lnTo>
                <a:lnTo>
                  <a:pt x="345935" y="120408"/>
                </a:lnTo>
                <a:lnTo>
                  <a:pt x="331368" y="120091"/>
                </a:lnTo>
                <a:lnTo>
                  <a:pt x="323075" y="119075"/>
                </a:lnTo>
                <a:lnTo>
                  <a:pt x="319366" y="117182"/>
                </a:lnTo>
                <a:lnTo>
                  <a:pt x="318503" y="114312"/>
                </a:lnTo>
                <a:lnTo>
                  <a:pt x="318503" y="109740"/>
                </a:lnTo>
                <a:lnTo>
                  <a:pt x="321551" y="106692"/>
                </a:lnTo>
                <a:lnTo>
                  <a:pt x="323075" y="103644"/>
                </a:lnTo>
                <a:lnTo>
                  <a:pt x="327647" y="103644"/>
                </a:lnTo>
                <a:lnTo>
                  <a:pt x="330695" y="106692"/>
                </a:lnTo>
                <a:lnTo>
                  <a:pt x="333743" y="106692"/>
                </a:lnTo>
                <a:lnTo>
                  <a:pt x="362699" y="77736"/>
                </a:lnTo>
                <a:lnTo>
                  <a:pt x="362699" y="71640"/>
                </a:lnTo>
                <a:lnTo>
                  <a:pt x="361175" y="62496"/>
                </a:lnTo>
                <a:lnTo>
                  <a:pt x="359651" y="59448"/>
                </a:lnTo>
                <a:lnTo>
                  <a:pt x="374891" y="59448"/>
                </a:lnTo>
                <a:lnTo>
                  <a:pt x="374891" y="50304"/>
                </a:lnTo>
                <a:close/>
              </a:path>
              <a:path w="795654" h="173989">
                <a:moveTo>
                  <a:pt x="460235" y="129540"/>
                </a:moveTo>
                <a:lnTo>
                  <a:pt x="452615" y="129540"/>
                </a:lnTo>
                <a:lnTo>
                  <a:pt x="449567" y="128016"/>
                </a:lnTo>
                <a:lnTo>
                  <a:pt x="449567" y="73152"/>
                </a:lnTo>
                <a:lnTo>
                  <a:pt x="448424" y="63080"/>
                </a:lnTo>
                <a:lnTo>
                  <a:pt x="444995" y="54292"/>
                </a:lnTo>
                <a:lnTo>
                  <a:pt x="439280" y="48082"/>
                </a:lnTo>
                <a:lnTo>
                  <a:pt x="431279" y="45720"/>
                </a:lnTo>
                <a:lnTo>
                  <a:pt x="424027" y="46634"/>
                </a:lnTo>
                <a:lnTo>
                  <a:pt x="417753" y="49530"/>
                </a:lnTo>
                <a:lnTo>
                  <a:pt x="411784" y="54724"/>
                </a:lnTo>
                <a:lnTo>
                  <a:pt x="405371" y="62484"/>
                </a:lnTo>
                <a:lnTo>
                  <a:pt x="405371" y="45720"/>
                </a:lnTo>
                <a:lnTo>
                  <a:pt x="400799" y="45720"/>
                </a:lnTo>
                <a:lnTo>
                  <a:pt x="379463" y="56388"/>
                </a:lnTo>
                <a:lnTo>
                  <a:pt x="380987" y="59436"/>
                </a:lnTo>
                <a:lnTo>
                  <a:pt x="382511" y="57912"/>
                </a:lnTo>
                <a:lnTo>
                  <a:pt x="391655" y="57912"/>
                </a:lnTo>
                <a:lnTo>
                  <a:pt x="391655" y="128016"/>
                </a:lnTo>
                <a:lnTo>
                  <a:pt x="388607" y="129540"/>
                </a:lnTo>
                <a:lnTo>
                  <a:pt x="380987" y="129540"/>
                </a:lnTo>
                <a:lnTo>
                  <a:pt x="380987" y="132588"/>
                </a:lnTo>
                <a:lnTo>
                  <a:pt x="416039" y="132588"/>
                </a:lnTo>
                <a:lnTo>
                  <a:pt x="416039" y="129540"/>
                </a:lnTo>
                <a:lnTo>
                  <a:pt x="408419" y="129540"/>
                </a:lnTo>
                <a:lnTo>
                  <a:pt x="405371" y="128016"/>
                </a:lnTo>
                <a:lnTo>
                  <a:pt x="405371" y="68580"/>
                </a:lnTo>
                <a:lnTo>
                  <a:pt x="409943" y="62484"/>
                </a:lnTo>
                <a:lnTo>
                  <a:pt x="416039" y="56388"/>
                </a:lnTo>
                <a:lnTo>
                  <a:pt x="429755" y="56388"/>
                </a:lnTo>
                <a:lnTo>
                  <a:pt x="435851" y="57912"/>
                </a:lnTo>
                <a:lnTo>
                  <a:pt x="435851" y="128016"/>
                </a:lnTo>
                <a:lnTo>
                  <a:pt x="432803" y="129540"/>
                </a:lnTo>
                <a:lnTo>
                  <a:pt x="423659" y="129540"/>
                </a:lnTo>
                <a:lnTo>
                  <a:pt x="423659" y="132588"/>
                </a:lnTo>
                <a:lnTo>
                  <a:pt x="460235" y="132588"/>
                </a:lnTo>
                <a:lnTo>
                  <a:pt x="460235" y="129540"/>
                </a:lnTo>
                <a:close/>
              </a:path>
              <a:path w="795654" h="173989">
                <a:moveTo>
                  <a:pt x="589775" y="129540"/>
                </a:moveTo>
                <a:lnTo>
                  <a:pt x="582155" y="129540"/>
                </a:lnTo>
                <a:lnTo>
                  <a:pt x="577583" y="128016"/>
                </a:lnTo>
                <a:lnTo>
                  <a:pt x="577583" y="73152"/>
                </a:lnTo>
                <a:lnTo>
                  <a:pt x="576656" y="63080"/>
                </a:lnTo>
                <a:lnTo>
                  <a:pt x="573582" y="54292"/>
                </a:lnTo>
                <a:lnTo>
                  <a:pt x="567944" y="48082"/>
                </a:lnTo>
                <a:lnTo>
                  <a:pt x="559295" y="45720"/>
                </a:lnTo>
                <a:lnTo>
                  <a:pt x="550938" y="47269"/>
                </a:lnTo>
                <a:lnTo>
                  <a:pt x="543864" y="51244"/>
                </a:lnTo>
                <a:lnTo>
                  <a:pt x="537654" y="56654"/>
                </a:lnTo>
                <a:lnTo>
                  <a:pt x="531863" y="62484"/>
                </a:lnTo>
                <a:lnTo>
                  <a:pt x="531863" y="51816"/>
                </a:lnTo>
                <a:lnTo>
                  <a:pt x="522719" y="45720"/>
                </a:lnTo>
                <a:lnTo>
                  <a:pt x="513575" y="45720"/>
                </a:lnTo>
                <a:lnTo>
                  <a:pt x="506336" y="47269"/>
                </a:lnTo>
                <a:lnTo>
                  <a:pt x="500240" y="51244"/>
                </a:lnTo>
                <a:lnTo>
                  <a:pt x="494715" y="56654"/>
                </a:lnTo>
                <a:lnTo>
                  <a:pt x="489191" y="62484"/>
                </a:lnTo>
                <a:lnTo>
                  <a:pt x="489191" y="45720"/>
                </a:lnTo>
                <a:lnTo>
                  <a:pt x="484619" y="45720"/>
                </a:lnTo>
                <a:lnTo>
                  <a:pt x="461759" y="56388"/>
                </a:lnTo>
                <a:lnTo>
                  <a:pt x="463283" y="59436"/>
                </a:lnTo>
                <a:lnTo>
                  <a:pt x="464807" y="57912"/>
                </a:lnTo>
                <a:lnTo>
                  <a:pt x="473951" y="57912"/>
                </a:lnTo>
                <a:lnTo>
                  <a:pt x="473951" y="128016"/>
                </a:lnTo>
                <a:lnTo>
                  <a:pt x="470903" y="129540"/>
                </a:lnTo>
                <a:lnTo>
                  <a:pt x="463283" y="129540"/>
                </a:lnTo>
                <a:lnTo>
                  <a:pt x="463283" y="132588"/>
                </a:lnTo>
                <a:lnTo>
                  <a:pt x="499859" y="132588"/>
                </a:lnTo>
                <a:lnTo>
                  <a:pt x="499859" y="129540"/>
                </a:lnTo>
                <a:lnTo>
                  <a:pt x="492239" y="129540"/>
                </a:lnTo>
                <a:lnTo>
                  <a:pt x="489191" y="128016"/>
                </a:lnTo>
                <a:lnTo>
                  <a:pt x="489191" y="68580"/>
                </a:lnTo>
                <a:lnTo>
                  <a:pt x="493763" y="60960"/>
                </a:lnTo>
                <a:lnTo>
                  <a:pt x="499859" y="56388"/>
                </a:lnTo>
                <a:lnTo>
                  <a:pt x="507479" y="56388"/>
                </a:lnTo>
                <a:lnTo>
                  <a:pt x="514527" y="58470"/>
                </a:lnTo>
                <a:lnTo>
                  <a:pt x="518147" y="63817"/>
                </a:lnTo>
                <a:lnTo>
                  <a:pt x="519480" y="71183"/>
                </a:lnTo>
                <a:lnTo>
                  <a:pt x="519671" y="79248"/>
                </a:lnTo>
                <a:lnTo>
                  <a:pt x="519671" y="128016"/>
                </a:lnTo>
                <a:lnTo>
                  <a:pt x="516623" y="129540"/>
                </a:lnTo>
                <a:lnTo>
                  <a:pt x="509003" y="129540"/>
                </a:lnTo>
                <a:lnTo>
                  <a:pt x="509003" y="132588"/>
                </a:lnTo>
                <a:lnTo>
                  <a:pt x="544055" y="132588"/>
                </a:lnTo>
                <a:lnTo>
                  <a:pt x="544055" y="129540"/>
                </a:lnTo>
                <a:lnTo>
                  <a:pt x="536435" y="129540"/>
                </a:lnTo>
                <a:lnTo>
                  <a:pt x="533387" y="128016"/>
                </a:lnTo>
                <a:lnTo>
                  <a:pt x="533387" y="68580"/>
                </a:lnTo>
                <a:lnTo>
                  <a:pt x="537959" y="60960"/>
                </a:lnTo>
                <a:lnTo>
                  <a:pt x="544055" y="56388"/>
                </a:lnTo>
                <a:lnTo>
                  <a:pt x="553199" y="56388"/>
                </a:lnTo>
                <a:lnTo>
                  <a:pt x="560247" y="58470"/>
                </a:lnTo>
                <a:lnTo>
                  <a:pt x="563867" y="63817"/>
                </a:lnTo>
                <a:lnTo>
                  <a:pt x="565200" y="71183"/>
                </a:lnTo>
                <a:lnTo>
                  <a:pt x="565391" y="79248"/>
                </a:lnTo>
                <a:lnTo>
                  <a:pt x="565391" y="128016"/>
                </a:lnTo>
                <a:lnTo>
                  <a:pt x="560819" y="129540"/>
                </a:lnTo>
                <a:lnTo>
                  <a:pt x="553199" y="129540"/>
                </a:lnTo>
                <a:lnTo>
                  <a:pt x="553199" y="132588"/>
                </a:lnTo>
                <a:lnTo>
                  <a:pt x="589775" y="132588"/>
                </a:lnTo>
                <a:lnTo>
                  <a:pt x="589775" y="129540"/>
                </a:lnTo>
                <a:close/>
              </a:path>
              <a:path w="795654" h="173989">
                <a:moveTo>
                  <a:pt x="658355" y="79260"/>
                </a:moveTo>
                <a:lnTo>
                  <a:pt x="657491" y="73164"/>
                </a:lnTo>
                <a:lnTo>
                  <a:pt x="656437" y="65659"/>
                </a:lnTo>
                <a:lnTo>
                  <a:pt x="650925" y="55067"/>
                </a:lnTo>
                <a:lnTo>
                  <a:pt x="646861" y="51828"/>
                </a:lnTo>
                <a:lnTo>
                  <a:pt x="643115" y="48844"/>
                </a:lnTo>
                <a:lnTo>
                  <a:pt x="643115" y="73164"/>
                </a:lnTo>
                <a:lnTo>
                  <a:pt x="609587" y="73164"/>
                </a:lnTo>
                <a:lnTo>
                  <a:pt x="610920" y="65328"/>
                </a:lnTo>
                <a:lnTo>
                  <a:pt x="614540" y="58496"/>
                </a:lnTo>
                <a:lnTo>
                  <a:pt x="619874" y="53657"/>
                </a:lnTo>
                <a:lnTo>
                  <a:pt x="626351" y="51828"/>
                </a:lnTo>
                <a:lnTo>
                  <a:pt x="633476" y="53657"/>
                </a:lnTo>
                <a:lnTo>
                  <a:pt x="638733" y="58496"/>
                </a:lnTo>
                <a:lnTo>
                  <a:pt x="641997" y="65328"/>
                </a:lnTo>
                <a:lnTo>
                  <a:pt x="643115" y="73164"/>
                </a:lnTo>
                <a:lnTo>
                  <a:pt x="643115" y="48844"/>
                </a:lnTo>
                <a:lnTo>
                  <a:pt x="642289" y="48183"/>
                </a:lnTo>
                <a:lnTo>
                  <a:pt x="630923" y="45732"/>
                </a:lnTo>
                <a:lnTo>
                  <a:pt x="615810" y="49441"/>
                </a:lnTo>
                <a:lnTo>
                  <a:pt x="604824" y="59448"/>
                </a:lnTo>
                <a:lnTo>
                  <a:pt x="598144" y="74015"/>
                </a:lnTo>
                <a:lnTo>
                  <a:pt x="595871" y="91452"/>
                </a:lnTo>
                <a:lnTo>
                  <a:pt x="598538" y="109689"/>
                </a:lnTo>
                <a:lnTo>
                  <a:pt x="605777" y="123075"/>
                </a:lnTo>
                <a:lnTo>
                  <a:pt x="616445" y="131305"/>
                </a:lnTo>
                <a:lnTo>
                  <a:pt x="629399" y="134124"/>
                </a:lnTo>
                <a:lnTo>
                  <a:pt x="640791" y="131470"/>
                </a:lnTo>
                <a:lnTo>
                  <a:pt x="649592" y="124409"/>
                </a:lnTo>
                <a:lnTo>
                  <a:pt x="651929" y="120408"/>
                </a:lnTo>
                <a:lnTo>
                  <a:pt x="655548" y="114185"/>
                </a:lnTo>
                <a:lnTo>
                  <a:pt x="658355" y="102120"/>
                </a:lnTo>
                <a:lnTo>
                  <a:pt x="656831" y="100596"/>
                </a:lnTo>
                <a:lnTo>
                  <a:pt x="653072" y="108191"/>
                </a:lnTo>
                <a:lnTo>
                  <a:pt x="648449" y="114503"/>
                </a:lnTo>
                <a:lnTo>
                  <a:pt x="642696" y="118808"/>
                </a:lnTo>
                <a:lnTo>
                  <a:pt x="635495" y="120408"/>
                </a:lnTo>
                <a:lnTo>
                  <a:pt x="623735" y="116763"/>
                </a:lnTo>
                <a:lnTo>
                  <a:pt x="615683" y="107264"/>
                </a:lnTo>
                <a:lnTo>
                  <a:pt x="611073" y="94043"/>
                </a:lnTo>
                <a:lnTo>
                  <a:pt x="609587" y="79260"/>
                </a:lnTo>
                <a:lnTo>
                  <a:pt x="658355" y="79260"/>
                </a:lnTo>
                <a:close/>
              </a:path>
              <a:path w="795654" h="173989">
                <a:moveTo>
                  <a:pt x="748284" y="129540"/>
                </a:moveTo>
                <a:lnTo>
                  <a:pt x="740664" y="129540"/>
                </a:lnTo>
                <a:lnTo>
                  <a:pt x="736092" y="128016"/>
                </a:lnTo>
                <a:lnTo>
                  <a:pt x="736092" y="73152"/>
                </a:lnTo>
                <a:lnTo>
                  <a:pt x="735139" y="63080"/>
                </a:lnTo>
                <a:lnTo>
                  <a:pt x="731901" y="54292"/>
                </a:lnTo>
                <a:lnTo>
                  <a:pt x="725805" y="48082"/>
                </a:lnTo>
                <a:lnTo>
                  <a:pt x="716280" y="45720"/>
                </a:lnTo>
                <a:lnTo>
                  <a:pt x="709891" y="46634"/>
                </a:lnTo>
                <a:lnTo>
                  <a:pt x="704088" y="49530"/>
                </a:lnTo>
                <a:lnTo>
                  <a:pt x="698271" y="54724"/>
                </a:lnTo>
                <a:lnTo>
                  <a:pt x="691896" y="62484"/>
                </a:lnTo>
                <a:lnTo>
                  <a:pt x="691896" y="45720"/>
                </a:lnTo>
                <a:lnTo>
                  <a:pt x="688848" y="45720"/>
                </a:lnTo>
                <a:lnTo>
                  <a:pt x="665988" y="56388"/>
                </a:lnTo>
                <a:lnTo>
                  <a:pt x="665988" y="59436"/>
                </a:lnTo>
                <a:lnTo>
                  <a:pt x="669036" y="57912"/>
                </a:lnTo>
                <a:lnTo>
                  <a:pt x="679704" y="57912"/>
                </a:lnTo>
                <a:lnTo>
                  <a:pt x="679704" y="128016"/>
                </a:lnTo>
                <a:lnTo>
                  <a:pt x="675132" y="129540"/>
                </a:lnTo>
                <a:lnTo>
                  <a:pt x="665988" y="129540"/>
                </a:lnTo>
                <a:lnTo>
                  <a:pt x="665988" y="132588"/>
                </a:lnTo>
                <a:lnTo>
                  <a:pt x="704088" y="132588"/>
                </a:lnTo>
                <a:lnTo>
                  <a:pt x="704088" y="129540"/>
                </a:lnTo>
                <a:lnTo>
                  <a:pt x="696468" y="129540"/>
                </a:lnTo>
                <a:lnTo>
                  <a:pt x="691896" y="128016"/>
                </a:lnTo>
                <a:lnTo>
                  <a:pt x="691896" y="68580"/>
                </a:lnTo>
                <a:lnTo>
                  <a:pt x="697992" y="62484"/>
                </a:lnTo>
                <a:lnTo>
                  <a:pt x="702564" y="56388"/>
                </a:lnTo>
                <a:lnTo>
                  <a:pt x="714756" y="56388"/>
                </a:lnTo>
                <a:lnTo>
                  <a:pt x="722376" y="57912"/>
                </a:lnTo>
                <a:lnTo>
                  <a:pt x="722376" y="128016"/>
                </a:lnTo>
                <a:lnTo>
                  <a:pt x="717804" y="129540"/>
                </a:lnTo>
                <a:lnTo>
                  <a:pt x="710184" y="129540"/>
                </a:lnTo>
                <a:lnTo>
                  <a:pt x="710184" y="132588"/>
                </a:lnTo>
                <a:lnTo>
                  <a:pt x="748284" y="132588"/>
                </a:lnTo>
                <a:lnTo>
                  <a:pt x="748284" y="129540"/>
                </a:lnTo>
                <a:close/>
              </a:path>
              <a:path w="795654" h="173989">
                <a:moveTo>
                  <a:pt x="795528" y="114312"/>
                </a:moveTo>
                <a:lnTo>
                  <a:pt x="792480" y="114312"/>
                </a:lnTo>
                <a:lnTo>
                  <a:pt x="790956" y="120408"/>
                </a:lnTo>
                <a:lnTo>
                  <a:pt x="786384" y="123456"/>
                </a:lnTo>
                <a:lnTo>
                  <a:pt x="774192" y="123456"/>
                </a:lnTo>
                <a:lnTo>
                  <a:pt x="774192" y="54876"/>
                </a:lnTo>
                <a:lnTo>
                  <a:pt x="792480" y="54876"/>
                </a:lnTo>
                <a:lnTo>
                  <a:pt x="792480" y="48780"/>
                </a:lnTo>
                <a:lnTo>
                  <a:pt x="774192" y="48780"/>
                </a:lnTo>
                <a:lnTo>
                  <a:pt x="774192" y="19824"/>
                </a:lnTo>
                <a:lnTo>
                  <a:pt x="772668" y="19824"/>
                </a:lnTo>
                <a:lnTo>
                  <a:pt x="767803" y="31864"/>
                </a:lnTo>
                <a:lnTo>
                  <a:pt x="762381" y="40779"/>
                </a:lnTo>
                <a:lnTo>
                  <a:pt x="756373" y="46824"/>
                </a:lnTo>
                <a:lnTo>
                  <a:pt x="749808" y="50304"/>
                </a:lnTo>
                <a:lnTo>
                  <a:pt x="749808" y="54876"/>
                </a:lnTo>
                <a:lnTo>
                  <a:pt x="762000" y="54876"/>
                </a:lnTo>
                <a:lnTo>
                  <a:pt x="762000" y="129552"/>
                </a:lnTo>
                <a:lnTo>
                  <a:pt x="769620" y="134124"/>
                </a:lnTo>
                <a:lnTo>
                  <a:pt x="775716" y="134124"/>
                </a:lnTo>
                <a:lnTo>
                  <a:pt x="782231" y="132524"/>
                </a:lnTo>
                <a:lnTo>
                  <a:pt x="787908" y="128219"/>
                </a:lnTo>
                <a:lnTo>
                  <a:pt x="792429" y="121907"/>
                </a:lnTo>
                <a:lnTo>
                  <a:pt x="795528" y="1143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0" name="object 50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1149095" y="2008632"/>
            <a:ext cx="315467" cy="126492"/>
          </a:xfrm>
          <a:prstGeom prst="rect">
            <a:avLst/>
          </a:prstGeom>
        </p:spPr>
      </p:pic>
      <p:pic>
        <p:nvPicPr>
          <p:cNvPr id="51" name="object 51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4841748" y="2008632"/>
            <a:ext cx="315467" cy="126492"/>
          </a:xfrm>
          <a:prstGeom prst="rect">
            <a:avLst/>
          </a:prstGeom>
        </p:spPr>
      </p:pic>
      <p:pic>
        <p:nvPicPr>
          <p:cNvPr id="52" name="object 52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1653539" y="6202679"/>
            <a:ext cx="3014472" cy="406908"/>
          </a:xfrm>
          <a:prstGeom prst="rect">
            <a:avLst/>
          </a:prstGeom>
        </p:spPr>
      </p:pic>
      <p:sp>
        <p:nvSpPr>
          <p:cNvPr id="53" name="object 53"/>
          <p:cNvSpPr txBox="1">
            <a:spLocks noGrp="1"/>
          </p:cNvSpPr>
          <p:nvPr>
            <p:ph type="title"/>
          </p:nvPr>
        </p:nvSpPr>
        <p:spPr>
          <a:xfrm>
            <a:off x="2687796" y="467383"/>
            <a:ext cx="4687570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10" dirty="0"/>
              <a:t>Example</a:t>
            </a:r>
            <a:r>
              <a:rPr spc="-70" dirty="0"/>
              <a:t> </a:t>
            </a:r>
            <a:r>
              <a:rPr spc="10" dirty="0"/>
              <a:t>of</a:t>
            </a:r>
            <a:r>
              <a:rPr spc="-65" dirty="0"/>
              <a:t> </a:t>
            </a:r>
            <a:r>
              <a:rPr dirty="0"/>
              <a:t>Handoff</a:t>
            </a:r>
          </a:p>
        </p:txBody>
      </p:sp>
      <p:sp>
        <p:nvSpPr>
          <p:cNvPr id="54" name="object 54"/>
          <p:cNvSpPr txBox="1"/>
          <p:nvPr/>
        </p:nvSpPr>
        <p:spPr>
          <a:xfrm>
            <a:off x="9274958" y="7224228"/>
            <a:ext cx="216535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280"/>
              </a:lnSpc>
            </a:pPr>
            <a:fld id="{81D60167-4931-47E6-BA6A-407CBD079E47}" type="slidenum">
              <a:rPr sz="1950" b="1" spc="15" dirty="0">
                <a:latin typeface="Arial"/>
                <a:cs typeface="Arial"/>
              </a:rPr>
              <a:t>8</a:t>
            </a:fld>
            <a:endParaRPr sz="1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2978150" marR="5080" indent="-2263140">
              <a:lnSpc>
                <a:spcPts val="4220"/>
              </a:lnSpc>
              <a:spcBef>
                <a:spcPts val="685"/>
              </a:spcBef>
            </a:pPr>
            <a:r>
              <a:rPr spc="5" dirty="0"/>
              <a:t>Mobile</a:t>
            </a:r>
            <a:r>
              <a:rPr spc="-60" dirty="0"/>
              <a:t> </a:t>
            </a:r>
            <a:r>
              <a:rPr spc="10" dirty="0"/>
              <a:t>Radio</a:t>
            </a:r>
            <a:r>
              <a:rPr spc="-40" dirty="0"/>
              <a:t> </a:t>
            </a:r>
            <a:r>
              <a:rPr dirty="0"/>
              <a:t>Propagation </a:t>
            </a:r>
            <a:r>
              <a:rPr spc="-969" dirty="0"/>
              <a:t> </a:t>
            </a:r>
            <a:r>
              <a:rPr dirty="0"/>
              <a:t>Effects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274958" y="7224228"/>
            <a:ext cx="216535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280"/>
              </a:lnSpc>
            </a:pPr>
            <a:fld id="{81D60167-4931-47E6-BA6A-407CBD079E47}" type="slidenum">
              <a:rPr sz="1950" b="1" spc="15" dirty="0">
                <a:latin typeface="Arial"/>
                <a:cs typeface="Arial"/>
              </a:rPr>
              <a:t>9</a:t>
            </a:fld>
            <a:endParaRPr sz="19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82063" y="2115097"/>
            <a:ext cx="7665720" cy="4469130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326390" indent="-314325">
              <a:lnSpc>
                <a:spcPct val="100000"/>
              </a:lnSpc>
              <a:spcBef>
                <a:spcPts val="745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0" dirty="0">
                <a:latin typeface="Arial"/>
                <a:cs typeface="Arial"/>
              </a:rPr>
              <a:t>Signal</a:t>
            </a:r>
            <a:r>
              <a:rPr sz="2650" b="1" spc="-7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strength</a:t>
            </a:r>
            <a:endParaRPr sz="2650">
              <a:latin typeface="Arial"/>
              <a:cs typeface="Arial"/>
            </a:endParaRPr>
          </a:p>
          <a:p>
            <a:pPr marL="765175" marR="294640" indent="-250190">
              <a:lnSpc>
                <a:spcPts val="2140"/>
              </a:lnSpc>
              <a:spcBef>
                <a:spcPts val="760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25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5" dirty="0">
                <a:latin typeface="Arial"/>
                <a:cs typeface="Arial"/>
              </a:rPr>
              <a:t>Must</a:t>
            </a:r>
            <a:r>
              <a:rPr sz="1950" b="1" spc="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be</a:t>
            </a:r>
            <a:r>
              <a:rPr sz="1950" b="1" spc="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strong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enough</a:t>
            </a:r>
            <a:r>
              <a:rPr sz="1950" b="1" spc="-2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to </a:t>
            </a:r>
            <a:r>
              <a:rPr sz="1950" b="1" spc="10" dirty="0">
                <a:latin typeface="Arial"/>
                <a:cs typeface="Arial"/>
              </a:rPr>
              <a:t>maintain</a:t>
            </a:r>
            <a:r>
              <a:rPr sz="1950" b="1" spc="-3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signal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quality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5" dirty="0">
                <a:latin typeface="Arial"/>
                <a:cs typeface="Arial"/>
              </a:rPr>
              <a:t>at</a:t>
            </a:r>
            <a:r>
              <a:rPr sz="1950" b="1" spc="10" dirty="0">
                <a:latin typeface="Arial"/>
                <a:cs typeface="Arial"/>
              </a:rPr>
              <a:t> the </a:t>
            </a:r>
            <a:r>
              <a:rPr sz="1950" b="1" spc="-53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receiver</a:t>
            </a:r>
            <a:endParaRPr sz="1950">
              <a:latin typeface="Arial"/>
              <a:cs typeface="Arial"/>
            </a:endParaRPr>
          </a:p>
          <a:p>
            <a:pPr marL="765175" marR="53340" indent="-250190">
              <a:lnSpc>
                <a:spcPct val="95400"/>
              </a:lnSpc>
              <a:spcBef>
                <a:spcPts val="570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20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5" dirty="0">
                <a:latin typeface="Arial"/>
                <a:cs typeface="Arial"/>
              </a:rPr>
              <a:t>Must </a:t>
            </a:r>
            <a:r>
              <a:rPr sz="1950" b="1" spc="10" dirty="0">
                <a:latin typeface="Arial"/>
                <a:cs typeface="Arial"/>
              </a:rPr>
              <a:t>not </a:t>
            </a:r>
            <a:r>
              <a:rPr sz="1950" b="1" spc="15" dirty="0">
                <a:latin typeface="Arial"/>
                <a:cs typeface="Arial"/>
              </a:rPr>
              <a:t>be </a:t>
            </a:r>
            <a:r>
              <a:rPr sz="1950" b="1" spc="20" dirty="0">
                <a:latin typeface="Arial"/>
                <a:cs typeface="Arial"/>
              </a:rPr>
              <a:t>so </a:t>
            </a:r>
            <a:r>
              <a:rPr sz="1950" b="1" spc="10" dirty="0">
                <a:latin typeface="Arial"/>
                <a:cs typeface="Arial"/>
              </a:rPr>
              <a:t>strong </a:t>
            </a:r>
            <a:r>
              <a:rPr sz="1950" b="1" spc="15" dirty="0">
                <a:latin typeface="Arial"/>
                <a:cs typeface="Arial"/>
              </a:rPr>
              <a:t>as </a:t>
            </a:r>
            <a:r>
              <a:rPr sz="1950" b="1" spc="5" dirty="0">
                <a:latin typeface="Arial"/>
                <a:cs typeface="Arial"/>
              </a:rPr>
              <a:t>to </a:t>
            </a:r>
            <a:r>
              <a:rPr sz="1950" b="1" spc="15" dirty="0">
                <a:latin typeface="Arial"/>
                <a:cs typeface="Arial"/>
              </a:rPr>
              <a:t>create too </a:t>
            </a:r>
            <a:r>
              <a:rPr sz="1950" b="1" spc="20" dirty="0">
                <a:latin typeface="Arial"/>
                <a:cs typeface="Arial"/>
              </a:rPr>
              <a:t>much </a:t>
            </a:r>
            <a:r>
              <a:rPr sz="1950" b="1" spc="10" dirty="0">
                <a:latin typeface="Arial"/>
                <a:cs typeface="Arial"/>
              </a:rPr>
              <a:t>co-channel </a:t>
            </a:r>
            <a:r>
              <a:rPr sz="1950" b="1" spc="1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interference</a:t>
            </a:r>
            <a:r>
              <a:rPr sz="1950" b="1" spc="-4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with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channels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in</a:t>
            </a:r>
            <a:r>
              <a:rPr sz="1950" b="1" spc="1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another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cell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using</a:t>
            </a:r>
            <a:r>
              <a:rPr sz="1950" b="1" spc="-2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the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20" dirty="0">
                <a:latin typeface="Arial"/>
                <a:cs typeface="Arial"/>
              </a:rPr>
              <a:t>same </a:t>
            </a:r>
            <a:r>
              <a:rPr sz="1950" b="1" spc="-52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frequency</a:t>
            </a:r>
            <a:r>
              <a:rPr sz="1950" b="1" spc="-2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band</a:t>
            </a:r>
            <a:endParaRPr sz="195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550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25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0" dirty="0">
                <a:latin typeface="Arial"/>
                <a:cs typeface="Arial"/>
              </a:rPr>
              <a:t>Fading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20" dirty="0">
                <a:latin typeface="Arial"/>
                <a:cs typeface="Arial"/>
              </a:rPr>
              <a:t>may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distort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the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signal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and </a:t>
            </a:r>
            <a:r>
              <a:rPr sz="1950" b="1" spc="15" dirty="0">
                <a:latin typeface="Arial"/>
                <a:cs typeface="Arial"/>
              </a:rPr>
              <a:t>cause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errors</a:t>
            </a:r>
            <a:endParaRPr sz="1950">
              <a:latin typeface="Arial"/>
              <a:cs typeface="Arial"/>
            </a:endParaRPr>
          </a:p>
          <a:p>
            <a:pPr marL="326390" marR="5080" indent="-314325">
              <a:lnSpc>
                <a:spcPct val="88500"/>
              </a:lnSpc>
              <a:spcBef>
                <a:spcPts val="940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5" dirty="0">
                <a:latin typeface="Arial"/>
                <a:cs typeface="Arial"/>
              </a:rPr>
              <a:t>Mobile</a:t>
            </a:r>
            <a:r>
              <a:rPr sz="2650" b="1" spc="3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transmission</a:t>
            </a:r>
            <a:r>
              <a:rPr sz="2650" b="1" spc="2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power</a:t>
            </a:r>
            <a:r>
              <a:rPr sz="2650" b="1" spc="3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minimized</a:t>
            </a:r>
            <a:r>
              <a:rPr sz="2650" b="1" spc="2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to </a:t>
            </a:r>
            <a:r>
              <a:rPr sz="2650" b="1" spc="-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avoid co-channel interference, alleviate health </a:t>
            </a:r>
            <a:r>
              <a:rPr sz="2650" b="1" spc="-72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concerns</a:t>
            </a:r>
            <a:r>
              <a:rPr sz="2650" b="1" spc="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and</a:t>
            </a:r>
            <a:r>
              <a:rPr sz="2650" b="1" spc="-3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save</a:t>
            </a:r>
            <a:r>
              <a:rPr sz="2650" b="1" spc="10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battery</a:t>
            </a:r>
            <a:r>
              <a:rPr sz="2650" b="1" spc="10" dirty="0">
                <a:latin typeface="Arial"/>
                <a:cs typeface="Arial"/>
              </a:rPr>
              <a:t> </a:t>
            </a:r>
            <a:r>
              <a:rPr sz="2650" b="1" spc="-5" dirty="0">
                <a:latin typeface="Arial"/>
                <a:cs typeface="Arial"/>
              </a:rPr>
              <a:t>power</a:t>
            </a:r>
            <a:endParaRPr sz="2650">
              <a:latin typeface="Arial"/>
              <a:cs typeface="Arial"/>
            </a:endParaRPr>
          </a:p>
          <a:p>
            <a:pPr marL="326390" marR="730250" indent="-314325">
              <a:lnSpc>
                <a:spcPts val="2820"/>
              </a:lnSpc>
              <a:spcBef>
                <a:spcPts val="980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5" dirty="0">
                <a:latin typeface="Arial"/>
                <a:cs typeface="Arial"/>
              </a:rPr>
              <a:t>In </a:t>
            </a:r>
            <a:r>
              <a:rPr sz="2650" b="1" spc="-15" dirty="0">
                <a:latin typeface="Arial"/>
                <a:cs typeface="Arial"/>
              </a:rPr>
              <a:t>systems using </a:t>
            </a:r>
            <a:r>
              <a:rPr sz="2650" b="1" spc="-10" dirty="0">
                <a:latin typeface="Arial"/>
                <a:cs typeface="Arial"/>
              </a:rPr>
              <a:t>CDMA, need to equalize </a:t>
            </a:r>
            <a:r>
              <a:rPr sz="2650" b="1" spc="-725" dirty="0">
                <a:latin typeface="Arial"/>
                <a:cs typeface="Arial"/>
              </a:rPr>
              <a:t> </a:t>
            </a:r>
            <a:r>
              <a:rPr sz="2650" b="1" spc="-5" dirty="0">
                <a:latin typeface="Arial"/>
                <a:cs typeface="Arial"/>
              </a:rPr>
              <a:t>power</a:t>
            </a:r>
            <a:r>
              <a:rPr sz="2650" b="1" spc="-55" dirty="0">
                <a:latin typeface="Arial"/>
                <a:cs typeface="Arial"/>
              </a:rPr>
              <a:t> </a:t>
            </a:r>
            <a:r>
              <a:rPr sz="2650" b="1" spc="-5" dirty="0">
                <a:latin typeface="Arial"/>
                <a:cs typeface="Arial"/>
              </a:rPr>
              <a:t>from</a:t>
            </a:r>
            <a:r>
              <a:rPr sz="2650" b="1" spc="-2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all</a:t>
            </a:r>
            <a:r>
              <a:rPr sz="2650" b="1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mobiles </a:t>
            </a:r>
            <a:r>
              <a:rPr sz="2650" b="1" dirty="0">
                <a:latin typeface="Arial"/>
                <a:cs typeface="Arial"/>
              </a:rPr>
              <a:t>at</a:t>
            </a:r>
            <a:r>
              <a:rPr sz="2650" b="1" spc="-40" dirty="0">
                <a:latin typeface="Arial"/>
                <a:cs typeface="Arial"/>
              </a:rPr>
              <a:t> </a:t>
            </a:r>
            <a:r>
              <a:rPr sz="2650" b="1" spc="-5" dirty="0">
                <a:latin typeface="Arial"/>
                <a:cs typeface="Arial"/>
              </a:rPr>
              <a:t>the</a:t>
            </a:r>
            <a:r>
              <a:rPr sz="2650" b="1" spc="-15" dirty="0">
                <a:latin typeface="Arial"/>
                <a:cs typeface="Arial"/>
              </a:rPr>
              <a:t> BS</a:t>
            </a:r>
            <a:endParaRPr sz="26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E0CA7515BB844E9F7BB19F54E8CA2D" ma:contentTypeVersion="2" ma:contentTypeDescription="Create a new document." ma:contentTypeScope="" ma:versionID="528a9a723a9f9db98d974dad3d0f3840">
  <xsd:schema xmlns:xsd="http://www.w3.org/2001/XMLSchema" xmlns:xs="http://www.w3.org/2001/XMLSchema" xmlns:p="http://schemas.microsoft.com/office/2006/metadata/properties" xmlns:ns2="f5825e83-f611-4cb2-aea8-e65f4c541af9" targetNamespace="http://schemas.microsoft.com/office/2006/metadata/properties" ma:root="true" ma:fieldsID="0968a849a4d28b37ab550d896f44a4be" ns2:_="">
    <xsd:import namespace="f5825e83-f611-4cb2-aea8-e65f4c541af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825e83-f611-4cb2-aea8-e65f4c541af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FA770EE-703E-465A-A33B-64F78F7517B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825e83-f611-4cb2-aea8-e65f4c541af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CB7B090-AB83-4776-999E-572E13E80F8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0667B6B-6C05-4D28-AA12-7A6D0AB926B2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2406</Words>
  <Application>Microsoft Office PowerPoint</Application>
  <PresentationFormat>Custom</PresentationFormat>
  <Paragraphs>282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SimSun</vt:lpstr>
      <vt:lpstr>Arial</vt:lpstr>
      <vt:lpstr>Arial MT</vt:lpstr>
      <vt:lpstr>Calibri</vt:lpstr>
      <vt:lpstr>Palatino Linotype</vt:lpstr>
      <vt:lpstr>Times New Roman</vt:lpstr>
      <vt:lpstr>Office Theme</vt:lpstr>
      <vt:lpstr>PowerPoint Presentation</vt:lpstr>
      <vt:lpstr>Overview</vt:lpstr>
      <vt:lpstr>Overview of Cellular System</vt:lpstr>
      <vt:lpstr>Elements of a cellular system</vt:lpstr>
      <vt:lpstr>MTSO Sets up Call between  Mobile Users</vt:lpstr>
      <vt:lpstr>Paging</vt:lpstr>
      <vt:lpstr>Handoff Strategies Used to  Determine Instant of Handoff</vt:lpstr>
      <vt:lpstr>Example of Handoff</vt:lpstr>
      <vt:lpstr>Mobile Radio Propagation  Effects</vt:lpstr>
      <vt:lpstr>Open and Closed Loop  Power Control</vt:lpstr>
      <vt:lpstr>Fixed Channel Assignment  (FCA)</vt:lpstr>
      <vt:lpstr>Dynamic Channel Assignment  (DCA)</vt:lpstr>
      <vt:lpstr>Overview</vt:lpstr>
      <vt:lpstr>Outline</vt:lpstr>
      <vt:lpstr>Evolution of  Cellular Wireless Systems</vt:lpstr>
      <vt:lpstr>Advanced Mobile Phone Service  (AMPS)</vt:lpstr>
      <vt:lpstr>AMPS Operation</vt:lpstr>
      <vt:lpstr>Evolution of  Cellular Wireless Systems</vt:lpstr>
      <vt:lpstr>Differences Between First and  Second Generation Systems</vt:lpstr>
      <vt:lpstr>Motivation for Switch  from Analog to Digital</vt:lpstr>
      <vt:lpstr>Global System for Mobile  (GSM) - Background</vt:lpstr>
      <vt:lpstr>Design Requirements for  GSM-like 2G Systems</vt:lpstr>
      <vt:lpstr>GSM Features</vt:lpstr>
      <vt:lpstr>GSM SIM</vt:lpstr>
      <vt:lpstr>Global GSM System</vt:lpstr>
      <vt:lpstr>Base Station Subsystem (BSS)</vt:lpstr>
      <vt:lpstr>Base Transceiver Station</vt:lpstr>
      <vt:lpstr>Base Station Controller</vt:lpstr>
      <vt:lpstr>Global GSM System</vt:lpstr>
      <vt:lpstr>Network Subsystem (NS)</vt:lpstr>
      <vt:lpstr>Mobile Switching Center</vt:lpstr>
      <vt:lpstr>Handover</vt:lpstr>
      <vt:lpstr>Mobile Switching Center (MSC)  Databases</vt:lpstr>
      <vt:lpstr>Roaming In Cellular</vt:lpstr>
      <vt:lpstr>Home Location Register</vt:lpstr>
      <vt:lpstr>Visitor Location Register</vt:lpstr>
      <vt:lpstr>GSM Addressing Hierarchy</vt:lpstr>
      <vt:lpstr>GSM Address Lookup  (“registers”)</vt:lpstr>
      <vt:lpstr>Comparison with Mobile IP</vt:lpstr>
      <vt:lpstr>Roaming 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L15-Cellular2.pptx</dc:title>
  <dc:creator>prs</dc:creator>
  <cp:lastModifiedBy>Baba, Asif</cp:lastModifiedBy>
  <cp:revision>9</cp:revision>
  <dcterms:created xsi:type="dcterms:W3CDTF">2023-06-26T13:06:07Z</dcterms:created>
  <dcterms:modified xsi:type="dcterms:W3CDTF">2023-07-17T04:15:41Z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2021-03-13T00:00:00Z</vt:filetime>
  </property>
  <property fmtid="{D5CDD505-2E9C-101B-9397-08002B2CF9AE}" pid="3" name="LastSaved">
    <vt:filetime>2023-06-26T00:00:00Z</vt:filetime>
  </property>
  <property fmtid="{D5CDD505-2E9C-101B-9397-08002B2CF9AE}" pid="4" name="ContentTypeId">
    <vt:lpwstr>0x01010007E0CA7515BB844E9F7BB19F54E8CA2D</vt:lpwstr>
  </property>
</Properties>
</file>