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6460C-1C0D-4FFD-8BAF-42DABEAAE552}" v="16" dt="2023-07-17T04:46:56.0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6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1BCB0A0C-5AF1-490C-8FBB-1810F8F76A2B}"/>
    <pc:docChg chg="modSld">
      <pc:chgData name="Baba, Asif" userId="e58a8238-6591-4fd3-a000-f3b3695d4050" providerId="ADAL" clId="{1BCB0A0C-5AF1-490C-8FBB-1810F8F76A2B}" dt="2023-07-17T04:49:43.316" v="20" actId="1076"/>
      <pc:docMkLst>
        <pc:docMk/>
      </pc:docMkLst>
      <pc:sldChg chg="modSp mod">
        <pc:chgData name="Baba, Asif" userId="e58a8238-6591-4fd3-a000-f3b3695d4050" providerId="ADAL" clId="{1BCB0A0C-5AF1-490C-8FBB-1810F8F76A2B}" dt="2023-07-17T04:49:43.316" v="20" actId="1076"/>
        <pc:sldMkLst>
          <pc:docMk/>
          <pc:sldMk cId="0" sldId="276"/>
        </pc:sldMkLst>
        <pc:spChg chg="mod">
          <ac:chgData name="Baba, Asif" userId="e58a8238-6591-4fd3-a000-f3b3695d4050" providerId="ADAL" clId="{1BCB0A0C-5AF1-490C-8FBB-1810F8F76A2B}" dt="2023-07-17T04:49:43.316" v="20" actId="1076"/>
          <ac:spMkLst>
            <pc:docMk/>
            <pc:sldMk cId="0" sldId="27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B6C3B-D6FF-4610-A91F-315C521382A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80EC-FF41-4EAA-96C1-F3095AE2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398A-F4BD-480C-94F3-52590E6A7292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9272-2A3D-4181-A362-3E359C8008F2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77924" y="3006852"/>
            <a:ext cx="8072755" cy="541020"/>
          </a:xfrm>
          <a:custGeom>
            <a:avLst/>
            <a:gdLst/>
            <a:ahLst/>
            <a:cxnLst/>
            <a:rect l="l" t="t" r="r" b="b"/>
            <a:pathLst>
              <a:path w="8072755" h="541020">
                <a:moveTo>
                  <a:pt x="0" y="541019"/>
                </a:moveTo>
                <a:lnTo>
                  <a:pt x="6554724" y="541019"/>
                </a:lnTo>
              </a:path>
              <a:path w="8072755" h="541020">
                <a:moveTo>
                  <a:pt x="0" y="0"/>
                </a:moveTo>
                <a:lnTo>
                  <a:pt x="807262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312" y="2743200"/>
            <a:ext cx="4800600" cy="32019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371588" y="5177028"/>
            <a:ext cx="861060" cy="0"/>
          </a:xfrm>
          <a:custGeom>
            <a:avLst/>
            <a:gdLst/>
            <a:ahLst/>
            <a:cxnLst/>
            <a:rect l="l" t="t" r="r" b="b"/>
            <a:pathLst>
              <a:path w="861059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32648" y="4907292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1075944" y="0"/>
                </a:moveTo>
                <a:lnTo>
                  <a:pt x="0" y="0"/>
                </a:lnTo>
                <a:lnTo>
                  <a:pt x="0" y="12179"/>
                </a:lnTo>
                <a:lnTo>
                  <a:pt x="0" y="515112"/>
                </a:lnTo>
                <a:lnTo>
                  <a:pt x="1075944" y="515112"/>
                </a:lnTo>
                <a:lnTo>
                  <a:pt x="1075944" y="12179"/>
                </a:lnTo>
                <a:lnTo>
                  <a:pt x="1075944" y="0"/>
                </a:lnTo>
                <a:close/>
              </a:path>
            </a:pathLst>
          </a:custGeom>
          <a:solidFill>
            <a:srgbClr val="181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2647" y="4907280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0" y="0"/>
                </a:moveTo>
                <a:lnTo>
                  <a:pt x="1075944" y="0"/>
                </a:lnTo>
                <a:lnTo>
                  <a:pt x="1075944" y="515112"/>
                </a:lnTo>
                <a:lnTo>
                  <a:pt x="0" y="51511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32647" y="4751832"/>
            <a:ext cx="1076325" cy="155575"/>
          </a:xfrm>
          <a:custGeom>
            <a:avLst/>
            <a:gdLst/>
            <a:ahLst/>
            <a:cxnLst/>
            <a:rect l="l" t="t" r="r" b="b"/>
            <a:pathLst>
              <a:path w="1076325" h="155575">
                <a:moveTo>
                  <a:pt x="0" y="155447"/>
                </a:moveTo>
                <a:lnTo>
                  <a:pt x="1075944" y="155447"/>
                </a:lnTo>
                <a:lnTo>
                  <a:pt x="1075944" y="0"/>
                </a:lnTo>
                <a:lnTo>
                  <a:pt x="0" y="0"/>
                </a:lnTo>
                <a:lnTo>
                  <a:pt x="0" y="155447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371588" y="4672584"/>
            <a:ext cx="861060" cy="0"/>
          </a:xfrm>
          <a:custGeom>
            <a:avLst/>
            <a:gdLst/>
            <a:ahLst/>
            <a:cxnLst/>
            <a:rect l="l" t="t" r="r" b="b"/>
            <a:pathLst>
              <a:path w="861059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32648" y="4395228"/>
            <a:ext cx="1076325" cy="356870"/>
          </a:xfrm>
          <a:custGeom>
            <a:avLst/>
            <a:gdLst/>
            <a:ahLst/>
            <a:cxnLst/>
            <a:rect l="l" t="t" r="r" b="b"/>
            <a:pathLst>
              <a:path w="1076325" h="356870">
                <a:moveTo>
                  <a:pt x="1075944" y="0"/>
                </a:moveTo>
                <a:lnTo>
                  <a:pt x="0" y="0"/>
                </a:lnTo>
                <a:lnTo>
                  <a:pt x="0" y="77724"/>
                </a:lnTo>
                <a:lnTo>
                  <a:pt x="0" y="356616"/>
                </a:lnTo>
                <a:lnTo>
                  <a:pt x="1075944" y="356616"/>
                </a:lnTo>
                <a:lnTo>
                  <a:pt x="1075944" y="77724"/>
                </a:lnTo>
                <a:lnTo>
                  <a:pt x="1075944" y="0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32647" y="4395216"/>
            <a:ext cx="1076325" cy="512445"/>
          </a:xfrm>
          <a:custGeom>
            <a:avLst/>
            <a:gdLst/>
            <a:ahLst/>
            <a:cxnLst/>
            <a:rect l="l" t="t" r="r" b="b"/>
            <a:pathLst>
              <a:path w="1076325" h="512445">
                <a:moveTo>
                  <a:pt x="0" y="0"/>
                </a:moveTo>
                <a:lnTo>
                  <a:pt x="1075944" y="0"/>
                </a:lnTo>
                <a:lnTo>
                  <a:pt x="1075944" y="512064"/>
                </a:lnTo>
                <a:lnTo>
                  <a:pt x="0" y="512064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32647" y="4305300"/>
            <a:ext cx="1076325" cy="90170"/>
          </a:xfrm>
          <a:custGeom>
            <a:avLst/>
            <a:gdLst/>
            <a:ahLst/>
            <a:cxnLst/>
            <a:rect l="l" t="t" r="r" b="b"/>
            <a:pathLst>
              <a:path w="1076325" h="90170">
                <a:moveTo>
                  <a:pt x="0" y="89915"/>
                </a:moveTo>
                <a:lnTo>
                  <a:pt x="1075944" y="89915"/>
                </a:lnTo>
                <a:lnTo>
                  <a:pt x="1075944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70064" y="4166616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232647" y="3781044"/>
            <a:ext cx="1076325" cy="524510"/>
          </a:xfrm>
          <a:custGeom>
            <a:avLst/>
            <a:gdLst/>
            <a:ahLst/>
            <a:cxnLst/>
            <a:rect l="l" t="t" r="r" b="b"/>
            <a:pathLst>
              <a:path w="1076325" h="524510">
                <a:moveTo>
                  <a:pt x="0" y="524256"/>
                </a:moveTo>
                <a:lnTo>
                  <a:pt x="1075944" y="524256"/>
                </a:lnTo>
                <a:lnTo>
                  <a:pt x="1075944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232647" y="3781044"/>
            <a:ext cx="1076325" cy="614680"/>
          </a:xfrm>
          <a:custGeom>
            <a:avLst/>
            <a:gdLst/>
            <a:ahLst/>
            <a:cxnLst/>
            <a:rect l="l" t="t" r="r" b="b"/>
            <a:pathLst>
              <a:path w="1076325" h="614679">
                <a:moveTo>
                  <a:pt x="0" y="0"/>
                </a:moveTo>
                <a:lnTo>
                  <a:pt x="1075944" y="0"/>
                </a:lnTo>
                <a:lnTo>
                  <a:pt x="1075944" y="614172"/>
                </a:lnTo>
                <a:lnTo>
                  <a:pt x="0" y="61417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232648" y="3272027"/>
            <a:ext cx="1076325" cy="512445"/>
          </a:xfrm>
          <a:custGeom>
            <a:avLst/>
            <a:gdLst/>
            <a:ahLst/>
            <a:cxnLst/>
            <a:rect l="l" t="t" r="r" b="b"/>
            <a:pathLst>
              <a:path w="1076325" h="512445">
                <a:moveTo>
                  <a:pt x="1075944" y="0"/>
                </a:moveTo>
                <a:lnTo>
                  <a:pt x="0" y="0"/>
                </a:lnTo>
                <a:lnTo>
                  <a:pt x="0" y="502932"/>
                </a:lnTo>
                <a:lnTo>
                  <a:pt x="0" y="512064"/>
                </a:lnTo>
                <a:lnTo>
                  <a:pt x="284988" y="512064"/>
                </a:lnTo>
                <a:lnTo>
                  <a:pt x="284988" y="502932"/>
                </a:lnTo>
                <a:lnTo>
                  <a:pt x="452628" y="502932"/>
                </a:lnTo>
                <a:lnTo>
                  <a:pt x="452628" y="512064"/>
                </a:lnTo>
                <a:lnTo>
                  <a:pt x="507492" y="512064"/>
                </a:lnTo>
                <a:lnTo>
                  <a:pt x="507492" y="502932"/>
                </a:lnTo>
                <a:lnTo>
                  <a:pt x="675132" y="502932"/>
                </a:lnTo>
                <a:lnTo>
                  <a:pt x="675132" y="512064"/>
                </a:lnTo>
                <a:lnTo>
                  <a:pt x="731520" y="512064"/>
                </a:lnTo>
                <a:lnTo>
                  <a:pt x="731520" y="502932"/>
                </a:lnTo>
                <a:lnTo>
                  <a:pt x="899147" y="502932"/>
                </a:lnTo>
                <a:lnTo>
                  <a:pt x="899147" y="512064"/>
                </a:lnTo>
                <a:lnTo>
                  <a:pt x="1075944" y="512064"/>
                </a:lnTo>
                <a:lnTo>
                  <a:pt x="1075944" y="502932"/>
                </a:lnTo>
                <a:lnTo>
                  <a:pt x="1075944" y="0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232647" y="3272027"/>
            <a:ext cx="1076325" cy="512445"/>
          </a:xfrm>
          <a:custGeom>
            <a:avLst/>
            <a:gdLst/>
            <a:ahLst/>
            <a:cxnLst/>
            <a:rect l="l" t="t" r="r" b="b"/>
            <a:pathLst>
              <a:path w="1076325" h="512445">
                <a:moveTo>
                  <a:pt x="0" y="0"/>
                </a:moveTo>
                <a:lnTo>
                  <a:pt x="1075944" y="0"/>
                </a:lnTo>
                <a:lnTo>
                  <a:pt x="1075944" y="512064"/>
                </a:lnTo>
                <a:lnTo>
                  <a:pt x="0" y="51206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371588" y="5675376"/>
            <a:ext cx="861060" cy="0"/>
          </a:xfrm>
          <a:custGeom>
            <a:avLst/>
            <a:gdLst/>
            <a:ahLst/>
            <a:cxnLst/>
            <a:rect l="l" t="t" r="r" b="b"/>
            <a:pathLst>
              <a:path w="861059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232647" y="5422392"/>
            <a:ext cx="1076325" cy="513715"/>
          </a:xfrm>
          <a:custGeom>
            <a:avLst/>
            <a:gdLst/>
            <a:ahLst/>
            <a:cxnLst/>
            <a:rect l="l" t="t" r="r" b="b"/>
            <a:pathLst>
              <a:path w="1076325" h="513714">
                <a:moveTo>
                  <a:pt x="107594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075944" y="0"/>
                </a:lnTo>
                <a:lnTo>
                  <a:pt x="1075944" y="513587"/>
                </a:lnTo>
                <a:close/>
              </a:path>
            </a:pathLst>
          </a:custGeom>
          <a:solidFill>
            <a:srgbClr val="181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232647" y="5422392"/>
            <a:ext cx="1076325" cy="513715"/>
          </a:xfrm>
          <a:custGeom>
            <a:avLst/>
            <a:gdLst/>
            <a:ahLst/>
            <a:cxnLst/>
            <a:rect l="l" t="t" r="r" b="b"/>
            <a:pathLst>
              <a:path w="1076325" h="513714">
                <a:moveTo>
                  <a:pt x="0" y="0"/>
                </a:moveTo>
                <a:lnTo>
                  <a:pt x="1075944" y="0"/>
                </a:lnTo>
                <a:lnTo>
                  <a:pt x="1075944" y="513587"/>
                </a:lnTo>
                <a:lnTo>
                  <a:pt x="0" y="51358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3752" y="3451860"/>
            <a:ext cx="156972" cy="14173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476475" y="4049280"/>
            <a:ext cx="585470" cy="693420"/>
          </a:xfrm>
          <a:custGeom>
            <a:avLst/>
            <a:gdLst/>
            <a:ahLst/>
            <a:cxnLst/>
            <a:rect l="l" t="t" r="r" b="b"/>
            <a:pathLst>
              <a:path w="585470" h="693420">
                <a:moveTo>
                  <a:pt x="129540" y="548640"/>
                </a:moveTo>
                <a:lnTo>
                  <a:pt x="88392" y="548640"/>
                </a:lnTo>
                <a:lnTo>
                  <a:pt x="88392" y="553212"/>
                </a:lnTo>
                <a:lnTo>
                  <a:pt x="98094" y="554443"/>
                </a:lnTo>
                <a:lnTo>
                  <a:pt x="103060" y="558546"/>
                </a:lnTo>
                <a:lnTo>
                  <a:pt x="104902" y="566064"/>
                </a:lnTo>
                <a:lnTo>
                  <a:pt x="105156" y="577596"/>
                </a:lnTo>
                <a:lnTo>
                  <a:pt x="105067" y="639000"/>
                </a:lnTo>
                <a:lnTo>
                  <a:pt x="92570" y="675513"/>
                </a:lnTo>
                <a:lnTo>
                  <a:pt x="67056" y="685800"/>
                </a:lnTo>
                <a:lnTo>
                  <a:pt x="58013" y="684149"/>
                </a:lnTo>
                <a:lnTo>
                  <a:pt x="35242" y="649033"/>
                </a:lnTo>
                <a:lnTo>
                  <a:pt x="35052" y="633984"/>
                </a:lnTo>
                <a:lnTo>
                  <a:pt x="35052" y="577596"/>
                </a:lnTo>
                <a:lnTo>
                  <a:pt x="35344" y="566064"/>
                </a:lnTo>
                <a:lnTo>
                  <a:pt x="37338" y="558546"/>
                </a:lnTo>
                <a:lnTo>
                  <a:pt x="42773" y="554443"/>
                </a:lnTo>
                <a:lnTo>
                  <a:pt x="53340" y="553212"/>
                </a:lnTo>
                <a:lnTo>
                  <a:pt x="53340" y="548640"/>
                </a:lnTo>
                <a:lnTo>
                  <a:pt x="0" y="548640"/>
                </a:lnTo>
                <a:lnTo>
                  <a:pt x="0" y="553212"/>
                </a:lnTo>
                <a:lnTo>
                  <a:pt x="9702" y="554443"/>
                </a:lnTo>
                <a:lnTo>
                  <a:pt x="14668" y="558546"/>
                </a:lnTo>
                <a:lnTo>
                  <a:pt x="16510" y="566064"/>
                </a:lnTo>
                <a:lnTo>
                  <a:pt x="16764" y="577596"/>
                </a:lnTo>
                <a:lnTo>
                  <a:pt x="16764" y="638556"/>
                </a:lnTo>
                <a:lnTo>
                  <a:pt x="18821" y="659333"/>
                </a:lnTo>
                <a:lnTo>
                  <a:pt x="26289" y="676846"/>
                </a:lnTo>
                <a:lnTo>
                  <a:pt x="41198" y="688911"/>
                </a:lnTo>
                <a:lnTo>
                  <a:pt x="65532" y="693420"/>
                </a:lnTo>
                <a:lnTo>
                  <a:pt x="88988" y="688695"/>
                </a:lnTo>
                <a:lnTo>
                  <a:pt x="103441" y="676275"/>
                </a:lnTo>
                <a:lnTo>
                  <a:pt x="110756" y="658698"/>
                </a:lnTo>
                <a:lnTo>
                  <a:pt x="112776" y="638556"/>
                </a:lnTo>
                <a:lnTo>
                  <a:pt x="112776" y="577596"/>
                </a:lnTo>
                <a:lnTo>
                  <a:pt x="113042" y="566064"/>
                </a:lnTo>
                <a:lnTo>
                  <a:pt x="114871" y="558546"/>
                </a:lnTo>
                <a:lnTo>
                  <a:pt x="119849" y="554443"/>
                </a:lnTo>
                <a:lnTo>
                  <a:pt x="129540" y="553212"/>
                </a:lnTo>
                <a:lnTo>
                  <a:pt x="129540" y="548640"/>
                </a:lnTo>
                <a:close/>
              </a:path>
              <a:path w="585470" h="693420">
                <a:moveTo>
                  <a:pt x="141732" y="68580"/>
                </a:moveTo>
                <a:lnTo>
                  <a:pt x="92964" y="68580"/>
                </a:lnTo>
                <a:lnTo>
                  <a:pt x="92964" y="73152"/>
                </a:lnTo>
                <a:lnTo>
                  <a:pt x="103543" y="73914"/>
                </a:lnTo>
                <a:lnTo>
                  <a:pt x="108966" y="76962"/>
                </a:lnTo>
                <a:lnTo>
                  <a:pt x="111252" y="132588"/>
                </a:lnTo>
                <a:lnTo>
                  <a:pt x="85344" y="141732"/>
                </a:lnTo>
                <a:lnTo>
                  <a:pt x="66395" y="136588"/>
                </a:lnTo>
                <a:lnTo>
                  <a:pt x="51435" y="122301"/>
                </a:lnTo>
                <a:lnTo>
                  <a:pt x="41630" y="100584"/>
                </a:lnTo>
                <a:lnTo>
                  <a:pt x="38100" y="73152"/>
                </a:lnTo>
                <a:lnTo>
                  <a:pt x="40944" y="49644"/>
                </a:lnTo>
                <a:lnTo>
                  <a:pt x="49339" y="29146"/>
                </a:lnTo>
                <a:lnTo>
                  <a:pt x="63182" y="14643"/>
                </a:lnTo>
                <a:lnTo>
                  <a:pt x="82296" y="9144"/>
                </a:lnTo>
                <a:lnTo>
                  <a:pt x="97536" y="11620"/>
                </a:lnTo>
                <a:lnTo>
                  <a:pt x="109347" y="18669"/>
                </a:lnTo>
                <a:lnTo>
                  <a:pt x="118300" y="29718"/>
                </a:lnTo>
                <a:lnTo>
                  <a:pt x="124968" y="44196"/>
                </a:lnTo>
                <a:lnTo>
                  <a:pt x="128016" y="44196"/>
                </a:lnTo>
                <a:lnTo>
                  <a:pt x="124968" y="0"/>
                </a:lnTo>
                <a:lnTo>
                  <a:pt x="121920" y="0"/>
                </a:lnTo>
                <a:lnTo>
                  <a:pt x="121920" y="10668"/>
                </a:lnTo>
                <a:lnTo>
                  <a:pt x="114300" y="10668"/>
                </a:lnTo>
                <a:lnTo>
                  <a:pt x="106680" y="6096"/>
                </a:lnTo>
                <a:lnTo>
                  <a:pt x="105156" y="6096"/>
                </a:lnTo>
                <a:lnTo>
                  <a:pt x="99060" y="3048"/>
                </a:lnTo>
                <a:lnTo>
                  <a:pt x="91440" y="0"/>
                </a:lnTo>
                <a:lnTo>
                  <a:pt x="82296" y="0"/>
                </a:lnTo>
                <a:lnTo>
                  <a:pt x="53416" y="7404"/>
                </a:lnTo>
                <a:lnTo>
                  <a:pt x="32956" y="26098"/>
                </a:lnTo>
                <a:lnTo>
                  <a:pt x="20789" y="50787"/>
                </a:lnTo>
                <a:lnTo>
                  <a:pt x="16764" y="76200"/>
                </a:lnTo>
                <a:lnTo>
                  <a:pt x="19989" y="99199"/>
                </a:lnTo>
                <a:lnTo>
                  <a:pt x="31051" y="123063"/>
                </a:lnTo>
                <a:lnTo>
                  <a:pt x="52133" y="141770"/>
                </a:lnTo>
                <a:lnTo>
                  <a:pt x="85344" y="149352"/>
                </a:lnTo>
                <a:lnTo>
                  <a:pt x="96735" y="148513"/>
                </a:lnTo>
                <a:lnTo>
                  <a:pt x="107823" y="146113"/>
                </a:lnTo>
                <a:lnTo>
                  <a:pt x="118351" y="142278"/>
                </a:lnTo>
                <a:lnTo>
                  <a:pt x="128016" y="137160"/>
                </a:lnTo>
                <a:lnTo>
                  <a:pt x="128016" y="92964"/>
                </a:lnTo>
                <a:lnTo>
                  <a:pt x="128016" y="76200"/>
                </a:lnTo>
                <a:lnTo>
                  <a:pt x="129540" y="73152"/>
                </a:lnTo>
                <a:lnTo>
                  <a:pt x="141732" y="73152"/>
                </a:lnTo>
                <a:lnTo>
                  <a:pt x="141732" y="68580"/>
                </a:lnTo>
                <a:close/>
              </a:path>
              <a:path w="585470" h="693420">
                <a:moveTo>
                  <a:pt x="254520" y="36563"/>
                </a:moveTo>
                <a:lnTo>
                  <a:pt x="252996" y="4559"/>
                </a:lnTo>
                <a:lnTo>
                  <a:pt x="152412" y="4559"/>
                </a:lnTo>
                <a:lnTo>
                  <a:pt x="150888" y="36563"/>
                </a:lnTo>
                <a:lnTo>
                  <a:pt x="153936" y="36563"/>
                </a:lnTo>
                <a:lnTo>
                  <a:pt x="155117" y="27609"/>
                </a:lnTo>
                <a:lnTo>
                  <a:pt x="158889" y="19799"/>
                </a:lnTo>
                <a:lnTo>
                  <a:pt x="165506" y="14274"/>
                </a:lnTo>
                <a:lnTo>
                  <a:pt x="175272" y="12179"/>
                </a:lnTo>
                <a:lnTo>
                  <a:pt x="193560" y="12179"/>
                </a:lnTo>
                <a:lnTo>
                  <a:pt x="193560" y="118859"/>
                </a:lnTo>
                <a:lnTo>
                  <a:pt x="193268" y="130149"/>
                </a:lnTo>
                <a:lnTo>
                  <a:pt x="191274" y="137147"/>
                </a:lnTo>
                <a:lnTo>
                  <a:pt x="185839" y="140728"/>
                </a:lnTo>
                <a:lnTo>
                  <a:pt x="175272" y="141719"/>
                </a:lnTo>
                <a:lnTo>
                  <a:pt x="175272" y="144767"/>
                </a:lnTo>
                <a:lnTo>
                  <a:pt x="228612" y="144767"/>
                </a:lnTo>
                <a:lnTo>
                  <a:pt x="228612" y="141719"/>
                </a:lnTo>
                <a:lnTo>
                  <a:pt x="218033" y="140728"/>
                </a:lnTo>
                <a:lnTo>
                  <a:pt x="212610" y="137147"/>
                </a:lnTo>
                <a:lnTo>
                  <a:pt x="210604" y="130149"/>
                </a:lnTo>
                <a:lnTo>
                  <a:pt x="210324" y="118859"/>
                </a:lnTo>
                <a:lnTo>
                  <a:pt x="210324" y="12179"/>
                </a:lnTo>
                <a:lnTo>
                  <a:pt x="230136" y="12179"/>
                </a:lnTo>
                <a:lnTo>
                  <a:pt x="239039" y="14274"/>
                </a:lnTo>
                <a:lnTo>
                  <a:pt x="245376" y="19799"/>
                </a:lnTo>
                <a:lnTo>
                  <a:pt x="249415" y="27609"/>
                </a:lnTo>
                <a:lnTo>
                  <a:pt x="251472" y="36563"/>
                </a:lnTo>
                <a:lnTo>
                  <a:pt x="254520" y="36563"/>
                </a:lnTo>
                <a:close/>
              </a:path>
              <a:path w="585470" h="693420">
                <a:moveTo>
                  <a:pt x="260616" y="618744"/>
                </a:moveTo>
                <a:lnTo>
                  <a:pt x="259130" y="602615"/>
                </a:lnTo>
                <a:lnTo>
                  <a:pt x="254520" y="586930"/>
                </a:lnTo>
                <a:lnTo>
                  <a:pt x="246468" y="572655"/>
                </a:lnTo>
                <a:lnTo>
                  <a:pt x="239280" y="565429"/>
                </a:lnTo>
                <a:lnTo>
                  <a:pt x="239280" y="618744"/>
                </a:lnTo>
                <a:lnTo>
                  <a:pt x="236181" y="643521"/>
                </a:lnTo>
                <a:lnTo>
                  <a:pt x="227088" y="663892"/>
                </a:lnTo>
                <a:lnTo>
                  <a:pt x="212267" y="677672"/>
                </a:lnTo>
                <a:lnTo>
                  <a:pt x="192036" y="682752"/>
                </a:lnTo>
                <a:lnTo>
                  <a:pt x="184416" y="682752"/>
                </a:lnTo>
                <a:lnTo>
                  <a:pt x="176796" y="681228"/>
                </a:lnTo>
                <a:lnTo>
                  <a:pt x="172224" y="679704"/>
                </a:lnTo>
                <a:lnTo>
                  <a:pt x="172224" y="560832"/>
                </a:lnTo>
                <a:lnTo>
                  <a:pt x="176796" y="559308"/>
                </a:lnTo>
                <a:lnTo>
                  <a:pt x="184416" y="556260"/>
                </a:lnTo>
                <a:lnTo>
                  <a:pt x="188988" y="556260"/>
                </a:lnTo>
                <a:lnTo>
                  <a:pt x="210985" y="561301"/>
                </a:lnTo>
                <a:lnTo>
                  <a:pt x="226707" y="574929"/>
                </a:lnTo>
                <a:lnTo>
                  <a:pt x="236131" y="594829"/>
                </a:lnTo>
                <a:lnTo>
                  <a:pt x="239280" y="618744"/>
                </a:lnTo>
                <a:lnTo>
                  <a:pt x="239280" y="565429"/>
                </a:lnTo>
                <a:lnTo>
                  <a:pt x="234708" y="560832"/>
                </a:lnTo>
                <a:lnTo>
                  <a:pt x="226491" y="556260"/>
                </a:lnTo>
                <a:lnTo>
                  <a:pt x="223240" y="554443"/>
                </a:lnTo>
                <a:lnTo>
                  <a:pt x="210134" y="550735"/>
                </a:lnTo>
                <a:lnTo>
                  <a:pt x="196773" y="549033"/>
                </a:lnTo>
                <a:lnTo>
                  <a:pt x="184416" y="548640"/>
                </a:lnTo>
                <a:lnTo>
                  <a:pt x="137172" y="548640"/>
                </a:lnTo>
                <a:lnTo>
                  <a:pt x="137172" y="553212"/>
                </a:lnTo>
                <a:lnTo>
                  <a:pt x="146862" y="554443"/>
                </a:lnTo>
                <a:lnTo>
                  <a:pt x="151841" y="558546"/>
                </a:lnTo>
                <a:lnTo>
                  <a:pt x="153670" y="566064"/>
                </a:lnTo>
                <a:lnTo>
                  <a:pt x="153822" y="572655"/>
                </a:lnTo>
                <a:lnTo>
                  <a:pt x="153784" y="669607"/>
                </a:lnTo>
                <a:lnTo>
                  <a:pt x="153670" y="674458"/>
                </a:lnTo>
                <a:lnTo>
                  <a:pt x="151841" y="681990"/>
                </a:lnTo>
                <a:lnTo>
                  <a:pt x="146862" y="686079"/>
                </a:lnTo>
                <a:lnTo>
                  <a:pt x="137172" y="687324"/>
                </a:lnTo>
                <a:lnTo>
                  <a:pt x="137172" y="691896"/>
                </a:lnTo>
                <a:lnTo>
                  <a:pt x="193560" y="691896"/>
                </a:lnTo>
                <a:lnTo>
                  <a:pt x="223316" y="685812"/>
                </a:lnTo>
                <a:lnTo>
                  <a:pt x="227279" y="682752"/>
                </a:lnTo>
                <a:lnTo>
                  <a:pt x="244233" y="669607"/>
                </a:lnTo>
                <a:lnTo>
                  <a:pt x="256565" y="646239"/>
                </a:lnTo>
                <a:lnTo>
                  <a:pt x="260616" y="618744"/>
                </a:lnTo>
                <a:close/>
              </a:path>
              <a:path w="585470" h="693420">
                <a:moveTo>
                  <a:pt x="358152" y="44196"/>
                </a:moveTo>
                <a:lnTo>
                  <a:pt x="355307" y="28994"/>
                </a:lnTo>
                <a:lnTo>
                  <a:pt x="346913" y="16383"/>
                </a:lnTo>
                <a:lnTo>
                  <a:pt x="340182" y="12192"/>
                </a:lnTo>
                <a:lnTo>
                  <a:pt x="336816" y="10096"/>
                </a:lnTo>
                <a:lnTo>
                  <a:pt x="336816" y="44196"/>
                </a:lnTo>
                <a:lnTo>
                  <a:pt x="335407" y="56019"/>
                </a:lnTo>
                <a:lnTo>
                  <a:pt x="331292" y="65722"/>
                </a:lnTo>
                <a:lnTo>
                  <a:pt x="324599" y="72263"/>
                </a:lnTo>
                <a:lnTo>
                  <a:pt x="315480" y="74676"/>
                </a:lnTo>
                <a:lnTo>
                  <a:pt x="303288" y="74676"/>
                </a:lnTo>
                <a:lnTo>
                  <a:pt x="298716" y="73152"/>
                </a:lnTo>
                <a:lnTo>
                  <a:pt x="298716" y="15240"/>
                </a:lnTo>
                <a:lnTo>
                  <a:pt x="334911" y="31470"/>
                </a:lnTo>
                <a:lnTo>
                  <a:pt x="336816" y="44196"/>
                </a:lnTo>
                <a:lnTo>
                  <a:pt x="336816" y="10096"/>
                </a:lnTo>
                <a:lnTo>
                  <a:pt x="333070" y="7759"/>
                </a:lnTo>
                <a:lnTo>
                  <a:pt x="313956" y="4572"/>
                </a:lnTo>
                <a:lnTo>
                  <a:pt x="263664" y="4572"/>
                </a:lnTo>
                <a:lnTo>
                  <a:pt x="263664" y="9144"/>
                </a:lnTo>
                <a:lnTo>
                  <a:pt x="273354" y="9906"/>
                </a:lnTo>
                <a:lnTo>
                  <a:pt x="278333" y="12954"/>
                </a:lnTo>
                <a:lnTo>
                  <a:pt x="280162" y="19431"/>
                </a:lnTo>
                <a:lnTo>
                  <a:pt x="280390" y="28994"/>
                </a:lnTo>
                <a:lnTo>
                  <a:pt x="280428" y="118872"/>
                </a:lnTo>
                <a:lnTo>
                  <a:pt x="280162" y="130149"/>
                </a:lnTo>
                <a:lnTo>
                  <a:pt x="278333" y="137160"/>
                </a:lnTo>
                <a:lnTo>
                  <a:pt x="273354" y="140728"/>
                </a:lnTo>
                <a:lnTo>
                  <a:pt x="263664" y="141732"/>
                </a:lnTo>
                <a:lnTo>
                  <a:pt x="263664" y="144780"/>
                </a:lnTo>
                <a:lnTo>
                  <a:pt x="315480" y="144780"/>
                </a:lnTo>
                <a:lnTo>
                  <a:pt x="315480" y="141732"/>
                </a:lnTo>
                <a:lnTo>
                  <a:pt x="305777" y="140728"/>
                </a:lnTo>
                <a:lnTo>
                  <a:pt x="300812" y="137160"/>
                </a:lnTo>
                <a:lnTo>
                  <a:pt x="298970" y="130149"/>
                </a:lnTo>
                <a:lnTo>
                  <a:pt x="298716" y="118872"/>
                </a:lnTo>
                <a:lnTo>
                  <a:pt x="298716" y="79248"/>
                </a:lnTo>
                <a:lnTo>
                  <a:pt x="306336" y="80772"/>
                </a:lnTo>
                <a:lnTo>
                  <a:pt x="312432" y="82296"/>
                </a:lnTo>
                <a:lnTo>
                  <a:pt x="320052" y="82296"/>
                </a:lnTo>
                <a:lnTo>
                  <a:pt x="356692" y="54648"/>
                </a:lnTo>
                <a:lnTo>
                  <a:pt x="358152" y="44196"/>
                </a:lnTo>
                <a:close/>
              </a:path>
              <a:path w="585470" h="693420">
                <a:moveTo>
                  <a:pt x="365760" y="589788"/>
                </a:moveTo>
                <a:lnTo>
                  <a:pt x="363143" y="574357"/>
                </a:lnTo>
                <a:lnTo>
                  <a:pt x="355092" y="561213"/>
                </a:lnTo>
                <a:lnTo>
                  <a:pt x="352234" y="559308"/>
                </a:lnTo>
                <a:lnTo>
                  <a:pt x="344424" y="554126"/>
                </a:lnTo>
                <a:lnTo>
                  <a:pt x="344424" y="591312"/>
                </a:lnTo>
                <a:lnTo>
                  <a:pt x="343052" y="601853"/>
                </a:lnTo>
                <a:lnTo>
                  <a:pt x="339090" y="611695"/>
                </a:lnTo>
                <a:lnTo>
                  <a:pt x="332854" y="618947"/>
                </a:lnTo>
                <a:lnTo>
                  <a:pt x="324612" y="621792"/>
                </a:lnTo>
                <a:lnTo>
                  <a:pt x="320040" y="621792"/>
                </a:lnTo>
                <a:lnTo>
                  <a:pt x="312420" y="618744"/>
                </a:lnTo>
                <a:lnTo>
                  <a:pt x="307848" y="618744"/>
                </a:lnTo>
                <a:lnTo>
                  <a:pt x="307848" y="560832"/>
                </a:lnTo>
                <a:lnTo>
                  <a:pt x="310896" y="559308"/>
                </a:lnTo>
                <a:lnTo>
                  <a:pt x="320040" y="559308"/>
                </a:lnTo>
                <a:lnTo>
                  <a:pt x="330288" y="561733"/>
                </a:lnTo>
                <a:lnTo>
                  <a:pt x="337947" y="568452"/>
                </a:lnTo>
                <a:lnTo>
                  <a:pt x="342760" y="578586"/>
                </a:lnTo>
                <a:lnTo>
                  <a:pt x="344424" y="591312"/>
                </a:lnTo>
                <a:lnTo>
                  <a:pt x="344424" y="554126"/>
                </a:lnTo>
                <a:lnTo>
                  <a:pt x="341337" y="552069"/>
                </a:lnTo>
                <a:lnTo>
                  <a:pt x="321564" y="548640"/>
                </a:lnTo>
                <a:lnTo>
                  <a:pt x="272796" y="548640"/>
                </a:lnTo>
                <a:lnTo>
                  <a:pt x="272796" y="553212"/>
                </a:lnTo>
                <a:lnTo>
                  <a:pt x="282498" y="554443"/>
                </a:lnTo>
                <a:lnTo>
                  <a:pt x="287464" y="558546"/>
                </a:lnTo>
                <a:lnTo>
                  <a:pt x="289306" y="566064"/>
                </a:lnTo>
                <a:lnTo>
                  <a:pt x="289496" y="574357"/>
                </a:lnTo>
                <a:lnTo>
                  <a:pt x="289560" y="662940"/>
                </a:lnTo>
                <a:lnTo>
                  <a:pt x="289306" y="674458"/>
                </a:lnTo>
                <a:lnTo>
                  <a:pt x="287464" y="681990"/>
                </a:lnTo>
                <a:lnTo>
                  <a:pt x="282498" y="686079"/>
                </a:lnTo>
                <a:lnTo>
                  <a:pt x="272796" y="687324"/>
                </a:lnTo>
                <a:lnTo>
                  <a:pt x="272796" y="691896"/>
                </a:lnTo>
                <a:lnTo>
                  <a:pt x="324612" y="691896"/>
                </a:lnTo>
                <a:lnTo>
                  <a:pt x="324612" y="687324"/>
                </a:lnTo>
                <a:lnTo>
                  <a:pt x="314921" y="686079"/>
                </a:lnTo>
                <a:lnTo>
                  <a:pt x="309943" y="681990"/>
                </a:lnTo>
                <a:lnTo>
                  <a:pt x="308114" y="674458"/>
                </a:lnTo>
                <a:lnTo>
                  <a:pt x="307848" y="662940"/>
                </a:lnTo>
                <a:lnTo>
                  <a:pt x="307848" y="624840"/>
                </a:lnTo>
                <a:lnTo>
                  <a:pt x="313944" y="627888"/>
                </a:lnTo>
                <a:lnTo>
                  <a:pt x="326136" y="627888"/>
                </a:lnTo>
                <a:lnTo>
                  <a:pt x="339420" y="624840"/>
                </a:lnTo>
                <a:lnTo>
                  <a:pt x="346481" y="623214"/>
                </a:lnTo>
                <a:lnTo>
                  <a:pt x="348043" y="621792"/>
                </a:lnTo>
                <a:lnTo>
                  <a:pt x="358521" y="612267"/>
                </a:lnTo>
                <a:lnTo>
                  <a:pt x="364286" y="599592"/>
                </a:lnTo>
                <a:lnTo>
                  <a:pt x="365760" y="589788"/>
                </a:lnTo>
                <a:close/>
              </a:path>
              <a:path w="585470" h="693420">
                <a:moveTo>
                  <a:pt x="417588" y="88379"/>
                </a:moveTo>
                <a:lnTo>
                  <a:pt x="371868" y="88379"/>
                </a:lnTo>
                <a:lnTo>
                  <a:pt x="371868" y="105156"/>
                </a:lnTo>
                <a:lnTo>
                  <a:pt x="417588" y="105156"/>
                </a:lnTo>
                <a:lnTo>
                  <a:pt x="417588" y="88379"/>
                </a:lnTo>
                <a:close/>
              </a:path>
              <a:path w="585470" h="693420">
                <a:moveTo>
                  <a:pt x="423684" y="542531"/>
                </a:moveTo>
                <a:lnTo>
                  <a:pt x="416052" y="542531"/>
                </a:lnTo>
                <a:lnTo>
                  <a:pt x="371868" y="693420"/>
                </a:lnTo>
                <a:lnTo>
                  <a:pt x="379488" y="693420"/>
                </a:lnTo>
                <a:lnTo>
                  <a:pt x="423684" y="542531"/>
                </a:lnTo>
                <a:close/>
              </a:path>
              <a:path w="585470" h="693420">
                <a:moveTo>
                  <a:pt x="481584" y="548640"/>
                </a:moveTo>
                <a:lnTo>
                  <a:pt x="428244" y="548640"/>
                </a:lnTo>
                <a:lnTo>
                  <a:pt x="428244" y="553212"/>
                </a:lnTo>
                <a:lnTo>
                  <a:pt x="438823" y="554443"/>
                </a:lnTo>
                <a:lnTo>
                  <a:pt x="444246" y="558546"/>
                </a:lnTo>
                <a:lnTo>
                  <a:pt x="446252" y="566064"/>
                </a:lnTo>
                <a:lnTo>
                  <a:pt x="446532" y="577596"/>
                </a:lnTo>
                <a:lnTo>
                  <a:pt x="446532" y="662940"/>
                </a:lnTo>
                <a:lnTo>
                  <a:pt x="446252" y="674458"/>
                </a:lnTo>
                <a:lnTo>
                  <a:pt x="444246" y="681990"/>
                </a:lnTo>
                <a:lnTo>
                  <a:pt x="438823" y="686079"/>
                </a:lnTo>
                <a:lnTo>
                  <a:pt x="428244" y="687324"/>
                </a:lnTo>
                <a:lnTo>
                  <a:pt x="428244" y="691896"/>
                </a:lnTo>
                <a:lnTo>
                  <a:pt x="481584" y="691896"/>
                </a:lnTo>
                <a:lnTo>
                  <a:pt x="481584" y="687324"/>
                </a:lnTo>
                <a:lnTo>
                  <a:pt x="471017" y="686079"/>
                </a:lnTo>
                <a:lnTo>
                  <a:pt x="465582" y="681990"/>
                </a:lnTo>
                <a:lnTo>
                  <a:pt x="463588" y="674458"/>
                </a:lnTo>
                <a:lnTo>
                  <a:pt x="463296" y="662940"/>
                </a:lnTo>
                <a:lnTo>
                  <a:pt x="463296" y="577596"/>
                </a:lnTo>
                <a:lnTo>
                  <a:pt x="463588" y="566064"/>
                </a:lnTo>
                <a:lnTo>
                  <a:pt x="465582" y="558546"/>
                </a:lnTo>
                <a:lnTo>
                  <a:pt x="471017" y="554443"/>
                </a:lnTo>
                <a:lnTo>
                  <a:pt x="481584" y="553212"/>
                </a:lnTo>
                <a:lnTo>
                  <a:pt x="481584" y="548640"/>
                </a:lnTo>
                <a:close/>
              </a:path>
              <a:path w="585470" h="693420">
                <a:moveTo>
                  <a:pt x="559308" y="4572"/>
                </a:moveTo>
                <a:lnTo>
                  <a:pt x="516636" y="4572"/>
                </a:lnTo>
                <a:lnTo>
                  <a:pt x="516636" y="9144"/>
                </a:lnTo>
                <a:lnTo>
                  <a:pt x="526338" y="9906"/>
                </a:lnTo>
                <a:lnTo>
                  <a:pt x="531304" y="12954"/>
                </a:lnTo>
                <a:lnTo>
                  <a:pt x="533146" y="19431"/>
                </a:lnTo>
                <a:lnTo>
                  <a:pt x="533400" y="30480"/>
                </a:lnTo>
                <a:lnTo>
                  <a:pt x="533311" y="92151"/>
                </a:lnTo>
                <a:lnTo>
                  <a:pt x="520814" y="129679"/>
                </a:lnTo>
                <a:lnTo>
                  <a:pt x="495300" y="138684"/>
                </a:lnTo>
                <a:lnTo>
                  <a:pt x="486257" y="137515"/>
                </a:lnTo>
                <a:lnTo>
                  <a:pt x="463486" y="102870"/>
                </a:lnTo>
                <a:lnTo>
                  <a:pt x="463296" y="86868"/>
                </a:lnTo>
                <a:lnTo>
                  <a:pt x="463296" y="30480"/>
                </a:lnTo>
                <a:lnTo>
                  <a:pt x="463588" y="19431"/>
                </a:lnTo>
                <a:lnTo>
                  <a:pt x="465582" y="12954"/>
                </a:lnTo>
                <a:lnTo>
                  <a:pt x="471017" y="9906"/>
                </a:lnTo>
                <a:lnTo>
                  <a:pt x="481584" y="9144"/>
                </a:lnTo>
                <a:lnTo>
                  <a:pt x="481584" y="4572"/>
                </a:lnTo>
                <a:lnTo>
                  <a:pt x="428244" y="4572"/>
                </a:lnTo>
                <a:lnTo>
                  <a:pt x="428244" y="9144"/>
                </a:lnTo>
                <a:lnTo>
                  <a:pt x="438823" y="9906"/>
                </a:lnTo>
                <a:lnTo>
                  <a:pt x="444246" y="12954"/>
                </a:lnTo>
                <a:lnTo>
                  <a:pt x="446252" y="19431"/>
                </a:lnTo>
                <a:lnTo>
                  <a:pt x="446532" y="30480"/>
                </a:lnTo>
                <a:lnTo>
                  <a:pt x="446532" y="94488"/>
                </a:lnTo>
                <a:lnTo>
                  <a:pt x="448564" y="115265"/>
                </a:lnTo>
                <a:lnTo>
                  <a:pt x="455866" y="132778"/>
                </a:lnTo>
                <a:lnTo>
                  <a:pt x="470331" y="144843"/>
                </a:lnTo>
                <a:lnTo>
                  <a:pt x="493776" y="149352"/>
                </a:lnTo>
                <a:lnTo>
                  <a:pt x="517232" y="144208"/>
                </a:lnTo>
                <a:lnTo>
                  <a:pt x="531685" y="131064"/>
                </a:lnTo>
                <a:lnTo>
                  <a:pt x="539000" y="113347"/>
                </a:lnTo>
                <a:lnTo>
                  <a:pt x="541020" y="94488"/>
                </a:lnTo>
                <a:lnTo>
                  <a:pt x="541020" y="30480"/>
                </a:lnTo>
                <a:lnTo>
                  <a:pt x="541312" y="19431"/>
                </a:lnTo>
                <a:lnTo>
                  <a:pt x="543306" y="12954"/>
                </a:lnTo>
                <a:lnTo>
                  <a:pt x="548741" y="9906"/>
                </a:lnTo>
                <a:lnTo>
                  <a:pt x="559308" y="9144"/>
                </a:lnTo>
                <a:lnTo>
                  <a:pt x="559308" y="4572"/>
                </a:lnTo>
                <a:close/>
              </a:path>
              <a:path w="585470" h="693420">
                <a:moveTo>
                  <a:pt x="585216" y="589788"/>
                </a:moveTo>
                <a:lnTo>
                  <a:pt x="582168" y="574357"/>
                </a:lnTo>
                <a:lnTo>
                  <a:pt x="573405" y="561213"/>
                </a:lnTo>
                <a:lnTo>
                  <a:pt x="570509" y="559308"/>
                </a:lnTo>
                <a:lnTo>
                  <a:pt x="563880" y="554951"/>
                </a:lnTo>
                <a:lnTo>
                  <a:pt x="563880" y="591312"/>
                </a:lnTo>
                <a:lnTo>
                  <a:pt x="562267" y="601853"/>
                </a:lnTo>
                <a:lnTo>
                  <a:pt x="557784" y="611695"/>
                </a:lnTo>
                <a:lnTo>
                  <a:pt x="551027" y="618947"/>
                </a:lnTo>
                <a:lnTo>
                  <a:pt x="542544" y="621792"/>
                </a:lnTo>
                <a:lnTo>
                  <a:pt x="537972" y="621792"/>
                </a:lnTo>
                <a:lnTo>
                  <a:pt x="530352" y="618744"/>
                </a:lnTo>
                <a:lnTo>
                  <a:pt x="525780" y="618744"/>
                </a:lnTo>
                <a:lnTo>
                  <a:pt x="525780" y="560832"/>
                </a:lnTo>
                <a:lnTo>
                  <a:pt x="528828" y="559308"/>
                </a:lnTo>
                <a:lnTo>
                  <a:pt x="537972" y="559308"/>
                </a:lnTo>
                <a:lnTo>
                  <a:pt x="548449" y="561733"/>
                </a:lnTo>
                <a:lnTo>
                  <a:pt x="556641" y="568452"/>
                </a:lnTo>
                <a:lnTo>
                  <a:pt x="561975" y="578586"/>
                </a:lnTo>
                <a:lnTo>
                  <a:pt x="563880" y="591312"/>
                </a:lnTo>
                <a:lnTo>
                  <a:pt x="563880" y="554951"/>
                </a:lnTo>
                <a:lnTo>
                  <a:pt x="559498" y="552069"/>
                </a:lnTo>
                <a:lnTo>
                  <a:pt x="541020" y="548640"/>
                </a:lnTo>
                <a:lnTo>
                  <a:pt x="490728" y="548640"/>
                </a:lnTo>
                <a:lnTo>
                  <a:pt x="490728" y="553212"/>
                </a:lnTo>
                <a:lnTo>
                  <a:pt x="500430" y="554443"/>
                </a:lnTo>
                <a:lnTo>
                  <a:pt x="505396" y="558546"/>
                </a:lnTo>
                <a:lnTo>
                  <a:pt x="507238" y="566064"/>
                </a:lnTo>
                <a:lnTo>
                  <a:pt x="507428" y="574357"/>
                </a:lnTo>
                <a:lnTo>
                  <a:pt x="507492" y="662940"/>
                </a:lnTo>
                <a:lnTo>
                  <a:pt x="507238" y="674458"/>
                </a:lnTo>
                <a:lnTo>
                  <a:pt x="505396" y="681990"/>
                </a:lnTo>
                <a:lnTo>
                  <a:pt x="500430" y="686079"/>
                </a:lnTo>
                <a:lnTo>
                  <a:pt x="490728" y="687324"/>
                </a:lnTo>
                <a:lnTo>
                  <a:pt x="490728" y="691896"/>
                </a:lnTo>
                <a:lnTo>
                  <a:pt x="542544" y="691896"/>
                </a:lnTo>
                <a:lnTo>
                  <a:pt x="542544" y="687324"/>
                </a:lnTo>
                <a:lnTo>
                  <a:pt x="532853" y="686079"/>
                </a:lnTo>
                <a:lnTo>
                  <a:pt x="527875" y="681990"/>
                </a:lnTo>
                <a:lnTo>
                  <a:pt x="526046" y="674458"/>
                </a:lnTo>
                <a:lnTo>
                  <a:pt x="525780" y="662940"/>
                </a:lnTo>
                <a:lnTo>
                  <a:pt x="525780" y="624840"/>
                </a:lnTo>
                <a:lnTo>
                  <a:pt x="531876" y="627888"/>
                </a:lnTo>
                <a:lnTo>
                  <a:pt x="545592" y="627888"/>
                </a:lnTo>
                <a:lnTo>
                  <a:pt x="558876" y="624840"/>
                </a:lnTo>
                <a:lnTo>
                  <a:pt x="565937" y="623214"/>
                </a:lnTo>
                <a:lnTo>
                  <a:pt x="567499" y="621792"/>
                </a:lnTo>
                <a:lnTo>
                  <a:pt x="577977" y="612267"/>
                </a:lnTo>
                <a:lnTo>
                  <a:pt x="583742" y="599592"/>
                </a:lnTo>
                <a:lnTo>
                  <a:pt x="585216" y="58978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3271" y="5108447"/>
            <a:ext cx="198120" cy="141732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53271" y="5608320"/>
            <a:ext cx="106679" cy="140207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2563355" y="3781043"/>
            <a:ext cx="6271895" cy="1967864"/>
          </a:xfrm>
          <a:custGeom>
            <a:avLst/>
            <a:gdLst/>
            <a:ahLst/>
            <a:cxnLst/>
            <a:rect l="l" t="t" r="r" b="b"/>
            <a:pathLst>
              <a:path w="6271895" h="1967864">
                <a:moveTo>
                  <a:pt x="1932444" y="0"/>
                </a:moveTo>
                <a:lnTo>
                  <a:pt x="0" y="0"/>
                </a:lnTo>
                <a:lnTo>
                  <a:pt x="966216" y="265176"/>
                </a:lnTo>
                <a:lnTo>
                  <a:pt x="1932444" y="0"/>
                </a:lnTo>
                <a:close/>
              </a:path>
              <a:path w="6271895" h="1967864">
                <a:moveTo>
                  <a:pt x="6271272" y="1964436"/>
                </a:moveTo>
                <a:lnTo>
                  <a:pt x="6262459" y="1963204"/>
                </a:lnTo>
                <a:lnTo>
                  <a:pt x="6257937" y="1959102"/>
                </a:lnTo>
                <a:lnTo>
                  <a:pt x="6256261" y="1951583"/>
                </a:lnTo>
                <a:lnTo>
                  <a:pt x="6256032" y="1940052"/>
                </a:lnTo>
                <a:lnTo>
                  <a:pt x="6256032" y="1825752"/>
                </a:lnTo>
                <a:lnTo>
                  <a:pt x="6251460" y="1825752"/>
                </a:lnTo>
                <a:lnTo>
                  <a:pt x="6222504" y="1840992"/>
                </a:lnTo>
                <a:lnTo>
                  <a:pt x="6224028" y="1845564"/>
                </a:lnTo>
                <a:lnTo>
                  <a:pt x="6227076" y="1844040"/>
                </a:lnTo>
                <a:lnTo>
                  <a:pt x="6231648" y="1840992"/>
                </a:lnTo>
                <a:lnTo>
                  <a:pt x="6239268" y="1840992"/>
                </a:lnTo>
                <a:lnTo>
                  <a:pt x="6242316" y="1847088"/>
                </a:lnTo>
                <a:lnTo>
                  <a:pt x="6242316" y="1961388"/>
                </a:lnTo>
                <a:lnTo>
                  <a:pt x="6239268" y="1964436"/>
                </a:lnTo>
                <a:lnTo>
                  <a:pt x="6225552" y="1964436"/>
                </a:lnTo>
                <a:lnTo>
                  <a:pt x="6225552" y="1967484"/>
                </a:lnTo>
                <a:lnTo>
                  <a:pt x="6271272" y="1967484"/>
                </a:lnTo>
                <a:lnTo>
                  <a:pt x="6271272" y="196443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563368" y="3781044"/>
            <a:ext cx="1932939" cy="265430"/>
          </a:xfrm>
          <a:custGeom>
            <a:avLst/>
            <a:gdLst/>
            <a:ahLst/>
            <a:cxnLst/>
            <a:rect l="l" t="t" r="r" b="b"/>
            <a:pathLst>
              <a:path w="1932939" h="265429">
                <a:moveTo>
                  <a:pt x="966216" y="265175"/>
                </a:moveTo>
                <a:lnTo>
                  <a:pt x="0" y="0"/>
                </a:lnTo>
                <a:lnTo>
                  <a:pt x="1932432" y="0"/>
                </a:lnTo>
                <a:lnTo>
                  <a:pt x="966216" y="265175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113787" y="2828544"/>
            <a:ext cx="0" cy="3053080"/>
          </a:xfrm>
          <a:custGeom>
            <a:avLst/>
            <a:gdLst/>
            <a:ahLst/>
            <a:cxnLst/>
            <a:rect l="l" t="t" r="r" b="b"/>
            <a:pathLst>
              <a:path h="3053079">
                <a:moveTo>
                  <a:pt x="0" y="0"/>
                </a:moveTo>
                <a:lnTo>
                  <a:pt x="0" y="0"/>
                </a:lnTo>
                <a:lnTo>
                  <a:pt x="0" y="160019"/>
                </a:lnTo>
              </a:path>
              <a:path h="3053079">
                <a:moveTo>
                  <a:pt x="0" y="321563"/>
                </a:moveTo>
                <a:lnTo>
                  <a:pt x="0" y="321563"/>
                </a:lnTo>
                <a:lnTo>
                  <a:pt x="0" y="481584"/>
                </a:lnTo>
              </a:path>
              <a:path h="3053079">
                <a:moveTo>
                  <a:pt x="0" y="643127"/>
                </a:moveTo>
                <a:lnTo>
                  <a:pt x="0" y="643127"/>
                </a:lnTo>
                <a:lnTo>
                  <a:pt x="0" y="803147"/>
                </a:lnTo>
              </a:path>
              <a:path h="3053079">
                <a:moveTo>
                  <a:pt x="0" y="964691"/>
                </a:moveTo>
                <a:lnTo>
                  <a:pt x="0" y="964691"/>
                </a:lnTo>
                <a:lnTo>
                  <a:pt x="0" y="1124712"/>
                </a:lnTo>
              </a:path>
              <a:path h="3053079">
                <a:moveTo>
                  <a:pt x="0" y="1286255"/>
                </a:moveTo>
                <a:lnTo>
                  <a:pt x="0" y="1286255"/>
                </a:lnTo>
                <a:lnTo>
                  <a:pt x="0" y="1446275"/>
                </a:lnTo>
              </a:path>
              <a:path h="3053079">
                <a:moveTo>
                  <a:pt x="0" y="1606295"/>
                </a:moveTo>
                <a:lnTo>
                  <a:pt x="0" y="1606295"/>
                </a:lnTo>
                <a:lnTo>
                  <a:pt x="0" y="1767840"/>
                </a:lnTo>
              </a:path>
              <a:path h="3053079">
                <a:moveTo>
                  <a:pt x="0" y="1927859"/>
                </a:moveTo>
                <a:lnTo>
                  <a:pt x="0" y="1927859"/>
                </a:lnTo>
                <a:lnTo>
                  <a:pt x="0" y="2089404"/>
                </a:lnTo>
              </a:path>
              <a:path h="3053079">
                <a:moveTo>
                  <a:pt x="0" y="2249424"/>
                </a:moveTo>
                <a:lnTo>
                  <a:pt x="0" y="2249424"/>
                </a:lnTo>
                <a:lnTo>
                  <a:pt x="0" y="2410967"/>
                </a:lnTo>
              </a:path>
              <a:path h="3053079">
                <a:moveTo>
                  <a:pt x="0" y="2570988"/>
                </a:moveTo>
                <a:lnTo>
                  <a:pt x="0" y="2570988"/>
                </a:lnTo>
                <a:lnTo>
                  <a:pt x="0" y="2731008"/>
                </a:lnTo>
              </a:path>
              <a:path h="3053079">
                <a:moveTo>
                  <a:pt x="0" y="2892551"/>
                </a:moveTo>
                <a:lnTo>
                  <a:pt x="0" y="2892551"/>
                </a:lnTo>
                <a:lnTo>
                  <a:pt x="0" y="3052572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82768" y="3767328"/>
            <a:ext cx="1997963" cy="2171699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5413247" y="3776472"/>
            <a:ext cx="1932939" cy="265430"/>
          </a:xfrm>
          <a:custGeom>
            <a:avLst/>
            <a:gdLst/>
            <a:ahLst/>
            <a:cxnLst/>
            <a:rect l="l" t="t" r="r" b="b"/>
            <a:pathLst>
              <a:path w="1932940" h="265429">
                <a:moveTo>
                  <a:pt x="966216" y="265175"/>
                </a:moveTo>
                <a:lnTo>
                  <a:pt x="0" y="0"/>
                </a:lnTo>
                <a:lnTo>
                  <a:pt x="1932432" y="0"/>
                </a:lnTo>
                <a:lnTo>
                  <a:pt x="966216" y="26517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413247" y="3776472"/>
            <a:ext cx="1932939" cy="265430"/>
          </a:xfrm>
          <a:custGeom>
            <a:avLst/>
            <a:gdLst/>
            <a:ahLst/>
            <a:cxnLst/>
            <a:rect l="l" t="t" r="r" b="b"/>
            <a:pathLst>
              <a:path w="1932940" h="265429">
                <a:moveTo>
                  <a:pt x="966216" y="265175"/>
                </a:moveTo>
                <a:lnTo>
                  <a:pt x="0" y="0"/>
                </a:lnTo>
                <a:lnTo>
                  <a:pt x="1932432" y="0"/>
                </a:lnTo>
                <a:lnTo>
                  <a:pt x="966216" y="265175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966715" y="2828544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0"/>
                </a:lnTo>
                <a:lnTo>
                  <a:pt x="0" y="160019"/>
                </a:lnTo>
              </a:path>
              <a:path h="803275">
                <a:moveTo>
                  <a:pt x="0" y="321563"/>
                </a:moveTo>
                <a:lnTo>
                  <a:pt x="0" y="321563"/>
                </a:lnTo>
                <a:lnTo>
                  <a:pt x="0" y="481584"/>
                </a:lnTo>
              </a:path>
              <a:path h="803275">
                <a:moveTo>
                  <a:pt x="0" y="643127"/>
                </a:moveTo>
                <a:lnTo>
                  <a:pt x="0" y="643127"/>
                </a:lnTo>
                <a:lnTo>
                  <a:pt x="0" y="803147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966715" y="3831336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966715" y="4114799"/>
            <a:ext cx="0" cy="1445260"/>
          </a:xfrm>
          <a:custGeom>
            <a:avLst/>
            <a:gdLst/>
            <a:ahLst/>
            <a:cxnLst/>
            <a:rect l="l" t="t" r="r" b="b"/>
            <a:pathLst>
              <a:path h="1445260">
                <a:moveTo>
                  <a:pt x="0" y="0"/>
                </a:moveTo>
                <a:lnTo>
                  <a:pt x="0" y="0"/>
                </a:lnTo>
                <a:lnTo>
                  <a:pt x="0" y="160020"/>
                </a:lnTo>
              </a:path>
              <a:path h="1445260">
                <a:moveTo>
                  <a:pt x="0" y="320040"/>
                </a:moveTo>
                <a:lnTo>
                  <a:pt x="0" y="320040"/>
                </a:lnTo>
                <a:lnTo>
                  <a:pt x="0" y="481584"/>
                </a:lnTo>
              </a:path>
              <a:path h="1445260">
                <a:moveTo>
                  <a:pt x="0" y="641604"/>
                </a:moveTo>
                <a:lnTo>
                  <a:pt x="0" y="641604"/>
                </a:lnTo>
                <a:lnTo>
                  <a:pt x="0" y="803148"/>
                </a:lnTo>
              </a:path>
              <a:path h="1445260">
                <a:moveTo>
                  <a:pt x="0" y="963168"/>
                </a:moveTo>
                <a:lnTo>
                  <a:pt x="0" y="963168"/>
                </a:lnTo>
                <a:lnTo>
                  <a:pt x="0" y="1124712"/>
                </a:lnTo>
              </a:path>
              <a:path h="1445260">
                <a:moveTo>
                  <a:pt x="0" y="1284732"/>
                </a:moveTo>
                <a:lnTo>
                  <a:pt x="0" y="1284732"/>
                </a:lnTo>
                <a:lnTo>
                  <a:pt x="0" y="1444752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966715" y="5721095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18872"/>
                </a:moveTo>
                <a:lnTo>
                  <a:pt x="0" y="160020"/>
                </a:lnTo>
              </a:path>
              <a:path h="160020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96783" y="2828544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0"/>
                </a:lnTo>
                <a:lnTo>
                  <a:pt x="0" y="160019"/>
                </a:lnTo>
              </a:path>
              <a:path h="803275">
                <a:moveTo>
                  <a:pt x="0" y="321563"/>
                </a:moveTo>
                <a:lnTo>
                  <a:pt x="0" y="321563"/>
                </a:lnTo>
                <a:lnTo>
                  <a:pt x="0" y="481584"/>
                </a:lnTo>
              </a:path>
              <a:path h="803275">
                <a:moveTo>
                  <a:pt x="0" y="643127"/>
                </a:moveTo>
                <a:lnTo>
                  <a:pt x="0" y="643127"/>
                </a:lnTo>
                <a:lnTo>
                  <a:pt x="0" y="803147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96783" y="3793236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38100"/>
                </a:lnTo>
              </a:path>
              <a:path h="160020">
                <a:moveTo>
                  <a:pt x="0" y="38100"/>
                </a:moveTo>
                <a:lnTo>
                  <a:pt x="0" y="160020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796783" y="4114799"/>
            <a:ext cx="0" cy="1766570"/>
          </a:xfrm>
          <a:custGeom>
            <a:avLst/>
            <a:gdLst/>
            <a:ahLst/>
            <a:cxnLst/>
            <a:rect l="l" t="t" r="r" b="b"/>
            <a:pathLst>
              <a:path h="1766570">
                <a:moveTo>
                  <a:pt x="0" y="0"/>
                </a:moveTo>
                <a:lnTo>
                  <a:pt x="0" y="0"/>
                </a:lnTo>
                <a:lnTo>
                  <a:pt x="0" y="160020"/>
                </a:lnTo>
              </a:path>
              <a:path h="1766570">
                <a:moveTo>
                  <a:pt x="0" y="320040"/>
                </a:moveTo>
                <a:lnTo>
                  <a:pt x="0" y="320040"/>
                </a:lnTo>
                <a:lnTo>
                  <a:pt x="0" y="481584"/>
                </a:lnTo>
              </a:path>
              <a:path h="1766570">
                <a:moveTo>
                  <a:pt x="0" y="641604"/>
                </a:moveTo>
                <a:lnTo>
                  <a:pt x="0" y="641604"/>
                </a:lnTo>
                <a:lnTo>
                  <a:pt x="0" y="803148"/>
                </a:lnTo>
              </a:path>
              <a:path h="1766570">
                <a:moveTo>
                  <a:pt x="0" y="963168"/>
                </a:moveTo>
                <a:lnTo>
                  <a:pt x="0" y="963168"/>
                </a:lnTo>
                <a:lnTo>
                  <a:pt x="0" y="1124712"/>
                </a:lnTo>
              </a:path>
              <a:path h="1766570">
                <a:moveTo>
                  <a:pt x="0" y="1284732"/>
                </a:moveTo>
                <a:lnTo>
                  <a:pt x="0" y="1284732"/>
                </a:lnTo>
                <a:lnTo>
                  <a:pt x="0" y="1444752"/>
                </a:lnTo>
              </a:path>
              <a:path h="1766570">
                <a:moveTo>
                  <a:pt x="0" y="1606296"/>
                </a:moveTo>
                <a:lnTo>
                  <a:pt x="0" y="1606296"/>
                </a:lnTo>
                <a:lnTo>
                  <a:pt x="0" y="1766316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599676" y="2827019"/>
            <a:ext cx="0" cy="3053080"/>
          </a:xfrm>
          <a:custGeom>
            <a:avLst/>
            <a:gdLst/>
            <a:ahLst/>
            <a:cxnLst/>
            <a:rect l="l" t="t" r="r" b="b"/>
            <a:pathLst>
              <a:path h="3053079">
                <a:moveTo>
                  <a:pt x="0" y="0"/>
                </a:moveTo>
                <a:lnTo>
                  <a:pt x="0" y="0"/>
                </a:lnTo>
                <a:lnTo>
                  <a:pt x="0" y="160019"/>
                </a:lnTo>
              </a:path>
              <a:path h="3053079">
                <a:moveTo>
                  <a:pt x="0" y="321563"/>
                </a:moveTo>
                <a:lnTo>
                  <a:pt x="0" y="321563"/>
                </a:lnTo>
                <a:lnTo>
                  <a:pt x="0" y="481584"/>
                </a:lnTo>
              </a:path>
              <a:path h="3053079">
                <a:moveTo>
                  <a:pt x="0" y="641604"/>
                </a:moveTo>
                <a:lnTo>
                  <a:pt x="0" y="641604"/>
                </a:lnTo>
                <a:lnTo>
                  <a:pt x="0" y="803147"/>
                </a:lnTo>
              </a:path>
              <a:path h="3053079">
                <a:moveTo>
                  <a:pt x="0" y="963168"/>
                </a:moveTo>
                <a:lnTo>
                  <a:pt x="0" y="963168"/>
                </a:lnTo>
                <a:lnTo>
                  <a:pt x="0" y="1124712"/>
                </a:lnTo>
              </a:path>
              <a:path h="3053079">
                <a:moveTo>
                  <a:pt x="0" y="1284732"/>
                </a:moveTo>
                <a:lnTo>
                  <a:pt x="0" y="1284732"/>
                </a:lnTo>
                <a:lnTo>
                  <a:pt x="0" y="1446275"/>
                </a:lnTo>
              </a:path>
              <a:path h="3053079">
                <a:moveTo>
                  <a:pt x="0" y="1606295"/>
                </a:moveTo>
                <a:lnTo>
                  <a:pt x="0" y="1606295"/>
                </a:lnTo>
                <a:lnTo>
                  <a:pt x="0" y="1767840"/>
                </a:lnTo>
              </a:path>
              <a:path h="3053079">
                <a:moveTo>
                  <a:pt x="0" y="1927859"/>
                </a:moveTo>
                <a:lnTo>
                  <a:pt x="0" y="1927859"/>
                </a:lnTo>
                <a:lnTo>
                  <a:pt x="0" y="2087879"/>
                </a:lnTo>
              </a:path>
              <a:path h="3053079">
                <a:moveTo>
                  <a:pt x="0" y="2249424"/>
                </a:moveTo>
                <a:lnTo>
                  <a:pt x="0" y="2249424"/>
                </a:lnTo>
                <a:lnTo>
                  <a:pt x="0" y="2409444"/>
                </a:lnTo>
              </a:path>
              <a:path h="3053079">
                <a:moveTo>
                  <a:pt x="0" y="2570988"/>
                </a:moveTo>
                <a:lnTo>
                  <a:pt x="0" y="2570988"/>
                </a:lnTo>
                <a:lnTo>
                  <a:pt x="0" y="2731008"/>
                </a:lnTo>
              </a:path>
              <a:path h="3053079">
                <a:moveTo>
                  <a:pt x="0" y="2892551"/>
                </a:moveTo>
                <a:lnTo>
                  <a:pt x="0" y="2892551"/>
                </a:lnTo>
                <a:lnTo>
                  <a:pt x="0" y="3052572"/>
                </a:lnTo>
              </a:path>
            </a:pathLst>
          </a:custGeom>
          <a:ln w="22859">
            <a:solidFill>
              <a:srgbClr val="E41D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33044" y="3774947"/>
            <a:ext cx="2566670" cy="2065020"/>
          </a:xfrm>
          <a:custGeom>
            <a:avLst/>
            <a:gdLst/>
            <a:ahLst/>
            <a:cxnLst/>
            <a:rect l="l" t="t" r="r" b="b"/>
            <a:pathLst>
              <a:path w="2566670" h="2065020">
                <a:moveTo>
                  <a:pt x="27432" y="2037588"/>
                </a:moveTo>
                <a:lnTo>
                  <a:pt x="0" y="2037588"/>
                </a:lnTo>
                <a:lnTo>
                  <a:pt x="0" y="1869948"/>
                </a:lnTo>
                <a:lnTo>
                  <a:pt x="56388" y="1869948"/>
                </a:lnTo>
                <a:lnTo>
                  <a:pt x="56388" y="2010156"/>
                </a:lnTo>
                <a:lnTo>
                  <a:pt x="27432" y="2010156"/>
                </a:lnTo>
                <a:lnTo>
                  <a:pt x="27432" y="2037588"/>
                </a:lnTo>
                <a:close/>
              </a:path>
              <a:path w="2566670" h="2065020">
                <a:moveTo>
                  <a:pt x="140208" y="2065020"/>
                </a:moveTo>
                <a:lnTo>
                  <a:pt x="27432" y="2065020"/>
                </a:lnTo>
                <a:lnTo>
                  <a:pt x="27432" y="2010156"/>
                </a:lnTo>
                <a:lnTo>
                  <a:pt x="56388" y="2010156"/>
                </a:lnTo>
                <a:lnTo>
                  <a:pt x="56388" y="2037588"/>
                </a:lnTo>
                <a:lnTo>
                  <a:pt x="140208" y="2037588"/>
                </a:lnTo>
                <a:lnTo>
                  <a:pt x="140208" y="2065020"/>
                </a:lnTo>
                <a:close/>
              </a:path>
              <a:path w="2566670" h="2065020">
                <a:moveTo>
                  <a:pt x="140208" y="2037588"/>
                </a:moveTo>
                <a:lnTo>
                  <a:pt x="56388" y="2037588"/>
                </a:lnTo>
                <a:lnTo>
                  <a:pt x="56388" y="2010156"/>
                </a:lnTo>
                <a:lnTo>
                  <a:pt x="140208" y="2010156"/>
                </a:lnTo>
                <a:lnTo>
                  <a:pt x="140208" y="2037588"/>
                </a:lnTo>
                <a:close/>
              </a:path>
              <a:path w="2566670" h="2065020">
                <a:moveTo>
                  <a:pt x="56388" y="1813560"/>
                </a:moveTo>
                <a:lnTo>
                  <a:pt x="0" y="1813560"/>
                </a:lnTo>
                <a:lnTo>
                  <a:pt x="0" y="1647444"/>
                </a:lnTo>
                <a:lnTo>
                  <a:pt x="56388" y="1647444"/>
                </a:lnTo>
                <a:lnTo>
                  <a:pt x="56388" y="1813560"/>
                </a:lnTo>
                <a:close/>
              </a:path>
              <a:path w="2566670" h="2065020">
                <a:moveTo>
                  <a:pt x="56388" y="1591056"/>
                </a:moveTo>
                <a:lnTo>
                  <a:pt x="0" y="1591056"/>
                </a:lnTo>
                <a:lnTo>
                  <a:pt x="0" y="1423415"/>
                </a:lnTo>
                <a:lnTo>
                  <a:pt x="56388" y="1423415"/>
                </a:lnTo>
                <a:lnTo>
                  <a:pt x="56388" y="1591056"/>
                </a:lnTo>
                <a:close/>
              </a:path>
              <a:path w="2566670" h="2065020">
                <a:moveTo>
                  <a:pt x="56388" y="1367028"/>
                </a:moveTo>
                <a:lnTo>
                  <a:pt x="0" y="1367028"/>
                </a:lnTo>
                <a:lnTo>
                  <a:pt x="0" y="1200912"/>
                </a:lnTo>
                <a:lnTo>
                  <a:pt x="56388" y="1200912"/>
                </a:lnTo>
                <a:lnTo>
                  <a:pt x="56388" y="1367028"/>
                </a:lnTo>
                <a:close/>
              </a:path>
              <a:path w="2566670" h="2065020">
                <a:moveTo>
                  <a:pt x="56388" y="1144523"/>
                </a:moveTo>
                <a:lnTo>
                  <a:pt x="0" y="1144523"/>
                </a:lnTo>
                <a:lnTo>
                  <a:pt x="0" y="976884"/>
                </a:lnTo>
                <a:lnTo>
                  <a:pt x="56388" y="976884"/>
                </a:lnTo>
                <a:lnTo>
                  <a:pt x="56388" y="1144523"/>
                </a:lnTo>
                <a:close/>
              </a:path>
              <a:path w="2566670" h="2065020">
                <a:moveTo>
                  <a:pt x="56388" y="922019"/>
                </a:moveTo>
                <a:lnTo>
                  <a:pt x="0" y="922019"/>
                </a:lnTo>
                <a:lnTo>
                  <a:pt x="0" y="754379"/>
                </a:lnTo>
                <a:lnTo>
                  <a:pt x="56388" y="754379"/>
                </a:lnTo>
                <a:lnTo>
                  <a:pt x="56388" y="922019"/>
                </a:lnTo>
                <a:close/>
              </a:path>
              <a:path w="2566670" h="2065020">
                <a:moveTo>
                  <a:pt x="56388" y="697992"/>
                </a:moveTo>
                <a:lnTo>
                  <a:pt x="0" y="697992"/>
                </a:lnTo>
                <a:lnTo>
                  <a:pt x="0" y="530351"/>
                </a:lnTo>
                <a:lnTo>
                  <a:pt x="56388" y="530351"/>
                </a:lnTo>
                <a:lnTo>
                  <a:pt x="56388" y="697992"/>
                </a:lnTo>
                <a:close/>
              </a:path>
              <a:path w="2566670" h="2065020">
                <a:moveTo>
                  <a:pt x="56388" y="475487"/>
                </a:moveTo>
                <a:lnTo>
                  <a:pt x="0" y="475487"/>
                </a:lnTo>
                <a:lnTo>
                  <a:pt x="0" y="307847"/>
                </a:lnTo>
                <a:lnTo>
                  <a:pt x="56388" y="307847"/>
                </a:lnTo>
                <a:lnTo>
                  <a:pt x="56388" y="475487"/>
                </a:lnTo>
                <a:close/>
              </a:path>
              <a:path w="2566670" h="2065020">
                <a:moveTo>
                  <a:pt x="56388" y="251459"/>
                </a:moveTo>
                <a:lnTo>
                  <a:pt x="0" y="251459"/>
                </a:lnTo>
                <a:lnTo>
                  <a:pt x="0" y="83820"/>
                </a:lnTo>
                <a:lnTo>
                  <a:pt x="56388" y="83820"/>
                </a:lnTo>
                <a:lnTo>
                  <a:pt x="56388" y="251459"/>
                </a:lnTo>
                <a:close/>
              </a:path>
              <a:path w="2566670" h="2065020">
                <a:moveTo>
                  <a:pt x="195072" y="56387"/>
                </a:moveTo>
                <a:lnTo>
                  <a:pt x="27432" y="56387"/>
                </a:lnTo>
                <a:lnTo>
                  <a:pt x="27432" y="0"/>
                </a:lnTo>
                <a:lnTo>
                  <a:pt x="195072" y="0"/>
                </a:lnTo>
                <a:lnTo>
                  <a:pt x="195072" y="56387"/>
                </a:lnTo>
                <a:close/>
              </a:path>
              <a:path w="2566670" h="2065020">
                <a:moveTo>
                  <a:pt x="419100" y="56387"/>
                </a:moveTo>
                <a:lnTo>
                  <a:pt x="251460" y="56387"/>
                </a:lnTo>
                <a:lnTo>
                  <a:pt x="251460" y="0"/>
                </a:lnTo>
                <a:lnTo>
                  <a:pt x="419100" y="0"/>
                </a:lnTo>
                <a:lnTo>
                  <a:pt x="419100" y="56387"/>
                </a:lnTo>
                <a:close/>
              </a:path>
              <a:path w="2566670" h="2065020">
                <a:moveTo>
                  <a:pt x="641604" y="56387"/>
                </a:moveTo>
                <a:lnTo>
                  <a:pt x="473963" y="56387"/>
                </a:lnTo>
                <a:lnTo>
                  <a:pt x="473963" y="0"/>
                </a:lnTo>
                <a:lnTo>
                  <a:pt x="641604" y="0"/>
                </a:lnTo>
                <a:lnTo>
                  <a:pt x="641604" y="56387"/>
                </a:lnTo>
                <a:close/>
              </a:path>
              <a:path w="2566670" h="2065020">
                <a:moveTo>
                  <a:pt x="865631" y="56387"/>
                </a:moveTo>
                <a:lnTo>
                  <a:pt x="697992" y="56387"/>
                </a:lnTo>
                <a:lnTo>
                  <a:pt x="697992" y="0"/>
                </a:lnTo>
                <a:lnTo>
                  <a:pt x="865631" y="0"/>
                </a:lnTo>
                <a:lnTo>
                  <a:pt x="865631" y="56387"/>
                </a:lnTo>
                <a:close/>
              </a:path>
              <a:path w="2566670" h="2065020">
                <a:moveTo>
                  <a:pt x="1088136" y="56387"/>
                </a:moveTo>
                <a:lnTo>
                  <a:pt x="920496" y="56387"/>
                </a:lnTo>
                <a:lnTo>
                  <a:pt x="920496" y="0"/>
                </a:lnTo>
                <a:lnTo>
                  <a:pt x="1088136" y="0"/>
                </a:lnTo>
                <a:lnTo>
                  <a:pt x="1088136" y="56387"/>
                </a:lnTo>
                <a:close/>
              </a:path>
              <a:path w="2566670" h="2065020">
                <a:moveTo>
                  <a:pt x="1312163" y="56387"/>
                </a:moveTo>
                <a:lnTo>
                  <a:pt x="1144524" y="56387"/>
                </a:lnTo>
                <a:lnTo>
                  <a:pt x="1144524" y="0"/>
                </a:lnTo>
                <a:lnTo>
                  <a:pt x="1312163" y="0"/>
                </a:lnTo>
                <a:lnTo>
                  <a:pt x="1312163" y="56387"/>
                </a:lnTo>
                <a:close/>
              </a:path>
              <a:path w="2566670" h="2065020">
                <a:moveTo>
                  <a:pt x="1534667" y="56387"/>
                </a:moveTo>
                <a:lnTo>
                  <a:pt x="1367028" y="56387"/>
                </a:lnTo>
                <a:lnTo>
                  <a:pt x="1367028" y="0"/>
                </a:lnTo>
                <a:lnTo>
                  <a:pt x="1534667" y="0"/>
                </a:lnTo>
                <a:lnTo>
                  <a:pt x="1534667" y="56387"/>
                </a:lnTo>
                <a:close/>
              </a:path>
              <a:path w="2566670" h="2065020">
                <a:moveTo>
                  <a:pt x="1757172" y="56387"/>
                </a:moveTo>
                <a:lnTo>
                  <a:pt x="1591055" y="56387"/>
                </a:lnTo>
                <a:lnTo>
                  <a:pt x="1591055" y="0"/>
                </a:lnTo>
                <a:lnTo>
                  <a:pt x="1757172" y="0"/>
                </a:lnTo>
                <a:lnTo>
                  <a:pt x="1757172" y="56387"/>
                </a:lnTo>
                <a:close/>
              </a:path>
              <a:path w="2566670" h="2065020">
                <a:moveTo>
                  <a:pt x="1981200" y="56387"/>
                </a:moveTo>
                <a:lnTo>
                  <a:pt x="1813559" y="56387"/>
                </a:lnTo>
                <a:lnTo>
                  <a:pt x="1813559" y="0"/>
                </a:lnTo>
                <a:lnTo>
                  <a:pt x="1981200" y="0"/>
                </a:lnTo>
                <a:lnTo>
                  <a:pt x="1981200" y="56387"/>
                </a:lnTo>
                <a:close/>
              </a:path>
              <a:path w="2566670" h="2065020">
                <a:moveTo>
                  <a:pt x="2203704" y="56387"/>
                </a:moveTo>
                <a:lnTo>
                  <a:pt x="2037588" y="56387"/>
                </a:lnTo>
                <a:lnTo>
                  <a:pt x="2037588" y="0"/>
                </a:lnTo>
                <a:lnTo>
                  <a:pt x="2203704" y="0"/>
                </a:lnTo>
                <a:lnTo>
                  <a:pt x="2203704" y="56387"/>
                </a:lnTo>
                <a:close/>
              </a:path>
              <a:path w="2566670" h="2065020">
                <a:moveTo>
                  <a:pt x="2427732" y="56387"/>
                </a:moveTo>
                <a:lnTo>
                  <a:pt x="2260092" y="56387"/>
                </a:lnTo>
                <a:lnTo>
                  <a:pt x="2260092" y="0"/>
                </a:lnTo>
                <a:lnTo>
                  <a:pt x="2427732" y="0"/>
                </a:lnTo>
                <a:lnTo>
                  <a:pt x="2427732" y="56387"/>
                </a:lnTo>
                <a:close/>
              </a:path>
              <a:path w="2566670" h="2065020">
                <a:moveTo>
                  <a:pt x="2511552" y="56387"/>
                </a:moveTo>
                <a:lnTo>
                  <a:pt x="2482596" y="56387"/>
                </a:lnTo>
                <a:lnTo>
                  <a:pt x="2482596" y="0"/>
                </a:lnTo>
                <a:lnTo>
                  <a:pt x="2538984" y="0"/>
                </a:lnTo>
                <a:lnTo>
                  <a:pt x="2549699" y="2381"/>
                </a:lnTo>
                <a:lnTo>
                  <a:pt x="2558415" y="8762"/>
                </a:lnTo>
                <a:lnTo>
                  <a:pt x="2564272" y="18002"/>
                </a:lnTo>
                <a:lnTo>
                  <a:pt x="2566416" y="28955"/>
                </a:lnTo>
                <a:lnTo>
                  <a:pt x="2511552" y="28955"/>
                </a:lnTo>
                <a:lnTo>
                  <a:pt x="2511552" y="56387"/>
                </a:lnTo>
                <a:close/>
              </a:path>
              <a:path w="2566670" h="2065020">
                <a:moveTo>
                  <a:pt x="2566416" y="140208"/>
                </a:moveTo>
                <a:lnTo>
                  <a:pt x="2511552" y="140208"/>
                </a:lnTo>
                <a:lnTo>
                  <a:pt x="2511552" y="28955"/>
                </a:lnTo>
                <a:lnTo>
                  <a:pt x="2538984" y="56387"/>
                </a:lnTo>
                <a:lnTo>
                  <a:pt x="2566416" y="56387"/>
                </a:lnTo>
                <a:lnTo>
                  <a:pt x="2566416" y="140208"/>
                </a:lnTo>
                <a:close/>
              </a:path>
              <a:path w="2566670" h="2065020">
                <a:moveTo>
                  <a:pt x="2566416" y="56387"/>
                </a:moveTo>
                <a:lnTo>
                  <a:pt x="2538984" y="56387"/>
                </a:lnTo>
                <a:lnTo>
                  <a:pt x="2511552" y="28955"/>
                </a:lnTo>
                <a:lnTo>
                  <a:pt x="2566416" y="28955"/>
                </a:lnTo>
                <a:lnTo>
                  <a:pt x="2566416" y="56387"/>
                </a:lnTo>
                <a:close/>
              </a:path>
              <a:path w="2566670" h="2065020">
                <a:moveTo>
                  <a:pt x="2566416" y="362712"/>
                </a:moveTo>
                <a:lnTo>
                  <a:pt x="2511552" y="362712"/>
                </a:lnTo>
                <a:lnTo>
                  <a:pt x="2511552" y="196595"/>
                </a:lnTo>
                <a:lnTo>
                  <a:pt x="2566416" y="196595"/>
                </a:lnTo>
                <a:lnTo>
                  <a:pt x="2566416" y="362712"/>
                </a:lnTo>
                <a:close/>
              </a:path>
              <a:path w="2566670" h="2065020">
                <a:moveTo>
                  <a:pt x="2566416" y="586739"/>
                </a:moveTo>
                <a:lnTo>
                  <a:pt x="2511552" y="586739"/>
                </a:lnTo>
                <a:lnTo>
                  <a:pt x="2511552" y="419100"/>
                </a:lnTo>
                <a:lnTo>
                  <a:pt x="2566416" y="419100"/>
                </a:lnTo>
                <a:lnTo>
                  <a:pt x="2566416" y="586739"/>
                </a:lnTo>
                <a:close/>
              </a:path>
              <a:path w="2566670" h="2065020">
                <a:moveTo>
                  <a:pt x="2566416" y="809243"/>
                </a:moveTo>
                <a:lnTo>
                  <a:pt x="2511552" y="809243"/>
                </a:lnTo>
                <a:lnTo>
                  <a:pt x="2511552" y="641604"/>
                </a:lnTo>
                <a:lnTo>
                  <a:pt x="2566416" y="641604"/>
                </a:lnTo>
                <a:lnTo>
                  <a:pt x="2566416" y="809243"/>
                </a:lnTo>
                <a:close/>
              </a:path>
              <a:path w="2566670" h="2065020">
                <a:moveTo>
                  <a:pt x="2566416" y="1033271"/>
                </a:moveTo>
                <a:lnTo>
                  <a:pt x="2511552" y="1033271"/>
                </a:lnTo>
                <a:lnTo>
                  <a:pt x="2511552" y="865631"/>
                </a:lnTo>
                <a:lnTo>
                  <a:pt x="2566416" y="865631"/>
                </a:lnTo>
                <a:lnTo>
                  <a:pt x="2566416" y="1033271"/>
                </a:lnTo>
                <a:close/>
              </a:path>
              <a:path w="2566670" h="2065020">
                <a:moveTo>
                  <a:pt x="2566416" y="1255775"/>
                </a:moveTo>
                <a:lnTo>
                  <a:pt x="2511552" y="1255775"/>
                </a:lnTo>
                <a:lnTo>
                  <a:pt x="2511552" y="1088136"/>
                </a:lnTo>
                <a:lnTo>
                  <a:pt x="2566416" y="1088136"/>
                </a:lnTo>
                <a:lnTo>
                  <a:pt x="2566416" y="1255775"/>
                </a:lnTo>
                <a:close/>
              </a:path>
              <a:path w="2566670" h="2065020">
                <a:moveTo>
                  <a:pt x="2566416" y="1479804"/>
                </a:moveTo>
                <a:lnTo>
                  <a:pt x="2511552" y="1479804"/>
                </a:lnTo>
                <a:lnTo>
                  <a:pt x="2511552" y="1312163"/>
                </a:lnTo>
                <a:lnTo>
                  <a:pt x="2566416" y="1312163"/>
                </a:lnTo>
                <a:lnTo>
                  <a:pt x="2566416" y="1479804"/>
                </a:lnTo>
                <a:close/>
              </a:path>
              <a:path w="2566670" h="2065020">
                <a:moveTo>
                  <a:pt x="2566416" y="1702308"/>
                </a:moveTo>
                <a:lnTo>
                  <a:pt x="2511552" y="1702308"/>
                </a:lnTo>
                <a:lnTo>
                  <a:pt x="2511552" y="1534668"/>
                </a:lnTo>
                <a:lnTo>
                  <a:pt x="2566416" y="1534668"/>
                </a:lnTo>
                <a:lnTo>
                  <a:pt x="2566416" y="1702308"/>
                </a:lnTo>
                <a:close/>
              </a:path>
              <a:path w="2566670" h="2065020">
                <a:moveTo>
                  <a:pt x="2566416" y="1926336"/>
                </a:moveTo>
                <a:lnTo>
                  <a:pt x="2511552" y="1926336"/>
                </a:lnTo>
                <a:lnTo>
                  <a:pt x="2511552" y="1758696"/>
                </a:lnTo>
                <a:lnTo>
                  <a:pt x="2566416" y="1758696"/>
                </a:lnTo>
                <a:lnTo>
                  <a:pt x="2566416" y="1926336"/>
                </a:lnTo>
                <a:close/>
              </a:path>
              <a:path w="2566670" h="2065020">
                <a:moveTo>
                  <a:pt x="2511552" y="2037588"/>
                </a:moveTo>
                <a:lnTo>
                  <a:pt x="2511552" y="1981200"/>
                </a:lnTo>
                <a:lnTo>
                  <a:pt x="2566416" y="1981200"/>
                </a:lnTo>
                <a:lnTo>
                  <a:pt x="2566416" y="2010156"/>
                </a:lnTo>
                <a:lnTo>
                  <a:pt x="2538984" y="2010156"/>
                </a:lnTo>
                <a:lnTo>
                  <a:pt x="2511552" y="2037588"/>
                </a:lnTo>
                <a:close/>
              </a:path>
              <a:path w="2566670" h="2065020">
                <a:moveTo>
                  <a:pt x="2538984" y="2065020"/>
                </a:moveTo>
                <a:lnTo>
                  <a:pt x="2427732" y="2065020"/>
                </a:lnTo>
                <a:lnTo>
                  <a:pt x="2427732" y="2010156"/>
                </a:lnTo>
                <a:lnTo>
                  <a:pt x="2511552" y="2010156"/>
                </a:lnTo>
                <a:lnTo>
                  <a:pt x="2511552" y="2037588"/>
                </a:lnTo>
                <a:lnTo>
                  <a:pt x="2566416" y="2037588"/>
                </a:lnTo>
                <a:lnTo>
                  <a:pt x="2564272" y="2048303"/>
                </a:lnTo>
                <a:lnTo>
                  <a:pt x="2558415" y="2057019"/>
                </a:lnTo>
                <a:lnTo>
                  <a:pt x="2549699" y="2062876"/>
                </a:lnTo>
                <a:lnTo>
                  <a:pt x="2538984" y="2065020"/>
                </a:lnTo>
                <a:close/>
              </a:path>
              <a:path w="2566670" h="2065020">
                <a:moveTo>
                  <a:pt x="2566416" y="2037588"/>
                </a:moveTo>
                <a:lnTo>
                  <a:pt x="2511552" y="2037588"/>
                </a:lnTo>
                <a:lnTo>
                  <a:pt x="2538984" y="2010156"/>
                </a:lnTo>
                <a:lnTo>
                  <a:pt x="2566416" y="2010156"/>
                </a:lnTo>
                <a:lnTo>
                  <a:pt x="2566416" y="2037588"/>
                </a:lnTo>
                <a:close/>
              </a:path>
              <a:path w="2566670" h="2065020">
                <a:moveTo>
                  <a:pt x="2371344" y="2065020"/>
                </a:moveTo>
                <a:lnTo>
                  <a:pt x="2203704" y="2065020"/>
                </a:lnTo>
                <a:lnTo>
                  <a:pt x="2203704" y="2010156"/>
                </a:lnTo>
                <a:lnTo>
                  <a:pt x="2371344" y="2010156"/>
                </a:lnTo>
                <a:lnTo>
                  <a:pt x="2371344" y="2065020"/>
                </a:lnTo>
                <a:close/>
              </a:path>
              <a:path w="2566670" h="2065020">
                <a:moveTo>
                  <a:pt x="2148840" y="2065020"/>
                </a:moveTo>
                <a:lnTo>
                  <a:pt x="1981200" y="2065020"/>
                </a:lnTo>
                <a:lnTo>
                  <a:pt x="1981200" y="2010156"/>
                </a:lnTo>
                <a:lnTo>
                  <a:pt x="2148840" y="2010156"/>
                </a:lnTo>
                <a:lnTo>
                  <a:pt x="2148840" y="2065020"/>
                </a:lnTo>
                <a:close/>
              </a:path>
              <a:path w="2566670" h="2065020">
                <a:moveTo>
                  <a:pt x="1924812" y="2065020"/>
                </a:moveTo>
                <a:lnTo>
                  <a:pt x="1757172" y="2065020"/>
                </a:lnTo>
                <a:lnTo>
                  <a:pt x="1757172" y="2010156"/>
                </a:lnTo>
                <a:lnTo>
                  <a:pt x="1924812" y="2010156"/>
                </a:lnTo>
                <a:lnTo>
                  <a:pt x="1924812" y="2065020"/>
                </a:lnTo>
                <a:close/>
              </a:path>
              <a:path w="2566670" h="2065020">
                <a:moveTo>
                  <a:pt x="1702308" y="2065020"/>
                </a:moveTo>
                <a:lnTo>
                  <a:pt x="1534667" y="2065020"/>
                </a:lnTo>
                <a:lnTo>
                  <a:pt x="1534667" y="2010156"/>
                </a:lnTo>
                <a:lnTo>
                  <a:pt x="1702308" y="2010156"/>
                </a:lnTo>
                <a:lnTo>
                  <a:pt x="1702308" y="2065020"/>
                </a:lnTo>
                <a:close/>
              </a:path>
              <a:path w="2566670" h="2065020">
                <a:moveTo>
                  <a:pt x="1478280" y="2065020"/>
                </a:moveTo>
                <a:lnTo>
                  <a:pt x="1312163" y="2065020"/>
                </a:lnTo>
                <a:lnTo>
                  <a:pt x="1312163" y="2010156"/>
                </a:lnTo>
                <a:lnTo>
                  <a:pt x="1478280" y="2010156"/>
                </a:lnTo>
                <a:lnTo>
                  <a:pt x="1478280" y="2065020"/>
                </a:lnTo>
                <a:close/>
              </a:path>
              <a:path w="2566670" h="2065020">
                <a:moveTo>
                  <a:pt x="1255775" y="2065020"/>
                </a:moveTo>
                <a:lnTo>
                  <a:pt x="1088136" y="2065020"/>
                </a:lnTo>
                <a:lnTo>
                  <a:pt x="1088136" y="2010156"/>
                </a:lnTo>
                <a:lnTo>
                  <a:pt x="1255775" y="2010156"/>
                </a:lnTo>
                <a:lnTo>
                  <a:pt x="1255775" y="2065020"/>
                </a:lnTo>
                <a:close/>
              </a:path>
              <a:path w="2566670" h="2065020">
                <a:moveTo>
                  <a:pt x="1031748" y="2065020"/>
                </a:moveTo>
                <a:lnTo>
                  <a:pt x="865631" y="2065020"/>
                </a:lnTo>
                <a:lnTo>
                  <a:pt x="865631" y="2010156"/>
                </a:lnTo>
                <a:lnTo>
                  <a:pt x="1031748" y="2010156"/>
                </a:lnTo>
                <a:lnTo>
                  <a:pt x="1031748" y="2065020"/>
                </a:lnTo>
                <a:close/>
              </a:path>
              <a:path w="2566670" h="2065020">
                <a:moveTo>
                  <a:pt x="809244" y="2065020"/>
                </a:moveTo>
                <a:lnTo>
                  <a:pt x="641604" y="2065020"/>
                </a:lnTo>
                <a:lnTo>
                  <a:pt x="641604" y="2010156"/>
                </a:lnTo>
                <a:lnTo>
                  <a:pt x="809244" y="2010156"/>
                </a:lnTo>
                <a:lnTo>
                  <a:pt x="809244" y="2065020"/>
                </a:lnTo>
                <a:close/>
              </a:path>
              <a:path w="2566670" h="2065020">
                <a:moveTo>
                  <a:pt x="586739" y="2065020"/>
                </a:moveTo>
                <a:lnTo>
                  <a:pt x="419100" y="2065020"/>
                </a:lnTo>
                <a:lnTo>
                  <a:pt x="419100" y="2010156"/>
                </a:lnTo>
                <a:lnTo>
                  <a:pt x="586739" y="2010156"/>
                </a:lnTo>
                <a:lnTo>
                  <a:pt x="586739" y="2065020"/>
                </a:lnTo>
                <a:close/>
              </a:path>
              <a:path w="2566670" h="2065020">
                <a:moveTo>
                  <a:pt x="362712" y="2065020"/>
                </a:moveTo>
                <a:lnTo>
                  <a:pt x="195072" y="2065020"/>
                </a:lnTo>
                <a:lnTo>
                  <a:pt x="195072" y="2010156"/>
                </a:lnTo>
                <a:lnTo>
                  <a:pt x="362712" y="2010156"/>
                </a:lnTo>
                <a:lnTo>
                  <a:pt x="362712" y="20650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3578352" y="3774960"/>
            <a:ext cx="5581015" cy="2065020"/>
          </a:xfrm>
          <a:custGeom>
            <a:avLst/>
            <a:gdLst/>
            <a:ahLst/>
            <a:cxnLst/>
            <a:rect l="l" t="t" r="r" b="b"/>
            <a:pathLst>
              <a:path w="5581015" h="2065020">
                <a:moveTo>
                  <a:pt x="56388" y="1647444"/>
                </a:moveTo>
                <a:lnTo>
                  <a:pt x="0" y="1647444"/>
                </a:lnTo>
                <a:lnTo>
                  <a:pt x="0" y="1813547"/>
                </a:lnTo>
                <a:lnTo>
                  <a:pt x="56388" y="1813547"/>
                </a:lnTo>
                <a:lnTo>
                  <a:pt x="56388" y="1647444"/>
                </a:lnTo>
                <a:close/>
              </a:path>
              <a:path w="5581015" h="2065020">
                <a:moveTo>
                  <a:pt x="56388" y="1423416"/>
                </a:moveTo>
                <a:lnTo>
                  <a:pt x="0" y="1423416"/>
                </a:lnTo>
                <a:lnTo>
                  <a:pt x="0" y="1591056"/>
                </a:lnTo>
                <a:lnTo>
                  <a:pt x="56388" y="1591056"/>
                </a:lnTo>
                <a:lnTo>
                  <a:pt x="56388" y="1423416"/>
                </a:lnTo>
                <a:close/>
              </a:path>
              <a:path w="5581015" h="2065020">
                <a:moveTo>
                  <a:pt x="56388" y="1200912"/>
                </a:moveTo>
                <a:lnTo>
                  <a:pt x="0" y="1200912"/>
                </a:lnTo>
                <a:lnTo>
                  <a:pt x="0" y="1367028"/>
                </a:lnTo>
                <a:lnTo>
                  <a:pt x="56388" y="1367028"/>
                </a:lnTo>
                <a:lnTo>
                  <a:pt x="56388" y="1200912"/>
                </a:lnTo>
                <a:close/>
              </a:path>
              <a:path w="5581015" h="2065020">
                <a:moveTo>
                  <a:pt x="56388" y="976884"/>
                </a:moveTo>
                <a:lnTo>
                  <a:pt x="0" y="976884"/>
                </a:lnTo>
                <a:lnTo>
                  <a:pt x="0" y="1144511"/>
                </a:lnTo>
                <a:lnTo>
                  <a:pt x="56388" y="1144511"/>
                </a:lnTo>
                <a:lnTo>
                  <a:pt x="56388" y="976884"/>
                </a:lnTo>
                <a:close/>
              </a:path>
              <a:path w="5581015" h="2065020">
                <a:moveTo>
                  <a:pt x="56388" y="754380"/>
                </a:moveTo>
                <a:lnTo>
                  <a:pt x="0" y="754380"/>
                </a:lnTo>
                <a:lnTo>
                  <a:pt x="0" y="922020"/>
                </a:lnTo>
                <a:lnTo>
                  <a:pt x="56388" y="922020"/>
                </a:lnTo>
                <a:lnTo>
                  <a:pt x="56388" y="754380"/>
                </a:lnTo>
                <a:close/>
              </a:path>
              <a:path w="5581015" h="2065020">
                <a:moveTo>
                  <a:pt x="56388" y="530352"/>
                </a:moveTo>
                <a:lnTo>
                  <a:pt x="0" y="530352"/>
                </a:lnTo>
                <a:lnTo>
                  <a:pt x="0" y="697992"/>
                </a:lnTo>
                <a:lnTo>
                  <a:pt x="56388" y="697992"/>
                </a:lnTo>
                <a:lnTo>
                  <a:pt x="56388" y="530352"/>
                </a:lnTo>
                <a:close/>
              </a:path>
              <a:path w="5581015" h="2065020">
                <a:moveTo>
                  <a:pt x="56388" y="307848"/>
                </a:moveTo>
                <a:lnTo>
                  <a:pt x="0" y="307848"/>
                </a:lnTo>
                <a:lnTo>
                  <a:pt x="0" y="475488"/>
                </a:lnTo>
                <a:lnTo>
                  <a:pt x="56388" y="475488"/>
                </a:lnTo>
                <a:lnTo>
                  <a:pt x="56388" y="307848"/>
                </a:lnTo>
                <a:close/>
              </a:path>
              <a:path w="5581015" h="2065020">
                <a:moveTo>
                  <a:pt x="56388" y="83820"/>
                </a:moveTo>
                <a:lnTo>
                  <a:pt x="0" y="83820"/>
                </a:lnTo>
                <a:lnTo>
                  <a:pt x="0" y="251460"/>
                </a:lnTo>
                <a:lnTo>
                  <a:pt x="56388" y="251460"/>
                </a:lnTo>
                <a:lnTo>
                  <a:pt x="56388" y="83820"/>
                </a:lnTo>
                <a:close/>
              </a:path>
              <a:path w="5581015" h="2065020">
                <a:moveTo>
                  <a:pt x="140208" y="2010156"/>
                </a:moveTo>
                <a:lnTo>
                  <a:pt x="56388" y="2010156"/>
                </a:lnTo>
                <a:lnTo>
                  <a:pt x="56388" y="2009889"/>
                </a:lnTo>
                <a:lnTo>
                  <a:pt x="56388" y="1870189"/>
                </a:lnTo>
                <a:lnTo>
                  <a:pt x="0" y="1870189"/>
                </a:lnTo>
                <a:lnTo>
                  <a:pt x="0" y="2009889"/>
                </a:lnTo>
                <a:lnTo>
                  <a:pt x="0" y="2037829"/>
                </a:lnTo>
                <a:lnTo>
                  <a:pt x="28956" y="2037829"/>
                </a:lnTo>
                <a:lnTo>
                  <a:pt x="28956" y="2064499"/>
                </a:lnTo>
                <a:lnTo>
                  <a:pt x="140208" y="2064499"/>
                </a:lnTo>
                <a:lnTo>
                  <a:pt x="140208" y="2037829"/>
                </a:lnTo>
                <a:lnTo>
                  <a:pt x="56388" y="2037829"/>
                </a:lnTo>
                <a:lnTo>
                  <a:pt x="56388" y="2037588"/>
                </a:lnTo>
                <a:lnTo>
                  <a:pt x="140208" y="2037588"/>
                </a:lnTo>
                <a:lnTo>
                  <a:pt x="140208" y="2010156"/>
                </a:lnTo>
                <a:close/>
              </a:path>
              <a:path w="5581015" h="2065020">
                <a:moveTo>
                  <a:pt x="196596" y="0"/>
                </a:moveTo>
                <a:lnTo>
                  <a:pt x="28956" y="0"/>
                </a:lnTo>
                <a:lnTo>
                  <a:pt x="28956" y="56388"/>
                </a:lnTo>
                <a:lnTo>
                  <a:pt x="196596" y="56388"/>
                </a:lnTo>
                <a:lnTo>
                  <a:pt x="196596" y="0"/>
                </a:lnTo>
                <a:close/>
              </a:path>
              <a:path w="5581015" h="2065020">
                <a:moveTo>
                  <a:pt x="362712" y="2010156"/>
                </a:moveTo>
                <a:lnTo>
                  <a:pt x="196596" y="2010156"/>
                </a:lnTo>
                <a:lnTo>
                  <a:pt x="196596" y="2065020"/>
                </a:lnTo>
                <a:lnTo>
                  <a:pt x="362712" y="2065020"/>
                </a:lnTo>
                <a:lnTo>
                  <a:pt x="362712" y="2010156"/>
                </a:lnTo>
                <a:close/>
              </a:path>
              <a:path w="5581015" h="2065020">
                <a:moveTo>
                  <a:pt x="419100" y="0"/>
                </a:moveTo>
                <a:lnTo>
                  <a:pt x="251447" y="0"/>
                </a:lnTo>
                <a:lnTo>
                  <a:pt x="251447" y="56388"/>
                </a:lnTo>
                <a:lnTo>
                  <a:pt x="419100" y="56388"/>
                </a:lnTo>
                <a:lnTo>
                  <a:pt x="419100" y="0"/>
                </a:lnTo>
                <a:close/>
              </a:path>
              <a:path w="5581015" h="2065020">
                <a:moveTo>
                  <a:pt x="586740" y="2010156"/>
                </a:moveTo>
                <a:lnTo>
                  <a:pt x="419100" y="2010156"/>
                </a:lnTo>
                <a:lnTo>
                  <a:pt x="419100" y="2065020"/>
                </a:lnTo>
                <a:lnTo>
                  <a:pt x="586740" y="2065020"/>
                </a:lnTo>
                <a:lnTo>
                  <a:pt x="586740" y="2010156"/>
                </a:lnTo>
                <a:close/>
              </a:path>
              <a:path w="5581015" h="2065020">
                <a:moveTo>
                  <a:pt x="643128" y="0"/>
                </a:moveTo>
                <a:lnTo>
                  <a:pt x="475488" y="0"/>
                </a:lnTo>
                <a:lnTo>
                  <a:pt x="475488" y="56388"/>
                </a:lnTo>
                <a:lnTo>
                  <a:pt x="643128" y="56388"/>
                </a:lnTo>
                <a:lnTo>
                  <a:pt x="643128" y="0"/>
                </a:lnTo>
                <a:close/>
              </a:path>
              <a:path w="5581015" h="2065020">
                <a:moveTo>
                  <a:pt x="809244" y="2010156"/>
                </a:moveTo>
                <a:lnTo>
                  <a:pt x="643128" y="2010156"/>
                </a:lnTo>
                <a:lnTo>
                  <a:pt x="643128" y="2065020"/>
                </a:lnTo>
                <a:lnTo>
                  <a:pt x="809244" y="2065020"/>
                </a:lnTo>
                <a:lnTo>
                  <a:pt x="809244" y="2010156"/>
                </a:lnTo>
                <a:close/>
              </a:path>
              <a:path w="5581015" h="2065020">
                <a:moveTo>
                  <a:pt x="865632" y="0"/>
                </a:moveTo>
                <a:lnTo>
                  <a:pt x="697992" y="0"/>
                </a:lnTo>
                <a:lnTo>
                  <a:pt x="697992" y="56388"/>
                </a:lnTo>
                <a:lnTo>
                  <a:pt x="865632" y="56388"/>
                </a:lnTo>
                <a:lnTo>
                  <a:pt x="865632" y="0"/>
                </a:lnTo>
                <a:close/>
              </a:path>
              <a:path w="5581015" h="2065020">
                <a:moveTo>
                  <a:pt x="1033272" y="2010156"/>
                </a:moveTo>
                <a:lnTo>
                  <a:pt x="865632" y="2010156"/>
                </a:lnTo>
                <a:lnTo>
                  <a:pt x="865632" y="2065020"/>
                </a:lnTo>
                <a:lnTo>
                  <a:pt x="1033272" y="2065020"/>
                </a:lnTo>
                <a:lnTo>
                  <a:pt x="1033272" y="2010156"/>
                </a:lnTo>
                <a:close/>
              </a:path>
              <a:path w="5581015" h="2065020">
                <a:moveTo>
                  <a:pt x="1088136" y="0"/>
                </a:moveTo>
                <a:lnTo>
                  <a:pt x="922020" y="0"/>
                </a:lnTo>
                <a:lnTo>
                  <a:pt x="922020" y="56388"/>
                </a:lnTo>
                <a:lnTo>
                  <a:pt x="1088136" y="56388"/>
                </a:lnTo>
                <a:lnTo>
                  <a:pt x="1088136" y="0"/>
                </a:lnTo>
                <a:close/>
              </a:path>
              <a:path w="5581015" h="2065020">
                <a:moveTo>
                  <a:pt x="1255776" y="2010156"/>
                </a:moveTo>
                <a:lnTo>
                  <a:pt x="1088136" y="2010156"/>
                </a:lnTo>
                <a:lnTo>
                  <a:pt x="1088136" y="2065020"/>
                </a:lnTo>
                <a:lnTo>
                  <a:pt x="1255776" y="2065020"/>
                </a:lnTo>
                <a:lnTo>
                  <a:pt x="1255776" y="2010156"/>
                </a:lnTo>
                <a:close/>
              </a:path>
              <a:path w="5581015" h="2065020">
                <a:moveTo>
                  <a:pt x="1312164" y="0"/>
                </a:moveTo>
                <a:lnTo>
                  <a:pt x="1144524" y="0"/>
                </a:lnTo>
                <a:lnTo>
                  <a:pt x="1144524" y="56388"/>
                </a:lnTo>
                <a:lnTo>
                  <a:pt x="1312164" y="56388"/>
                </a:lnTo>
                <a:lnTo>
                  <a:pt x="1312164" y="0"/>
                </a:lnTo>
                <a:close/>
              </a:path>
              <a:path w="5581015" h="2065020">
                <a:moveTo>
                  <a:pt x="1479791" y="2010156"/>
                </a:moveTo>
                <a:lnTo>
                  <a:pt x="1312164" y="2010156"/>
                </a:lnTo>
                <a:lnTo>
                  <a:pt x="1312164" y="2065020"/>
                </a:lnTo>
                <a:lnTo>
                  <a:pt x="1479791" y="2065020"/>
                </a:lnTo>
                <a:lnTo>
                  <a:pt x="1479791" y="2010156"/>
                </a:lnTo>
                <a:close/>
              </a:path>
              <a:path w="5581015" h="2065020">
                <a:moveTo>
                  <a:pt x="1534668" y="0"/>
                </a:moveTo>
                <a:lnTo>
                  <a:pt x="1368552" y="0"/>
                </a:lnTo>
                <a:lnTo>
                  <a:pt x="1368552" y="56388"/>
                </a:lnTo>
                <a:lnTo>
                  <a:pt x="1534668" y="56388"/>
                </a:lnTo>
                <a:lnTo>
                  <a:pt x="1534668" y="0"/>
                </a:lnTo>
                <a:close/>
              </a:path>
              <a:path w="5581015" h="2065020">
                <a:moveTo>
                  <a:pt x="1702308" y="2010156"/>
                </a:moveTo>
                <a:lnTo>
                  <a:pt x="1534668" y="2010156"/>
                </a:lnTo>
                <a:lnTo>
                  <a:pt x="1534668" y="2065020"/>
                </a:lnTo>
                <a:lnTo>
                  <a:pt x="1702308" y="2065020"/>
                </a:lnTo>
                <a:lnTo>
                  <a:pt x="1702308" y="2010156"/>
                </a:lnTo>
                <a:close/>
              </a:path>
              <a:path w="5581015" h="2065020">
                <a:moveTo>
                  <a:pt x="1758696" y="0"/>
                </a:moveTo>
                <a:lnTo>
                  <a:pt x="1591043" y="0"/>
                </a:lnTo>
                <a:lnTo>
                  <a:pt x="1591043" y="56388"/>
                </a:lnTo>
                <a:lnTo>
                  <a:pt x="1758696" y="56388"/>
                </a:lnTo>
                <a:lnTo>
                  <a:pt x="1758696" y="0"/>
                </a:lnTo>
                <a:close/>
              </a:path>
              <a:path w="5581015" h="2065020">
                <a:moveTo>
                  <a:pt x="1926336" y="2010156"/>
                </a:moveTo>
                <a:lnTo>
                  <a:pt x="1758696" y="2010156"/>
                </a:lnTo>
                <a:lnTo>
                  <a:pt x="1758696" y="2065020"/>
                </a:lnTo>
                <a:lnTo>
                  <a:pt x="1926336" y="2065020"/>
                </a:lnTo>
                <a:lnTo>
                  <a:pt x="1926336" y="2010156"/>
                </a:lnTo>
                <a:close/>
              </a:path>
              <a:path w="5581015" h="2065020">
                <a:moveTo>
                  <a:pt x="1981200" y="0"/>
                </a:moveTo>
                <a:lnTo>
                  <a:pt x="1813560" y="0"/>
                </a:lnTo>
                <a:lnTo>
                  <a:pt x="1813560" y="56388"/>
                </a:lnTo>
                <a:lnTo>
                  <a:pt x="1981200" y="56388"/>
                </a:lnTo>
                <a:lnTo>
                  <a:pt x="1981200" y="0"/>
                </a:lnTo>
                <a:close/>
              </a:path>
              <a:path w="5581015" h="2065020">
                <a:moveTo>
                  <a:pt x="2148840" y="2010156"/>
                </a:moveTo>
                <a:lnTo>
                  <a:pt x="1981200" y="2010156"/>
                </a:lnTo>
                <a:lnTo>
                  <a:pt x="1981200" y="2065020"/>
                </a:lnTo>
                <a:lnTo>
                  <a:pt x="2148840" y="2065020"/>
                </a:lnTo>
                <a:lnTo>
                  <a:pt x="2148840" y="2010156"/>
                </a:lnTo>
                <a:close/>
              </a:path>
              <a:path w="5581015" h="2065020">
                <a:moveTo>
                  <a:pt x="2205228" y="0"/>
                </a:moveTo>
                <a:lnTo>
                  <a:pt x="2037575" y="0"/>
                </a:lnTo>
                <a:lnTo>
                  <a:pt x="2037575" y="56388"/>
                </a:lnTo>
                <a:lnTo>
                  <a:pt x="2205228" y="56388"/>
                </a:lnTo>
                <a:lnTo>
                  <a:pt x="2205228" y="0"/>
                </a:lnTo>
                <a:close/>
              </a:path>
              <a:path w="5581015" h="2065020">
                <a:moveTo>
                  <a:pt x="2372868" y="2010156"/>
                </a:moveTo>
                <a:lnTo>
                  <a:pt x="2205228" y="2010156"/>
                </a:lnTo>
                <a:lnTo>
                  <a:pt x="2205228" y="2065020"/>
                </a:lnTo>
                <a:lnTo>
                  <a:pt x="2372868" y="2065020"/>
                </a:lnTo>
                <a:lnTo>
                  <a:pt x="2372868" y="2010156"/>
                </a:lnTo>
                <a:close/>
              </a:path>
              <a:path w="5581015" h="2065020">
                <a:moveTo>
                  <a:pt x="2427732" y="0"/>
                </a:moveTo>
                <a:lnTo>
                  <a:pt x="2260092" y="0"/>
                </a:lnTo>
                <a:lnTo>
                  <a:pt x="2260092" y="56388"/>
                </a:lnTo>
                <a:lnTo>
                  <a:pt x="2427732" y="56388"/>
                </a:lnTo>
                <a:lnTo>
                  <a:pt x="2427732" y="0"/>
                </a:lnTo>
                <a:close/>
              </a:path>
              <a:path w="5581015" h="2065020">
                <a:moveTo>
                  <a:pt x="2595359" y="2010156"/>
                </a:moveTo>
                <a:lnTo>
                  <a:pt x="2427732" y="2010156"/>
                </a:lnTo>
                <a:lnTo>
                  <a:pt x="2427732" y="2065020"/>
                </a:lnTo>
                <a:lnTo>
                  <a:pt x="2595359" y="2065020"/>
                </a:lnTo>
                <a:lnTo>
                  <a:pt x="2595359" y="2010156"/>
                </a:lnTo>
                <a:close/>
              </a:path>
              <a:path w="5581015" h="2065020">
                <a:moveTo>
                  <a:pt x="2651760" y="0"/>
                </a:moveTo>
                <a:lnTo>
                  <a:pt x="2484107" y="0"/>
                </a:lnTo>
                <a:lnTo>
                  <a:pt x="2484107" y="56388"/>
                </a:lnTo>
                <a:lnTo>
                  <a:pt x="2651760" y="56388"/>
                </a:lnTo>
                <a:lnTo>
                  <a:pt x="2651760" y="0"/>
                </a:lnTo>
                <a:close/>
              </a:path>
              <a:path w="5581015" h="2065020">
                <a:moveTo>
                  <a:pt x="2819400" y="2010156"/>
                </a:moveTo>
                <a:lnTo>
                  <a:pt x="2651760" y="2010156"/>
                </a:lnTo>
                <a:lnTo>
                  <a:pt x="2651760" y="2065020"/>
                </a:lnTo>
                <a:lnTo>
                  <a:pt x="2819400" y="2065020"/>
                </a:lnTo>
                <a:lnTo>
                  <a:pt x="2819400" y="2010156"/>
                </a:lnTo>
                <a:close/>
              </a:path>
              <a:path w="5581015" h="2065020">
                <a:moveTo>
                  <a:pt x="2874264" y="0"/>
                </a:moveTo>
                <a:lnTo>
                  <a:pt x="2706624" y="0"/>
                </a:lnTo>
                <a:lnTo>
                  <a:pt x="2706624" y="56388"/>
                </a:lnTo>
                <a:lnTo>
                  <a:pt x="2874264" y="56388"/>
                </a:lnTo>
                <a:lnTo>
                  <a:pt x="2874264" y="0"/>
                </a:lnTo>
                <a:close/>
              </a:path>
              <a:path w="5581015" h="2065020">
                <a:moveTo>
                  <a:pt x="3041891" y="2010156"/>
                </a:moveTo>
                <a:lnTo>
                  <a:pt x="2874264" y="2010156"/>
                </a:lnTo>
                <a:lnTo>
                  <a:pt x="2874264" y="2065020"/>
                </a:lnTo>
                <a:lnTo>
                  <a:pt x="3041891" y="2065020"/>
                </a:lnTo>
                <a:lnTo>
                  <a:pt x="3041891" y="2010156"/>
                </a:lnTo>
                <a:close/>
              </a:path>
              <a:path w="5581015" h="2065020">
                <a:moveTo>
                  <a:pt x="3098292" y="0"/>
                </a:moveTo>
                <a:lnTo>
                  <a:pt x="2930652" y="0"/>
                </a:lnTo>
                <a:lnTo>
                  <a:pt x="2930652" y="56388"/>
                </a:lnTo>
                <a:lnTo>
                  <a:pt x="3098292" y="56388"/>
                </a:lnTo>
                <a:lnTo>
                  <a:pt x="3098292" y="0"/>
                </a:lnTo>
                <a:close/>
              </a:path>
              <a:path w="5581015" h="2065020">
                <a:moveTo>
                  <a:pt x="3264408" y="2010156"/>
                </a:moveTo>
                <a:lnTo>
                  <a:pt x="3098292" y="2010156"/>
                </a:lnTo>
                <a:lnTo>
                  <a:pt x="3098292" y="2065020"/>
                </a:lnTo>
                <a:lnTo>
                  <a:pt x="3264408" y="2065020"/>
                </a:lnTo>
                <a:lnTo>
                  <a:pt x="3264408" y="2010156"/>
                </a:lnTo>
                <a:close/>
              </a:path>
              <a:path w="5581015" h="2065020">
                <a:moveTo>
                  <a:pt x="3320796" y="0"/>
                </a:moveTo>
                <a:lnTo>
                  <a:pt x="3153143" y="0"/>
                </a:lnTo>
                <a:lnTo>
                  <a:pt x="3153143" y="56388"/>
                </a:lnTo>
                <a:lnTo>
                  <a:pt x="3320796" y="56388"/>
                </a:lnTo>
                <a:lnTo>
                  <a:pt x="3320796" y="0"/>
                </a:lnTo>
                <a:close/>
              </a:path>
              <a:path w="5581015" h="2065020">
                <a:moveTo>
                  <a:pt x="3488436" y="2010156"/>
                </a:moveTo>
                <a:lnTo>
                  <a:pt x="3320796" y="2010156"/>
                </a:lnTo>
                <a:lnTo>
                  <a:pt x="3320796" y="2065020"/>
                </a:lnTo>
                <a:lnTo>
                  <a:pt x="3488436" y="2065020"/>
                </a:lnTo>
                <a:lnTo>
                  <a:pt x="3488436" y="2010156"/>
                </a:lnTo>
                <a:close/>
              </a:path>
              <a:path w="5581015" h="2065020">
                <a:moveTo>
                  <a:pt x="3544824" y="0"/>
                </a:moveTo>
                <a:lnTo>
                  <a:pt x="3377184" y="0"/>
                </a:lnTo>
                <a:lnTo>
                  <a:pt x="3377184" y="56388"/>
                </a:lnTo>
                <a:lnTo>
                  <a:pt x="3544824" y="56388"/>
                </a:lnTo>
                <a:lnTo>
                  <a:pt x="3544824" y="0"/>
                </a:lnTo>
                <a:close/>
              </a:path>
              <a:path w="5581015" h="2065020">
                <a:moveTo>
                  <a:pt x="3710940" y="2010156"/>
                </a:moveTo>
                <a:lnTo>
                  <a:pt x="3544824" y="2010156"/>
                </a:lnTo>
                <a:lnTo>
                  <a:pt x="3544824" y="2065020"/>
                </a:lnTo>
                <a:lnTo>
                  <a:pt x="3710940" y="2065020"/>
                </a:lnTo>
                <a:lnTo>
                  <a:pt x="3710940" y="2010156"/>
                </a:lnTo>
                <a:close/>
              </a:path>
              <a:path w="5581015" h="2065020">
                <a:moveTo>
                  <a:pt x="3767328" y="0"/>
                </a:moveTo>
                <a:lnTo>
                  <a:pt x="3599675" y="0"/>
                </a:lnTo>
                <a:lnTo>
                  <a:pt x="3599675" y="56388"/>
                </a:lnTo>
                <a:lnTo>
                  <a:pt x="3767328" y="56388"/>
                </a:lnTo>
                <a:lnTo>
                  <a:pt x="3767328" y="0"/>
                </a:lnTo>
                <a:close/>
              </a:path>
              <a:path w="5581015" h="2065020">
                <a:moveTo>
                  <a:pt x="3934968" y="2010156"/>
                </a:moveTo>
                <a:lnTo>
                  <a:pt x="3767328" y="2010156"/>
                </a:lnTo>
                <a:lnTo>
                  <a:pt x="3767328" y="2065020"/>
                </a:lnTo>
                <a:lnTo>
                  <a:pt x="3934968" y="2065020"/>
                </a:lnTo>
                <a:lnTo>
                  <a:pt x="3934968" y="2010156"/>
                </a:lnTo>
                <a:close/>
              </a:path>
              <a:path w="5581015" h="2065020">
                <a:moveTo>
                  <a:pt x="3989832" y="0"/>
                </a:moveTo>
                <a:lnTo>
                  <a:pt x="3823716" y="0"/>
                </a:lnTo>
                <a:lnTo>
                  <a:pt x="3823716" y="56388"/>
                </a:lnTo>
                <a:lnTo>
                  <a:pt x="3989832" y="56388"/>
                </a:lnTo>
                <a:lnTo>
                  <a:pt x="3989832" y="0"/>
                </a:lnTo>
                <a:close/>
              </a:path>
              <a:path w="5581015" h="2065020">
                <a:moveTo>
                  <a:pt x="4157459" y="2010156"/>
                </a:moveTo>
                <a:lnTo>
                  <a:pt x="3989832" y="2010156"/>
                </a:lnTo>
                <a:lnTo>
                  <a:pt x="3989832" y="2065020"/>
                </a:lnTo>
                <a:lnTo>
                  <a:pt x="4157459" y="2065020"/>
                </a:lnTo>
                <a:lnTo>
                  <a:pt x="4157459" y="2010156"/>
                </a:lnTo>
                <a:close/>
              </a:path>
              <a:path w="5581015" h="2065020">
                <a:moveTo>
                  <a:pt x="4213860" y="0"/>
                </a:moveTo>
                <a:lnTo>
                  <a:pt x="4046220" y="0"/>
                </a:lnTo>
                <a:lnTo>
                  <a:pt x="4046220" y="56388"/>
                </a:lnTo>
                <a:lnTo>
                  <a:pt x="4213860" y="56388"/>
                </a:lnTo>
                <a:lnTo>
                  <a:pt x="4213860" y="0"/>
                </a:lnTo>
                <a:close/>
              </a:path>
              <a:path w="5581015" h="2065020">
                <a:moveTo>
                  <a:pt x="4381500" y="2010156"/>
                </a:moveTo>
                <a:lnTo>
                  <a:pt x="4213860" y="2010156"/>
                </a:lnTo>
                <a:lnTo>
                  <a:pt x="4213860" y="2065020"/>
                </a:lnTo>
                <a:lnTo>
                  <a:pt x="4381500" y="2065020"/>
                </a:lnTo>
                <a:lnTo>
                  <a:pt x="4381500" y="2010156"/>
                </a:lnTo>
                <a:close/>
              </a:path>
              <a:path w="5581015" h="2065020">
                <a:moveTo>
                  <a:pt x="4436364" y="0"/>
                </a:moveTo>
                <a:lnTo>
                  <a:pt x="4270248" y="0"/>
                </a:lnTo>
                <a:lnTo>
                  <a:pt x="4270248" y="56388"/>
                </a:lnTo>
                <a:lnTo>
                  <a:pt x="4436364" y="56388"/>
                </a:lnTo>
                <a:lnTo>
                  <a:pt x="4436364" y="0"/>
                </a:lnTo>
                <a:close/>
              </a:path>
              <a:path w="5581015" h="2065020">
                <a:moveTo>
                  <a:pt x="4604004" y="2010156"/>
                </a:moveTo>
                <a:lnTo>
                  <a:pt x="4436364" y="2010156"/>
                </a:lnTo>
                <a:lnTo>
                  <a:pt x="4436364" y="2065020"/>
                </a:lnTo>
                <a:lnTo>
                  <a:pt x="4604004" y="2065020"/>
                </a:lnTo>
                <a:lnTo>
                  <a:pt x="4604004" y="2010156"/>
                </a:lnTo>
                <a:close/>
              </a:path>
              <a:path w="5581015" h="2065020">
                <a:moveTo>
                  <a:pt x="4660392" y="0"/>
                </a:moveTo>
                <a:lnTo>
                  <a:pt x="4492752" y="0"/>
                </a:lnTo>
                <a:lnTo>
                  <a:pt x="4492752" y="56388"/>
                </a:lnTo>
                <a:lnTo>
                  <a:pt x="4660392" y="56388"/>
                </a:lnTo>
                <a:lnTo>
                  <a:pt x="4660392" y="0"/>
                </a:lnTo>
                <a:close/>
              </a:path>
              <a:path w="5581015" h="2065020">
                <a:moveTo>
                  <a:pt x="4828032" y="2010156"/>
                </a:moveTo>
                <a:lnTo>
                  <a:pt x="4660392" y="2010156"/>
                </a:lnTo>
                <a:lnTo>
                  <a:pt x="4660392" y="2065020"/>
                </a:lnTo>
                <a:lnTo>
                  <a:pt x="4828032" y="2065020"/>
                </a:lnTo>
                <a:lnTo>
                  <a:pt x="4828032" y="2010156"/>
                </a:lnTo>
                <a:close/>
              </a:path>
              <a:path w="5581015" h="2065020">
                <a:moveTo>
                  <a:pt x="4882896" y="0"/>
                </a:moveTo>
                <a:lnTo>
                  <a:pt x="4715243" y="0"/>
                </a:lnTo>
                <a:lnTo>
                  <a:pt x="4715243" y="56388"/>
                </a:lnTo>
                <a:lnTo>
                  <a:pt x="4882896" y="56388"/>
                </a:lnTo>
                <a:lnTo>
                  <a:pt x="4882896" y="0"/>
                </a:lnTo>
                <a:close/>
              </a:path>
              <a:path w="5581015" h="2065020">
                <a:moveTo>
                  <a:pt x="5050536" y="2010156"/>
                </a:moveTo>
                <a:lnTo>
                  <a:pt x="4882896" y="2010156"/>
                </a:lnTo>
                <a:lnTo>
                  <a:pt x="4882896" y="2065020"/>
                </a:lnTo>
                <a:lnTo>
                  <a:pt x="5050536" y="2065020"/>
                </a:lnTo>
                <a:lnTo>
                  <a:pt x="5050536" y="2010156"/>
                </a:lnTo>
                <a:close/>
              </a:path>
              <a:path w="5581015" h="2065020">
                <a:moveTo>
                  <a:pt x="5106924" y="0"/>
                </a:moveTo>
                <a:lnTo>
                  <a:pt x="4939284" y="0"/>
                </a:lnTo>
                <a:lnTo>
                  <a:pt x="4939284" y="56388"/>
                </a:lnTo>
                <a:lnTo>
                  <a:pt x="5106924" y="56388"/>
                </a:lnTo>
                <a:lnTo>
                  <a:pt x="5106924" y="0"/>
                </a:lnTo>
                <a:close/>
              </a:path>
              <a:path w="5581015" h="2065020">
                <a:moveTo>
                  <a:pt x="5274564" y="2010156"/>
                </a:moveTo>
                <a:lnTo>
                  <a:pt x="5106924" y="2010156"/>
                </a:lnTo>
                <a:lnTo>
                  <a:pt x="5106924" y="2065020"/>
                </a:lnTo>
                <a:lnTo>
                  <a:pt x="5274564" y="2065020"/>
                </a:lnTo>
                <a:lnTo>
                  <a:pt x="5274564" y="2010156"/>
                </a:lnTo>
                <a:close/>
              </a:path>
              <a:path w="5581015" h="2065020">
                <a:moveTo>
                  <a:pt x="5329428" y="0"/>
                </a:moveTo>
                <a:lnTo>
                  <a:pt x="5161788" y="0"/>
                </a:lnTo>
                <a:lnTo>
                  <a:pt x="5161788" y="56388"/>
                </a:lnTo>
                <a:lnTo>
                  <a:pt x="5329428" y="56388"/>
                </a:lnTo>
                <a:lnTo>
                  <a:pt x="5329428" y="0"/>
                </a:lnTo>
                <a:close/>
              </a:path>
              <a:path w="5581015" h="2065020">
                <a:moveTo>
                  <a:pt x="5497068" y="2010156"/>
                </a:moveTo>
                <a:lnTo>
                  <a:pt x="5329428" y="2010156"/>
                </a:lnTo>
                <a:lnTo>
                  <a:pt x="5329428" y="2065020"/>
                </a:lnTo>
                <a:lnTo>
                  <a:pt x="5497068" y="2065020"/>
                </a:lnTo>
                <a:lnTo>
                  <a:pt x="5497068" y="2010156"/>
                </a:lnTo>
                <a:close/>
              </a:path>
              <a:path w="5581015" h="2065020">
                <a:moveTo>
                  <a:pt x="5553443" y="0"/>
                </a:moveTo>
                <a:lnTo>
                  <a:pt x="5385816" y="0"/>
                </a:lnTo>
                <a:lnTo>
                  <a:pt x="5385816" y="56388"/>
                </a:lnTo>
                <a:lnTo>
                  <a:pt x="5553443" y="56388"/>
                </a:lnTo>
                <a:lnTo>
                  <a:pt x="5553443" y="0"/>
                </a:lnTo>
                <a:close/>
              </a:path>
              <a:path w="5581015" h="2065020">
                <a:moveTo>
                  <a:pt x="5580888" y="1869948"/>
                </a:moveTo>
                <a:lnTo>
                  <a:pt x="5524500" y="1869948"/>
                </a:lnTo>
                <a:lnTo>
                  <a:pt x="5524500" y="2037588"/>
                </a:lnTo>
                <a:lnTo>
                  <a:pt x="5580888" y="2037588"/>
                </a:lnTo>
                <a:lnTo>
                  <a:pt x="5580888" y="1869948"/>
                </a:lnTo>
                <a:close/>
              </a:path>
              <a:path w="5581015" h="2065020">
                <a:moveTo>
                  <a:pt x="5580888" y="1647444"/>
                </a:moveTo>
                <a:lnTo>
                  <a:pt x="5524500" y="1647444"/>
                </a:lnTo>
                <a:lnTo>
                  <a:pt x="5524500" y="1813547"/>
                </a:lnTo>
                <a:lnTo>
                  <a:pt x="5580888" y="1813547"/>
                </a:lnTo>
                <a:lnTo>
                  <a:pt x="5580888" y="1647444"/>
                </a:lnTo>
                <a:close/>
              </a:path>
              <a:path w="5581015" h="2065020">
                <a:moveTo>
                  <a:pt x="5580888" y="1423416"/>
                </a:moveTo>
                <a:lnTo>
                  <a:pt x="5524500" y="1423416"/>
                </a:lnTo>
                <a:lnTo>
                  <a:pt x="5524500" y="1591056"/>
                </a:lnTo>
                <a:lnTo>
                  <a:pt x="5580888" y="1591056"/>
                </a:lnTo>
                <a:lnTo>
                  <a:pt x="5580888" y="1423416"/>
                </a:lnTo>
                <a:close/>
              </a:path>
              <a:path w="5581015" h="2065020">
                <a:moveTo>
                  <a:pt x="5580888" y="1200912"/>
                </a:moveTo>
                <a:lnTo>
                  <a:pt x="5524500" y="1200912"/>
                </a:lnTo>
                <a:lnTo>
                  <a:pt x="5524500" y="1367028"/>
                </a:lnTo>
                <a:lnTo>
                  <a:pt x="5580888" y="1367028"/>
                </a:lnTo>
                <a:lnTo>
                  <a:pt x="5580888" y="1200912"/>
                </a:lnTo>
                <a:close/>
              </a:path>
              <a:path w="5581015" h="2065020">
                <a:moveTo>
                  <a:pt x="5580888" y="976884"/>
                </a:moveTo>
                <a:lnTo>
                  <a:pt x="5524500" y="976884"/>
                </a:lnTo>
                <a:lnTo>
                  <a:pt x="5524500" y="1144511"/>
                </a:lnTo>
                <a:lnTo>
                  <a:pt x="5580888" y="1144511"/>
                </a:lnTo>
                <a:lnTo>
                  <a:pt x="5580888" y="976884"/>
                </a:lnTo>
                <a:close/>
              </a:path>
              <a:path w="5581015" h="2065020">
                <a:moveTo>
                  <a:pt x="5580888" y="754380"/>
                </a:moveTo>
                <a:lnTo>
                  <a:pt x="5524500" y="754380"/>
                </a:lnTo>
                <a:lnTo>
                  <a:pt x="5524500" y="922020"/>
                </a:lnTo>
                <a:lnTo>
                  <a:pt x="5580888" y="922020"/>
                </a:lnTo>
                <a:lnTo>
                  <a:pt x="5580888" y="754380"/>
                </a:lnTo>
                <a:close/>
              </a:path>
              <a:path w="5581015" h="2065020">
                <a:moveTo>
                  <a:pt x="5580888" y="530352"/>
                </a:moveTo>
                <a:lnTo>
                  <a:pt x="5524500" y="530352"/>
                </a:lnTo>
                <a:lnTo>
                  <a:pt x="5524500" y="697992"/>
                </a:lnTo>
                <a:lnTo>
                  <a:pt x="5580888" y="697992"/>
                </a:lnTo>
                <a:lnTo>
                  <a:pt x="5580888" y="530352"/>
                </a:lnTo>
                <a:close/>
              </a:path>
              <a:path w="5581015" h="2065020">
                <a:moveTo>
                  <a:pt x="5580888" y="307848"/>
                </a:moveTo>
                <a:lnTo>
                  <a:pt x="5524500" y="307848"/>
                </a:lnTo>
                <a:lnTo>
                  <a:pt x="5524500" y="475488"/>
                </a:lnTo>
                <a:lnTo>
                  <a:pt x="5580888" y="475488"/>
                </a:lnTo>
                <a:lnTo>
                  <a:pt x="5580888" y="307848"/>
                </a:lnTo>
                <a:close/>
              </a:path>
              <a:path w="5581015" h="2065020">
                <a:moveTo>
                  <a:pt x="5580888" y="83820"/>
                </a:moveTo>
                <a:lnTo>
                  <a:pt x="5524500" y="83820"/>
                </a:lnTo>
                <a:lnTo>
                  <a:pt x="5524500" y="251460"/>
                </a:lnTo>
                <a:lnTo>
                  <a:pt x="5580888" y="251460"/>
                </a:lnTo>
                <a:lnTo>
                  <a:pt x="5580888" y="83820"/>
                </a:lnTo>
                <a:close/>
              </a:path>
            </a:pathLst>
          </a:custGeom>
          <a:solidFill>
            <a:srgbClr val="FFC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774948" y="5785104"/>
            <a:ext cx="166370" cy="55244"/>
          </a:xfrm>
          <a:custGeom>
            <a:avLst/>
            <a:gdLst/>
            <a:ahLst/>
            <a:cxnLst/>
            <a:rect l="l" t="t" r="r" b="b"/>
            <a:pathLst>
              <a:path w="166370" h="55245">
                <a:moveTo>
                  <a:pt x="166116" y="54864"/>
                </a:moveTo>
                <a:lnTo>
                  <a:pt x="0" y="54864"/>
                </a:lnTo>
                <a:lnTo>
                  <a:pt x="0" y="0"/>
                </a:lnTo>
                <a:lnTo>
                  <a:pt x="166116" y="0"/>
                </a:lnTo>
                <a:lnTo>
                  <a:pt x="166116" y="54864"/>
                </a:lnTo>
                <a:close/>
              </a:path>
            </a:pathLst>
          </a:custGeom>
          <a:solidFill>
            <a:srgbClr val="FFC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016252" y="2648711"/>
            <a:ext cx="4049395" cy="1740535"/>
          </a:xfrm>
          <a:custGeom>
            <a:avLst/>
            <a:gdLst/>
            <a:ahLst/>
            <a:cxnLst/>
            <a:rect l="l" t="t" r="r" b="b"/>
            <a:pathLst>
              <a:path w="4049395" h="1740535">
                <a:moveTo>
                  <a:pt x="989076" y="15240"/>
                </a:moveTo>
                <a:lnTo>
                  <a:pt x="961644" y="0"/>
                </a:lnTo>
                <a:lnTo>
                  <a:pt x="32321" y="1650111"/>
                </a:lnTo>
                <a:lnTo>
                  <a:pt x="6096" y="1635252"/>
                </a:lnTo>
                <a:lnTo>
                  <a:pt x="0" y="1740408"/>
                </a:lnTo>
                <a:lnTo>
                  <a:pt x="86868" y="1680972"/>
                </a:lnTo>
                <a:lnTo>
                  <a:pt x="84175" y="1679448"/>
                </a:lnTo>
                <a:lnTo>
                  <a:pt x="59626" y="1665566"/>
                </a:lnTo>
                <a:lnTo>
                  <a:pt x="989076" y="15240"/>
                </a:lnTo>
                <a:close/>
              </a:path>
              <a:path w="4049395" h="1740535">
                <a:moveTo>
                  <a:pt x="4049268" y="1222248"/>
                </a:moveTo>
                <a:lnTo>
                  <a:pt x="4017924" y="1227391"/>
                </a:lnTo>
                <a:lnTo>
                  <a:pt x="3819144" y="4572"/>
                </a:lnTo>
                <a:lnTo>
                  <a:pt x="3788664" y="9144"/>
                </a:lnTo>
                <a:lnTo>
                  <a:pt x="3987508" y="1232382"/>
                </a:lnTo>
                <a:lnTo>
                  <a:pt x="3956304" y="1237500"/>
                </a:lnTo>
                <a:lnTo>
                  <a:pt x="4018788" y="1322832"/>
                </a:lnTo>
                <a:lnTo>
                  <a:pt x="4041876" y="1246632"/>
                </a:lnTo>
                <a:lnTo>
                  <a:pt x="4049268" y="12222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176" y="6175247"/>
            <a:ext cx="242315" cy="14478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1874507" y="6080772"/>
            <a:ext cx="631190" cy="144780"/>
          </a:xfrm>
          <a:custGeom>
            <a:avLst/>
            <a:gdLst/>
            <a:ahLst/>
            <a:cxnLst/>
            <a:rect l="l" t="t" r="r" b="b"/>
            <a:pathLst>
              <a:path w="631189" h="144779">
                <a:moveTo>
                  <a:pt x="105156" y="102108"/>
                </a:moveTo>
                <a:lnTo>
                  <a:pt x="103632" y="102108"/>
                </a:lnTo>
                <a:lnTo>
                  <a:pt x="96685" y="116268"/>
                </a:lnTo>
                <a:lnTo>
                  <a:pt x="89154" y="125158"/>
                </a:lnTo>
                <a:lnTo>
                  <a:pt x="80492" y="129743"/>
                </a:lnTo>
                <a:lnTo>
                  <a:pt x="70104" y="131064"/>
                </a:lnTo>
                <a:lnTo>
                  <a:pt x="35052" y="131064"/>
                </a:lnTo>
                <a:lnTo>
                  <a:pt x="35052" y="27432"/>
                </a:lnTo>
                <a:lnTo>
                  <a:pt x="35394" y="15900"/>
                </a:lnTo>
                <a:lnTo>
                  <a:pt x="37719" y="8382"/>
                </a:lnTo>
                <a:lnTo>
                  <a:pt x="44056" y="4279"/>
                </a:lnTo>
                <a:lnTo>
                  <a:pt x="56388" y="3048"/>
                </a:lnTo>
                <a:lnTo>
                  <a:pt x="56388" y="0"/>
                </a:lnTo>
                <a:lnTo>
                  <a:pt x="0" y="0"/>
                </a:lnTo>
                <a:lnTo>
                  <a:pt x="0" y="3048"/>
                </a:lnTo>
                <a:lnTo>
                  <a:pt x="9702" y="4038"/>
                </a:lnTo>
                <a:lnTo>
                  <a:pt x="14668" y="7620"/>
                </a:lnTo>
                <a:lnTo>
                  <a:pt x="16510" y="14617"/>
                </a:lnTo>
                <a:lnTo>
                  <a:pt x="16764" y="25908"/>
                </a:lnTo>
                <a:lnTo>
                  <a:pt x="16764" y="114300"/>
                </a:lnTo>
                <a:lnTo>
                  <a:pt x="16510" y="124701"/>
                </a:lnTo>
                <a:lnTo>
                  <a:pt x="14668" y="131254"/>
                </a:lnTo>
                <a:lnTo>
                  <a:pt x="9702" y="134658"/>
                </a:lnTo>
                <a:lnTo>
                  <a:pt x="0" y="135636"/>
                </a:lnTo>
                <a:lnTo>
                  <a:pt x="0" y="140208"/>
                </a:lnTo>
                <a:lnTo>
                  <a:pt x="94488" y="140208"/>
                </a:lnTo>
                <a:lnTo>
                  <a:pt x="105156" y="102108"/>
                </a:lnTo>
                <a:close/>
              </a:path>
              <a:path w="631189" h="144779">
                <a:moveTo>
                  <a:pt x="219468" y="32004"/>
                </a:moveTo>
                <a:lnTo>
                  <a:pt x="217944" y="0"/>
                </a:lnTo>
                <a:lnTo>
                  <a:pt x="117360" y="0"/>
                </a:lnTo>
                <a:lnTo>
                  <a:pt x="115836" y="32004"/>
                </a:lnTo>
                <a:lnTo>
                  <a:pt x="118884" y="32004"/>
                </a:lnTo>
                <a:lnTo>
                  <a:pt x="120713" y="23050"/>
                </a:lnTo>
                <a:lnTo>
                  <a:pt x="124409" y="15240"/>
                </a:lnTo>
                <a:lnTo>
                  <a:pt x="130670" y="9715"/>
                </a:lnTo>
                <a:lnTo>
                  <a:pt x="140220" y="7620"/>
                </a:lnTo>
                <a:lnTo>
                  <a:pt x="160032" y="7620"/>
                </a:lnTo>
                <a:lnTo>
                  <a:pt x="160032" y="114300"/>
                </a:lnTo>
                <a:lnTo>
                  <a:pt x="159740" y="124701"/>
                </a:lnTo>
                <a:lnTo>
                  <a:pt x="157746" y="131254"/>
                </a:lnTo>
                <a:lnTo>
                  <a:pt x="152311" y="134658"/>
                </a:lnTo>
                <a:lnTo>
                  <a:pt x="141744" y="135636"/>
                </a:lnTo>
                <a:lnTo>
                  <a:pt x="141744" y="140208"/>
                </a:lnTo>
                <a:lnTo>
                  <a:pt x="195084" y="140208"/>
                </a:lnTo>
                <a:lnTo>
                  <a:pt x="195084" y="135636"/>
                </a:lnTo>
                <a:lnTo>
                  <a:pt x="184505" y="134658"/>
                </a:lnTo>
                <a:lnTo>
                  <a:pt x="179082" y="131254"/>
                </a:lnTo>
                <a:lnTo>
                  <a:pt x="177076" y="124701"/>
                </a:lnTo>
                <a:lnTo>
                  <a:pt x="176796" y="114300"/>
                </a:lnTo>
                <a:lnTo>
                  <a:pt x="176796" y="7620"/>
                </a:lnTo>
                <a:lnTo>
                  <a:pt x="195084" y="7620"/>
                </a:lnTo>
                <a:lnTo>
                  <a:pt x="204622" y="9715"/>
                </a:lnTo>
                <a:lnTo>
                  <a:pt x="210896" y="15240"/>
                </a:lnTo>
                <a:lnTo>
                  <a:pt x="214579" y="23050"/>
                </a:lnTo>
                <a:lnTo>
                  <a:pt x="216420" y="32004"/>
                </a:lnTo>
                <a:lnTo>
                  <a:pt x="219468" y="32004"/>
                </a:lnTo>
                <a:close/>
              </a:path>
              <a:path w="631189" h="144779">
                <a:moveTo>
                  <a:pt x="335280" y="103632"/>
                </a:moveTo>
                <a:lnTo>
                  <a:pt x="332232" y="103632"/>
                </a:lnTo>
                <a:lnTo>
                  <a:pt x="324853" y="117157"/>
                </a:lnTo>
                <a:lnTo>
                  <a:pt x="317754" y="126111"/>
                </a:lnTo>
                <a:lnTo>
                  <a:pt x="309524" y="131064"/>
                </a:lnTo>
                <a:lnTo>
                  <a:pt x="298704" y="132588"/>
                </a:lnTo>
                <a:lnTo>
                  <a:pt x="266700" y="132588"/>
                </a:lnTo>
                <a:lnTo>
                  <a:pt x="263652" y="131064"/>
                </a:lnTo>
                <a:lnTo>
                  <a:pt x="263652" y="70104"/>
                </a:lnTo>
                <a:lnTo>
                  <a:pt x="288036" y="70104"/>
                </a:lnTo>
                <a:lnTo>
                  <a:pt x="297827" y="70650"/>
                </a:lnTo>
                <a:lnTo>
                  <a:pt x="304609" y="73342"/>
                </a:lnTo>
                <a:lnTo>
                  <a:pt x="308825" y="79743"/>
                </a:lnTo>
                <a:lnTo>
                  <a:pt x="310896" y="91440"/>
                </a:lnTo>
                <a:lnTo>
                  <a:pt x="313944" y="91440"/>
                </a:lnTo>
                <a:lnTo>
                  <a:pt x="313944" y="42672"/>
                </a:lnTo>
                <a:lnTo>
                  <a:pt x="310896" y="42672"/>
                </a:lnTo>
                <a:lnTo>
                  <a:pt x="308825" y="54114"/>
                </a:lnTo>
                <a:lnTo>
                  <a:pt x="304609" y="60007"/>
                </a:lnTo>
                <a:lnTo>
                  <a:pt x="297827" y="62166"/>
                </a:lnTo>
                <a:lnTo>
                  <a:pt x="288036" y="62484"/>
                </a:lnTo>
                <a:lnTo>
                  <a:pt x="263652" y="62484"/>
                </a:lnTo>
                <a:lnTo>
                  <a:pt x="263652" y="7620"/>
                </a:lnTo>
                <a:lnTo>
                  <a:pt x="295656" y="7620"/>
                </a:lnTo>
                <a:lnTo>
                  <a:pt x="306349" y="8191"/>
                </a:lnTo>
                <a:lnTo>
                  <a:pt x="313753" y="11049"/>
                </a:lnTo>
                <a:lnTo>
                  <a:pt x="318592" y="17907"/>
                </a:lnTo>
                <a:lnTo>
                  <a:pt x="321564" y="30480"/>
                </a:lnTo>
                <a:lnTo>
                  <a:pt x="324612" y="30480"/>
                </a:lnTo>
                <a:lnTo>
                  <a:pt x="323088" y="0"/>
                </a:lnTo>
                <a:lnTo>
                  <a:pt x="228600" y="0"/>
                </a:lnTo>
                <a:lnTo>
                  <a:pt x="228600" y="3048"/>
                </a:lnTo>
                <a:lnTo>
                  <a:pt x="238302" y="4038"/>
                </a:lnTo>
                <a:lnTo>
                  <a:pt x="243268" y="7620"/>
                </a:lnTo>
                <a:lnTo>
                  <a:pt x="245110" y="14617"/>
                </a:lnTo>
                <a:lnTo>
                  <a:pt x="245364" y="25908"/>
                </a:lnTo>
                <a:lnTo>
                  <a:pt x="245364" y="114300"/>
                </a:lnTo>
                <a:lnTo>
                  <a:pt x="245110" y="124701"/>
                </a:lnTo>
                <a:lnTo>
                  <a:pt x="243268" y="131254"/>
                </a:lnTo>
                <a:lnTo>
                  <a:pt x="238302" y="134658"/>
                </a:lnTo>
                <a:lnTo>
                  <a:pt x="228600" y="135636"/>
                </a:lnTo>
                <a:lnTo>
                  <a:pt x="228600" y="140208"/>
                </a:lnTo>
                <a:lnTo>
                  <a:pt x="324612" y="140208"/>
                </a:lnTo>
                <a:lnTo>
                  <a:pt x="335280" y="103632"/>
                </a:lnTo>
                <a:close/>
              </a:path>
              <a:path w="631189" h="144779">
                <a:moveTo>
                  <a:pt x="394728" y="83820"/>
                </a:moveTo>
                <a:lnTo>
                  <a:pt x="347472" y="83820"/>
                </a:lnTo>
                <a:lnTo>
                  <a:pt x="347472" y="100584"/>
                </a:lnTo>
                <a:lnTo>
                  <a:pt x="394728" y="100584"/>
                </a:lnTo>
                <a:lnTo>
                  <a:pt x="394728" y="83820"/>
                </a:lnTo>
                <a:close/>
              </a:path>
              <a:path w="631189" h="144779">
                <a:moveTo>
                  <a:pt x="534924" y="0"/>
                </a:moveTo>
                <a:lnTo>
                  <a:pt x="492252" y="0"/>
                </a:lnTo>
                <a:lnTo>
                  <a:pt x="492252" y="3048"/>
                </a:lnTo>
                <a:lnTo>
                  <a:pt x="501954" y="4038"/>
                </a:lnTo>
                <a:lnTo>
                  <a:pt x="506920" y="7620"/>
                </a:lnTo>
                <a:lnTo>
                  <a:pt x="508762" y="14617"/>
                </a:lnTo>
                <a:lnTo>
                  <a:pt x="509016" y="25908"/>
                </a:lnTo>
                <a:lnTo>
                  <a:pt x="508952" y="87579"/>
                </a:lnTo>
                <a:lnTo>
                  <a:pt x="497713" y="125107"/>
                </a:lnTo>
                <a:lnTo>
                  <a:pt x="470916" y="134112"/>
                </a:lnTo>
                <a:lnTo>
                  <a:pt x="461899" y="132943"/>
                </a:lnTo>
                <a:lnTo>
                  <a:pt x="439293" y="98298"/>
                </a:lnTo>
                <a:lnTo>
                  <a:pt x="438912" y="25908"/>
                </a:lnTo>
                <a:lnTo>
                  <a:pt x="439204" y="14617"/>
                </a:lnTo>
                <a:lnTo>
                  <a:pt x="441198" y="7620"/>
                </a:lnTo>
                <a:lnTo>
                  <a:pt x="446633" y="4038"/>
                </a:lnTo>
                <a:lnTo>
                  <a:pt x="457200" y="3048"/>
                </a:lnTo>
                <a:lnTo>
                  <a:pt x="457200" y="0"/>
                </a:lnTo>
                <a:lnTo>
                  <a:pt x="403860" y="0"/>
                </a:lnTo>
                <a:lnTo>
                  <a:pt x="403860" y="3048"/>
                </a:lnTo>
                <a:lnTo>
                  <a:pt x="414439" y="4038"/>
                </a:lnTo>
                <a:lnTo>
                  <a:pt x="419862" y="7620"/>
                </a:lnTo>
                <a:lnTo>
                  <a:pt x="421868" y="14617"/>
                </a:lnTo>
                <a:lnTo>
                  <a:pt x="422148" y="25908"/>
                </a:lnTo>
                <a:lnTo>
                  <a:pt x="422148" y="89916"/>
                </a:lnTo>
                <a:lnTo>
                  <a:pt x="423989" y="110693"/>
                </a:lnTo>
                <a:lnTo>
                  <a:pt x="431101" y="128206"/>
                </a:lnTo>
                <a:lnTo>
                  <a:pt x="445947" y="140271"/>
                </a:lnTo>
                <a:lnTo>
                  <a:pt x="470916" y="144780"/>
                </a:lnTo>
                <a:lnTo>
                  <a:pt x="494372" y="139636"/>
                </a:lnTo>
                <a:lnTo>
                  <a:pt x="508825" y="126492"/>
                </a:lnTo>
                <a:lnTo>
                  <a:pt x="516140" y="108775"/>
                </a:lnTo>
                <a:lnTo>
                  <a:pt x="518160" y="89916"/>
                </a:lnTo>
                <a:lnTo>
                  <a:pt x="518160" y="25908"/>
                </a:lnTo>
                <a:lnTo>
                  <a:pt x="518426" y="14617"/>
                </a:lnTo>
                <a:lnTo>
                  <a:pt x="520255" y="7620"/>
                </a:lnTo>
                <a:lnTo>
                  <a:pt x="525233" y="4038"/>
                </a:lnTo>
                <a:lnTo>
                  <a:pt x="534924" y="3048"/>
                </a:lnTo>
                <a:lnTo>
                  <a:pt x="534924" y="0"/>
                </a:lnTo>
                <a:close/>
              </a:path>
              <a:path w="631189" h="144779">
                <a:moveTo>
                  <a:pt x="630948" y="132588"/>
                </a:moveTo>
                <a:lnTo>
                  <a:pt x="629424" y="128016"/>
                </a:lnTo>
                <a:lnTo>
                  <a:pt x="626376" y="128016"/>
                </a:lnTo>
                <a:lnTo>
                  <a:pt x="624852" y="131064"/>
                </a:lnTo>
                <a:lnTo>
                  <a:pt x="615708" y="131064"/>
                </a:lnTo>
                <a:lnTo>
                  <a:pt x="615708" y="45720"/>
                </a:lnTo>
                <a:lnTo>
                  <a:pt x="588276" y="45720"/>
                </a:lnTo>
                <a:lnTo>
                  <a:pt x="588276" y="50292"/>
                </a:lnTo>
                <a:lnTo>
                  <a:pt x="600468" y="50292"/>
                </a:lnTo>
                <a:lnTo>
                  <a:pt x="600468" y="115824"/>
                </a:lnTo>
                <a:lnTo>
                  <a:pt x="597420" y="121920"/>
                </a:lnTo>
                <a:lnTo>
                  <a:pt x="588276" y="131064"/>
                </a:lnTo>
                <a:lnTo>
                  <a:pt x="571512" y="131064"/>
                </a:lnTo>
                <a:lnTo>
                  <a:pt x="566940" y="124968"/>
                </a:lnTo>
                <a:lnTo>
                  <a:pt x="566940" y="45720"/>
                </a:lnTo>
                <a:lnTo>
                  <a:pt x="537984" y="45720"/>
                </a:lnTo>
                <a:lnTo>
                  <a:pt x="537984" y="50292"/>
                </a:lnTo>
                <a:lnTo>
                  <a:pt x="551700" y="50292"/>
                </a:lnTo>
                <a:lnTo>
                  <a:pt x="551700" y="112776"/>
                </a:lnTo>
                <a:lnTo>
                  <a:pt x="553313" y="125488"/>
                </a:lnTo>
                <a:lnTo>
                  <a:pt x="557796" y="135636"/>
                </a:lnTo>
                <a:lnTo>
                  <a:pt x="564553" y="142341"/>
                </a:lnTo>
                <a:lnTo>
                  <a:pt x="573036" y="144780"/>
                </a:lnTo>
                <a:lnTo>
                  <a:pt x="581609" y="142913"/>
                </a:lnTo>
                <a:lnTo>
                  <a:pt x="589038" y="137922"/>
                </a:lnTo>
                <a:lnTo>
                  <a:pt x="595325" y="130632"/>
                </a:lnTo>
                <a:lnTo>
                  <a:pt x="600468" y="121920"/>
                </a:lnTo>
                <a:lnTo>
                  <a:pt x="600468" y="144780"/>
                </a:lnTo>
                <a:lnTo>
                  <a:pt x="606564" y="144780"/>
                </a:lnTo>
                <a:lnTo>
                  <a:pt x="630948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39811" y="6076187"/>
            <a:ext cx="82296" cy="14935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41919" y="6073139"/>
            <a:ext cx="230124" cy="152400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3380" y="6076188"/>
            <a:ext cx="71628" cy="149352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18887" y="6076188"/>
            <a:ext cx="82296" cy="149352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4933175" y="6076200"/>
            <a:ext cx="266700" cy="149860"/>
          </a:xfrm>
          <a:custGeom>
            <a:avLst/>
            <a:gdLst/>
            <a:ahLst/>
            <a:cxnLst/>
            <a:rect l="l" t="t" r="r" b="b"/>
            <a:pathLst>
              <a:path w="266700" h="149860">
                <a:moveTo>
                  <a:pt x="48768" y="140208"/>
                </a:moveTo>
                <a:lnTo>
                  <a:pt x="39966" y="139204"/>
                </a:lnTo>
                <a:lnTo>
                  <a:pt x="35433" y="135636"/>
                </a:lnTo>
                <a:lnTo>
                  <a:pt x="33769" y="128625"/>
                </a:lnTo>
                <a:lnTo>
                  <a:pt x="33528" y="117348"/>
                </a:lnTo>
                <a:lnTo>
                  <a:pt x="33528" y="0"/>
                </a:lnTo>
                <a:lnTo>
                  <a:pt x="28956" y="0"/>
                </a:lnTo>
                <a:lnTo>
                  <a:pt x="0" y="18288"/>
                </a:lnTo>
                <a:lnTo>
                  <a:pt x="1524" y="19812"/>
                </a:lnTo>
                <a:lnTo>
                  <a:pt x="3048" y="19812"/>
                </a:lnTo>
                <a:lnTo>
                  <a:pt x="6096" y="18288"/>
                </a:lnTo>
                <a:lnTo>
                  <a:pt x="15240" y="18288"/>
                </a:lnTo>
                <a:lnTo>
                  <a:pt x="16764" y="22860"/>
                </a:lnTo>
                <a:lnTo>
                  <a:pt x="16764" y="138684"/>
                </a:lnTo>
                <a:lnTo>
                  <a:pt x="15240" y="140208"/>
                </a:lnTo>
                <a:lnTo>
                  <a:pt x="1524" y="140208"/>
                </a:lnTo>
                <a:lnTo>
                  <a:pt x="1524" y="144780"/>
                </a:lnTo>
                <a:lnTo>
                  <a:pt x="48768" y="144780"/>
                </a:lnTo>
                <a:lnTo>
                  <a:pt x="48768" y="140208"/>
                </a:lnTo>
                <a:close/>
              </a:path>
              <a:path w="266700" h="149860">
                <a:moveTo>
                  <a:pt x="126504" y="88392"/>
                </a:moveTo>
                <a:lnTo>
                  <a:pt x="79248" y="88392"/>
                </a:lnTo>
                <a:lnTo>
                  <a:pt x="79248" y="105156"/>
                </a:lnTo>
                <a:lnTo>
                  <a:pt x="126504" y="105156"/>
                </a:lnTo>
                <a:lnTo>
                  <a:pt x="126504" y="88392"/>
                </a:lnTo>
                <a:close/>
              </a:path>
              <a:path w="266700" h="149860">
                <a:moveTo>
                  <a:pt x="266700" y="4572"/>
                </a:moveTo>
                <a:lnTo>
                  <a:pt x="222504" y="4572"/>
                </a:lnTo>
                <a:lnTo>
                  <a:pt x="222504" y="7620"/>
                </a:lnTo>
                <a:lnTo>
                  <a:pt x="233083" y="8610"/>
                </a:lnTo>
                <a:lnTo>
                  <a:pt x="238506" y="12192"/>
                </a:lnTo>
                <a:lnTo>
                  <a:pt x="240512" y="19189"/>
                </a:lnTo>
                <a:lnTo>
                  <a:pt x="240792" y="30480"/>
                </a:lnTo>
                <a:lnTo>
                  <a:pt x="240703" y="92151"/>
                </a:lnTo>
                <a:lnTo>
                  <a:pt x="228600" y="129679"/>
                </a:lnTo>
                <a:lnTo>
                  <a:pt x="201168" y="138684"/>
                </a:lnTo>
                <a:lnTo>
                  <a:pt x="192176" y="137515"/>
                </a:lnTo>
                <a:lnTo>
                  <a:pt x="171640" y="102870"/>
                </a:lnTo>
                <a:lnTo>
                  <a:pt x="170688" y="86868"/>
                </a:lnTo>
                <a:lnTo>
                  <a:pt x="170688" y="30480"/>
                </a:lnTo>
                <a:lnTo>
                  <a:pt x="170954" y="19189"/>
                </a:lnTo>
                <a:lnTo>
                  <a:pt x="172783" y="12192"/>
                </a:lnTo>
                <a:lnTo>
                  <a:pt x="177761" y="8610"/>
                </a:lnTo>
                <a:lnTo>
                  <a:pt x="187452" y="7620"/>
                </a:lnTo>
                <a:lnTo>
                  <a:pt x="187452" y="4572"/>
                </a:lnTo>
                <a:lnTo>
                  <a:pt x="135636" y="4572"/>
                </a:lnTo>
                <a:lnTo>
                  <a:pt x="135636" y="7620"/>
                </a:lnTo>
                <a:lnTo>
                  <a:pt x="145338" y="8610"/>
                </a:lnTo>
                <a:lnTo>
                  <a:pt x="150304" y="12192"/>
                </a:lnTo>
                <a:lnTo>
                  <a:pt x="152146" y="19189"/>
                </a:lnTo>
                <a:lnTo>
                  <a:pt x="152400" y="30480"/>
                </a:lnTo>
                <a:lnTo>
                  <a:pt x="152400" y="94488"/>
                </a:lnTo>
                <a:lnTo>
                  <a:pt x="154457" y="115265"/>
                </a:lnTo>
                <a:lnTo>
                  <a:pt x="161925" y="132778"/>
                </a:lnTo>
                <a:lnTo>
                  <a:pt x="176834" y="144843"/>
                </a:lnTo>
                <a:lnTo>
                  <a:pt x="201168" y="149352"/>
                </a:lnTo>
                <a:lnTo>
                  <a:pt x="225513" y="144208"/>
                </a:lnTo>
                <a:lnTo>
                  <a:pt x="240411" y="131064"/>
                </a:lnTo>
                <a:lnTo>
                  <a:pt x="247891" y="113347"/>
                </a:lnTo>
                <a:lnTo>
                  <a:pt x="249936" y="94488"/>
                </a:lnTo>
                <a:lnTo>
                  <a:pt x="249936" y="30480"/>
                </a:lnTo>
                <a:lnTo>
                  <a:pt x="250202" y="19189"/>
                </a:lnTo>
                <a:lnTo>
                  <a:pt x="252031" y="12192"/>
                </a:lnTo>
                <a:lnTo>
                  <a:pt x="257009" y="8610"/>
                </a:lnTo>
                <a:lnTo>
                  <a:pt x="266700" y="7620"/>
                </a:lnTo>
                <a:lnTo>
                  <a:pt x="26670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197352" y="6169164"/>
            <a:ext cx="660400" cy="151130"/>
          </a:xfrm>
          <a:custGeom>
            <a:avLst/>
            <a:gdLst/>
            <a:ahLst/>
            <a:cxnLst/>
            <a:rect l="l" t="t" r="r" b="b"/>
            <a:pathLst>
              <a:path w="660400" h="151129">
                <a:moveTo>
                  <a:pt x="71628" y="88392"/>
                </a:moveTo>
                <a:lnTo>
                  <a:pt x="70662" y="82296"/>
                </a:lnTo>
                <a:lnTo>
                  <a:pt x="69164" y="72783"/>
                </a:lnTo>
                <a:lnTo>
                  <a:pt x="62293" y="60769"/>
                </a:lnTo>
                <a:lnTo>
                  <a:pt x="56286" y="56388"/>
                </a:lnTo>
                <a:lnTo>
                  <a:pt x="51816" y="53124"/>
                </a:lnTo>
                <a:lnTo>
                  <a:pt x="51816" y="82296"/>
                </a:lnTo>
                <a:lnTo>
                  <a:pt x="13716" y="82296"/>
                </a:lnTo>
                <a:lnTo>
                  <a:pt x="15303" y="73101"/>
                </a:lnTo>
                <a:lnTo>
                  <a:pt x="19621" y="64770"/>
                </a:lnTo>
                <a:lnTo>
                  <a:pt x="25920" y="58712"/>
                </a:lnTo>
                <a:lnTo>
                  <a:pt x="33528" y="56388"/>
                </a:lnTo>
                <a:lnTo>
                  <a:pt x="41529" y="58496"/>
                </a:lnTo>
                <a:lnTo>
                  <a:pt x="47244" y="64198"/>
                </a:lnTo>
                <a:lnTo>
                  <a:pt x="50673" y="72453"/>
                </a:lnTo>
                <a:lnTo>
                  <a:pt x="51816" y="82296"/>
                </a:lnTo>
                <a:lnTo>
                  <a:pt x="51816" y="53124"/>
                </a:lnTo>
                <a:lnTo>
                  <a:pt x="51689" y="53022"/>
                </a:lnTo>
                <a:lnTo>
                  <a:pt x="38100" y="50292"/>
                </a:lnTo>
                <a:lnTo>
                  <a:pt x="21209" y="54521"/>
                </a:lnTo>
                <a:lnTo>
                  <a:pt x="9334" y="65913"/>
                </a:lnTo>
                <a:lnTo>
                  <a:pt x="2298" y="82435"/>
                </a:lnTo>
                <a:lnTo>
                  <a:pt x="0" y="102108"/>
                </a:lnTo>
                <a:lnTo>
                  <a:pt x="2921" y="121297"/>
                </a:lnTo>
                <a:lnTo>
                  <a:pt x="10858" y="136779"/>
                </a:lnTo>
                <a:lnTo>
                  <a:pt x="22491" y="147104"/>
                </a:lnTo>
                <a:lnTo>
                  <a:pt x="36576" y="150876"/>
                </a:lnTo>
                <a:lnTo>
                  <a:pt x="49974" y="147701"/>
                </a:lnTo>
                <a:lnTo>
                  <a:pt x="60388" y="139255"/>
                </a:lnTo>
                <a:lnTo>
                  <a:pt x="64363" y="132588"/>
                </a:lnTo>
                <a:lnTo>
                  <a:pt x="67640" y="127076"/>
                </a:lnTo>
                <a:lnTo>
                  <a:pt x="71628" y="112776"/>
                </a:lnTo>
                <a:lnTo>
                  <a:pt x="68580" y="109728"/>
                </a:lnTo>
                <a:lnTo>
                  <a:pt x="63906" y="119722"/>
                </a:lnTo>
                <a:lnTo>
                  <a:pt x="58674" y="126873"/>
                </a:lnTo>
                <a:lnTo>
                  <a:pt x="52285" y="131152"/>
                </a:lnTo>
                <a:lnTo>
                  <a:pt x="44196" y="132588"/>
                </a:lnTo>
                <a:lnTo>
                  <a:pt x="30429" y="128676"/>
                </a:lnTo>
                <a:lnTo>
                  <a:pt x="20955" y="118491"/>
                </a:lnTo>
                <a:lnTo>
                  <a:pt x="15468" y="104292"/>
                </a:lnTo>
                <a:lnTo>
                  <a:pt x="13716" y="88392"/>
                </a:lnTo>
                <a:lnTo>
                  <a:pt x="71628" y="88392"/>
                </a:lnTo>
                <a:close/>
              </a:path>
              <a:path w="660400" h="151129">
                <a:moveTo>
                  <a:pt x="208788" y="6096"/>
                </a:moveTo>
                <a:lnTo>
                  <a:pt x="166116" y="6096"/>
                </a:lnTo>
                <a:lnTo>
                  <a:pt x="166116" y="9144"/>
                </a:lnTo>
                <a:lnTo>
                  <a:pt x="176682" y="10375"/>
                </a:lnTo>
                <a:lnTo>
                  <a:pt x="182118" y="14478"/>
                </a:lnTo>
                <a:lnTo>
                  <a:pt x="184111" y="21996"/>
                </a:lnTo>
                <a:lnTo>
                  <a:pt x="184404" y="33528"/>
                </a:lnTo>
                <a:lnTo>
                  <a:pt x="184404" y="112776"/>
                </a:lnTo>
                <a:lnTo>
                  <a:pt x="129971" y="36576"/>
                </a:lnTo>
                <a:lnTo>
                  <a:pt x="108204" y="6096"/>
                </a:lnTo>
                <a:lnTo>
                  <a:pt x="74676" y="6096"/>
                </a:lnTo>
                <a:lnTo>
                  <a:pt x="74676" y="9144"/>
                </a:lnTo>
                <a:lnTo>
                  <a:pt x="83439" y="10261"/>
                </a:lnTo>
                <a:lnTo>
                  <a:pt x="89916" y="13525"/>
                </a:lnTo>
                <a:lnTo>
                  <a:pt x="95250" y="18783"/>
                </a:lnTo>
                <a:lnTo>
                  <a:pt x="100584" y="25908"/>
                </a:lnTo>
                <a:lnTo>
                  <a:pt x="100584" y="120396"/>
                </a:lnTo>
                <a:lnTo>
                  <a:pt x="100291" y="131914"/>
                </a:lnTo>
                <a:lnTo>
                  <a:pt x="98298" y="139446"/>
                </a:lnTo>
                <a:lnTo>
                  <a:pt x="92862" y="143535"/>
                </a:lnTo>
                <a:lnTo>
                  <a:pt x="82296" y="144780"/>
                </a:lnTo>
                <a:lnTo>
                  <a:pt x="82296" y="146304"/>
                </a:lnTo>
                <a:lnTo>
                  <a:pt x="124968" y="146304"/>
                </a:lnTo>
                <a:lnTo>
                  <a:pt x="124968" y="144780"/>
                </a:lnTo>
                <a:lnTo>
                  <a:pt x="114388" y="143535"/>
                </a:lnTo>
                <a:lnTo>
                  <a:pt x="108966" y="139446"/>
                </a:lnTo>
                <a:lnTo>
                  <a:pt x="106959" y="131914"/>
                </a:lnTo>
                <a:lnTo>
                  <a:pt x="106680" y="120396"/>
                </a:lnTo>
                <a:lnTo>
                  <a:pt x="106680" y="36576"/>
                </a:lnTo>
                <a:lnTo>
                  <a:pt x="108204" y="36576"/>
                </a:lnTo>
                <a:lnTo>
                  <a:pt x="188976" y="150876"/>
                </a:lnTo>
                <a:lnTo>
                  <a:pt x="193548" y="150876"/>
                </a:lnTo>
                <a:lnTo>
                  <a:pt x="193548" y="112776"/>
                </a:lnTo>
                <a:lnTo>
                  <a:pt x="193548" y="33528"/>
                </a:lnTo>
                <a:lnTo>
                  <a:pt x="193776" y="21996"/>
                </a:lnTo>
                <a:lnTo>
                  <a:pt x="195453" y="14478"/>
                </a:lnTo>
                <a:lnTo>
                  <a:pt x="199974" y="10375"/>
                </a:lnTo>
                <a:lnTo>
                  <a:pt x="208788" y="9144"/>
                </a:lnTo>
                <a:lnTo>
                  <a:pt x="208788" y="6096"/>
                </a:lnTo>
                <a:close/>
              </a:path>
              <a:path w="660400" h="151129">
                <a:moveTo>
                  <a:pt x="300228" y="97536"/>
                </a:moveTo>
                <a:lnTo>
                  <a:pt x="297243" y="79222"/>
                </a:lnTo>
                <a:lnTo>
                  <a:pt x="288988" y="64198"/>
                </a:lnTo>
                <a:lnTo>
                  <a:pt x="283464" y="59728"/>
                </a:lnTo>
                <a:lnTo>
                  <a:pt x="283464" y="106680"/>
                </a:lnTo>
                <a:lnTo>
                  <a:pt x="282511" y="118579"/>
                </a:lnTo>
                <a:lnTo>
                  <a:pt x="279273" y="129921"/>
                </a:lnTo>
                <a:lnTo>
                  <a:pt x="273177" y="138391"/>
                </a:lnTo>
                <a:lnTo>
                  <a:pt x="263652" y="141732"/>
                </a:lnTo>
                <a:lnTo>
                  <a:pt x="250126" y="136436"/>
                </a:lnTo>
                <a:lnTo>
                  <a:pt x="241173" y="123444"/>
                </a:lnTo>
                <a:lnTo>
                  <a:pt x="236220" y="107010"/>
                </a:lnTo>
                <a:lnTo>
                  <a:pt x="234696" y="91440"/>
                </a:lnTo>
                <a:lnTo>
                  <a:pt x="236740" y="74383"/>
                </a:lnTo>
                <a:lnTo>
                  <a:pt x="241935" y="63627"/>
                </a:lnTo>
                <a:lnTo>
                  <a:pt x="248831" y="58000"/>
                </a:lnTo>
                <a:lnTo>
                  <a:pt x="256032" y="56388"/>
                </a:lnTo>
                <a:lnTo>
                  <a:pt x="269316" y="61671"/>
                </a:lnTo>
                <a:lnTo>
                  <a:pt x="277749" y="74676"/>
                </a:lnTo>
                <a:lnTo>
                  <a:pt x="282168" y="91097"/>
                </a:lnTo>
                <a:lnTo>
                  <a:pt x="283464" y="106680"/>
                </a:lnTo>
                <a:lnTo>
                  <a:pt x="283464" y="59728"/>
                </a:lnTo>
                <a:lnTo>
                  <a:pt x="279336" y="56388"/>
                </a:lnTo>
                <a:lnTo>
                  <a:pt x="276428" y="54025"/>
                </a:lnTo>
                <a:lnTo>
                  <a:pt x="260604" y="50292"/>
                </a:lnTo>
                <a:lnTo>
                  <a:pt x="243243" y="54495"/>
                </a:lnTo>
                <a:lnTo>
                  <a:pt x="230314" y="65722"/>
                </a:lnTo>
                <a:lnTo>
                  <a:pt x="222237" y="81788"/>
                </a:lnTo>
                <a:lnTo>
                  <a:pt x="219456" y="100584"/>
                </a:lnTo>
                <a:lnTo>
                  <a:pt x="222186" y="119367"/>
                </a:lnTo>
                <a:lnTo>
                  <a:pt x="229933" y="135445"/>
                </a:lnTo>
                <a:lnTo>
                  <a:pt x="241947" y="146659"/>
                </a:lnTo>
                <a:lnTo>
                  <a:pt x="257556" y="150876"/>
                </a:lnTo>
                <a:lnTo>
                  <a:pt x="277075" y="145745"/>
                </a:lnTo>
                <a:lnTo>
                  <a:pt x="281178" y="141732"/>
                </a:lnTo>
                <a:lnTo>
                  <a:pt x="290322" y="132778"/>
                </a:lnTo>
                <a:lnTo>
                  <a:pt x="297840" y="115506"/>
                </a:lnTo>
                <a:lnTo>
                  <a:pt x="300228" y="97536"/>
                </a:lnTo>
                <a:close/>
              </a:path>
              <a:path w="660400" h="151129">
                <a:moveTo>
                  <a:pt x="400799" y="138684"/>
                </a:moveTo>
                <a:lnTo>
                  <a:pt x="399275" y="134112"/>
                </a:lnTo>
                <a:lnTo>
                  <a:pt x="396227" y="135636"/>
                </a:lnTo>
                <a:lnTo>
                  <a:pt x="387083" y="135636"/>
                </a:lnTo>
                <a:lnTo>
                  <a:pt x="387083" y="57912"/>
                </a:lnTo>
                <a:lnTo>
                  <a:pt x="387083" y="13716"/>
                </a:lnTo>
                <a:lnTo>
                  <a:pt x="387083" y="0"/>
                </a:lnTo>
                <a:lnTo>
                  <a:pt x="382511" y="0"/>
                </a:lnTo>
                <a:lnTo>
                  <a:pt x="356603" y="12192"/>
                </a:lnTo>
                <a:lnTo>
                  <a:pt x="358127" y="15240"/>
                </a:lnTo>
                <a:lnTo>
                  <a:pt x="359651" y="13716"/>
                </a:lnTo>
                <a:lnTo>
                  <a:pt x="370319" y="13716"/>
                </a:lnTo>
                <a:lnTo>
                  <a:pt x="370319" y="57912"/>
                </a:lnTo>
                <a:lnTo>
                  <a:pt x="370319" y="82296"/>
                </a:lnTo>
                <a:lnTo>
                  <a:pt x="370319" y="128016"/>
                </a:lnTo>
                <a:lnTo>
                  <a:pt x="367271" y="134112"/>
                </a:lnTo>
                <a:lnTo>
                  <a:pt x="361175" y="138684"/>
                </a:lnTo>
                <a:lnTo>
                  <a:pt x="355079" y="138684"/>
                </a:lnTo>
                <a:lnTo>
                  <a:pt x="345490" y="135648"/>
                </a:lnTo>
                <a:lnTo>
                  <a:pt x="337743" y="127063"/>
                </a:lnTo>
                <a:lnTo>
                  <a:pt x="332587" y="113601"/>
                </a:lnTo>
                <a:lnTo>
                  <a:pt x="330695" y="96012"/>
                </a:lnTo>
                <a:lnTo>
                  <a:pt x="333159" y="75666"/>
                </a:lnTo>
                <a:lnTo>
                  <a:pt x="338886" y="63627"/>
                </a:lnTo>
                <a:lnTo>
                  <a:pt x="345490" y="57861"/>
                </a:lnTo>
                <a:lnTo>
                  <a:pt x="350507" y="56388"/>
                </a:lnTo>
                <a:lnTo>
                  <a:pt x="360032" y="58712"/>
                </a:lnTo>
                <a:lnTo>
                  <a:pt x="366128" y="64770"/>
                </a:lnTo>
                <a:lnTo>
                  <a:pt x="369366" y="73101"/>
                </a:lnTo>
                <a:lnTo>
                  <a:pt x="370319" y="82296"/>
                </a:lnTo>
                <a:lnTo>
                  <a:pt x="370319" y="57912"/>
                </a:lnTo>
                <a:lnTo>
                  <a:pt x="369557" y="56388"/>
                </a:lnTo>
                <a:lnTo>
                  <a:pt x="367271" y="51816"/>
                </a:lnTo>
                <a:lnTo>
                  <a:pt x="359651" y="50292"/>
                </a:lnTo>
                <a:lnTo>
                  <a:pt x="353555" y="50292"/>
                </a:lnTo>
                <a:lnTo>
                  <a:pt x="336207" y="54978"/>
                </a:lnTo>
                <a:lnTo>
                  <a:pt x="323265" y="67246"/>
                </a:lnTo>
                <a:lnTo>
                  <a:pt x="315201" y="84366"/>
                </a:lnTo>
                <a:lnTo>
                  <a:pt x="312407" y="103632"/>
                </a:lnTo>
                <a:lnTo>
                  <a:pt x="314655" y="120650"/>
                </a:lnTo>
                <a:lnTo>
                  <a:pt x="321170" y="135826"/>
                </a:lnTo>
                <a:lnTo>
                  <a:pt x="331698" y="146697"/>
                </a:lnTo>
                <a:lnTo>
                  <a:pt x="345935" y="150876"/>
                </a:lnTo>
                <a:lnTo>
                  <a:pt x="353390" y="149771"/>
                </a:lnTo>
                <a:lnTo>
                  <a:pt x="359841" y="146685"/>
                </a:lnTo>
                <a:lnTo>
                  <a:pt x="365442" y="141871"/>
                </a:lnTo>
                <a:lnTo>
                  <a:pt x="367944" y="138684"/>
                </a:lnTo>
                <a:lnTo>
                  <a:pt x="370319" y="135636"/>
                </a:lnTo>
                <a:lnTo>
                  <a:pt x="370319" y="150876"/>
                </a:lnTo>
                <a:lnTo>
                  <a:pt x="376415" y="150876"/>
                </a:lnTo>
                <a:lnTo>
                  <a:pt x="400799" y="138684"/>
                </a:lnTo>
                <a:close/>
              </a:path>
              <a:path w="660400" h="151129">
                <a:moveTo>
                  <a:pt x="477012" y="88392"/>
                </a:moveTo>
                <a:lnTo>
                  <a:pt x="476059" y="82296"/>
                </a:lnTo>
                <a:lnTo>
                  <a:pt x="474573" y="72783"/>
                </a:lnTo>
                <a:lnTo>
                  <a:pt x="467868" y="60769"/>
                </a:lnTo>
                <a:lnTo>
                  <a:pt x="462114" y="56388"/>
                </a:lnTo>
                <a:lnTo>
                  <a:pt x="458724" y="53797"/>
                </a:lnTo>
                <a:lnTo>
                  <a:pt x="458724" y="82296"/>
                </a:lnTo>
                <a:lnTo>
                  <a:pt x="419100" y="82296"/>
                </a:lnTo>
                <a:lnTo>
                  <a:pt x="420687" y="73101"/>
                </a:lnTo>
                <a:lnTo>
                  <a:pt x="425005" y="64770"/>
                </a:lnTo>
                <a:lnTo>
                  <a:pt x="431304" y="58712"/>
                </a:lnTo>
                <a:lnTo>
                  <a:pt x="438912" y="56388"/>
                </a:lnTo>
                <a:lnTo>
                  <a:pt x="447141" y="58496"/>
                </a:lnTo>
                <a:lnTo>
                  <a:pt x="453390" y="64198"/>
                </a:lnTo>
                <a:lnTo>
                  <a:pt x="457339" y="72453"/>
                </a:lnTo>
                <a:lnTo>
                  <a:pt x="458724" y="82296"/>
                </a:lnTo>
                <a:lnTo>
                  <a:pt x="458724" y="53797"/>
                </a:lnTo>
                <a:lnTo>
                  <a:pt x="457720" y="53022"/>
                </a:lnTo>
                <a:lnTo>
                  <a:pt x="445008" y="50292"/>
                </a:lnTo>
                <a:lnTo>
                  <a:pt x="427240" y="54521"/>
                </a:lnTo>
                <a:lnTo>
                  <a:pt x="414909" y="65913"/>
                </a:lnTo>
                <a:lnTo>
                  <a:pt x="407708" y="82435"/>
                </a:lnTo>
                <a:lnTo>
                  <a:pt x="405384" y="102108"/>
                </a:lnTo>
                <a:lnTo>
                  <a:pt x="408520" y="121297"/>
                </a:lnTo>
                <a:lnTo>
                  <a:pt x="416814" y="136779"/>
                </a:lnTo>
                <a:lnTo>
                  <a:pt x="428523" y="147104"/>
                </a:lnTo>
                <a:lnTo>
                  <a:pt x="441960" y="150876"/>
                </a:lnTo>
                <a:lnTo>
                  <a:pt x="455358" y="147701"/>
                </a:lnTo>
                <a:lnTo>
                  <a:pt x="465772" y="139255"/>
                </a:lnTo>
                <a:lnTo>
                  <a:pt x="469747" y="132588"/>
                </a:lnTo>
                <a:lnTo>
                  <a:pt x="473024" y="127076"/>
                </a:lnTo>
                <a:lnTo>
                  <a:pt x="477012" y="112776"/>
                </a:lnTo>
                <a:lnTo>
                  <a:pt x="473964" y="109728"/>
                </a:lnTo>
                <a:lnTo>
                  <a:pt x="470573" y="119722"/>
                </a:lnTo>
                <a:lnTo>
                  <a:pt x="465201" y="126873"/>
                </a:lnTo>
                <a:lnTo>
                  <a:pt x="458101" y="131152"/>
                </a:lnTo>
                <a:lnTo>
                  <a:pt x="449580" y="132588"/>
                </a:lnTo>
                <a:lnTo>
                  <a:pt x="435813" y="128676"/>
                </a:lnTo>
                <a:lnTo>
                  <a:pt x="426339" y="118491"/>
                </a:lnTo>
                <a:lnTo>
                  <a:pt x="420852" y="104292"/>
                </a:lnTo>
                <a:lnTo>
                  <a:pt x="419100" y="88392"/>
                </a:lnTo>
                <a:lnTo>
                  <a:pt x="477012" y="88392"/>
                </a:lnTo>
                <a:close/>
              </a:path>
              <a:path w="660400" h="151129">
                <a:moveTo>
                  <a:pt x="537972" y="91440"/>
                </a:moveTo>
                <a:lnTo>
                  <a:pt x="490728" y="91440"/>
                </a:lnTo>
                <a:lnTo>
                  <a:pt x="490728" y="108191"/>
                </a:lnTo>
                <a:lnTo>
                  <a:pt x="537972" y="108191"/>
                </a:lnTo>
                <a:lnTo>
                  <a:pt x="537972" y="91440"/>
                </a:lnTo>
                <a:close/>
              </a:path>
              <a:path w="660400" h="151129">
                <a:moveTo>
                  <a:pt x="659892" y="108204"/>
                </a:moveTo>
                <a:lnTo>
                  <a:pt x="657529" y="95694"/>
                </a:lnTo>
                <a:lnTo>
                  <a:pt x="651319" y="85915"/>
                </a:lnTo>
                <a:lnTo>
                  <a:pt x="642531" y="79260"/>
                </a:lnTo>
                <a:lnTo>
                  <a:pt x="640080" y="78524"/>
                </a:lnTo>
                <a:lnTo>
                  <a:pt x="640080" y="109728"/>
                </a:lnTo>
                <a:lnTo>
                  <a:pt x="636981" y="124129"/>
                </a:lnTo>
                <a:lnTo>
                  <a:pt x="629031" y="133540"/>
                </a:lnTo>
                <a:lnTo>
                  <a:pt x="618210" y="138658"/>
                </a:lnTo>
                <a:lnTo>
                  <a:pt x="606552" y="140208"/>
                </a:lnTo>
                <a:lnTo>
                  <a:pt x="598932" y="140208"/>
                </a:lnTo>
                <a:lnTo>
                  <a:pt x="591312" y="138684"/>
                </a:lnTo>
                <a:lnTo>
                  <a:pt x="585216" y="135636"/>
                </a:lnTo>
                <a:lnTo>
                  <a:pt x="585216" y="80772"/>
                </a:lnTo>
                <a:lnTo>
                  <a:pt x="589788" y="77724"/>
                </a:lnTo>
                <a:lnTo>
                  <a:pt x="600456" y="77724"/>
                </a:lnTo>
                <a:lnTo>
                  <a:pt x="614362" y="79502"/>
                </a:lnTo>
                <a:lnTo>
                  <a:pt x="627126" y="85153"/>
                </a:lnTo>
                <a:lnTo>
                  <a:pt x="636460" y="95072"/>
                </a:lnTo>
                <a:lnTo>
                  <a:pt x="640080" y="109728"/>
                </a:lnTo>
                <a:lnTo>
                  <a:pt x="640080" y="78524"/>
                </a:lnTo>
                <a:lnTo>
                  <a:pt x="637451" y="77724"/>
                </a:lnTo>
                <a:lnTo>
                  <a:pt x="632460" y="76200"/>
                </a:lnTo>
                <a:lnTo>
                  <a:pt x="640549" y="71628"/>
                </a:lnTo>
                <a:lnTo>
                  <a:pt x="640930" y="71412"/>
                </a:lnTo>
                <a:lnTo>
                  <a:pt x="647700" y="64198"/>
                </a:lnTo>
                <a:lnTo>
                  <a:pt x="652170" y="54978"/>
                </a:lnTo>
                <a:lnTo>
                  <a:pt x="653796" y="44196"/>
                </a:lnTo>
                <a:lnTo>
                  <a:pt x="651332" y="29883"/>
                </a:lnTo>
                <a:lnTo>
                  <a:pt x="643318" y="17716"/>
                </a:lnTo>
                <a:lnTo>
                  <a:pt x="636409" y="13716"/>
                </a:lnTo>
                <a:lnTo>
                  <a:pt x="635508" y="13195"/>
                </a:lnTo>
                <a:lnTo>
                  <a:pt x="635508" y="44196"/>
                </a:lnTo>
                <a:lnTo>
                  <a:pt x="634568" y="51689"/>
                </a:lnTo>
                <a:lnTo>
                  <a:pt x="630364" y="60769"/>
                </a:lnTo>
                <a:lnTo>
                  <a:pt x="620712" y="68402"/>
                </a:lnTo>
                <a:lnTo>
                  <a:pt x="603504" y="71628"/>
                </a:lnTo>
                <a:lnTo>
                  <a:pt x="589788" y="71628"/>
                </a:lnTo>
                <a:lnTo>
                  <a:pt x="585216" y="70104"/>
                </a:lnTo>
                <a:lnTo>
                  <a:pt x="585216" y="15240"/>
                </a:lnTo>
                <a:lnTo>
                  <a:pt x="589788" y="13716"/>
                </a:lnTo>
                <a:lnTo>
                  <a:pt x="600456" y="13716"/>
                </a:lnTo>
                <a:lnTo>
                  <a:pt x="613003" y="15252"/>
                </a:lnTo>
                <a:lnTo>
                  <a:pt x="624268" y="20383"/>
                </a:lnTo>
                <a:lnTo>
                  <a:pt x="632383" y="29781"/>
                </a:lnTo>
                <a:lnTo>
                  <a:pt x="635508" y="44196"/>
                </a:lnTo>
                <a:lnTo>
                  <a:pt x="635508" y="13195"/>
                </a:lnTo>
                <a:lnTo>
                  <a:pt x="628713" y="9258"/>
                </a:lnTo>
                <a:lnTo>
                  <a:pt x="606552" y="6096"/>
                </a:lnTo>
                <a:lnTo>
                  <a:pt x="550164" y="6096"/>
                </a:lnTo>
                <a:lnTo>
                  <a:pt x="550164" y="9144"/>
                </a:lnTo>
                <a:lnTo>
                  <a:pt x="559854" y="10375"/>
                </a:lnTo>
                <a:lnTo>
                  <a:pt x="564832" y="14478"/>
                </a:lnTo>
                <a:lnTo>
                  <a:pt x="566661" y="21996"/>
                </a:lnTo>
                <a:lnTo>
                  <a:pt x="566839" y="29781"/>
                </a:lnTo>
                <a:lnTo>
                  <a:pt x="566839" y="124129"/>
                </a:lnTo>
                <a:lnTo>
                  <a:pt x="566661" y="131914"/>
                </a:lnTo>
                <a:lnTo>
                  <a:pt x="564832" y="139446"/>
                </a:lnTo>
                <a:lnTo>
                  <a:pt x="559854" y="143535"/>
                </a:lnTo>
                <a:lnTo>
                  <a:pt x="550164" y="144780"/>
                </a:lnTo>
                <a:lnTo>
                  <a:pt x="550164" y="146304"/>
                </a:lnTo>
                <a:lnTo>
                  <a:pt x="612648" y="146304"/>
                </a:lnTo>
                <a:lnTo>
                  <a:pt x="637387" y="142062"/>
                </a:lnTo>
                <a:lnTo>
                  <a:pt x="639978" y="140208"/>
                </a:lnTo>
                <a:lnTo>
                  <a:pt x="651700" y="131826"/>
                </a:lnTo>
                <a:lnTo>
                  <a:pt x="658291" y="119291"/>
                </a:lnTo>
                <a:lnTo>
                  <a:pt x="659892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920740" y="6169164"/>
            <a:ext cx="567055" cy="192405"/>
          </a:xfrm>
          <a:custGeom>
            <a:avLst/>
            <a:gdLst/>
            <a:ahLst/>
            <a:cxnLst/>
            <a:rect l="l" t="t" r="r" b="b"/>
            <a:pathLst>
              <a:path w="567054" h="192404">
                <a:moveTo>
                  <a:pt x="82296" y="109715"/>
                </a:moveTo>
                <a:lnTo>
                  <a:pt x="71818" y="84531"/>
                </a:lnTo>
                <a:lnTo>
                  <a:pt x="48768" y="67043"/>
                </a:lnTo>
                <a:lnTo>
                  <a:pt x="25717" y="51854"/>
                </a:lnTo>
                <a:lnTo>
                  <a:pt x="15240" y="33515"/>
                </a:lnTo>
                <a:lnTo>
                  <a:pt x="17068" y="24396"/>
                </a:lnTo>
                <a:lnTo>
                  <a:pt x="21907" y="17703"/>
                </a:lnTo>
                <a:lnTo>
                  <a:pt x="28740" y="13589"/>
                </a:lnTo>
                <a:lnTo>
                  <a:pt x="36576" y="12179"/>
                </a:lnTo>
                <a:lnTo>
                  <a:pt x="50165" y="15379"/>
                </a:lnTo>
                <a:lnTo>
                  <a:pt x="60769" y="23990"/>
                </a:lnTo>
                <a:lnTo>
                  <a:pt x="67640" y="36614"/>
                </a:lnTo>
                <a:lnTo>
                  <a:pt x="70104" y="51803"/>
                </a:lnTo>
                <a:lnTo>
                  <a:pt x="73152" y="51803"/>
                </a:lnTo>
                <a:lnTo>
                  <a:pt x="73152" y="3035"/>
                </a:lnTo>
                <a:lnTo>
                  <a:pt x="70104" y="3035"/>
                </a:lnTo>
                <a:lnTo>
                  <a:pt x="70104" y="7607"/>
                </a:lnTo>
                <a:lnTo>
                  <a:pt x="68580" y="12179"/>
                </a:lnTo>
                <a:lnTo>
                  <a:pt x="60960" y="12179"/>
                </a:lnTo>
                <a:lnTo>
                  <a:pt x="57912" y="9131"/>
                </a:lnTo>
                <a:lnTo>
                  <a:pt x="48768" y="6083"/>
                </a:lnTo>
                <a:lnTo>
                  <a:pt x="44196" y="3035"/>
                </a:lnTo>
                <a:lnTo>
                  <a:pt x="36576" y="3035"/>
                </a:lnTo>
                <a:lnTo>
                  <a:pt x="22491" y="5969"/>
                </a:lnTo>
                <a:lnTo>
                  <a:pt x="10858" y="13893"/>
                </a:lnTo>
                <a:lnTo>
                  <a:pt x="2921" y="25539"/>
                </a:lnTo>
                <a:lnTo>
                  <a:pt x="0" y="39611"/>
                </a:lnTo>
                <a:lnTo>
                  <a:pt x="10236" y="65506"/>
                </a:lnTo>
                <a:lnTo>
                  <a:pt x="32766" y="83235"/>
                </a:lnTo>
                <a:lnTo>
                  <a:pt x="55283" y="98983"/>
                </a:lnTo>
                <a:lnTo>
                  <a:pt x="65532" y="118859"/>
                </a:lnTo>
                <a:lnTo>
                  <a:pt x="63436" y="128866"/>
                </a:lnTo>
                <a:lnTo>
                  <a:pt x="57912" y="136004"/>
                </a:lnTo>
                <a:lnTo>
                  <a:pt x="50101" y="140296"/>
                </a:lnTo>
                <a:lnTo>
                  <a:pt x="41148" y="141719"/>
                </a:lnTo>
                <a:lnTo>
                  <a:pt x="30708" y="140246"/>
                </a:lnTo>
                <a:lnTo>
                  <a:pt x="19431" y="134480"/>
                </a:lnTo>
                <a:lnTo>
                  <a:pt x="9855" y="122440"/>
                </a:lnTo>
                <a:lnTo>
                  <a:pt x="4572" y="102095"/>
                </a:lnTo>
                <a:lnTo>
                  <a:pt x="1524" y="102095"/>
                </a:lnTo>
                <a:lnTo>
                  <a:pt x="1524" y="150863"/>
                </a:lnTo>
                <a:lnTo>
                  <a:pt x="4572" y="150863"/>
                </a:lnTo>
                <a:lnTo>
                  <a:pt x="4572" y="146291"/>
                </a:lnTo>
                <a:lnTo>
                  <a:pt x="6096" y="141719"/>
                </a:lnTo>
                <a:lnTo>
                  <a:pt x="15240" y="141719"/>
                </a:lnTo>
                <a:lnTo>
                  <a:pt x="18288" y="144767"/>
                </a:lnTo>
                <a:lnTo>
                  <a:pt x="24384" y="146291"/>
                </a:lnTo>
                <a:lnTo>
                  <a:pt x="27432" y="147815"/>
                </a:lnTo>
                <a:lnTo>
                  <a:pt x="35052" y="150863"/>
                </a:lnTo>
                <a:lnTo>
                  <a:pt x="44196" y="150863"/>
                </a:lnTo>
                <a:lnTo>
                  <a:pt x="59143" y="147650"/>
                </a:lnTo>
                <a:lnTo>
                  <a:pt x="71247" y="138861"/>
                </a:lnTo>
                <a:lnTo>
                  <a:pt x="79336" y="125793"/>
                </a:lnTo>
                <a:lnTo>
                  <a:pt x="82296" y="109715"/>
                </a:lnTo>
                <a:close/>
              </a:path>
              <a:path w="567054" h="192404">
                <a:moveTo>
                  <a:pt x="170688" y="88392"/>
                </a:moveTo>
                <a:lnTo>
                  <a:pt x="169633" y="82296"/>
                </a:lnTo>
                <a:lnTo>
                  <a:pt x="168021" y="72783"/>
                </a:lnTo>
                <a:lnTo>
                  <a:pt x="160782" y="60769"/>
                </a:lnTo>
                <a:lnTo>
                  <a:pt x="154736" y="56388"/>
                </a:lnTo>
                <a:lnTo>
                  <a:pt x="150876" y="53581"/>
                </a:lnTo>
                <a:lnTo>
                  <a:pt x="150876" y="82296"/>
                </a:lnTo>
                <a:lnTo>
                  <a:pt x="111252" y="82296"/>
                </a:lnTo>
                <a:lnTo>
                  <a:pt x="112839" y="73101"/>
                </a:lnTo>
                <a:lnTo>
                  <a:pt x="117157" y="64770"/>
                </a:lnTo>
                <a:lnTo>
                  <a:pt x="123456" y="58712"/>
                </a:lnTo>
                <a:lnTo>
                  <a:pt x="131064" y="56388"/>
                </a:lnTo>
                <a:lnTo>
                  <a:pt x="139293" y="58496"/>
                </a:lnTo>
                <a:lnTo>
                  <a:pt x="145542" y="64198"/>
                </a:lnTo>
                <a:lnTo>
                  <a:pt x="149491" y="72453"/>
                </a:lnTo>
                <a:lnTo>
                  <a:pt x="150876" y="82296"/>
                </a:lnTo>
                <a:lnTo>
                  <a:pt x="150876" y="53581"/>
                </a:lnTo>
                <a:lnTo>
                  <a:pt x="150114" y="53022"/>
                </a:lnTo>
                <a:lnTo>
                  <a:pt x="137160" y="50292"/>
                </a:lnTo>
                <a:lnTo>
                  <a:pt x="119392" y="54521"/>
                </a:lnTo>
                <a:lnTo>
                  <a:pt x="107061" y="65913"/>
                </a:lnTo>
                <a:lnTo>
                  <a:pt x="99860" y="82435"/>
                </a:lnTo>
                <a:lnTo>
                  <a:pt x="97536" y="102108"/>
                </a:lnTo>
                <a:lnTo>
                  <a:pt x="100672" y="121297"/>
                </a:lnTo>
                <a:lnTo>
                  <a:pt x="108966" y="136779"/>
                </a:lnTo>
                <a:lnTo>
                  <a:pt x="120675" y="147104"/>
                </a:lnTo>
                <a:lnTo>
                  <a:pt x="134112" y="150876"/>
                </a:lnTo>
                <a:lnTo>
                  <a:pt x="147535" y="147701"/>
                </a:lnTo>
                <a:lnTo>
                  <a:pt x="158115" y="139255"/>
                </a:lnTo>
                <a:lnTo>
                  <a:pt x="162331" y="132588"/>
                </a:lnTo>
                <a:lnTo>
                  <a:pt x="165823" y="127076"/>
                </a:lnTo>
                <a:lnTo>
                  <a:pt x="170688" y="112776"/>
                </a:lnTo>
                <a:lnTo>
                  <a:pt x="166116" y="109728"/>
                </a:lnTo>
                <a:lnTo>
                  <a:pt x="162090" y="119722"/>
                </a:lnTo>
                <a:lnTo>
                  <a:pt x="156781" y="126873"/>
                </a:lnTo>
                <a:lnTo>
                  <a:pt x="150037" y="131152"/>
                </a:lnTo>
                <a:lnTo>
                  <a:pt x="141732" y="132588"/>
                </a:lnTo>
                <a:lnTo>
                  <a:pt x="127965" y="128676"/>
                </a:lnTo>
                <a:lnTo>
                  <a:pt x="118491" y="118491"/>
                </a:lnTo>
                <a:lnTo>
                  <a:pt x="113004" y="104292"/>
                </a:lnTo>
                <a:lnTo>
                  <a:pt x="111252" y="88392"/>
                </a:lnTo>
                <a:lnTo>
                  <a:pt x="170688" y="88392"/>
                </a:lnTo>
                <a:close/>
              </a:path>
              <a:path w="567054" h="192404">
                <a:moveTo>
                  <a:pt x="237744" y="53340"/>
                </a:moveTo>
                <a:lnTo>
                  <a:pt x="233172" y="50292"/>
                </a:lnTo>
                <a:lnTo>
                  <a:pt x="228600" y="50292"/>
                </a:lnTo>
                <a:lnTo>
                  <a:pt x="221183" y="52311"/>
                </a:lnTo>
                <a:lnTo>
                  <a:pt x="215074" y="57340"/>
                </a:lnTo>
                <a:lnTo>
                  <a:pt x="210375" y="63792"/>
                </a:lnTo>
                <a:lnTo>
                  <a:pt x="207264" y="70104"/>
                </a:lnTo>
                <a:lnTo>
                  <a:pt x="205740" y="70104"/>
                </a:lnTo>
                <a:lnTo>
                  <a:pt x="205740" y="50292"/>
                </a:lnTo>
                <a:lnTo>
                  <a:pt x="201168" y="50292"/>
                </a:lnTo>
                <a:lnTo>
                  <a:pt x="176784" y="59436"/>
                </a:lnTo>
                <a:lnTo>
                  <a:pt x="176784" y="64008"/>
                </a:lnTo>
                <a:lnTo>
                  <a:pt x="179832" y="64008"/>
                </a:lnTo>
                <a:lnTo>
                  <a:pt x="182880" y="62484"/>
                </a:lnTo>
                <a:lnTo>
                  <a:pt x="190500" y="62484"/>
                </a:lnTo>
                <a:lnTo>
                  <a:pt x="190500" y="141732"/>
                </a:lnTo>
                <a:lnTo>
                  <a:pt x="185928" y="141732"/>
                </a:lnTo>
                <a:lnTo>
                  <a:pt x="176784" y="144780"/>
                </a:lnTo>
                <a:lnTo>
                  <a:pt x="176784" y="146304"/>
                </a:lnTo>
                <a:lnTo>
                  <a:pt x="220980" y="146304"/>
                </a:lnTo>
                <a:lnTo>
                  <a:pt x="220980" y="144780"/>
                </a:lnTo>
                <a:lnTo>
                  <a:pt x="212166" y="143103"/>
                </a:lnTo>
                <a:lnTo>
                  <a:pt x="207645" y="138303"/>
                </a:lnTo>
                <a:lnTo>
                  <a:pt x="205968" y="130632"/>
                </a:lnTo>
                <a:lnTo>
                  <a:pt x="205740" y="120396"/>
                </a:lnTo>
                <a:lnTo>
                  <a:pt x="205740" y="80772"/>
                </a:lnTo>
                <a:lnTo>
                  <a:pt x="207264" y="76200"/>
                </a:lnTo>
                <a:lnTo>
                  <a:pt x="213360" y="64008"/>
                </a:lnTo>
                <a:lnTo>
                  <a:pt x="220980" y="64008"/>
                </a:lnTo>
                <a:lnTo>
                  <a:pt x="224028" y="70104"/>
                </a:lnTo>
                <a:lnTo>
                  <a:pt x="234696" y="70104"/>
                </a:lnTo>
                <a:lnTo>
                  <a:pt x="237744" y="65532"/>
                </a:lnTo>
                <a:lnTo>
                  <a:pt x="237744" y="53340"/>
                </a:lnTo>
                <a:close/>
              </a:path>
              <a:path w="567054" h="192404">
                <a:moveTo>
                  <a:pt x="329184" y="51803"/>
                </a:moveTo>
                <a:lnTo>
                  <a:pt x="301752" y="51803"/>
                </a:lnTo>
                <a:lnTo>
                  <a:pt x="301752" y="56375"/>
                </a:lnTo>
                <a:lnTo>
                  <a:pt x="312420" y="56375"/>
                </a:lnTo>
                <a:lnTo>
                  <a:pt x="312420" y="63995"/>
                </a:lnTo>
                <a:lnTo>
                  <a:pt x="310896" y="70091"/>
                </a:lnTo>
                <a:lnTo>
                  <a:pt x="309372" y="71615"/>
                </a:lnTo>
                <a:lnTo>
                  <a:pt x="289560" y="124955"/>
                </a:lnTo>
                <a:lnTo>
                  <a:pt x="271272" y="74663"/>
                </a:lnTo>
                <a:lnTo>
                  <a:pt x="268224" y="68567"/>
                </a:lnTo>
                <a:lnTo>
                  <a:pt x="268224" y="56375"/>
                </a:lnTo>
                <a:lnTo>
                  <a:pt x="278892" y="56375"/>
                </a:lnTo>
                <a:lnTo>
                  <a:pt x="278892" y="51803"/>
                </a:lnTo>
                <a:lnTo>
                  <a:pt x="240792" y="51803"/>
                </a:lnTo>
                <a:lnTo>
                  <a:pt x="240792" y="56375"/>
                </a:lnTo>
                <a:lnTo>
                  <a:pt x="248412" y="57899"/>
                </a:lnTo>
                <a:lnTo>
                  <a:pt x="251460" y="62471"/>
                </a:lnTo>
                <a:lnTo>
                  <a:pt x="254508" y="71615"/>
                </a:lnTo>
                <a:lnTo>
                  <a:pt x="283464" y="150863"/>
                </a:lnTo>
                <a:lnTo>
                  <a:pt x="288036" y="150863"/>
                </a:lnTo>
                <a:lnTo>
                  <a:pt x="315468" y="70091"/>
                </a:lnTo>
                <a:lnTo>
                  <a:pt x="318516" y="63995"/>
                </a:lnTo>
                <a:lnTo>
                  <a:pt x="321564" y="56375"/>
                </a:lnTo>
                <a:lnTo>
                  <a:pt x="329184" y="56375"/>
                </a:lnTo>
                <a:lnTo>
                  <a:pt x="329184" y="51803"/>
                </a:lnTo>
                <a:close/>
              </a:path>
              <a:path w="567054" h="192404">
                <a:moveTo>
                  <a:pt x="367271" y="3048"/>
                </a:moveTo>
                <a:lnTo>
                  <a:pt x="362699" y="0"/>
                </a:lnTo>
                <a:lnTo>
                  <a:pt x="352031" y="0"/>
                </a:lnTo>
                <a:lnTo>
                  <a:pt x="348983" y="3048"/>
                </a:lnTo>
                <a:lnTo>
                  <a:pt x="348983" y="15240"/>
                </a:lnTo>
                <a:lnTo>
                  <a:pt x="352031" y="19812"/>
                </a:lnTo>
                <a:lnTo>
                  <a:pt x="362699" y="19812"/>
                </a:lnTo>
                <a:lnTo>
                  <a:pt x="367271" y="15240"/>
                </a:lnTo>
                <a:lnTo>
                  <a:pt x="367271" y="3048"/>
                </a:lnTo>
                <a:close/>
              </a:path>
              <a:path w="567054" h="192404">
                <a:moveTo>
                  <a:pt x="379463" y="144780"/>
                </a:moveTo>
                <a:lnTo>
                  <a:pt x="370319" y="141732"/>
                </a:lnTo>
                <a:lnTo>
                  <a:pt x="367271" y="141732"/>
                </a:lnTo>
                <a:lnTo>
                  <a:pt x="367271" y="62484"/>
                </a:lnTo>
                <a:lnTo>
                  <a:pt x="367271" y="50292"/>
                </a:lnTo>
                <a:lnTo>
                  <a:pt x="361175" y="50292"/>
                </a:lnTo>
                <a:lnTo>
                  <a:pt x="336791" y="59436"/>
                </a:lnTo>
                <a:lnTo>
                  <a:pt x="338315" y="64008"/>
                </a:lnTo>
                <a:lnTo>
                  <a:pt x="339839" y="64008"/>
                </a:lnTo>
                <a:lnTo>
                  <a:pt x="341363" y="62484"/>
                </a:lnTo>
                <a:lnTo>
                  <a:pt x="350507" y="62484"/>
                </a:lnTo>
                <a:lnTo>
                  <a:pt x="350507" y="141732"/>
                </a:lnTo>
                <a:lnTo>
                  <a:pt x="347459" y="141732"/>
                </a:lnTo>
                <a:lnTo>
                  <a:pt x="338315" y="144780"/>
                </a:lnTo>
                <a:lnTo>
                  <a:pt x="338315" y="146304"/>
                </a:lnTo>
                <a:lnTo>
                  <a:pt x="379463" y="146304"/>
                </a:lnTo>
                <a:lnTo>
                  <a:pt x="379463" y="144780"/>
                </a:lnTo>
                <a:close/>
              </a:path>
              <a:path w="567054" h="192404">
                <a:moveTo>
                  <a:pt x="475475" y="144780"/>
                </a:moveTo>
                <a:lnTo>
                  <a:pt x="466331" y="141732"/>
                </a:lnTo>
                <a:lnTo>
                  <a:pt x="463283" y="141732"/>
                </a:lnTo>
                <a:lnTo>
                  <a:pt x="463283" y="82296"/>
                </a:lnTo>
                <a:lnTo>
                  <a:pt x="462318" y="70218"/>
                </a:lnTo>
                <a:lnTo>
                  <a:pt x="458901" y="60007"/>
                </a:lnTo>
                <a:lnTo>
                  <a:pt x="452361" y="52933"/>
                </a:lnTo>
                <a:lnTo>
                  <a:pt x="441947" y="50292"/>
                </a:lnTo>
                <a:lnTo>
                  <a:pt x="434670" y="51447"/>
                </a:lnTo>
                <a:lnTo>
                  <a:pt x="428231" y="55054"/>
                </a:lnTo>
                <a:lnTo>
                  <a:pt x="421805" y="61214"/>
                </a:lnTo>
                <a:lnTo>
                  <a:pt x="414515" y="70104"/>
                </a:lnTo>
                <a:lnTo>
                  <a:pt x="414515" y="50292"/>
                </a:lnTo>
                <a:lnTo>
                  <a:pt x="409943" y="50292"/>
                </a:lnTo>
                <a:lnTo>
                  <a:pt x="384035" y="59436"/>
                </a:lnTo>
                <a:lnTo>
                  <a:pt x="385559" y="64008"/>
                </a:lnTo>
                <a:lnTo>
                  <a:pt x="387083" y="64008"/>
                </a:lnTo>
                <a:lnTo>
                  <a:pt x="390131" y="62484"/>
                </a:lnTo>
                <a:lnTo>
                  <a:pt x="397751" y="62484"/>
                </a:lnTo>
                <a:lnTo>
                  <a:pt x="397751" y="141732"/>
                </a:lnTo>
                <a:lnTo>
                  <a:pt x="394703" y="141732"/>
                </a:lnTo>
                <a:lnTo>
                  <a:pt x="385559" y="144780"/>
                </a:lnTo>
                <a:lnTo>
                  <a:pt x="385559" y="146304"/>
                </a:lnTo>
                <a:lnTo>
                  <a:pt x="426707" y="146304"/>
                </a:lnTo>
                <a:lnTo>
                  <a:pt x="426707" y="144780"/>
                </a:lnTo>
                <a:lnTo>
                  <a:pt x="417563" y="141732"/>
                </a:lnTo>
                <a:lnTo>
                  <a:pt x="414515" y="141732"/>
                </a:lnTo>
                <a:lnTo>
                  <a:pt x="414515" y="76200"/>
                </a:lnTo>
                <a:lnTo>
                  <a:pt x="419087" y="68580"/>
                </a:lnTo>
                <a:lnTo>
                  <a:pt x="426707" y="62484"/>
                </a:lnTo>
                <a:lnTo>
                  <a:pt x="435851" y="62484"/>
                </a:lnTo>
                <a:lnTo>
                  <a:pt x="439686" y="63068"/>
                </a:lnTo>
                <a:lnTo>
                  <a:pt x="443661" y="66103"/>
                </a:lnTo>
                <a:lnTo>
                  <a:pt x="446786" y="73406"/>
                </a:lnTo>
                <a:lnTo>
                  <a:pt x="448043" y="86868"/>
                </a:lnTo>
                <a:lnTo>
                  <a:pt x="448043" y="141732"/>
                </a:lnTo>
                <a:lnTo>
                  <a:pt x="443471" y="141732"/>
                </a:lnTo>
                <a:lnTo>
                  <a:pt x="435851" y="144780"/>
                </a:lnTo>
                <a:lnTo>
                  <a:pt x="435851" y="146304"/>
                </a:lnTo>
                <a:lnTo>
                  <a:pt x="475475" y="146304"/>
                </a:lnTo>
                <a:lnTo>
                  <a:pt x="475475" y="144780"/>
                </a:lnTo>
                <a:close/>
              </a:path>
              <a:path w="567054" h="192404">
                <a:moveTo>
                  <a:pt x="566915" y="56375"/>
                </a:moveTo>
                <a:lnTo>
                  <a:pt x="542531" y="56375"/>
                </a:lnTo>
                <a:lnTo>
                  <a:pt x="539483" y="54089"/>
                </a:lnTo>
                <a:lnTo>
                  <a:pt x="539483" y="86855"/>
                </a:lnTo>
                <a:lnTo>
                  <a:pt x="539229" y="92189"/>
                </a:lnTo>
                <a:lnTo>
                  <a:pt x="537387" y="100952"/>
                </a:lnTo>
                <a:lnTo>
                  <a:pt x="532422" y="109143"/>
                </a:lnTo>
                <a:lnTo>
                  <a:pt x="522719" y="112763"/>
                </a:lnTo>
                <a:lnTo>
                  <a:pt x="514324" y="109270"/>
                </a:lnTo>
                <a:lnTo>
                  <a:pt x="509193" y="100761"/>
                </a:lnTo>
                <a:lnTo>
                  <a:pt x="506653" y="90271"/>
                </a:lnTo>
                <a:lnTo>
                  <a:pt x="505955" y="80759"/>
                </a:lnTo>
                <a:lnTo>
                  <a:pt x="507695" y="66840"/>
                </a:lnTo>
                <a:lnTo>
                  <a:pt x="511860" y="58470"/>
                </a:lnTo>
                <a:lnTo>
                  <a:pt x="516890" y="54406"/>
                </a:lnTo>
                <a:lnTo>
                  <a:pt x="521195" y="53327"/>
                </a:lnTo>
                <a:lnTo>
                  <a:pt x="529844" y="56857"/>
                </a:lnTo>
                <a:lnTo>
                  <a:pt x="535482" y="65519"/>
                </a:lnTo>
                <a:lnTo>
                  <a:pt x="538556" y="76479"/>
                </a:lnTo>
                <a:lnTo>
                  <a:pt x="539483" y="86855"/>
                </a:lnTo>
                <a:lnTo>
                  <a:pt x="539483" y="54089"/>
                </a:lnTo>
                <a:lnTo>
                  <a:pt x="538467" y="53327"/>
                </a:lnTo>
                <a:lnTo>
                  <a:pt x="536435" y="51803"/>
                </a:lnTo>
                <a:lnTo>
                  <a:pt x="530339" y="50279"/>
                </a:lnTo>
                <a:lnTo>
                  <a:pt x="522719" y="50279"/>
                </a:lnTo>
                <a:lnTo>
                  <a:pt x="507199" y="53594"/>
                </a:lnTo>
                <a:lnTo>
                  <a:pt x="496811" y="61899"/>
                </a:lnTo>
                <a:lnTo>
                  <a:pt x="491007" y="72783"/>
                </a:lnTo>
                <a:lnTo>
                  <a:pt x="489191" y="83807"/>
                </a:lnTo>
                <a:lnTo>
                  <a:pt x="490321" y="92837"/>
                </a:lnTo>
                <a:lnTo>
                  <a:pt x="493572" y="101142"/>
                </a:lnTo>
                <a:lnTo>
                  <a:pt x="498843" y="108026"/>
                </a:lnTo>
                <a:lnTo>
                  <a:pt x="505955" y="112763"/>
                </a:lnTo>
                <a:lnTo>
                  <a:pt x="500773" y="117602"/>
                </a:lnTo>
                <a:lnTo>
                  <a:pt x="495287" y="122859"/>
                </a:lnTo>
                <a:lnTo>
                  <a:pt x="490956" y="128409"/>
                </a:lnTo>
                <a:lnTo>
                  <a:pt x="489191" y="134099"/>
                </a:lnTo>
                <a:lnTo>
                  <a:pt x="489191" y="140195"/>
                </a:lnTo>
                <a:lnTo>
                  <a:pt x="495287" y="144767"/>
                </a:lnTo>
                <a:lnTo>
                  <a:pt x="499859" y="146291"/>
                </a:lnTo>
                <a:lnTo>
                  <a:pt x="495287" y="150863"/>
                </a:lnTo>
                <a:lnTo>
                  <a:pt x="490715" y="156959"/>
                </a:lnTo>
                <a:lnTo>
                  <a:pt x="483095" y="166103"/>
                </a:lnTo>
                <a:lnTo>
                  <a:pt x="483095" y="172199"/>
                </a:lnTo>
                <a:lnTo>
                  <a:pt x="487095" y="181089"/>
                </a:lnTo>
                <a:lnTo>
                  <a:pt x="496811" y="187248"/>
                </a:lnTo>
                <a:lnTo>
                  <a:pt x="508812" y="190855"/>
                </a:lnTo>
                <a:lnTo>
                  <a:pt x="519671" y="192011"/>
                </a:lnTo>
                <a:lnTo>
                  <a:pt x="539673" y="188493"/>
                </a:lnTo>
                <a:lnTo>
                  <a:pt x="553961" y="179819"/>
                </a:lnTo>
                <a:lnTo>
                  <a:pt x="562533" y="168871"/>
                </a:lnTo>
                <a:lnTo>
                  <a:pt x="565391" y="158483"/>
                </a:lnTo>
                <a:lnTo>
                  <a:pt x="563638" y="147612"/>
                </a:lnTo>
                <a:lnTo>
                  <a:pt x="562686" y="146291"/>
                </a:lnTo>
                <a:lnTo>
                  <a:pt x="558152" y="140004"/>
                </a:lnTo>
                <a:lnTo>
                  <a:pt x="557771" y="139827"/>
                </a:lnTo>
                <a:lnTo>
                  <a:pt x="557771" y="150863"/>
                </a:lnTo>
                <a:lnTo>
                  <a:pt x="557771" y="160007"/>
                </a:lnTo>
                <a:lnTo>
                  <a:pt x="556234" y="166966"/>
                </a:lnTo>
                <a:lnTo>
                  <a:pt x="551103" y="173342"/>
                </a:lnTo>
                <a:lnTo>
                  <a:pt x="541705" y="178015"/>
                </a:lnTo>
                <a:lnTo>
                  <a:pt x="527291" y="179819"/>
                </a:lnTo>
                <a:lnTo>
                  <a:pt x="514819" y="178752"/>
                </a:lnTo>
                <a:lnTo>
                  <a:pt x="505193" y="175818"/>
                </a:lnTo>
                <a:lnTo>
                  <a:pt x="499008" y="171462"/>
                </a:lnTo>
                <a:lnTo>
                  <a:pt x="496811" y="166103"/>
                </a:lnTo>
                <a:lnTo>
                  <a:pt x="496811" y="158483"/>
                </a:lnTo>
                <a:lnTo>
                  <a:pt x="499859" y="152387"/>
                </a:lnTo>
                <a:lnTo>
                  <a:pt x="504431" y="146291"/>
                </a:lnTo>
                <a:lnTo>
                  <a:pt x="511124" y="147650"/>
                </a:lnTo>
                <a:lnTo>
                  <a:pt x="520242" y="149148"/>
                </a:lnTo>
                <a:lnTo>
                  <a:pt x="529082" y="150368"/>
                </a:lnTo>
                <a:lnTo>
                  <a:pt x="534911" y="150863"/>
                </a:lnTo>
                <a:lnTo>
                  <a:pt x="557771" y="150863"/>
                </a:lnTo>
                <a:lnTo>
                  <a:pt x="557771" y="139827"/>
                </a:lnTo>
                <a:lnTo>
                  <a:pt x="548678" y="135559"/>
                </a:lnTo>
                <a:lnTo>
                  <a:pt x="534911" y="134099"/>
                </a:lnTo>
                <a:lnTo>
                  <a:pt x="518109" y="133134"/>
                </a:lnTo>
                <a:lnTo>
                  <a:pt x="507860" y="132003"/>
                </a:lnTo>
                <a:lnTo>
                  <a:pt x="502767" y="130035"/>
                </a:lnTo>
                <a:lnTo>
                  <a:pt x="501383" y="126479"/>
                </a:lnTo>
                <a:lnTo>
                  <a:pt x="501383" y="121907"/>
                </a:lnTo>
                <a:lnTo>
                  <a:pt x="507479" y="118859"/>
                </a:lnTo>
                <a:lnTo>
                  <a:pt x="509003" y="114287"/>
                </a:lnTo>
                <a:lnTo>
                  <a:pt x="513575" y="115811"/>
                </a:lnTo>
                <a:lnTo>
                  <a:pt x="521195" y="115811"/>
                </a:lnTo>
                <a:lnTo>
                  <a:pt x="529780" y="114287"/>
                </a:lnTo>
                <a:lnTo>
                  <a:pt x="536079" y="113169"/>
                </a:lnTo>
                <a:lnTo>
                  <a:pt x="536676" y="112763"/>
                </a:lnTo>
                <a:lnTo>
                  <a:pt x="546531" y="106095"/>
                </a:lnTo>
                <a:lnTo>
                  <a:pt x="552704" y="95885"/>
                </a:lnTo>
                <a:lnTo>
                  <a:pt x="554723" y="83807"/>
                </a:lnTo>
                <a:lnTo>
                  <a:pt x="554723" y="77711"/>
                </a:lnTo>
                <a:lnTo>
                  <a:pt x="553199" y="70091"/>
                </a:lnTo>
                <a:lnTo>
                  <a:pt x="551675" y="65519"/>
                </a:lnTo>
                <a:lnTo>
                  <a:pt x="566915" y="65519"/>
                </a:lnTo>
                <a:lnTo>
                  <a:pt x="566915" y="5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45580" y="6172199"/>
            <a:ext cx="301751" cy="147828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21623" y="6175247"/>
            <a:ext cx="367283" cy="144780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46819" y="6172199"/>
            <a:ext cx="301752" cy="147828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82328" y="6073140"/>
            <a:ext cx="268224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0553-FE1C-4AB2-8B46-01C37907E2D8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50392" y="5210555"/>
            <a:ext cx="998219" cy="285115"/>
          </a:xfrm>
          <a:custGeom>
            <a:avLst/>
            <a:gdLst/>
            <a:ahLst/>
            <a:cxnLst/>
            <a:rect l="l" t="t" r="r" b="b"/>
            <a:pathLst>
              <a:path w="998219" h="285114">
                <a:moveTo>
                  <a:pt x="998220" y="284988"/>
                </a:moveTo>
                <a:lnTo>
                  <a:pt x="0" y="284988"/>
                </a:lnTo>
                <a:lnTo>
                  <a:pt x="0" y="0"/>
                </a:lnTo>
                <a:lnTo>
                  <a:pt x="998220" y="0"/>
                </a:lnTo>
                <a:lnTo>
                  <a:pt x="998220" y="284988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0392" y="5210555"/>
            <a:ext cx="998219" cy="285115"/>
          </a:xfrm>
          <a:custGeom>
            <a:avLst/>
            <a:gdLst/>
            <a:ahLst/>
            <a:cxnLst/>
            <a:rect l="l" t="t" r="r" b="b"/>
            <a:pathLst>
              <a:path w="998219" h="285114">
                <a:moveTo>
                  <a:pt x="0" y="0"/>
                </a:moveTo>
                <a:lnTo>
                  <a:pt x="998220" y="0"/>
                </a:lnTo>
                <a:lnTo>
                  <a:pt x="998220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0392" y="5495544"/>
            <a:ext cx="998219" cy="277495"/>
          </a:xfrm>
          <a:custGeom>
            <a:avLst/>
            <a:gdLst/>
            <a:ahLst/>
            <a:cxnLst/>
            <a:rect l="l" t="t" r="r" b="b"/>
            <a:pathLst>
              <a:path w="998219" h="277495">
                <a:moveTo>
                  <a:pt x="0" y="0"/>
                </a:moveTo>
                <a:lnTo>
                  <a:pt x="998220" y="0"/>
                </a:lnTo>
                <a:lnTo>
                  <a:pt x="998220" y="277367"/>
                </a:lnTo>
              </a:path>
              <a:path w="998219" h="277495">
                <a:moveTo>
                  <a:pt x="0" y="2773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852" y="5590032"/>
            <a:ext cx="73152" cy="929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200912" y="5579376"/>
            <a:ext cx="114300" cy="105410"/>
          </a:xfrm>
          <a:custGeom>
            <a:avLst/>
            <a:gdLst/>
            <a:ahLst/>
            <a:cxnLst/>
            <a:rect l="l" t="t" r="r" b="b"/>
            <a:pathLst>
              <a:path w="114300" h="105410">
                <a:moveTo>
                  <a:pt x="24384" y="0"/>
                </a:moveTo>
                <a:lnTo>
                  <a:pt x="21336" y="0"/>
                </a:lnTo>
                <a:lnTo>
                  <a:pt x="0" y="10668"/>
                </a:lnTo>
                <a:lnTo>
                  <a:pt x="3048" y="10668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0"/>
                </a:lnTo>
                <a:close/>
              </a:path>
              <a:path w="114300" h="105410">
                <a:moveTo>
                  <a:pt x="33528" y="100584"/>
                </a:moveTo>
                <a:lnTo>
                  <a:pt x="24384" y="100584"/>
                </a:lnTo>
                <a:lnTo>
                  <a:pt x="24384" y="13716"/>
                </a:lnTo>
                <a:lnTo>
                  <a:pt x="12192" y="13716"/>
                </a:lnTo>
                <a:lnTo>
                  <a:pt x="12192" y="99060"/>
                </a:lnTo>
                <a:lnTo>
                  <a:pt x="1524" y="100584"/>
                </a:lnTo>
                <a:lnTo>
                  <a:pt x="1524" y="103632"/>
                </a:lnTo>
                <a:lnTo>
                  <a:pt x="33528" y="103632"/>
                </a:lnTo>
                <a:lnTo>
                  <a:pt x="33528" y="100584"/>
                </a:lnTo>
                <a:close/>
              </a:path>
              <a:path w="114300" h="105410">
                <a:moveTo>
                  <a:pt x="114287" y="51816"/>
                </a:moveTo>
                <a:lnTo>
                  <a:pt x="111696" y="28282"/>
                </a:lnTo>
                <a:lnTo>
                  <a:pt x="104952" y="12192"/>
                </a:lnTo>
                <a:lnTo>
                  <a:pt x="102095" y="9359"/>
                </a:lnTo>
                <a:lnTo>
                  <a:pt x="102095" y="45720"/>
                </a:lnTo>
                <a:lnTo>
                  <a:pt x="100977" y="69723"/>
                </a:lnTo>
                <a:lnTo>
                  <a:pt x="97713" y="86868"/>
                </a:lnTo>
                <a:lnTo>
                  <a:pt x="92456" y="97155"/>
                </a:lnTo>
                <a:lnTo>
                  <a:pt x="85331" y="100584"/>
                </a:lnTo>
                <a:lnTo>
                  <a:pt x="77165" y="95389"/>
                </a:lnTo>
                <a:lnTo>
                  <a:pt x="72567" y="83058"/>
                </a:lnTo>
                <a:lnTo>
                  <a:pt x="70548" y="68427"/>
                </a:lnTo>
                <a:lnTo>
                  <a:pt x="70091" y="56388"/>
                </a:lnTo>
                <a:lnTo>
                  <a:pt x="70980" y="33909"/>
                </a:lnTo>
                <a:lnTo>
                  <a:pt x="73710" y="17145"/>
                </a:lnTo>
                <a:lnTo>
                  <a:pt x="78460" y="6667"/>
                </a:lnTo>
                <a:lnTo>
                  <a:pt x="85331" y="3048"/>
                </a:lnTo>
                <a:lnTo>
                  <a:pt x="94386" y="8204"/>
                </a:lnTo>
                <a:lnTo>
                  <a:pt x="99428" y="20383"/>
                </a:lnTo>
                <a:lnTo>
                  <a:pt x="101625" y="34544"/>
                </a:lnTo>
                <a:lnTo>
                  <a:pt x="102095" y="45720"/>
                </a:lnTo>
                <a:lnTo>
                  <a:pt x="102095" y="9359"/>
                </a:lnTo>
                <a:lnTo>
                  <a:pt x="95745" y="3048"/>
                </a:lnTo>
                <a:lnTo>
                  <a:pt x="85331" y="0"/>
                </a:lnTo>
                <a:lnTo>
                  <a:pt x="75666" y="2946"/>
                </a:lnTo>
                <a:lnTo>
                  <a:pt x="66281" y="12192"/>
                </a:lnTo>
                <a:lnTo>
                  <a:pt x="59194" y="28282"/>
                </a:lnTo>
                <a:lnTo>
                  <a:pt x="56375" y="51816"/>
                </a:lnTo>
                <a:lnTo>
                  <a:pt x="59194" y="76212"/>
                </a:lnTo>
                <a:lnTo>
                  <a:pt x="66281" y="92773"/>
                </a:lnTo>
                <a:lnTo>
                  <a:pt x="75666" y="102171"/>
                </a:lnTo>
                <a:lnTo>
                  <a:pt x="85331" y="105156"/>
                </a:lnTo>
                <a:lnTo>
                  <a:pt x="95643" y="102171"/>
                </a:lnTo>
                <a:lnTo>
                  <a:pt x="97231" y="100584"/>
                </a:lnTo>
                <a:lnTo>
                  <a:pt x="104952" y="92773"/>
                </a:lnTo>
                <a:lnTo>
                  <a:pt x="111696" y="76212"/>
                </a:lnTo>
                <a:lnTo>
                  <a:pt x="114287" y="51816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360" y="5574792"/>
            <a:ext cx="252983" cy="14173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234440" y="5286756"/>
            <a:ext cx="48895" cy="140335"/>
          </a:xfrm>
          <a:custGeom>
            <a:avLst/>
            <a:gdLst/>
            <a:ahLst/>
            <a:cxnLst/>
            <a:rect l="l" t="t" r="r" b="b"/>
            <a:pathLst>
              <a:path w="48894" h="140335">
                <a:moveTo>
                  <a:pt x="48768" y="140207"/>
                </a:moveTo>
                <a:lnTo>
                  <a:pt x="4572" y="140207"/>
                </a:lnTo>
                <a:lnTo>
                  <a:pt x="4572" y="137159"/>
                </a:lnTo>
                <a:lnTo>
                  <a:pt x="18288" y="137159"/>
                </a:lnTo>
                <a:lnTo>
                  <a:pt x="19812" y="135635"/>
                </a:lnTo>
                <a:lnTo>
                  <a:pt x="19812" y="21335"/>
                </a:lnTo>
                <a:lnTo>
                  <a:pt x="18288" y="16763"/>
                </a:lnTo>
                <a:lnTo>
                  <a:pt x="7620" y="16763"/>
                </a:lnTo>
                <a:lnTo>
                  <a:pt x="6096" y="19811"/>
                </a:lnTo>
                <a:lnTo>
                  <a:pt x="1524" y="19811"/>
                </a:lnTo>
                <a:lnTo>
                  <a:pt x="0" y="16763"/>
                </a:lnTo>
                <a:lnTo>
                  <a:pt x="28956" y="0"/>
                </a:lnTo>
                <a:lnTo>
                  <a:pt x="33528" y="0"/>
                </a:lnTo>
                <a:lnTo>
                  <a:pt x="33528" y="112775"/>
                </a:lnTo>
                <a:lnTo>
                  <a:pt x="33766" y="124301"/>
                </a:lnTo>
                <a:lnTo>
                  <a:pt x="35433" y="131825"/>
                </a:lnTo>
                <a:lnTo>
                  <a:pt x="39957" y="135921"/>
                </a:lnTo>
                <a:lnTo>
                  <a:pt x="48768" y="137159"/>
                </a:lnTo>
                <a:lnTo>
                  <a:pt x="48768" y="14020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2163" y="5286755"/>
            <a:ext cx="121919" cy="14478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097023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999743" y="284988"/>
                </a:moveTo>
                <a:lnTo>
                  <a:pt x="0" y="284988"/>
                </a:lnTo>
                <a:lnTo>
                  <a:pt x="0" y="0"/>
                </a:lnTo>
                <a:lnTo>
                  <a:pt x="999743" y="0"/>
                </a:lnTo>
                <a:lnTo>
                  <a:pt x="999743" y="284988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97023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0" y="0"/>
                </a:moveTo>
                <a:lnTo>
                  <a:pt x="999743" y="0"/>
                </a:lnTo>
                <a:lnTo>
                  <a:pt x="999743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97023" y="5495544"/>
            <a:ext cx="1000125" cy="277495"/>
          </a:xfrm>
          <a:custGeom>
            <a:avLst/>
            <a:gdLst/>
            <a:ahLst/>
            <a:cxnLst/>
            <a:rect l="l" t="t" r="r" b="b"/>
            <a:pathLst>
              <a:path w="1000125" h="277495">
                <a:moveTo>
                  <a:pt x="0" y="0"/>
                </a:moveTo>
                <a:lnTo>
                  <a:pt x="999743" y="0"/>
                </a:lnTo>
                <a:lnTo>
                  <a:pt x="999743" y="277367"/>
                </a:lnTo>
              </a:path>
              <a:path w="1000125" h="277495">
                <a:moveTo>
                  <a:pt x="0" y="2773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3807" y="5579363"/>
            <a:ext cx="364235" cy="10515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9191" y="5574792"/>
            <a:ext cx="252983" cy="14173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7355" y="5286755"/>
            <a:ext cx="214884" cy="14478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3346703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999744" y="284988"/>
                </a:moveTo>
                <a:lnTo>
                  <a:pt x="0" y="284988"/>
                </a:lnTo>
                <a:lnTo>
                  <a:pt x="0" y="0"/>
                </a:lnTo>
                <a:lnTo>
                  <a:pt x="999744" y="0"/>
                </a:lnTo>
                <a:lnTo>
                  <a:pt x="999744" y="284988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346703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0" y="0"/>
                </a:moveTo>
                <a:lnTo>
                  <a:pt x="999744" y="0"/>
                </a:lnTo>
                <a:lnTo>
                  <a:pt x="999744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346703" y="5495544"/>
            <a:ext cx="1000125" cy="277495"/>
          </a:xfrm>
          <a:custGeom>
            <a:avLst/>
            <a:gdLst/>
            <a:ahLst/>
            <a:cxnLst/>
            <a:rect l="l" t="t" r="r" b="b"/>
            <a:pathLst>
              <a:path w="1000125" h="277495">
                <a:moveTo>
                  <a:pt x="0" y="0"/>
                </a:moveTo>
                <a:lnTo>
                  <a:pt x="999744" y="0"/>
                </a:lnTo>
                <a:lnTo>
                  <a:pt x="999744" y="277367"/>
                </a:lnTo>
              </a:path>
              <a:path w="1000125" h="277495">
                <a:moveTo>
                  <a:pt x="0" y="2773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6723" y="5579364"/>
            <a:ext cx="248411" cy="10515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74947" y="5579364"/>
            <a:ext cx="129540" cy="10363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45635" y="5574792"/>
            <a:ext cx="251460" cy="14173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46932" y="5286756"/>
            <a:ext cx="79248" cy="14020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3747515" y="5408676"/>
            <a:ext cx="18415" cy="22860"/>
          </a:xfrm>
          <a:custGeom>
            <a:avLst/>
            <a:gdLst/>
            <a:ahLst/>
            <a:cxnLst/>
            <a:rect l="l" t="t" r="r" b="b"/>
            <a:pathLst>
              <a:path w="18414" h="22860">
                <a:moveTo>
                  <a:pt x="15239" y="22860"/>
                </a:moveTo>
                <a:lnTo>
                  <a:pt x="10667" y="22860"/>
                </a:lnTo>
                <a:lnTo>
                  <a:pt x="4571" y="22860"/>
                </a:lnTo>
                <a:lnTo>
                  <a:pt x="0" y="16764"/>
                </a:lnTo>
                <a:lnTo>
                  <a:pt x="0" y="4572"/>
                </a:lnTo>
                <a:lnTo>
                  <a:pt x="4571" y="0"/>
                </a:lnTo>
                <a:lnTo>
                  <a:pt x="15239" y="0"/>
                </a:lnTo>
                <a:lnTo>
                  <a:pt x="18287" y="4572"/>
                </a:lnTo>
                <a:lnTo>
                  <a:pt x="18287" y="16764"/>
                </a:lnTo>
                <a:lnTo>
                  <a:pt x="15239" y="228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88663" y="5286755"/>
            <a:ext cx="211836" cy="14478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66082" y="5205221"/>
            <a:ext cx="1258823" cy="573024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62650" y="5205221"/>
            <a:ext cx="1260348" cy="573024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7342631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999744" y="284988"/>
                </a:moveTo>
                <a:lnTo>
                  <a:pt x="0" y="284988"/>
                </a:lnTo>
                <a:lnTo>
                  <a:pt x="0" y="0"/>
                </a:lnTo>
                <a:lnTo>
                  <a:pt x="999744" y="0"/>
                </a:lnTo>
                <a:lnTo>
                  <a:pt x="999744" y="284988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342631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0" y="0"/>
                </a:moveTo>
                <a:lnTo>
                  <a:pt x="999744" y="0"/>
                </a:lnTo>
                <a:lnTo>
                  <a:pt x="999744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342631" y="5495544"/>
            <a:ext cx="1000125" cy="277495"/>
          </a:xfrm>
          <a:custGeom>
            <a:avLst/>
            <a:gdLst/>
            <a:ahLst/>
            <a:cxnLst/>
            <a:rect l="l" t="t" r="r" b="b"/>
            <a:pathLst>
              <a:path w="1000125" h="277495">
                <a:moveTo>
                  <a:pt x="0" y="0"/>
                </a:moveTo>
                <a:lnTo>
                  <a:pt x="999744" y="0"/>
                </a:lnTo>
                <a:lnTo>
                  <a:pt x="999744" y="277367"/>
                </a:lnTo>
              </a:path>
              <a:path w="1000125" h="277495">
                <a:moveTo>
                  <a:pt x="0" y="2773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34655" y="5594603"/>
            <a:ext cx="71627" cy="74675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7626095" y="5579364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59" h="104139">
                <a:moveTo>
                  <a:pt x="35052" y="103632"/>
                </a:moveTo>
                <a:lnTo>
                  <a:pt x="1524" y="103632"/>
                </a:lnTo>
                <a:lnTo>
                  <a:pt x="1524" y="100584"/>
                </a:lnTo>
                <a:lnTo>
                  <a:pt x="10668" y="99060"/>
                </a:lnTo>
                <a:lnTo>
                  <a:pt x="13716" y="99060"/>
                </a:lnTo>
                <a:lnTo>
                  <a:pt x="13716" y="15240"/>
                </a:lnTo>
                <a:lnTo>
                  <a:pt x="10668" y="10668"/>
                </a:lnTo>
                <a:lnTo>
                  <a:pt x="3048" y="10668"/>
                </a:lnTo>
                <a:lnTo>
                  <a:pt x="1524" y="13716"/>
                </a:lnTo>
                <a:lnTo>
                  <a:pt x="0" y="10668"/>
                </a:lnTo>
                <a:lnTo>
                  <a:pt x="21336" y="0"/>
                </a:lnTo>
                <a:lnTo>
                  <a:pt x="22859" y="0"/>
                </a:lnTo>
                <a:lnTo>
                  <a:pt x="22859" y="100584"/>
                </a:lnTo>
                <a:lnTo>
                  <a:pt x="35052" y="100584"/>
                </a:lnTo>
                <a:lnTo>
                  <a:pt x="35052" y="10363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84007" y="5579364"/>
            <a:ext cx="126492" cy="105156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51647" y="5574792"/>
            <a:ext cx="304800" cy="141731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45907" y="5286756"/>
            <a:ext cx="68579" cy="144779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7743443" y="5408676"/>
            <a:ext cx="18415" cy="22860"/>
          </a:xfrm>
          <a:custGeom>
            <a:avLst/>
            <a:gdLst/>
            <a:ahLst/>
            <a:cxnLst/>
            <a:rect l="l" t="t" r="r" b="b"/>
            <a:pathLst>
              <a:path w="18415" h="22860">
                <a:moveTo>
                  <a:pt x="15240" y="22860"/>
                </a:moveTo>
                <a:lnTo>
                  <a:pt x="10668" y="22860"/>
                </a:lnTo>
                <a:lnTo>
                  <a:pt x="3048" y="22860"/>
                </a:lnTo>
                <a:lnTo>
                  <a:pt x="0" y="16764"/>
                </a:lnTo>
                <a:lnTo>
                  <a:pt x="0" y="4572"/>
                </a:lnTo>
                <a:lnTo>
                  <a:pt x="3048" y="0"/>
                </a:lnTo>
                <a:lnTo>
                  <a:pt x="15240" y="0"/>
                </a:lnTo>
                <a:lnTo>
                  <a:pt x="18288" y="4572"/>
                </a:lnTo>
                <a:lnTo>
                  <a:pt x="18288" y="16764"/>
                </a:lnTo>
                <a:lnTo>
                  <a:pt x="15240" y="228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83067" y="5286755"/>
            <a:ext cx="211836" cy="144780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8511539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999744" y="284988"/>
                </a:moveTo>
                <a:lnTo>
                  <a:pt x="0" y="284988"/>
                </a:lnTo>
                <a:lnTo>
                  <a:pt x="0" y="0"/>
                </a:lnTo>
                <a:lnTo>
                  <a:pt x="999744" y="0"/>
                </a:lnTo>
                <a:lnTo>
                  <a:pt x="999744" y="284988"/>
                </a:lnTo>
                <a:close/>
              </a:path>
            </a:pathLst>
          </a:custGeom>
          <a:solidFill>
            <a:srgbClr val="9C3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511539" y="5210555"/>
            <a:ext cx="1000125" cy="285115"/>
          </a:xfrm>
          <a:custGeom>
            <a:avLst/>
            <a:gdLst/>
            <a:ahLst/>
            <a:cxnLst/>
            <a:rect l="l" t="t" r="r" b="b"/>
            <a:pathLst>
              <a:path w="1000125" h="285114">
                <a:moveTo>
                  <a:pt x="0" y="0"/>
                </a:moveTo>
                <a:lnTo>
                  <a:pt x="999744" y="0"/>
                </a:lnTo>
                <a:lnTo>
                  <a:pt x="999744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511539" y="5495544"/>
            <a:ext cx="1000125" cy="277495"/>
          </a:xfrm>
          <a:custGeom>
            <a:avLst/>
            <a:gdLst/>
            <a:ahLst/>
            <a:cxnLst/>
            <a:rect l="l" t="t" r="r" b="b"/>
            <a:pathLst>
              <a:path w="1000125" h="277495">
                <a:moveTo>
                  <a:pt x="0" y="0"/>
                </a:moveTo>
                <a:lnTo>
                  <a:pt x="999744" y="0"/>
                </a:lnTo>
                <a:lnTo>
                  <a:pt x="999744" y="277367"/>
                </a:lnTo>
              </a:path>
              <a:path w="1000125" h="277495">
                <a:moveTo>
                  <a:pt x="0" y="2773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05088" y="5594604"/>
            <a:ext cx="70103" cy="74675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8796528" y="5579364"/>
            <a:ext cx="33655" cy="104139"/>
          </a:xfrm>
          <a:custGeom>
            <a:avLst/>
            <a:gdLst/>
            <a:ahLst/>
            <a:cxnLst/>
            <a:rect l="l" t="t" r="r" b="b"/>
            <a:pathLst>
              <a:path w="33654" h="104139">
                <a:moveTo>
                  <a:pt x="33528" y="103632"/>
                </a:moveTo>
                <a:lnTo>
                  <a:pt x="0" y="103632"/>
                </a:lnTo>
                <a:lnTo>
                  <a:pt x="0" y="100584"/>
                </a:lnTo>
                <a:lnTo>
                  <a:pt x="12192" y="99060"/>
                </a:lnTo>
                <a:lnTo>
                  <a:pt x="12192" y="10668"/>
                </a:lnTo>
                <a:lnTo>
                  <a:pt x="0" y="10668"/>
                </a:lnTo>
                <a:lnTo>
                  <a:pt x="19812" y="0"/>
                </a:lnTo>
                <a:lnTo>
                  <a:pt x="22860" y="0"/>
                </a:lnTo>
                <a:lnTo>
                  <a:pt x="22860" y="10668"/>
                </a:lnTo>
                <a:lnTo>
                  <a:pt x="1524" y="10668"/>
                </a:lnTo>
                <a:lnTo>
                  <a:pt x="0" y="13716"/>
                </a:lnTo>
                <a:lnTo>
                  <a:pt x="22860" y="13716"/>
                </a:lnTo>
                <a:lnTo>
                  <a:pt x="22860" y="100584"/>
                </a:lnTo>
                <a:lnTo>
                  <a:pt x="33528" y="100584"/>
                </a:lnTo>
                <a:lnTo>
                  <a:pt x="33528" y="10363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852915" y="5579364"/>
            <a:ext cx="126492" cy="105156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22079" y="5574792"/>
            <a:ext cx="304800" cy="141731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880347" y="5286755"/>
            <a:ext cx="216407" cy="144780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975360" y="4064507"/>
            <a:ext cx="746760" cy="573405"/>
          </a:xfrm>
          <a:custGeom>
            <a:avLst/>
            <a:gdLst/>
            <a:ahLst/>
            <a:cxnLst/>
            <a:rect l="l" t="t" r="r" b="b"/>
            <a:pathLst>
              <a:path w="746760" h="573404">
                <a:moveTo>
                  <a:pt x="746760" y="573024"/>
                </a:moveTo>
                <a:lnTo>
                  <a:pt x="0" y="573024"/>
                </a:lnTo>
                <a:lnTo>
                  <a:pt x="0" y="0"/>
                </a:lnTo>
                <a:lnTo>
                  <a:pt x="746760" y="0"/>
                </a:lnTo>
                <a:lnTo>
                  <a:pt x="746760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975360" y="4064507"/>
            <a:ext cx="746760" cy="573405"/>
          </a:xfrm>
          <a:custGeom>
            <a:avLst/>
            <a:gdLst/>
            <a:ahLst/>
            <a:cxnLst/>
            <a:rect l="l" t="t" r="r" b="b"/>
            <a:pathLst>
              <a:path w="746760" h="573404">
                <a:moveTo>
                  <a:pt x="0" y="0"/>
                </a:moveTo>
                <a:lnTo>
                  <a:pt x="746760" y="0"/>
                </a:lnTo>
                <a:lnTo>
                  <a:pt x="746760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01852" y="4274819"/>
            <a:ext cx="486155" cy="143255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2228088" y="3206496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5" h="573404">
                <a:moveTo>
                  <a:pt x="749808" y="573023"/>
                </a:moveTo>
                <a:lnTo>
                  <a:pt x="0" y="573023"/>
                </a:lnTo>
                <a:lnTo>
                  <a:pt x="0" y="0"/>
                </a:lnTo>
                <a:lnTo>
                  <a:pt x="749808" y="0"/>
                </a:lnTo>
                <a:lnTo>
                  <a:pt x="749808" y="573023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2228088" y="3206496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5" h="573404">
                <a:moveTo>
                  <a:pt x="0" y="0"/>
                </a:moveTo>
                <a:lnTo>
                  <a:pt x="749808" y="0"/>
                </a:lnTo>
                <a:lnTo>
                  <a:pt x="749808" y="573023"/>
                </a:lnTo>
                <a:lnTo>
                  <a:pt x="0" y="57302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10968" y="3416808"/>
            <a:ext cx="384048" cy="143256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2228088" y="4064507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5" h="573404">
                <a:moveTo>
                  <a:pt x="749808" y="573024"/>
                </a:moveTo>
                <a:lnTo>
                  <a:pt x="0" y="573024"/>
                </a:lnTo>
                <a:lnTo>
                  <a:pt x="0" y="0"/>
                </a:lnTo>
                <a:lnTo>
                  <a:pt x="749808" y="0"/>
                </a:lnTo>
                <a:lnTo>
                  <a:pt x="749808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228088" y="4064507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5" h="573404">
                <a:moveTo>
                  <a:pt x="0" y="0"/>
                </a:moveTo>
                <a:lnTo>
                  <a:pt x="749808" y="0"/>
                </a:lnTo>
                <a:lnTo>
                  <a:pt x="749808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03348" y="4274819"/>
            <a:ext cx="388619" cy="143256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3371088" y="4064507"/>
            <a:ext cx="962025" cy="573405"/>
          </a:xfrm>
          <a:custGeom>
            <a:avLst/>
            <a:gdLst/>
            <a:ahLst/>
            <a:cxnLst/>
            <a:rect l="l" t="t" r="r" b="b"/>
            <a:pathLst>
              <a:path w="962025" h="573404">
                <a:moveTo>
                  <a:pt x="961643" y="573024"/>
                </a:moveTo>
                <a:lnTo>
                  <a:pt x="0" y="573024"/>
                </a:lnTo>
                <a:lnTo>
                  <a:pt x="0" y="0"/>
                </a:lnTo>
                <a:lnTo>
                  <a:pt x="961643" y="0"/>
                </a:lnTo>
                <a:lnTo>
                  <a:pt x="961643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3371088" y="4064507"/>
            <a:ext cx="962025" cy="573405"/>
          </a:xfrm>
          <a:custGeom>
            <a:avLst/>
            <a:gdLst/>
            <a:ahLst/>
            <a:cxnLst/>
            <a:rect l="l" t="t" r="r" b="b"/>
            <a:pathLst>
              <a:path w="962025" h="573404">
                <a:moveTo>
                  <a:pt x="0" y="0"/>
                </a:moveTo>
                <a:lnTo>
                  <a:pt x="961643" y="0"/>
                </a:lnTo>
                <a:lnTo>
                  <a:pt x="961643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3401555" y="4160519"/>
            <a:ext cx="899160" cy="393700"/>
          </a:xfrm>
          <a:custGeom>
            <a:avLst/>
            <a:gdLst/>
            <a:ahLst/>
            <a:cxnLst/>
            <a:rect l="l" t="t" r="r" b="b"/>
            <a:pathLst>
              <a:path w="899160" h="393700">
                <a:moveTo>
                  <a:pt x="108204" y="108204"/>
                </a:moveTo>
                <a:lnTo>
                  <a:pt x="105156" y="106680"/>
                </a:lnTo>
                <a:lnTo>
                  <a:pt x="97040" y="119570"/>
                </a:lnTo>
                <a:lnTo>
                  <a:pt x="88201" y="128587"/>
                </a:lnTo>
                <a:lnTo>
                  <a:pt x="77939" y="133908"/>
                </a:lnTo>
                <a:lnTo>
                  <a:pt x="65532" y="135636"/>
                </a:lnTo>
                <a:lnTo>
                  <a:pt x="49390" y="132765"/>
                </a:lnTo>
                <a:lnTo>
                  <a:pt x="34671" y="122872"/>
                </a:lnTo>
                <a:lnTo>
                  <a:pt x="23964" y="104140"/>
                </a:lnTo>
                <a:lnTo>
                  <a:pt x="19812" y="74676"/>
                </a:lnTo>
                <a:lnTo>
                  <a:pt x="23037" y="45796"/>
                </a:lnTo>
                <a:lnTo>
                  <a:pt x="31813" y="25336"/>
                </a:lnTo>
                <a:lnTo>
                  <a:pt x="44894" y="13169"/>
                </a:lnTo>
                <a:lnTo>
                  <a:pt x="60960" y="9144"/>
                </a:lnTo>
                <a:lnTo>
                  <a:pt x="76390" y="11887"/>
                </a:lnTo>
                <a:lnTo>
                  <a:pt x="88392" y="19621"/>
                </a:lnTo>
                <a:lnTo>
                  <a:pt x="96964" y="31648"/>
                </a:lnTo>
                <a:lnTo>
                  <a:pt x="102108" y="47244"/>
                </a:lnTo>
                <a:lnTo>
                  <a:pt x="105156" y="47244"/>
                </a:lnTo>
                <a:lnTo>
                  <a:pt x="102108" y="0"/>
                </a:lnTo>
                <a:lnTo>
                  <a:pt x="99060" y="0"/>
                </a:lnTo>
                <a:lnTo>
                  <a:pt x="99060" y="4572"/>
                </a:lnTo>
                <a:lnTo>
                  <a:pt x="96012" y="10668"/>
                </a:lnTo>
                <a:lnTo>
                  <a:pt x="91440" y="10668"/>
                </a:lnTo>
                <a:lnTo>
                  <a:pt x="88392" y="9144"/>
                </a:lnTo>
                <a:lnTo>
                  <a:pt x="86868" y="9144"/>
                </a:lnTo>
                <a:lnTo>
                  <a:pt x="80899" y="5143"/>
                </a:lnTo>
                <a:lnTo>
                  <a:pt x="74485" y="2286"/>
                </a:lnTo>
                <a:lnTo>
                  <a:pt x="67805" y="571"/>
                </a:lnTo>
                <a:lnTo>
                  <a:pt x="60960" y="0"/>
                </a:lnTo>
                <a:lnTo>
                  <a:pt x="36004" y="5892"/>
                </a:lnTo>
                <a:lnTo>
                  <a:pt x="16764" y="21907"/>
                </a:lnTo>
                <a:lnTo>
                  <a:pt x="4381" y="45656"/>
                </a:lnTo>
                <a:lnTo>
                  <a:pt x="0" y="74676"/>
                </a:lnTo>
                <a:lnTo>
                  <a:pt x="4343" y="102108"/>
                </a:lnTo>
                <a:lnTo>
                  <a:pt x="16383" y="123825"/>
                </a:lnTo>
                <a:lnTo>
                  <a:pt x="34721" y="138112"/>
                </a:lnTo>
                <a:lnTo>
                  <a:pt x="57912" y="143256"/>
                </a:lnTo>
                <a:lnTo>
                  <a:pt x="74561" y="141211"/>
                </a:lnTo>
                <a:lnTo>
                  <a:pt x="88201" y="134874"/>
                </a:lnTo>
                <a:lnTo>
                  <a:pt x="99275" y="123977"/>
                </a:lnTo>
                <a:lnTo>
                  <a:pt x="108204" y="108204"/>
                </a:lnTo>
                <a:close/>
              </a:path>
              <a:path w="899160" h="393700">
                <a:moveTo>
                  <a:pt x="239268" y="71628"/>
                </a:moveTo>
                <a:lnTo>
                  <a:pt x="237845" y="55562"/>
                </a:lnTo>
                <a:lnTo>
                  <a:pt x="233553" y="40195"/>
                </a:lnTo>
                <a:lnTo>
                  <a:pt x="226415" y="26847"/>
                </a:lnTo>
                <a:lnTo>
                  <a:pt x="219456" y="19837"/>
                </a:lnTo>
                <a:lnTo>
                  <a:pt x="219456" y="73152"/>
                </a:lnTo>
                <a:lnTo>
                  <a:pt x="216344" y="96824"/>
                </a:lnTo>
                <a:lnTo>
                  <a:pt x="207073" y="116205"/>
                </a:lnTo>
                <a:lnTo>
                  <a:pt x="191820" y="129311"/>
                </a:lnTo>
                <a:lnTo>
                  <a:pt x="170688" y="134112"/>
                </a:lnTo>
                <a:lnTo>
                  <a:pt x="158496" y="134112"/>
                </a:lnTo>
                <a:lnTo>
                  <a:pt x="152400" y="132588"/>
                </a:lnTo>
                <a:lnTo>
                  <a:pt x="152400" y="13716"/>
                </a:lnTo>
                <a:lnTo>
                  <a:pt x="156972" y="12192"/>
                </a:lnTo>
                <a:lnTo>
                  <a:pt x="164592" y="10668"/>
                </a:lnTo>
                <a:lnTo>
                  <a:pt x="170688" y="10668"/>
                </a:lnTo>
                <a:lnTo>
                  <a:pt x="191820" y="15506"/>
                </a:lnTo>
                <a:lnTo>
                  <a:pt x="207073" y="28765"/>
                </a:lnTo>
                <a:lnTo>
                  <a:pt x="216344" y="48602"/>
                </a:lnTo>
                <a:lnTo>
                  <a:pt x="219456" y="73152"/>
                </a:lnTo>
                <a:lnTo>
                  <a:pt x="219456" y="19837"/>
                </a:lnTo>
                <a:lnTo>
                  <a:pt x="216408" y="16764"/>
                </a:lnTo>
                <a:lnTo>
                  <a:pt x="205333" y="10668"/>
                </a:lnTo>
                <a:lnTo>
                  <a:pt x="203606" y="9715"/>
                </a:lnTo>
                <a:lnTo>
                  <a:pt x="190500" y="6096"/>
                </a:lnTo>
                <a:lnTo>
                  <a:pt x="177406" y="4762"/>
                </a:lnTo>
                <a:lnTo>
                  <a:pt x="164592" y="4572"/>
                </a:lnTo>
                <a:lnTo>
                  <a:pt x="117348" y="4572"/>
                </a:lnTo>
                <a:lnTo>
                  <a:pt x="117348" y="9144"/>
                </a:lnTo>
                <a:lnTo>
                  <a:pt x="127927" y="9906"/>
                </a:lnTo>
                <a:lnTo>
                  <a:pt x="133350" y="12954"/>
                </a:lnTo>
                <a:lnTo>
                  <a:pt x="135356" y="19431"/>
                </a:lnTo>
                <a:lnTo>
                  <a:pt x="135547" y="26847"/>
                </a:lnTo>
                <a:lnTo>
                  <a:pt x="135470" y="120967"/>
                </a:lnTo>
                <a:lnTo>
                  <a:pt x="135356" y="125831"/>
                </a:lnTo>
                <a:lnTo>
                  <a:pt x="133350" y="133350"/>
                </a:lnTo>
                <a:lnTo>
                  <a:pt x="127927" y="137452"/>
                </a:lnTo>
                <a:lnTo>
                  <a:pt x="117348" y="138684"/>
                </a:lnTo>
                <a:lnTo>
                  <a:pt x="117348" y="141732"/>
                </a:lnTo>
                <a:lnTo>
                  <a:pt x="175260" y="141732"/>
                </a:lnTo>
                <a:lnTo>
                  <a:pt x="203263" y="136144"/>
                </a:lnTo>
                <a:lnTo>
                  <a:pt x="205943" y="134112"/>
                </a:lnTo>
                <a:lnTo>
                  <a:pt x="223266" y="120967"/>
                </a:lnTo>
                <a:lnTo>
                  <a:pt x="235267" y="98666"/>
                </a:lnTo>
                <a:lnTo>
                  <a:pt x="239268" y="71628"/>
                </a:lnTo>
                <a:close/>
              </a:path>
              <a:path w="899160" h="393700">
                <a:moveTo>
                  <a:pt x="403872" y="4572"/>
                </a:moveTo>
                <a:lnTo>
                  <a:pt x="371868" y="4572"/>
                </a:lnTo>
                <a:lnTo>
                  <a:pt x="327672" y="112776"/>
                </a:lnTo>
                <a:lnTo>
                  <a:pt x="292188" y="25908"/>
                </a:lnTo>
                <a:lnTo>
                  <a:pt x="283476" y="4572"/>
                </a:lnTo>
                <a:lnTo>
                  <a:pt x="249948" y="4572"/>
                </a:lnTo>
                <a:lnTo>
                  <a:pt x="249948" y="9144"/>
                </a:lnTo>
                <a:lnTo>
                  <a:pt x="258991" y="10121"/>
                </a:lnTo>
                <a:lnTo>
                  <a:pt x="264045" y="13525"/>
                </a:lnTo>
                <a:lnTo>
                  <a:pt x="266230" y="20078"/>
                </a:lnTo>
                <a:lnTo>
                  <a:pt x="266712" y="30480"/>
                </a:lnTo>
                <a:lnTo>
                  <a:pt x="266712" y="114300"/>
                </a:lnTo>
                <a:lnTo>
                  <a:pt x="266446" y="125831"/>
                </a:lnTo>
                <a:lnTo>
                  <a:pt x="264617" y="133350"/>
                </a:lnTo>
                <a:lnTo>
                  <a:pt x="259638" y="137452"/>
                </a:lnTo>
                <a:lnTo>
                  <a:pt x="249948" y="138684"/>
                </a:lnTo>
                <a:lnTo>
                  <a:pt x="249948" y="141732"/>
                </a:lnTo>
                <a:lnTo>
                  <a:pt x="292620" y="141732"/>
                </a:lnTo>
                <a:lnTo>
                  <a:pt x="292620" y="138684"/>
                </a:lnTo>
                <a:lnTo>
                  <a:pt x="282917" y="137452"/>
                </a:lnTo>
                <a:lnTo>
                  <a:pt x="277952" y="133350"/>
                </a:lnTo>
                <a:lnTo>
                  <a:pt x="276110" y="125831"/>
                </a:lnTo>
                <a:lnTo>
                  <a:pt x="275856" y="114300"/>
                </a:lnTo>
                <a:lnTo>
                  <a:pt x="275856" y="25908"/>
                </a:lnTo>
                <a:lnTo>
                  <a:pt x="321576" y="141732"/>
                </a:lnTo>
                <a:lnTo>
                  <a:pt x="323100" y="141732"/>
                </a:lnTo>
                <a:lnTo>
                  <a:pt x="334911" y="112776"/>
                </a:lnTo>
                <a:lnTo>
                  <a:pt x="370344" y="25908"/>
                </a:lnTo>
                <a:lnTo>
                  <a:pt x="370344" y="114300"/>
                </a:lnTo>
                <a:lnTo>
                  <a:pt x="370078" y="125831"/>
                </a:lnTo>
                <a:lnTo>
                  <a:pt x="368249" y="133350"/>
                </a:lnTo>
                <a:lnTo>
                  <a:pt x="363270" y="137452"/>
                </a:lnTo>
                <a:lnTo>
                  <a:pt x="353580" y="138684"/>
                </a:lnTo>
                <a:lnTo>
                  <a:pt x="353580" y="141732"/>
                </a:lnTo>
                <a:lnTo>
                  <a:pt x="403872" y="141732"/>
                </a:lnTo>
                <a:lnTo>
                  <a:pt x="403872" y="138684"/>
                </a:lnTo>
                <a:lnTo>
                  <a:pt x="394169" y="137452"/>
                </a:lnTo>
                <a:lnTo>
                  <a:pt x="389204" y="133350"/>
                </a:lnTo>
                <a:lnTo>
                  <a:pt x="387362" y="125831"/>
                </a:lnTo>
                <a:lnTo>
                  <a:pt x="387108" y="114300"/>
                </a:lnTo>
                <a:lnTo>
                  <a:pt x="387210" y="25908"/>
                </a:lnTo>
                <a:lnTo>
                  <a:pt x="387362" y="19431"/>
                </a:lnTo>
                <a:lnTo>
                  <a:pt x="389204" y="12954"/>
                </a:lnTo>
                <a:lnTo>
                  <a:pt x="394169" y="9906"/>
                </a:lnTo>
                <a:lnTo>
                  <a:pt x="403872" y="9144"/>
                </a:lnTo>
                <a:lnTo>
                  <a:pt x="403872" y="4572"/>
                </a:lnTo>
                <a:close/>
              </a:path>
              <a:path w="899160" h="393700">
                <a:moveTo>
                  <a:pt x="406920" y="388620"/>
                </a:moveTo>
                <a:lnTo>
                  <a:pt x="398106" y="387413"/>
                </a:lnTo>
                <a:lnTo>
                  <a:pt x="393585" y="383476"/>
                </a:lnTo>
                <a:lnTo>
                  <a:pt x="391909" y="376415"/>
                </a:lnTo>
                <a:lnTo>
                  <a:pt x="391680" y="365760"/>
                </a:lnTo>
                <a:lnTo>
                  <a:pt x="391680" y="251460"/>
                </a:lnTo>
                <a:lnTo>
                  <a:pt x="388632" y="251460"/>
                </a:lnTo>
                <a:lnTo>
                  <a:pt x="359676" y="269748"/>
                </a:lnTo>
                <a:lnTo>
                  <a:pt x="361200" y="271272"/>
                </a:lnTo>
                <a:lnTo>
                  <a:pt x="362724" y="269748"/>
                </a:lnTo>
                <a:lnTo>
                  <a:pt x="374916" y="269748"/>
                </a:lnTo>
                <a:lnTo>
                  <a:pt x="376440" y="272796"/>
                </a:lnTo>
                <a:lnTo>
                  <a:pt x="376440" y="387096"/>
                </a:lnTo>
                <a:lnTo>
                  <a:pt x="374916" y="388620"/>
                </a:lnTo>
                <a:lnTo>
                  <a:pt x="361200" y="388620"/>
                </a:lnTo>
                <a:lnTo>
                  <a:pt x="361200" y="393192"/>
                </a:lnTo>
                <a:lnTo>
                  <a:pt x="406920" y="393192"/>
                </a:lnTo>
                <a:lnTo>
                  <a:pt x="406920" y="388620"/>
                </a:lnTo>
                <a:close/>
              </a:path>
              <a:path w="899160" h="393700">
                <a:moveTo>
                  <a:pt x="537972" y="138696"/>
                </a:moveTo>
                <a:lnTo>
                  <a:pt x="509968" y="94500"/>
                </a:lnTo>
                <a:lnTo>
                  <a:pt x="507746" y="88404"/>
                </a:lnTo>
                <a:lnTo>
                  <a:pt x="489204" y="37592"/>
                </a:lnTo>
                <a:lnTo>
                  <a:pt x="489204" y="88404"/>
                </a:lnTo>
                <a:lnTo>
                  <a:pt x="448056" y="88404"/>
                </a:lnTo>
                <a:lnTo>
                  <a:pt x="469392" y="32016"/>
                </a:lnTo>
                <a:lnTo>
                  <a:pt x="489204" y="88404"/>
                </a:lnTo>
                <a:lnTo>
                  <a:pt x="489204" y="37592"/>
                </a:lnTo>
                <a:lnTo>
                  <a:pt x="487172" y="32016"/>
                </a:lnTo>
                <a:lnTo>
                  <a:pt x="475488" y="12"/>
                </a:lnTo>
                <a:lnTo>
                  <a:pt x="472440" y="12"/>
                </a:lnTo>
                <a:lnTo>
                  <a:pt x="429768" y="115836"/>
                </a:lnTo>
                <a:lnTo>
                  <a:pt x="426275" y="126047"/>
                </a:lnTo>
                <a:lnTo>
                  <a:pt x="422338" y="132410"/>
                </a:lnTo>
                <a:lnTo>
                  <a:pt x="417563" y="136194"/>
                </a:lnTo>
                <a:lnTo>
                  <a:pt x="411480" y="138696"/>
                </a:lnTo>
                <a:lnTo>
                  <a:pt x="411480" y="141744"/>
                </a:lnTo>
                <a:lnTo>
                  <a:pt x="448056" y="141744"/>
                </a:lnTo>
                <a:lnTo>
                  <a:pt x="448056" y="138696"/>
                </a:lnTo>
                <a:lnTo>
                  <a:pt x="441960" y="138696"/>
                </a:lnTo>
                <a:lnTo>
                  <a:pt x="434340" y="135648"/>
                </a:lnTo>
                <a:lnTo>
                  <a:pt x="434340" y="124980"/>
                </a:lnTo>
                <a:lnTo>
                  <a:pt x="435864" y="118884"/>
                </a:lnTo>
                <a:lnTo>
                  <a:pt x="437388" y="114312"/>
                </a:lnTo>
                <a:lnTo>
                  <a:pt x="446532" y="94500"/>
                </a:lnTo>
                <a:lnTo>
                  <a:pt x="492252" y="94500"/>
                </a:lnTo>
                <a:lnTo>
                  <a:pt x="498348" y="112788"/>
                </a:lnTo>
                <a:lnTo>
                  <a:pt x="499872" y="115836"/>
                </a:lnTo>
                <a:lnTo>
                  <a:pt x="502920" y="124980"/>
                </a:lnTo>
                <a:lnTo>
                  <a:pt x="502920" y="135648"/>
                </a:lnTo>
                <a:lnTo>
                  <a:pt x="498348" y="138696"/>
                </a:lnTo>
                <a:lnTo>
                  <a:pt x="490728" y="138696"/>
                </a:lnTo>
                <a:lnTo>
                  <a:pt x="490728" y="141744"/>
                </a:lnTo>
                <a:lnTo>
                  <a:pt x="537972" y="141744"/>
                </a:lnTo>
                <a:lnTo>
                  <a:pt x="537972" y="138696"/>
                </a:lnTo>
                <a:close/>
              </a:path>
              <a:path w="899160" h="393700">
                <a:moveTo>
                  <a:pt x="624852" y="114300"/>
                </a:moveTo>
                <a:lnTo>
                  <a:pt x="621804" y="114300"/>
                </a:lnTo>
                <a:lnTo>
                  <a:pt x="615708" y="126492"/>
                </a:lnTo>
                <a:lnTo>
                  <a:pt x="562368" y="126492"/>
                </a:lnTo>
                <a:lnTo>
                  <a:pt x="589800" y="92964"/>
                </a:lnTo>
                <a:lnTo>
                  <a:pt x="613371" y="53111"/>
                </a:lnTo>
                <a:lnTo>
                  <a:pt x="615708" y="38100"/>
                </a:lnTo>
                <a:lnTo>
                  <a:pt x="613041" y="23152"/>
                </a:lnTo>
                <a:lnTo>
                  <a:pt x="605802" y="11049"/>
                </a:lnTo>
                <a:lnTo>
                  <a:pt x="595134" y="2959"/>
                </a:lnTo>
                <a:lnTo>
                  <a:pt x="582180" y="0"/>
                </a:lnTo>
                <a:lnTo>
                  <a:pt x="568337" y="3200"/>
                </a:lnTo>
                <a:lnTo>
                  <a:pt x="558368" y="11811"/>
                </a:lnTo>
                <a:lnTo>
                  <a:pt x="551522" y="24434"/>
                </a:lnTo>
                <a:lnTo>
                  <a:pt x="547128" y="39624"/>
                </a:lnTo>
                <a:lnTo>
                  <a:pt x="551700" y="39624"/>
                </a:lnTo>
                <a:lnTo>
                  <a:pt x="555332" y="30276"/>
                </a:lnTo>
                <a:lnTo>
                  <a:pt x="561416" y="23050"/>
                </a:lnTo>
                <a:lnTo>
                  <a:pt x="569480" y="18415"/>
                </a:lnTo>
                <a:lnTo>
                  <a:pt x="579132" y="16764"/>
                </a:lnTo>
                <a:lnTo>
                  <a:pt x="588251" y="19151"/>
                </a:lnTo>
                <a:lnTo>
                  <a:pt x="594944" y="25527"/>
                </a:lnTo>
                <a:lnTo>
                  <a:pt x="599059" y="34772"/>
                </a:lnTo>
                <a:lnTo>
                  <a:pt x="600468" y="45720"/>
                </a:lnTo>
                <a:lnTo>
                  <a:pt x="598081" y="62395"/>
                </a:lnTo>
                <a:lnTo>
                  <a:pt x="589419" y="80772"/>
                </a:lnTo>
                <a:lnTo>
                  <a:pt x="572173" y="104876"/>
                </a:lnTo>
                <a:lnTo>
                  <a:pt x="544080" y="138684"/>
                </a:lnTo>
                <a:lnTo>
                  <a:pt x="544080" y="141732"/>
                </a:lnTo>
                <a:lnTo>
                  <a:pt x="615708" y="141732"/>
                </a:lnTo>
                <a:lnTo>
                  <a:pt x="624852" y="114300"/>
                </a:lnTo>
                <a:close/>
              </a:path>
              <a:path w="899160" h="393700">
                <a:moveTo>
                  <a:pt x="717816" y="73152"/>
                </a:moveTo>
                <a:lnTo>
                  <a:pt x="713981" y="40513"/>
                </a:lnTo>
                <a:lnTo>
                  <a:pt x="704291" y="17716"/>
                </a:lnTo>
                <a:lnTo>
                  <a:pt x="698004" y="11188"/>
                </a:lnTo>
                <a:lnTo>
                  <a:pt x="698004" y="65532"/>
                </a:lnTo>
                <a:lnTo>
                  <a:pt x="696836" y="96901"/>
                </a:lnTo>
                <a:lnTo>
                  <a:pt x="693242" y="119824"/>
                </a:lnTo>
                <a:lnTo>
                  <a:pt x="687070" y="133908"/>
                </a:lnTo>
                <a:lnTo>
                  <a:pt x="678192" y="138684"/>
                </a:lnTo>
                <a:lnTo>
                  <a:pt x="666254" y="131546"/>
                </a:lnTo>
                <a:lnTo>
                  <a:pt x="659333" y="114681"/>
                </a:lnTo>
                <a:lnTo>
                  <a:pt x="656107" y="94970"/>
                </a:lnTo>
                <a:lnTo>
                  <a:pt x="655332" y="79248"/>
                </a:lnTo>
                <a:lnTo>
                  <a:pt x="656971" y="47891"/>
                </a:lnTo>
                <a:lnTo>
                  <a:pt x="661619" y="24955"/>
                </a:lnTo>
                <a:lnTo>
                  <a:pt x="668832" y="10883"/>
                </a:lnTo>
                <a:lnTo>
                  <a:pt x="678192" y="6096"/>
                </a:lnTo>
                <a:lnTo>
                  <a:pt x="689000" y="13246"/>
                </a:lnTo>
                <a:lnTo>
                  <a:pt x="694956" y="30099"/>
                </a:lnTo>
                <a:lnTo>
                  <a:pt x="697471" y="49822"/>
                </a:lnTo>
                <a:lnTo>
                  <a:pt x="698004" y="65532"/>
                </a:lnTo>
                <a:lnTo>
                  <a:pt x="698004" y="11188"/>
                </a:lnTo>
                <a:lnTo>
                  <a:pt x="693115" y="6096"/>
                </a:lnTo>
                <a:lnTo>
                  <a:pt x="691451" y="4368"/>
                </a:lnTo>
                <a:lnTo>
                  <a:pt x="678192" y="0"/>
                </a:lnTo>
                <a:lnTo>
                  <a:pt x="664286" y="4368"/>
                </a:lnTo>
                <a:lnTo>
                  <a:pt x="651522" y="17716"/>
                </a:lnTo>
                <a:lnTo>
                  <a:pt x="642188" y="40513"/>
                </a:lnTo>
                <a:lnTo>
                  <a:pt x="638568" y="73152"/>
                </a:lnTo>
                <a:lnTo>
                  <a:pt x="642188" y="104686"/>
                </a:lnTo>
                <a:lnTo>
                  <a:pt x="651522" y="126492"/>
                </a:lnTo>
                <a:lnTo>
                  <a:pt x="664286" y="139166"/>
                </a:lnTo>
                <a:lnTo>
                  <a:pt x="678192" y="143256"/>
                </a:lnTo>
                <a:lnTo>
                  <a:pt x="691451" y="139166"/>
                </a:lnTo>
                <a:lnTo>
                  <a:pt x="691934" y="138684"/>
                </a:lnTo>
                <a:lnTo>
                  <a:pt x="704291" y="126492"/>
                </a:lnTo>
                <a:lnTo>
                  <a:pt x="713981" y="104686"/>
                </a:lnTo>
                <a:lnTo>
                  <a:pt x="717816" y="73152"/>
                </a:lnTo>
                <a:close/>
              </a:path>
              <a:path w="899160" h="393700">
                <a:moveTo>
                  <a:pt x="807732" y="73152"/>
                </a:moveTo>
                <a:lnTo>
                  <a:pt x="803897" y="40513"/>
                </a:lnTo>
                <a:lnTo>
                  <a:pt x="794207" y="17716"/>
                </a:lnTo>
                <a:lnTo>
                  <a:pt x="790968" y="14351"/>
                </a:lnTo>
                <a:lnTo>
                  <a:pt x="790968" y="65532"/>
                </a:lnTo>
                <a:lnTo>
                  <a:pt x="789317" y="96901"/>
                </a:lnTo>
                <a:lnTo>
                  <a:pt x="784682" y="119824"/>
                </a:lnTo>
                <a:lnTo>
                  <a:pt x="777455" y="133908"/>
                </a:lnTo>
                <a:lnTo>
                  <a:pt x="768108" y="138684"/>
                </a:lnTo>
                <a:lnTo>
                  <a:pt x="757288" y="131546"/>
                </a:lnTo>
                <a:lnTo>
                  <a:pt x="751344" y="114681"/>
                </a:lnTo>
                <a:lnTo>
                  <a:pt x="748817" y="94970"/>
                </a:lnTo>
                <a:lnTo>
                  <a:pt x="748296" y="79248"/>
                </a:lnTo>
                <a:lnTo>
                  <a:pt x="749452" y="47891"/>
                </a:lnTo>
                <a:lnTo>
                  <a:pt x="753059" y="24955"/>
                </a:lnTo>
                <a:lnTo>
                  <a:pt x="759218" y="10883"/>
                </a:lnTo>
                <a:lnTo>
                  <a:pt x="768108" y="6096"/>
                </a:lnTo>
                <a:lnTo>
                  <a:pt x="780681" y="13246"/>
                </a:lnTo>
                <a:lnTo>
                  <a:pt x="787539" y="30099"/>
                </a:lnTo>
                <a:lnTo>
                  <a:pt x="790397" y="49822"/>
                </a:lnTo>
                <a:lnTo>
                  <a:pt x="790968" y="65532"/>
                </a:lnTo>
                <a:lnTo>
                  <a:pt x="790968" y="14351"/>
                </a:lnTo>
                <a:lnTo>
                  <a:pt x="783031" y="6096"/>
                </a:lnTo>
                <a:lnTo>
                  <a:pt x="781367" y="4368"/>
                </a:lnTo>
                <a:lnTo>
                  <a:pt x="768108" y="0"/>
                </a:lnTo>
                <a:lnTo>
                  <a:pt x="754837" y="4368"/>
                </a:lnTo>
                <a:lnTo>
                  <a:pt x="742010" y="17716"/>
                </a:lnTo>
                <a:lnTo>
                  <a:pt x="732307" y="40513"/>
                </a:lnTo>
                <a:lnTo>
                  <a:pt x="728484" y="73152"/>
                </a:lnTo>
                <a:lnTo>
                  <a:pt x="732307" y="104686"/>
                </a:lnTo>
                <a:lnTo>
                  <a:pt x="742010" y="126492"/>
                </a:lnTo>
                <a:lnTo>
                  <a:pt x="754837" y="139166"/>
                </a:lnTo>
                <a:lnTo>
                  <a:pt x="768108" y="143256"/>
                </a:lnTo>
                <a:lnTo>
                  <a:pt x="781367" y="139166"/>
                </a:lnTo>
                <a:lnTo>
                  <a:pt x="781850" y="138684"/>
                </a:lnTo>
                <a:lnTo>
                  <a:pt x="794207" y="126492"/>
                </a:lnTo>
                <a:lnTo>
                  <a:pt x="803897" y="104686"/>
                </a:lnTo>
                <a:lnTo>
                  <a:pt x="807732" y="73152"/>
                </a:lnTo>
                <a:close/>
              </a:path>
              <a:path w="899160" h="393700">
                <a:moveTo>
                  <a:pt x="899160" y="73152"/>
                </a:moveTo>
                <a:lnTo>
                  <a:pt x="895350" y="40513"/>
                </a:lnTo>
                <a:lnTo>
                  <a:pt x="885825" y="17716"/>
                </a:lnTo>
                <a:lnTo>
                  <a:pt x="880872" y="12382"/>
                </a:lnTo>
                <a:lnTo>
                  <a:pt x="880872" y="65532"/>
                </a:lnTo>
                <a:lnTo>
                  <a:pt x="879716" y="96901"/>
                </a:lnTo>
                <a:lnTo>
                  <a:pt x="876109" y="119824"/>
                </a:lnTo>
                <a:lnTo>
                  <a:pt x="869950" y="133908"/>
                </a:lnTo>
                <a:lnTo>
                  <a:pt x="861060" y="138684"/>
                </a:lnTo>
                <a:lnTo>
                  <a:pt x="848487" y="131546"/>
                </a:lnTo>
                <a:lnTo>
                  <a:pt x="841629" y="114681"/>
                </a:lnTo>
                <a:lnTo>
                  <a:pt x="838771" y="94970"/>
                </a:lnTo>
                <a:lnTo>
                  <a:pt x="838200" y="79248"/>
                </a:lnTo>
                <a:lnTo>
                  <a:pt x="839635" y="47891"/>
                </a:lnTo>
                <a:lnTo>
                  <a:pt x="843915" y="24955"/>
                </a:lnTo>
                <a:lnTo>
                  <a:pt x="851065" y="10883"/>
                </a:lnTo>
                <a:lnTo>
                  <a:pt x="861060" y="6096"/>
                </a:lnTo>
                <a:lnTo>
                  <a:pt x="871880" y="13246"/>
                </a:lnTo>
                <a:lnTo>
                  <a:pt x="877824" y="30099"/>
                </a:lnTo>
                <a:lnTo>
                  <a:pt x="880351" y="49822"/>
                </a:lnTo>
                <a:lnTo>
                  <a:pt x="880872" y="65532"/>
                </a:lnTo>
                <a:lnTo>
                  <a:pt x="880872" y="12382"/>
                </a:lnTo>
                <a:lnTo>
                  <a:pt x="875055" y="6096"/>
                </a:lnTo>
                <a:lnTo>
                  <a:pt x="873442" y="4368"/>
                </a:lnTo>
                <a:lnTo>
                  <a:pt x="861060" y="0"/>
                </a:lnTo>
                <a:lnTo>
                  <a:pt x="847801" y="4368"/>
                </a:lnTo>
                <a:lnTo>
                  <a:pt x="834961" y="17716"/>
                </a:lnTo>
                <a:lnTo>
                  <a:pt x="825271" y="40513"/>
                </a:lnTo>
                <a:lnTo>
                  <a:pt x="821436" y="73152"/>
                </a:lnTo>
                <a:lnTo>
                  <a:pt x="825271" y="104686"/>
                </a:lnTo>
                <a:lnTo>
                  <a:pt x="834961" y="126492"/>
                </a:lnTo>
                <a:lnTo>
                  <a:pt x="847801" y="139166"/>
                </a:lnTo>
                <a:lnTo>
                  <a:pt x="861060" y="143256"/>
                </a:lnTo>
                <a:lnTo>
                  <a:pt x="873442" y="139166"/>
                </a:lnTo>
                <a:lnTo>
                  <a:pt x="873912" y="138684"/>
                </a:lnTo>
                <a:lnTo>
                  <a:pt x="885825" y="126492"/>
                </a:lnTo>
                <a:lnTo>
                  <a:pt x="895350" y="104686"/>
                </a:lnTo>
                <a:lnTo>
                  <a:pt x="899160" y="7315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32859" y="4416551"/>
            <a:ext cx="126492" cy="137160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4657343" y="4064507"/>
            <a:ext cx="875030" cy="573405"/>
          </a:xfrm>
          <a:custGeom>
            <a:avLst/>
            <a:gdLst/>
            <a:ahLst/>
            <a:cxnLst/>
            <a:rect l="l" t="t" r="r" b="b"/>
            <a:pathLst>
              <a:path w="875029" h="573404">
                <a:moveTo>
                  <a:pt x="874775" y="573024"/>
                </a:moveTo>
                <a:lnTo>
                  <a:pt x="0" y="573024"/>
                </a:lnTo>
                <a:lnTo>
                  <a:pt x="0" y="0"/>
                </a:lnTo>
                <a:lnTo>
                  <a:pt x="874775" y="0"/>
                </a:lnTo>
                <a:lnTo>
                  <a:pt x="874775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657343" y="4064507"/>
            <a:ext cx="875030" cy="573405"/>
          </a:xfrm>
          <a:custGeom>
            <a:avLst/>
            <a:gdLst/>
            <a:ahLst/>
            <a:cxnLst/>
            <a:rect l="l" t="t" r="r" b="b"/>
            <a:pathLst>
              <a:path w="875029" h="573404">
                <a:moveTo>
                  <a:pt x="0" y="0"/>
                </a:moveTo>
                <a:lnTo>
                  <a:pt x="874775" y="0"/>
                </a:lnTo>
                <a:lnTo>
                  <a:pt x="874775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750307" y="4160519"/>
            <a:ext cx="45720" cy="142240"/>
          </a:xfrm>
          <a:custGeom>
            <a:avLst/>
            <a:gdLst/>
            <a:ahLst/>
            <a:cxnLst/>
            <a:rect l="l" t="t" r="r" b="b"/>
            <a:pathLst>
              <a:path w="45720" h="142239">
                <a:moveTo>
                  <a:pt x="45719" y="141731"/>
                </a:moveTo>
                <a:lnTo>
                  <a:pt x="1524" y="141731"/>
                </a:lnTo>
                <a:lnTo>
                  <a:pt x="1524" y="138683"/>
                </a:lnTo>
                <a:lnTo>
                  <a:pt x="15240" y="138683"/>
                </a:lnTo>
                <a:lnTo>
                  <a:pt x="16764" y="135635"/>
                </a:lnTo>
                <a:lnTo>
                  <a:pt x="16764" y="22859"/>
                </a:lnTo>
                <a:lnTo>
                  <a:pt x="15240" y="18287"/>
                </a:lnTo>
                <a:lnTo>
                  <a:pt x="3048" y="18287"/>
                </a:lnTo>
                <a:lnTo>
                  <a:pt x="0" y="19811"/>
                </a:lnTo>
                <a:lnTo>
                  <a:pt x="0" y="18287"/>
                </a:lnTo>
                <a:lnTo>
                  <a:pt x="28956" y="0"/>
                </a:lnTo>
                <a:lnTo>
                  <a:pt x="32004" y="0"/>
                </a:lnTo>
                <a:lnTo>
                  <a:pt x="32004" y="114299"/>
                </a:lnTo>
                <a:lnTo>
                  <a:pt x="32218" y="125825"/>
                </a:lnTo>
                <a:lnTo>
                  <a:pt x="33718" y="133349"/>
                </a:lnTo>
                <a:lnTo>
                  <a:pt x="37790" y="137445"/>
                </a:lnTo>
                <a:lnTo>
                  <a:pt x="45719" y="138683"/>
                </a:lnTo>
                <a:lnTo>
                  <a:pt x="45719" y="141731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820411" y="4172711"/>
            <a:ext cx="106680" cy="123825"/>
          </a:xfrm>
          <a:custGeom>
            <a:avLst/>
            <a:gdLst/>
            <a:ahLst/>
            <a:cxnLst/>
            <a:rect l="l" t="t" r="r" b="b"/>
            <a:pathLst>
              <a:path w="106679" h="123825">
                <a:moveTo>
                  <a:pt x="99059" y="123443"/>
                </a:moveTo>
                <a:lnTo>
                  <a:pt x="53339" y="68579"/>
                </a:lnTo>
                <a:lnTo>
                  <a:pt x="4571" y="123443"/>
                </a:lnTo>
                <a:lnTo>
                  <a:pt x="0" y="115823"/>
                </a:lnTo>
                <a:lnTo>
                  <a:pt x="45719" y="62483"/>
                </a:lnTo>
                <a:lnTo>
                  <a:pt x="0" y="7619"/>
                </a:lnTo>
                <a:lnTo>
                  <a:pt x="4571" y="0"/>
                </a:lnTo>
                <a:lnTo>
                  <a:pt x="53339" y="54863"/>
                </a:lnTo>
                <a:lnTo>
                  <a:pt x="99059" y="0"/>
                </a:lnTo>
                <a:lnTo>
                  <a:pt x="106679" y="7619"/>
                </a:lnTo>
                <a:lnTo>
                  <a:pt x="57911" y="62483"/>
                </a:lnTo>
                <a:lnTo>
                  <a:pt x="106679" y="115823"/>
                </a:lnTo>
                <a:lnTo>
                  <a:pt x="99059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931651" y="4160519"/>
            <a:ext cx="532130" cy="143510"/>
          </a:xfrm>
          <a:custGeom>
            <a:avLst/>
            <a:gdLst/>
            <a:ahLst/>
            <a:cxnLst/>
            <a:rect l="l" t="t" r="r" b="b"/>
            <a:pathLst>
              <a:path w="532129" h="143510">
                <a:moveTo>
                  <a:pt x="102108" y="106692"/>
                </a:moveTo>
                <a:lnTo>
                  <a:pt x="99060" y="106692"/>
                </a:lnTo>
                <a:lnTo>
                  <a:pt x="91948" y="119329"/>
                </a:lnTo>
                <a:lnTo>
                  <a:pt x="85534" y="127838"/>
                </a:lnTo>
                <a:lnTo>
                  <a:pt x="78282" y="132613"/>
                </a:lnTo>
                <a:lnTo>
                  <a:pt x="68580" y="134124"/>
                </a:lnTo>
                <a:lnTo>
                  <a:pt x="36576" y="134124"/>
                </a:lnTo>
                <a:lnTo>
                  <a:pt x="32004" y="132600"/>
                </a:lnTo>
                <a:lnTo>
                  <a:pt x="32004" y="73164"/>
                </a:lnTo>
                <a:lnTo>
                  <a:pt x="57912" y="73164"/>
                </a:lnTo>
                <a:lnTo>
                  <a:pt x="66611" y="73685"/>
                </a:lnTo>
                <a:lnTo>
                  <a:pt x="72580" y="76212"/>
                </a:lnTo>
                <a:lnTo>
                  <a:pt x="76568" y="82156"/>
                </a:lnTo>
                <a:lnTo>
                  <a:pt x="79248" y="92976"/>
                </a:lnTo>
                <a:lnTo>
                  <a:pt x="82296" y="92976"/>
                </a:lnTo>
                <a:lnTo>
                  <a:pt x="82296" y="45732"/>
                </a:lnTo>
                <a:lnTo>
                  <a:pt x="79248" y="45732"/>
                </a:lnTo>
                <a:lnTo>
                  <a:pt x="76568" y="56540"/>
                </a:lnTo>
                <a:lnTo>
                  <a:pt x="72580" y="62496"/>
                </a:lnTo>
                <a:lnTo>
                  <a:pt x="66611" y="65011"/>
                </a:lnTo>
                <a:lnTo>
                  <a:pt x="57912" y="65544"/>
                </a:lnTo>
                <a:lnTo>
                  <a:pt x="32004" y="65544"/>
                </a:lnTo>
                <a:lnTo>
                  <a:pt x="32004" y="10680"/>
                </a:lnTo>
                <a:lnTo>
                  <a:pt x="64008" y="10680"/>
                </a:lnTo>
                <a:lnTo>
                  <a:pt x="74472" y="11252"/>
                </a:lnTo>
                <a:lnTo>
                  <a:pt x="81343" y="14109"/>
                </a:lnTo>
                <a:lnTo>
                  <a:pt x="85661" y="20967"/>
                </a:lnTo>
                <a:lnTo>
                  <a:pt x="88392" y="33540"/>
                </a:lnTo>
                <a:lnTo>
                  <a:pt x="92964" y="33540"/>
                </a:lnTo>
                <a:lnTo>
                  <a:pt x="89916" y="4584"/>
                </a:lnTo>
                <a:lnTo>
                  <a:pt x="0" y="4584"/>
                </a:lnTo>
                <a:lnTo>
                  <a:pt x="0" y="9156"/>
                </a:lnTo>
                <a:lnTo>
                  <a:pt x="9702" y="9918"/>
                </a:lnTo>
                <a:lnTo>
                  <a:pt x="14668" y="12966"/>
                </a:lnTo>
                <a:lnTo>
                  <a:pt x="16510" y="19443"/>
                </a:lnTo>
                <a:lnTo>
                  <a:pt x="16764" y="30492"/>
                </a:lnTo>
                <a:lnTo>
                  <a:pt x="16764" y="114312"/>
                </a:lnTo>
                <a:lnTo>
                  <a:pt x="16510" y="125831"/>
                </a:lnTo>
                <a:lnTo>
                  <a:pt x="14668" y="133362"/>
                </a:lnTo>
                <a:lnTo>
                  <a:pt x="9702" y="137452"/>
                </a:lnTo>
                <a:lnTo>
                  <a:pt x="0" y="138696"/>
                </a:lnTo>
                <a:lnTo>
                  <a:pt x="0" y="141744"/>
                </a:lnTo>
                <a:lnTo>
                  <a:pt x="92964" y="141744"/>
                </a:lnTo>
                <a:lnTo>
                  <a:pt x="102108" y="106692"/>
                </a:lnTo>
                <a:close/>
              </a:path>
              <a:path w="532129" h="143510">
                <a:moveTo>
                  <a:pt x="236232" y="4572"/>
                </a:moveTo>
                <a:lnTo>
                  <a:pt x="198132" y="4572"/>
                </a:lnTo>
                <a:lnTo>
                  <a:pt x="198132" y="9144"/>
                </a:lnTo>
                <a:lnTo>
                  <a:pt x="205752" y="9144"/>
                </a:lnTo>
                <a:lnTo>
                  <a:pt x="211848" y="10668"/>
                </a:lnTo>
                <a:lnTo>
                  <a:pt x="211848" y="22860"/>
                </a:lnTo>
                <a:lnTo>
                  <a:pt x="207276" y="36576"/>
                </a:lnTo>
                <a:lnTo>
                  <a:pt x="179844" y="114300"/>
                </a:lnTo>
                <a:lnTo>
                  <a:pt x="150888" y="36576"/>
                </a:lnTo>
                <a:lnTo>
                  <a:pt x="149364" y="30480"/>
                </a:lnTo>
                <a:lnTo>
                  <a:pt x="144792" y="22860"/>
                </a:lnTo>
                <a:lnTo>
                  <a:pt x="144792" y="9144"/>
                </a:lnTo>
                <a:lnTo>
                  <a:pt x="156984" y="9144"/>
                </a:lnTo>
                <a:lnTo>
                  <a:pt x="156984" y="4572"/>
                </a:lnTo>
                <a:lnTo>
                  <a:pt x="109740" y="4572"/>
                </a:lnTo>
                <a:lnTo>
                  <a:pt x="109740" y="9144"/>
                </a:lnTo>
                <a:lnTo>
                  <a:pt x="117944" y="10502"/>
                </a:lnTo>
                <a:lnTo>
                  <a:pt x="122885" y="14287"/>
                </a:lnTo>
                <a:lnTo>
                  <a:pt x="125806" y="20078"/>
                </a:lnTo>
                <a:lnTo>
                  <a:pt x="128028" y="27432"/>
                </a:lnTo>
                <a:lnTo>
                  <a:pt x="172224" y="143256"/>
                </a:lnTo>
                <a:lnTo>
                  <a:pt x="176796" y="143256"/>
                </a:lnTo>
                <a:lnTo>
                  <a:pt x="217944" y="30480"/>
                </a:lnTo>
                <a:lnTo>
                  <a:pt x="220586" y="22656"/>
                </a:lnTo>
                <a:lnTo>
                  <a:pt x="224231" y="15811"/>
                </a:lnTo>
                <a:lnTo>
                  <a:pt x="229298" y="10985"/>
                </a:lnTo>
                <a:lnTo>
                  <a:pt x="236232" y="9144"/>
                </a:lnTo>
                <a:lnTo>
                  <a:pt x="236232" y="4572"/>
                </a:lnTo>
                <a:close/>
              </a:path>
              <a:path w="532129" h="143510">
                <a:moveTo>
                  <a:pt x="268224" y="86880"/>
                </a:moveTo>
                <a:lnTo>
                  <a:pt x="222504" y="86880"/>
                </a:lnTo>
                <a:lnTo>
                  <a:pt x="222504" y="102108"/>
                </a:lnTo>
                <a:lnTo>
                  <a:pt x="268224" y="102108"/>
                </a:lnTo>
                <a:lnTo>
                  <a:pt x="268224" y="86880"/>
                </a:lnTo>
                <a:close/>
              </a:path>
              <a:path w="532129" h="143510">
                <a:moveTo>
                  <a:pt x="400812" y="71628"/>
                </a:moveTo>
                <a:lnTo>
                  <a:pt x="399364" y="55562"/>
                </a:lnTo>
                <a:lnTo>
                  <a:pt x="394906" y="40195"/>
                </a:lnTo>
                <a:lnTo>
                  <a:pt x="387311" y="26847"/>
                </a:lnTo>
                <a:lnTo>
                  <a:pt x="379476" y="19596"/>
                </a:lnTo>
                <a:lnTo>
                  <a:pt x="379476" y="73152"/>
                </a:lnTo>
                <a:lnTo>
                  <a:pt x="376389" y="96824"/>
                </a:lnTo>
                <a:lnTo>
                  <a:pt x="367284" y="116205"/>
                </a:lnTo>
                <a:lnTo>
                  <a:pt x="352475" y="129311"/>
                </a:lnTo>
                <a:lnTo>
                  <a:pt x="332232" y="134112"/>
                </a:lnTo>
                <a:lnTo>
                  <a:pt x="320040" y="134112"/>
                </a:lnTo>
                <a:lnTo>
                  <a:pt x="312420" y="132588"/>
                </a:lnTo>
                <a:lnTo>
                  <a:pt x="312420" y="13716"/>
                </a:lnTo>
                <a:lnTo>
                  <a:pt x="320040" y="12192"/>
                </a:lnTo>
                <a:lnTo>
                  <a:pt x="324612" y="10668"/>
                </a:lnTo>
                <a:lnTo>
                  <a:pt x="332232" y="10668"/>
                </a:lnTo>
                <a:lnTo>
                  <a:pt x="352475" y="15506"/>
                </a:lnTo>
                <a:lnTo>
                  <a:pt x="367284" y="28765"/>
                </a:lnTo>
                <a:lnTo>
                  <a:pt x="376389" y="48602"/>
                </a:lnTo>
                <a:lnTo>
                  <a:pt x="379476" y="73152"/>
                </a:lnTo>
                <a:lnTo>
                  <a:pt x="379476" y="19596"/>
                </a:lnTo>
                <a:lnTo>
                  <a:pt x="376428" y="16764"/>
                </a:lnTo>
                <a:lnTo>
                  <a:pt x="366674" y="10668"/>
                </a:lnTo>
                <a:lnTo>
                  <a:pt x="365150" y="9715"/>
                </a:lnTo>
                <a:lnTo>
                  <a:pt x="352425" y="6096"/>
                </a:lnTo>
                <a:lnTo>
                  <a:pt x="339140" y="4762"/>
                </a:lnTo>
                <a:lnTo>
                  <a:pt x="326136" y="4572"/>
                </a:lnTo>
                <a:lnTo>
                  <a:pt x="278892" y="4572"/>
                </a:lnTo>
                <a:lnTo>
                  <a:pt x="278892" y="9144"/>
                </a:lnTo>
                <a:lnTo>
                  <a:pt x="288594" y="9906"/>
                </a:lnTo>
                <a:lnTo>
                  <a:pt x="293560" y="12954"/>
                </a:lnTo>
                <a:lnTo>
                  <a:pt x="295402" y="19431"/>
                </a:lnTo>
                <a:lnTo>
                  <a:pt x="295579" y="26847"/>
                </a:lnTo>
                <a:lnTo>
                  <a:pt x="295516" y="120967"/>
                </a:lnTo>
                <a:lnTo>
                  <a:pt x="295402" y="125831"/>
                </a:lnTo>
                <a:lnTo>
                  <a:pt x="293560" y="133350"/>
                </a:lnTo>
                <a:lnTo>
                  <a:pt x="288594" y="137452"/>
                </a:lnTo>
                <a:lnTo>
                  <a:pt x="278892" y="138684"/>
                </a:lnTo>
                <a:lnTo>
                  <a:pt x="278892" y="141732"/>
                </a:lnTo>
                <a:lnTo>
                  <a:pt x="335280" y="141732"/>
                </a:lnTo>
                <a:lnTo>
                  <a:pt x="363524" y="136144"/>
                </a:lnTo>
                <a:lnTo>
                  <a:pt x="366268" y="134112"/>
                </a:lnTo>
                <a:lnTo>
                  <a:pt x="384048" y="120967"/>
                </a:lnTo>
                <a:lnTo>
                  <a:pt x="396582" y="98666"/>
                </a:lnTo>
                <a:lnTo>
                  <a:pt x="400812" y="71628"/>
                </a:lnTo>
                <a:close/>
              </a:path>
              <a:path w="532129" h="143510">
                <a:moveTo>
                  <a:pt x="531888" y="73152"/>
                </a:moveTo>
                <a:lnTo>
                  <a:pt x="527977" y="45008"/>
                </a:lnTo>
                <a:lnTo>
                  <a:pt x="516648" y="21717"/>
                </a:lnTo>
                <a:lnTo>
                  <a:pt x="512076" y="17741"/>
                </a:lnTo>
                <a:lnTo>
                  <a:pt x="512076" y="73152"/>
                </a:lnTo>
                <a:lnTo>
                  <a:pt x="510184" y="96901"/>
                </a:lnTo>
                <a:lnTo>
                  <a:pt x="503885" y="117919"/>
                </a:lnTo>
                <a:lnTo>
                  <a:pt x="492137" y="132956"/>
                </a:lnTo>
                <a:lnTo>
                  <a:pt x="473976" y="138684"/>
                </a:lnTo>
                <a:lnTo>
                  <a:pt x="454926" y="132956"/>
                </a:lnTo>
                <a:lnTo>
                  <a:pt x="442734" y="117919"/>
                </a:lnTo>
                <a:lnTo>
                  <a:pt x="436257" y="96901"/>
                </a:lnTo>
                <a:lnTo>
                  <a:pt x="434352" y="73152"/>
                </a:lnTo>
                <a:lnTo>
                  <a:pt x="436257" y="49657"/>
                </a:lnTo>
                <a:lnTo>
                  <a:pt x="442734" y="29146"/>
                </a:lnTo>
                <a:lnTo>
                  <a:pt x="454926" y="14655"/>
                </a:lnTo>
                <a:lnTo>
                  <a:pt x="473976" y="9144"/>
                </a:lnTo>
                <a:lnTo>
                  <a:pt x="492137" y="14655"/>
                </a:lnTo>
                <a:lnTo>
                  <a:pt x="503885" y="29146"/>
                </a:lnTo>
                <a:lnTo>
                  <a:pt x="510184" y="49657"/>
                </a:lnTo>
                <a:lnTo>
                  <a:pt x="512076" y="73152"/>
                </a:lnTo>
                <a:lnTo>
                  <a:pt x="512076" y="17741"/>
                </a:lnTo>
                <a:lnTo>
                  <a:pt x="502221" y="9144"/>
                </a:lnTo>
                <a:lnTo>
                  <a:pt x="498449" y="5867"/>
                </a:lnTo>
                <a:lnTo>
                  <a:pt x="473976" y="0"/>
                </a:lnTo>
                <a:lnTo>
                  <a:pt x="449249" y="5867"/>
                </a:lnTo>
                <a:lnTo>
                  <a:pt x="430542" y="21717"/>
                </a:lnTo>
                <a:lnTo>
                  <a:pt x="418680" y="45008"/>
                </a:lnTo>
                <a:lnTo>
                  <a:pt x="414540" y="73152"/>
                </a:lnTo>
                <a:lnTo>
                  <a:pt x="418680" y="99542"/>
                </a:lnTo>
                <a:lnTo>
                  <a:pt x="430542" y="121920"/>
                </a:lnTo>
                <a:lnTo>
                  <a:pt x="449249" y="137452"/>
                </a:lnTo>
                <a:lnTo>
                  <a:pt x="473976" y="143256"/>
                </a:lnTo>
                <a:lnTo>
                  <a:pt x="493229" y="138684"/>
                </a:lnTo>
                <a:lnTo>
                  <a:pt x="498449" y="137452"/>
                </a:lnTo>
                <a:lnTo>
                  <a:pt x="516648" y="121920"/>
                </a:lnTo>
                <a:lnTo>
                  <a:pt x="527977" y="99542"/>
                </a:lnTo>
                <a:lnTo>
                  <a:pt x="531888" y="7315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bg object 7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885943" y="4408931"/>
            <a:ext cx="243840" cy="146303"/>
          </a:xfrm>
          <a:prstGeom prst="rect">
            <a:avLst/>
          </a:prstGeom>
        </p:spPr>
      </p:pic>
      <p:sp>
        <p:nvSpPr>
          <p:cNvPr id="80" name="bg object 80"/>
          <p:cNvSpPr/>
          <p:nvPr/>
        </p:nvSpPr>
        <p:spPr>
          <a:xfrm>
            <a:off x="5149595" y="4533899"/>
            <a:ext cx="18415" cy="21590"/>
          </a:xfrm>
          <a:custGeom>
            <a:avLst/>
            <a:gdLst/>
            <a:ahLst/>
            <a:cxnLst/>
            <a:rect l="l" t="t" r="r" b="b"/>
            <a:pathLst>
              <a:path w="18414" h="21589">
                <a:moveTo>
                  <a:pt x="15240" y="21336"/>
                </a:moveTo>
                <a:lnTo>
                  <a:pt x="7620" y="21336"/>
                </a:lnTo>
                <a:lnTo>
                  <a:pt x="3048" y="21336"/>
                </a:lnTo>
                <a:lnTo>
                  <a:pt x="0" y="16764"/>
                </a:lnTo>
                <a:lnTo>
                  <a:pt x="0" y="3048"/>
                </a:lnTo>
                <a:lnTo>
                  <a:pt x="3048" y="0"/>
                </a:lnTo>
                <a:lnTo>
                  <a:pt x="15240" y="0"/>
                </a:lnTo>
                <a:lnTo>
                  <a:pt x="18288" y="3048"/>
                </a:lnTo>
                <a:lnTo>
                  <a:pt x="18288" y="16764"/>
                </a:lnTo>
                <a:lnTo>
                  <a:pt x="15240" y="21336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bg object 8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233415" y="4411980"/>
            <a:ext cx="77724" cy="143256"/>
          </a:xfrm>
          <a:prstGeom prst="rect">
            <a:avLst/>
          </a:prstGeom>
        </p:spPr>
      </p:pic>
      <p:sp>
        <p:nvSpPr>
          <p:cNvPr id="82" name="bg object 82"/>
          <p:cNvSpPr/>
          <p:nvPr/>
        </p:nvSpPr>
        <p:spPr>
          <a:xfrm>
            <a:off x="4721351" y="3206496"/>
            <a:ext cx="748665" cy="573405"/>
          </a:xfrm>
          <a:custGeom>
            <a:avLst/>
            <a:gdLst/>
            <a:ahLst/>
            <a:cxnLst/>
            <a:rect l="l" t="t" r="r" b="b"/>
            <a:pathLst>
              <a:path w="748664" h="573404">
                <a:moveTo>
                  <a:pt x="748283" y="573023"/>
                </a:moveTo>
                <a:lnTo>
                  <a:pt x="0" y="573023"/>
                </a:lnTo>
                <a:lnTo>
                  <a:pt x="0" y="0"/>
                </a:lnTo>
                <a:lnTo>
                  <a:pt x="748283" y="0"/>
                </a:lnTo>
                <a:lnTo>
                  <a:pt x="748283" y="573023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721351" y="3206496"/>
            <a:ext cx="748665" cy="573405"/>
          </a:xfrm>
          <a:custGeom>
            <a:avLst/>
            <a:gdLst/>
            <a:ahLst/>
            <a:cxnLst/>
            <a:rect l="l" t="t" r="r" b="b"/>
            <a:pathLst>
              <a:path w="748664" h="573404">
                <a:moveTo>
                  <a:pt x="0" y="0"/>
                </a:moveTo>
                <a:lnTo>
                  <a:pt x="748283" y="0"/>
                </a:lnTo>
                <a:lnTo>
                  <a:pt x="748283" y="573023"/>
                </a:lnTo>
                <a:lnTo>
                  <a:pt x="0" y="57302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4736592" y="3416820"/>
            <a:ext cx="715010" cy="143510"/>
          </a:xfrm>
          <a:custGeom>
            <a:avLst/>
            <a:gdLst/>
            <a:ahLst/>
            <a:cxnLst/>
            <a:rect l="l" t="t" r="r" b="b"/>
            <a:pathLst>
              <a:path w="715010" h="143510">
                <a:moveTo>
                  <a:pt x="167640" y="3048"/>
                </a:moveTo>
                <a:lnTo>
                  <a:pt x="131064" y="3048"/>
                </a:lnTo>
                <a:lnTo>
                  <a:pt x="131064" y="7620"/>
                </a:lnTo>
                <a:lnTo>
                  <a:pt x="144780" y="7620"/>
                </a:lnTo>
                <a:lnTo>
                  <a:pt x="144780" y="21336"/>
                </a:lnTo>
                <a:lnTo>
                  <a:pt x="140208" y="35052"/>
                </a:lnTo>
                <a:lnTo>
                  <a:pt x="117348" y="106680"/>
                </a:lnTo>
                <a:lnTo>
                  <a:pt x="96012" y="36576"/>
                </a:lnTo>
                <a:lnTo>
                  <a:pt x="94488" y="30480"/>
                </a:lnTo>
                <a:lnTo>
                  <a:pt x="89916" y="21336"/>
                </a:lnTo>
                <a:lnTo>
                  <a:pt x="89916" y="7620"/>
                </a:lnTo>
                <a:lnTo>
                  <a:pt x="103632" y="7620"/>
                </a:lnTo>
                <a:lnTo>
                  <a:pt x="103632" y="3048"/>
                </a:lnTo>
                <a:lnTo>
                  <a:pt x="57912" y="3048"/>
                </a:lnTo>
                <a:lnTo>
                  <a:pt x="57912" y="7620"/>
                </a:lnTo>
                <a:lnTo>
                  <a:pt x="65239" y="8991"/>
                </a:lnTo>
                <a:lnTo>
                  <a:pt x="69723" y="12954"/>
                </a:lnTo>
                <a:lnTo>
                  <a:pt x="72478" y="19189"/>
                </a:lnTo>
                <a:lnTo>
                  <a:pt x="74676" y="27432"/>
                </a:lnTo>
                <a:lnTo>
                  <a:pt x="80772" y="42672"/>
                </a:lnTo>
                <a:lnTo>
                  <a:pt x="60960" y="106680"/>
                </a:lnTo>
                <a:lnTo>
                  <a:pt x="59436" y="106680"/>
                </a:lnTo>
                <a:lnTo>
                  <a:pt x="36576" y="27432"/>
                </a:lnTo>
                <a:lnTo>
                  <a:pt x="36576" y="22860"/>
                </a:lnTo>
                <a:lnTo>
                  <a:pt x="32004" y="19812"/>
                </a:lnTo>
                <a:lnTo>
                  <a:pt x="32004" y="7620"/>
                </a:lnTo>
                <a:lnTo>
                  <a:pt x="44196" y="7620"/>
                </a:lnTo>
                <a:lnTo>
                  <a:pt x="44196" y="3048"/>
                </a:lnTo>
                <a:lnTo>
                  <a:pt x="0" y="3048"/>
                </a:lnTo>
                <a:lnTo>
                  <a:pt x="0" y="7620"/>
                </a:lnTo>
                <a:lnTo>
                  <a:pt x="12192" y="7620"/>
                </a:lnTo>
                <a:lnTo>
                  <a:pt x="13716" y="10668"/>
                </a:lnTo>
                <a:lnTo>
                  <a:pt x="16764" y="24384"/>
                </a:lnTo>
                <a:lnTo>
                  <a:pt x="54864" y="143256"/>
                </a:lnTo>
                <a:lnTo>
                  <a:pt x="57912" y="143256"/>
                </a:lnTo>
                <a:lnTo>
                  <a:pt x="83820" y="56388"/>
                </a:lnTo>
                <a:lnTo>
                  <a:pt x="85344" y="56388"/>
                </a:lnTo>
                <a:lnTo>
                  <a:pt x="112776" y="143256"/>
                </a:lnTo>
                <a:lnTo>
                  <a:pt x="115824" y="143256"/>
                </a:lnTo>
                <a:lnTo>
                  <a:pt x="150876" y="28956"/>
                </a:lnTo>
                <a:lnTo>
                  <a:pt x="153060" y="20472"/>
                </a:lnTo>
                <a:lnTo>
                  <a:pt x="155829" y="13716"/>
                </a:lnTo>
                <a:lnTo>
                  <a:pt x="160299" y="9232"/>
                </a:lnTo>
                <a:lnTo>
                  <a:pt x="167640" y="7620"/>
                </a:lnTo>
                <a:lnTo>
                  <a:pt x="167640" y="3048"/>
                </a:lnTo>
                <a:close/>
              </a:path>
              <a:path w="715010" h="143510">
                <a:moveTo>
                  <a:pt x="284975" y="106680"/>
                </a:moveTo>
                <a:lnTo>
                  <a:pt x="281927" y="105156"/>
                </a:lnTo>
                <a:lnTo>
                  <a:pt x="274027" y="118033"/>
                </a:lnTo>
                <a:lnTo>
                  <a:pt x="265544" y="127063"/>
                </a:lnTo>
                <a:lnTo>
                  <a:pt x="255358" y="132372"/>
                </a:lnTo>
                <a:lnTo>
                  <a:pt x="242303" y="134112"/>
                </a:lnTo>
                <a:lnTo>
                  <a:pt x="227050" y="131038"/>
                </a:lnTo>
                <a:lnTo>
                  <a:pt x="212775" y="120967"/>
                </a:lnTo>
                <a:lnTo>
                  <a:pt x="202234" y="102603"/>
                </a:lnTo>
                <a:lnTo>
                  <a:pt x="198107" y="74676"/>
                </a:lnTo>
                <a:lnTo>
                  <a:pt x="201117" y="44907"/>
                </a:lnTo>
                <a:lnTo>
                  <a:pt x="209537" y="24003"/>
                </a:lnTo>
                <a:lnTo>
                  <a:pt x="222542" y="11658"/>
                </a:lnTo>
                <a:lnTo>
                  <a:pt x="239255" y="7620"/>
                </a:lnTo>
                <a:lnTo>
                  <a:pt x="254482" y="10375"/>
                </a:lnTo>
                <a:lnTo>
                  <a:pt x="266115" y="18288"/>
                </a:lnTo>
                <a:lnTo>
                  <a:pt x="274624" y="30759"/>
                </a:lnTo>
                <a:lnTo>
                  <a:pt x="280403" y="47244"/>
                </a:lnTo>
                <a:lnTo>
                  <a:pt x="281927" y="47244"/>
                </a:lnTo>
                <a:lnTo>
                  <a:pt x="280708" y="9144"/>
                </a:lnTo>
                <a:lnTo>
                  <a:pt x="280403" y="0"/>
                </a:lnTo>
                <a:lnTo>
                  <a:pt x="277355" y="0"/>
                </a:lnTo>
                <a:lnTo>
                  <a:pt x="275831" y="3048"/>
                </a:lnTo>
                <a:lnTo>
                  <a:pt x="274307" y="9144"/>
                </a:lnTo>
                <a:lnTo>
                  <a:pt x="268211" y="9144"/>
                </a:lnTo>
                <a:lnTo>
                  <a:pt x="265163" y="7620"/>
                </a:lnTo>
                <a:lnTo>
                  <a:pt x="258546" y="3848"/>
                </a:lnTo>
                <a:lnTo>
                  <a:pt x="252209" y="1524"/>
                </a:lnTo>
                <a:lnTo>
                  <a:pt x="245884" y="330"/>
                </a:lnTo>
                <a:lnTo>
                  <a:pt x="239255" y="0"/>
                </a:lnTo>
                <a:lnTo>
                  <a:pt x="213664" y="5880"/>
                </a:lnTo>
                <a:lnTo>
                  <a:pt x="194487" y="21907"/>
                </a:lnTo>
                <a:lnTo>
                  <a:pt x="182473" y="45643"/>
                </a:lnTo>
                <a:lnTo>
                  <a:pt x="178295" y="74676"/>
                </a:lnTo>
                <a:lnTo>
                  <a:pt x="182206" y="101460"/>
                </a:lnTo>
                <a:lnTo>
                  <a:pt x="193535" y="123253"/>
                </a:lnTo>
                <a:lnTo>
                  <a:pt x="211734" y="137896"/>
                </a:lnTo>
                <a:lnTo>
                  <a:pt x="236207" y="143256"/>
                </a:lnTo>
                <a:lnTo>
                  <a:pt x="252615" y="140970"/>
                </a:lnTo>
                <a:lnTo>
                  <a:pt x="265734" y="134112"/>
                </a:lnTo>
                <a:lnTo>
                  <a:pt x="276288" y="122682"/>
                </a:lnTo>
                <a:lnTo>
                  <a:pt x="284975" y="106680"/>
                </a:lnTo>
                <a:close/>
              </a:path>
              <a:path w="715010" h="143510">
                <a:moveTo>
                  <a:pt x="417576" y="70091"/>
                </a:moveTo>
                <a:lnTo>
                  <a:pt x="415874" y="54216"/>
                </a:lnTo>
                <a:lnTo>
                  <a:pt x="410908" y="39039"/>
                </a:lnTo>
                <a:lnTo>
                  <a:pt x="402780" y="25311"/>
                </a:lnTo>
                <a:lnTo>
                  <a:pt x="396240" y="18491"/>
                </a:lnTo>
                <a:lnTo>
                  <a:pt x="396240" y="71615"/>
                </a:lnTo>
                <a:lnTo>
                  <a:pt x="393141" y="95288"/>
                </a:lnTo>
                <a:lnTo>
                  <a:pt x="384048" y="114668"/>
                </a:lnTo>
                <a:lnTo>
                  <a:pt x="369227" y="127774"/>
                </a:lnTo>
                <a:lnTo>
                  <a:pt x="348996" y="132575"/>
                </a:lnTo>
                <a:lnTo>
                  <a:pt x="342900" y="132575"/>
                </a:lnTo>
                <a:lnTo>
                  <a:pt x="335280" y="131051"/>
                </a:lnTo>
                <a:lnTo>
                  <a:pt x="330708" y="131051"/>
                </a:lnTo>
                <a:lnTo>
                  <a:pt x="330708" y="13703"/>
                </a:lnTo>
                <a:lnTo>
                  <a:pt x="335280" y="10655"/>
                </a:lnTo>
                <a:lnTo>
                  <a:pt x="342900" y="9131"/>
                </a:lnTo>
                <a:lnTo>
                  <a:pt x="347472" y="9131"/>
                </a:lnTo>
                <a:lnTo>
                  <a:pt x="368592" y="13970"/>
                </a:lnTo>
                <a:lnTo>
                  <a:pt x="383857" y="27228"/>
                </a:lnTo>
                <a:lnTo>
                  <a:pt x="393115" y="47066"/>
                </a:lnTo>
                <a:lnTo>
                  <a:pt x="396240" y="71615"/>
                </a:lnTo>
                <a:lnTo>
                  <a:pt x="396240" y="18491"/>
                </a:lnTo>
                <a:lnTo>
                  <a:pt x="355663" y="3213"/>
                </a:lnTo>
                <a:lnTo>
                  <a:pt x="342900" y="3035"/>
                </a:lnTo>
                <a:lnTo>
                  <a:pt x="295656" y="3035"/>
                </a:lnTo>
                <a:lnTo>
                  <a:pt x="295656" y="7607"/>
                </a:lnTo>
                <a:lnTo>
                  <a:pt x="305346" y="8369"/>
                </a:lnTo>
                <a:lnTo>
                  <a:pt x="310324" y="11417"/>
                </a:lnTo>
                <a:lnTo>
                  <a:pt x="312153" y="17894"/>
                </a:lnTo>
                <a:lnTo>
                  <a:pt x="312331" y="25311"/>
                </a:lnTo>
                <a:lnTo>
                  <a:pt x="312254" y="120002"/>
                </a:lnTo>
                <a:lnTo>
                  <a:pt x="312153" y="124294"/>
                </a:lnTo>
                <a:lnTo>
                  <a:pt x="310324" y="131813"/>
                </a:lnTo>
                <a:lnTo>
                  <a:pt x="305346" y="135915"/>
                </a:lnTo>
                <a:lnTo>
                  <a:pt x="295656" y="137147"/>
                </a:lnTo>
                <a:lnTo>
                  <a:pt x="295656" y="140195"/>
                </a:lnTo>
                <a:lnTo>
                  <a:pt x="352044" y="140195"/>
                </a:lnTo>
                <a:lnTo>
                  <a:pt x="380276" y="134823"/>
                </a:lnTo>
                <a:lnTo>
                  <a:pt x="383387" y="132575"/>
                </a:lnTo>
                <a:lnTo>
                  <a:pt x="400812" y="120002"/>
                </a:lnTo>
                <a:lnTo>
                  <a:pt x="413334" y="97764"/>
                </a:lnTo>
                <a:lnTo>
                  <a:pt x="417576" y="70091"/>
                </a:lnTo>
                <a:close/>
              </a:path>
              <a:path w="715010" h="143510">
                <a:moveTo>
                  <a:pt x="582168" y="3048"/>
                </a:moveTo>
                <a:lnTo>
                  <a:pt x="547116" y="3048"/>
                </a:lnTo>
                <a:lnTo>
                  <a:pt x="504444" y="111252"/>
                </a:lnTo>
                <a:lnTo>
                  <a:pt x="470179" y="24384"/>
                </a:lnTo>
                <a:lnTo>
                  <a:pt x="461772" y="3048"/>
                </a:lnTo>
                <a:lnTo>
                  <a:pt x="428244" y="3048"/>
                </a:lnTo>
                <a:lnTo>
                  <a:pt x="428244" y="7620"/>
                </a:lnTo>
                <a:lnTo>
                  <a:pt x="437286" y="8382"/>
                </a:lnTo>
                <a:lnTo>
                  <a:pt x="442341" y="11430"/>
                </a:lnTo>
                <a:lnTo>
                  <a:pt x="444525" y="17907"/>
                </a:lnTo>
                <a:lnTo>
                  <a:pt x="445008" y="28956"/>
                </a:lnTo>
                <a:lnTo>
                  <a:pt x="445008" y="112776"/>
                </a:lnTo>
                <a:lnTo>
                  <a:pt x="444741" y="124294"/>
                </a:lnTo>
                <a:lnTo>
                  <a:pt x="442912" y="131826"/>
                </a:lnTo>
                <a:lnTo>
                  <a:pt x="437934" y="135915"/>
                </a:lnTo>
                <a:lnTo>
                  <a:pt x="428244" y="137160"/>
                </a:lnTo>
                <a:lnTo>
                  <a:pt x="428244" y="140208"/>
                </a:lnTo>
                <a:lnTo>
                  <a:pt x="469392" y="140208"/>
                </a:lnTo>
                <a:lnTo>
                  <a:pt x="469392" y="137160"/>
                </a:lnTo>
                <a:lnTo>
                  <a:pt x="458812" y="135915"/>
                </a:lnTo>
                <a:lnTo>
                  <a:pt x="453390" y="131826"/>
                </a:lnTo>
                <a:lnTo>
                  <a:pt x="451383" y="124294"/>
                </a:lnTo>
                <a:lnTo>
                  <a:pt x="451104" y="112776"/>
                </a:lnTo>
                <a:lnTo>
                  <a:pt x="451104" y="24384"/>
                </a:lnTo>
                <a:lnTo>
                  <a:pt x="454152" y="24384"/>
                </a:lnTo>
                <a:lnTo>
                  <a:pt x="499872" y="140208"/>
                </a:lnTo>
                <a:lnTo>
                  <a:pt x="501396" y="140208"/>
                </a:lnTo>
                <a:lnTo>
                  <a:pt x="512826" y="111252"/>
                </a:lnTo>
                <a:lnTo>
                  <a:pt x="547116" y="24384"/>
                </a:lnTo>
                <a:lnTo>
                  <a:pt x="547116" y="112776"/>
                </a:lnTo>
                <a:lnTo>
                  <a:pt x="546849" y="124294"/>
                </a:lnTo>
                <a:lnTo>
                  <a:pt x="545020" y="131826"/>
                </a:lnTo>
                <a:lnTo>
                  <a:pt x="540042" y="135915"/>
                </a:lnTo>
                <a:lnTo>
                  <a:pt x="530352" y="137160"/>
                </a:lnTo>
                <a:lnTo>
                  <a:pt x="530352" y="140208"/>
                </a:lnTo>
                <a:lnTo>
                  <a:pt x="582168" y="140208"/>
                </a:lnTo>
                <a:lnTo>
                  <a:pt x="582168" y="137160"/>
                </a:lnTo>
                <a:lnTo>
                  <a:pt x="572465" y="135915"/>
                </a:lnTo>
                <a:lnTo>
                  <a:pt x="567499" y="131826"/>
                </a:lnTo>
                <a:lnTo>
                  <a:pt x="565658" y="124294"/>
                </a:lnTo>
                <a:lnTo>
                  <a:pt x="565404" y="112776"/>
                </a:lnTo>
                <a:lnTo>
                  <a:pt x="565505" y="24384"/>
                </a:lnTo>
                <a:lnTo>
                  <a:pt x="565658" y="17907"/>
                </a:lnTo>
                <a:lnTo>
                  <a:pt x="567499" y="11430"/>
                </a:lnTo>
                <a:lnTo>
                  <a:pt x="572465" y="8382"/>
                </a:lnTo>
                <a:lnTo>
                  <a:pt x="582168" y="7620"/>
                </a:lnTo>
                <a:lnTo>
                  <a:pt x="582168" y="3048"/>
                </a:lnTo>
                <a:close/>
              </a:path>
              <a:path w="715010" h="143510">
                <a:moveTo>
                  <a:pt x="714756" y="137160"/>
                </a:moveTo>
                <a:lnTo>
                  <a:pt x="706297" y="135039"/>
                </a:lnTo>
                <a:lnTo>
                  <a:pt x="700849" y="129349"/>
                </a:lnTo>
                <a:lnTo>
                  <a:pt x="697395" y="121081"/>
                </a:lnTo>
                <a:lnTo>
                  <a:pt x="694944" y="111252"/>
                </a:lnTo>
                <a:lnTo>
                  <a:pt x="688174" y="92964"/>
                </a:lnTo>
                <a:lnTo>
                  <a:pt x="685355" y="85344"/>
                </a:lnTo>
                <a:lnTo>
                  <a:pt x="667512" y="37109"/>
                </a:lnTo>
                <a:lnTo>
                  <a:pt x="667512" y="85344"/>
                </a:lnTo>
                <a:lnTo>
                  <a:pt x="626364" y="85344"/>
                </a:lnTo>
                <a:lnTo>
                  <a:pt x="646176" y="30480"/>
                </a:lnTo>
                <a:lnTo>
                  <a:pt x="667512" y="85344"/>
                </a:lnTo>
                <a:lnTo>
                  <a:pt x="667512" y="37109"/>
                </a:lnTo>
                <a:lnTo>
                  <a:pt x="665060" y="30480"/>
                </a:lnTo>
                <a:lnTo>
                  <a:pt x="653796" y="0"/>
                </a:lnTo>
                <a:lnTo>
                  <a:pt x="650748" y="0"/>
                </a:lnTo>
                <a:lnTo>
                  <a:pt x="608076" y="115824"/>
                </a:lnTo>
                <a:lnTo>
                  <a:pt x="588264" y="137160"/>
                </a:lnTo>
                <a:lnTo>
                  <a:pt x="588264" y="140208"/>
                </a:lnTo>
                <a:lnTo>
                  <a:pt x="626364" y="140208"/>
                </a:lnTo>
                <a:lnTo>
                  <a:pt x="626364" y="137160"/>
                </a:lnTo>
                <a:lnTo>
                  <a:pt x="618744" y="137160"/>
                </a:lnTo>
                <a:lnTo>
                  <a:pt x="612648" y="134112"/>
                </a:lnTo>
                <a:lnTo>
                  <a:pt x="612648" y="123444"/>
                </a:lnTo>
                <a:lnTo>
                  <a:pt x="614172" y="117348"/>
                </a:lnTo>
                <a:lnTo>
                  <a:pt x="615696" y="112776"/>
                </a:lnTo>
                <a:lnTo>
                  <a:pt x="623316" y="92964"/>
                </a:lnTo>
                <a:lnTo>
                  <a:pt x="669036" y="92964"/>
                </a:lnTo>
                <a:lnTo>
                  <a:pt x="676656" y="111252"/>
                </a:lnTo>
                <a:lnTo>
                  <a:pt x="678180" y="115824"/>
                </a:lnTo>
                <a:lnTo>
                  <a:pt x="681228" y="123444"/>
                </a:lnTo>
                <a:lnTo>
                  <a:pt x="681228" y="134112"/>
                </a:lnTo>
                <a:lnTo>
                  <a:pt x="676656" y="137160"/>
                </a:lnTo>
                <a:lnTo>
                  <a:pt x="669036" y="137160"/>
                </a:lnTo>
                <a:lnTo>
                  <a:pt x="669036" y="140208"/>
                </a:lnTo>
                <a:lnTo>
                  <a:pt x="714756" y="140208"/>
                </a:lnTo>
                <a:lnTo>
                  <a:pt x="714756" y="137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719571" y="3206496"/>
            <a:ext cx="748665" cy="573405"/>
          </a:xfrm>
          <a:custGeom>
            <a:avLst/>
            <a:gdLst/>
            <a:ahLst/>
            <a:cxnLst/>
            <a:rect l="l" t="t" r="r" b="b"/>
            <a:pathLst>
              <a:path w="748664" h="573404">
                <a:moveTo>
                  <a:pt x="748283" y="573023"/>
                </a:moveTo>
                <a:lnTo>
                  <a:pt x="0" y="573023"/>
                </a:lnTo>
                <a:lnTo>
                  <a:pt x="0" y="0"/>
                </a:lnTo>
                <a:lnTo>
                  <a:pt x="748283" y="0"/>
                </a:lnTo>
                <a:lnTo>
                  <a:pt x="748283" y="573023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719571" y="3206496"/>
            <a:ext cx="748665" cy="573405"/>
          </a:xfrm>
          <a:custGeom>
            <a:avLst/>
            <a:gdLst/>
            <a:ahLst/>
            <a:cxnLst/>
            <a:rect l="l" t="t" r="r" b="b"/>
            <a:pathLst>
              <a:path w="748664" h="573404">
                <a:moveTo>
                  <a:pt x="0" y="0"/>
                </a:moveTo>
                <a:lnTo>
                  <a:pt x="748283" y="0"/>
                </a:lnTo>
                <a:lnTo>
                  <a:pt x="748283" y="573023"/>
                </a:lnTo>
                <a:lnTo>
                  <a:pt x="0" y="57302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736323" y="3320795"/>
            <a:ext cx="715010" cy="393700"/>
          </a:xfrm>
          <a:custGeom>
            <a:avLst/>
            <a:gdLst/>
            <a:ahLst/>
            <a:cxnLst/>
            <a:rect l="l" t="t" r="r" b="b"/>
            <a:pathLst>
              <a:path w="715010" h="393700">
                <a:moveTo>
                  <a:pt x="167640" y="3048"/>
                </a:moveTo>
                <a:lnTo>
                  <a:pt x="131064" y="3048"/>
                </a:lnTo>
                <a:lnTo>
                  <a:pt x="131064" y="7620"/>
                </a:lnTo>
                <a:lnTo>
                  <a:pt x="140208" y="7620"/>
                </a:lnTo>
                <a:lnTo>
                  <a:pt x="144780" y="9144"/>
                </a:lnTo>
                <a:lnTo>
                  <a:pt x="144780" y="21336"/>
                </a:lnTo>
                <a:lnTo>
                  <a:pt x="140208" y="35052"/>
                </a:lnTo>
                <a:lnTo>
                  <a:pt x="117348" y="106680"/>
                </a:lnTo>
                <a:lnTo>
                  <a:pt x="102044" y="56388"/>
                </a:lnTo>
                <a:lnTo>
                  <a:pt x="96012" y="36576"/>
                </a:lnTo>
                <a:lnTo>
                  <a:pt x="94488" y="30480"/>
                </a:lnTo>
                <a:lnTo>
                  <a:pt x="89916" y="21336"/>
                </a:lnTo>
                <a:lnTo>
                  <a:pt x="89916" y="7620"/>
                </a:lnTo>
                <a:lnTo>
                  <a:pt x="103632" y="7620"/>
                </a:lnTo>
                <a:lnTo>
                  <a:pt x="103632" y="3048"/>
                </a:lnTo>
                <a:lnTo>
                  <a:pt x="56388" y="3048"/>
                </a:lnTo>
                <a:lnTo>
                  <a:pt x="56388" y="7620"/>
                </a:lnTo>
                <a:lnTo>
                  <a:pt x="63969" y="9004"/>
                </a:lnTo>
                <a:lnTo>
                  <a:pt x="68961" y="12954"/>
                </a:lnTo>
                <a:lnTo>
                  <a:pt x="72250" y="19202"/>
                </a:lnTo>
                <a:lnTo>
                  <a:pt x="74676" y="27432"/>
                </a:lnTo>
                <a:lnTo>
                  <a:pt x="80772" y="42672"/>
                </a:lnTo>
                <a:lnTo>
                  <a:pt x="59436" y="106680"/>
                </a:lnTo>
                <a:lnTo>
                  <a:pt x="35052" y="27432"/>
                </a:lnTo>
                <a:lnTo>
                  <a:pt x="33528" y="24384"/>
                </a:lnTo>
                <a:lnTo>
                  <a:pt x="32004" y="18288"/>
                </a:lnTo>
                <a:lnTo>
                  <a:pt x="32004" y="7620"/>
                </a:lnTo>
                <a:lnTo>
                  <a:pt x="44196" y="7620"/>
                </a:lnTo>
                <a:lnTo>
                  <a:pt x="44196" y="3048"/>
                </a:lnTo>
                <a:lnTo>
                  <a:pt x="0" y="3048"/>
                </a:lnTo>
                <a:lnTo>
                  <a:pt x="0" y="7620"/>
                </a:lnTo>
                <a:lnTo>
                  <a:pt x="12192" y="7620"/>
                </a:lnTo>
                <a:lnTo>
                  <a:pt x="13716" y="10668"/>
                </a:lnTo>
                <a:lnTo>
                  <a:pt x="16764" y="24384"/>
                </a:lnTo>
                <a:lnTo>
                  <a:pt x="54864" y="143256"/>
                </a:lnTo>
                <a:lnTo>
                  <a:pt x="57912" y="143256"/>
                </a:lnTo>
                <a:lnTo>
                  <a:pt x="68821" y="106680"/>
                </a:lnTo>
                <a:lnTo>
                  <a:pt x="83820" y="56388"/>
                </a:lnTo>
                <a:lnTo>
                  <a:pt x="85344" y="56388"/>
                </a:lnTo>
                <a:lnTo>
                  <a:pt x="111252" y="143256"/>
                </a:lnTo>
                <a:lnTo>
                  <a:pt x="114300" y="143256"/>
                </a:lnTo>
                <a:lnTo>
                  <a:pt x="126009" y="106680"/>
                </a:lnTo>
                <a:lnTo>
                  <a:pt x="150876" y="28956"/>
                </a:lnTo>
                <a:lnTo>
                  <a:pt x="152425" y="20485"/>
                </a:lnTo>
                <a:lnTo>
                  <a:pt x="155257" y="13716"/>
                </a:lnTo>
                <a:lnTo>
                  <a:pt x="160096" y="9245"/>
                </a:lnTo>
                <a:lnTo>
                  <a:pt x="167640" y="7620"/>
                </a:lnTo>
                <a:lnTo>
                  <a:pt x="167640" y="3048"/>
                </a:lnTo>
                <a:close/>
              </a:path>
              <a:path w="715010" h="393700">
                <a:moveTo>
                  <a:pt x="196596" y="254520"/>
                </a:moveTo>
                <a:lnTo>
                  <a:pt x="144780" y="254520"/>
                </a:lnTo>
                <a:lnTo>
                  <a:pt x="144780" y="257568"/>
                </a:lnTo>
                <a:lnTo>
                  <a:pt x="154482" y="258559"/>
                </a:lnTo>
                <a:lnTo>
                  <a:pt x="159448" y="262140"/>
                </a:lnTo>
                <a:lnTo>
                  <a:pt x="161290" y="269138"/>
                </a:lnTo>
                <a:lnTo>
                  <a:pt x="161544" y="280428"/>
                </a:lnTo>
                <a:lnTo>
                  <a:pt x="161544" y="317004"/>
                </a:lnTo>
                <a:lnTo>
                  <a:pt x="108204" y="317004"/>
                </a:lnTo>
                <a:lnTo>
                  <a:pt x="108204" y="280428"/>
                </a:lnTo>
                <a:lnTo>
                  <a:pt x="108470" y="269138"/>
                </a:lnTo>
                <a:lnTo>
                  <a:pt x="110299" y="262140"/>
                </a:lnTo>
                <a:lnTo>
                  <a:pt x="115277" y="258559"/>
                </a:lnTo>
                <a:lnTo>
                  <a:pt x="124968" y="257568"/>
                </a:lnTo>
                <a:lnTo>
                  <a:pt x="124968" y="254520"/>
                </a:lnTo>
                <a:lnTo>
                  <a:pt x="73152" y="254520"/>
                </a:lnTo>
                <a:lnTo>
                  <a:pt x="73152" y="257568"/>
                </a:lnTo>
                <a:lnTo>
                  <a:pt x="82854" y="258559"/>
                </a:lnTo>
                <a:lnTo>
                  <a:pt x="87820" y="262140"/>
                </a:lnTo>
                <a:lnTo>
                  <a:pt x="89662" y="269138"/>
                </a:lnTo>
                <a:lnTo>
                  <a:pt x="89916" y="280428"/>
                </a:lnTo>
                <a:lnTo>
                  <a:pt x="89916" y="364248"/>
                </a:lnTo>
                <a:lnTo>
                  <a:pt x="89662" y="374891"/>
                </a:lnTo>
                <a:lnTo>
                  <a:pt x="87820" y="381965"/>
                </a:lnTo>
                <a:lnTo>
                  <a:pt x="82854" y="385889"/>
                </a:lnTo>
                <a:lnTo>
                  <a:pt x="73152" y="387108"/>
                </a:lnTo>
                <a:lnTo>
                  <a:pt x="73152" y="391680"/>
                </a:lnTo>
                <a:lnTo>
                  <a:pt x="124968" y="391680"/>
                </a:lnTo>
                <a:lnTo>
                  <a:pt x="124968" y="387108"/>
                </a:lnTo>
                <a:lnTo>
                  <a:pt x="115277" y="385889"/>
                </a:lnTo>
                <a:lnTo>
                  <a:pt x="110299" y="381965"/>
                </a:lnTo>
                <a:lnTo>
                  <a:pt x="108470" y="374891"/>
                </a:lnTo>
                <a:lnTo>
                  <a:pt x="108204" y="364248"/>
                </a:lnTo>
                <a:lnTo>
                  <a:pt x="108204" y="324624"/>
                </a:lnTo>
                <a:lnTo>
                  <a:pt x="161544" y="324624"/>
                </a:lnTo>
                <a:lnTo>
                  <a:pt x="161544" y="364248"/>
                </a:lnTo>
                <a:lnTo>
                  <a:pt x="161290" y="374891"/>
                </a:lnTo>
                <a:lnTo>
                  <a:pt x="159448" y="381965"/>
                </a:lnTo>
                <a:lnTo>
                  <a:pt x="154482" y="385889"/>
                </a:lnTo>
                <a:lnTo>
                  <a:pt x="144780" y="387108"/>
                </a:lnTo>
                <a:lnTo>
                  <a:pt x="144780" y="391680"/>
                </a:lnTo>
                <a:lnTo>
                  <a:pt x="196596" y="391680"/>
                </a:lnTo>
                <a:lnTo>
                  <a:pt x="196596" y="387108"/>
                </a:lnTo>
                <a:lnTo>
                  <a:pt x="186905" y="385889"/>
                </a:lnTo>
                <a:lnTo>
                  <a:pt x="181927" y="381965"/>
                </a:lnTo>
                <a:lnTo>
                  <a:pt x="180098" y="374891"/>
                </a:lnTo>
                <a:lnTo>
                  <a:pt x="179832" y="364248"/>
                </a:lnTo>
                <a:lnTo>
                  <a:pt x="179832" y="280428"/>
                </a:lnTo>
                <a:lnTo>
                  <a:pt x="180098" y="269138"/>
                </a:lnTo>
                <a:lnTo>
                  <a:pt x="181927" y="262140"/>
                </a:lnTo>
                <a:lnTo>
                  <a:pt x="186905" y="258559"/>
                </a:lnTo>
                <a:lnTo>
                  <a:pt x="196596" y="257568"/>
                </a:lnTo>
                <a:lnTo>
                  <a:pt x="196596" y="254520"/>
                </a:lnTo>
                <a:close/>
              </a:path>
              <a:path w="715010" h="393700">
                <a:moveTo>
                  <a:pt x="285000" y="106692"/>
                </a:moveTo>
                <a:lnTo>
                  <a:pt x="281952" y="105168"/>
                </a:lnTo>
                <a:lnTo>
                  <a:pt x="274040" y="118046"/>
                </a:lnTo>
                <a:lnTo>
                  <a:pt x="265569" y="127076"/>
                </a:lnTo>
                <a:lnTo>
                  <a:pt x="255371" y="132384"/>
                </a:lnTo>
                <a:lnTo>
                  <a:pt x="242328" y="134124"/>
                </a:lnTo>
                <a:lnTo>
                  <a:pt x="226822" y="131241"/>
                </a:lnTo>
                <a:lnTo>
                  <a:pt x="212039" y="121361"/>
                </a:lnTo>
                <a:lnTo>
                  <a:pt x="200964" y="102616"/>
                </a:lnTo>
                <a:lnTo>
                  <a:pt x="196608" y="73164"/>
                </a:lnTo>
                <a:lnTo>
                  <a:pt x="199847" y="44272"/>
                </a:lnTo>
                <a:lnTo>
                  <a:pt x="208800" y="23825"/>
                </a:lnTo>
                <a:lnTo>
                  <a:pt x="222326" y="11645"/>
                </a:lnTo>
                <a:lnTo>
                  <a:pt x="239280" y="7632"/>
                </a:lnTo>
                <a:lnTo>
                  <a:pt x="254254" y="10363"/>
                </a:lnTo>
                <a:lnTo>
                  <a:pt x="265379" y="18110"/>
                </a:lnTo>
                <a:lnTo>
                  <a:pt x="273354" y="30124"/>
                </a:lnTo>
                <a:lnTo>
                  <a:pt x="278904" y="45732"/>
                </a:lnTo>
                <a:lnTo>
                  <a:pt x="281952" y="45732"/>
                </a:lnTo>
                <a:lnTo>
                  <a:pt x="278904" y="12"/>
                </a:lnTo>
                <a:lnTo>
                  <a:pt x="277380" y="12"/>
                </a:lnTo>
                <a:lnTo>
                  <a:pt x="272808" y="9156"/>
                </a:lnTo>
                <a:lnTo>
                  <a:pt x="266712" y="9156"/>
                </a:lnTo>
                <a:lnTo>
                  <a:pt x="265188" y="7632"/>
                </a:lnTo>
                <a:lnTo>
                  <a:pt x="263664" y="7632"/>
                </a:lnTo>
                <a:lnTo>
                  <a:pt x="257251" y="3860"/>
                </a:lnTo>
                <a:lnTo>
                  <a:pt x="251282" y="1536"/>
                </a:lnTo>
                <a:lnTo>
                  <a:pt x="245008" y="342"/>
                </a:lnTo>
                <a:lnTo>
                  <a:pt x="237756" y="12"/>
                </a:lnTo>
                <a:lnTo>
                  <a:pt x="213029" y="5651"/>
                </a:lnTo>
                <a:lnTo>
                  <a:pt x="194322" y="21158"/>
                </a:lnTo>
                <a:lnTo>
                  <a:pt x="182460" y="44373"/>
                </a:lnTo>
                <a:lnTo>
                  <a:pt x="178320" y="73164"/>
                </a:lnTo>
                <a:lnTo>
                  <a:pt x="182219" y="100825"/>
                </a:lnTo>
                <a:lnTo>
                  <a:pt x="193560" y="123075"/>
                </a:lnTo>
                <a:lnTo>
                  <a:pt x="211747" y="137883"/>
                </a:lnTo>
                <a:lnTo>
                  <a:pt x="236232" y="143268"/>
                </a:lnTo>
                <a:lnTo>
                  <a:pt x="251129" y="140982"/>
                </a:lnTo>
                <a:lnTo>
                  <a:pt x="264045" y="134124"/>
                </a:lnTo>
                <a:lnTo>
                  <a:pt x="275234" y="122694"/>
                </a:lnTo>
                <a:lnTo>
                  <a:pt x="285000" y="106692"/>
                </a:lnTo>
                <a:close/>
              </a:path>
              <a:path w="715010" h="393700">
                <a:moveTo>
                  <a:pt x="292608" y="353580"/>
                </a:moveTo>
                <a:lnTo>
                  <a:pt x="282371" y="328853"/>
                </a:lnTo>
                <a:lnTo>
                  <a:pt x="259842" y="312432"/>
                </a:lnTo>
                <a:lnTo>
                  <a:pt x="237324" y="298284"/>
                </a:lnTo>
                <a:lnTo>
                  <a:pt x="227076" y="280428"/>
                </a:lnTo>
                <a:lnTo>
                  <a:pt x="228917" y="271703"/>
                </a:lnTo>
                <a:lnTo>
                  <a:pt x="233743" y="264426"/>
                </a:lnTo>
                <a:lnTo>
                  <a:pt x="240588" y="259422"/>
                </a:lnTo>
                <a:lnTo>
                  <a:pt x="248412" y="257568"/>
                </a:lnTo>
                <a:lnTo>
                  <a:pt x="261797" y="260756"/>
                </a:lnTo>
                <a:lnTo>
                  <a:pt x="272034" y="269379"/>
                </a:lnTo>
                <a:lnTo>
                  <a:pt x="278853" y="281990"/>
                </a:lnTo>
                <a:lnTo>
                  <a:pt x="281940" y="297192"/>
                </a:lnTo>
                <a:lnTo>
                  <a:pt x="284988" y="297192"/>
                </a:lnTo>
                <a:lnTo>
                  <a:pt x="284988" y="249948"/>
                </a:lnTo>
                <a:lnTo>
                  <a:pt x="281940" y="249948"/>
                </a:lnTo>
                <a:lnTo>
                  <a:pt x="280416" y="254520"/>
                </a:lnTo>
                <a:lnTo>
                  <a:pt x="280416" y="257568"/>
                </a:lnTo>
                <a:lnTo>
                  <a:pt x="272796" y="257568"/>
                </a:lnTo>
                <a:lnTo>
                  <a:pt x="269748" y="256044"/>
                </a:lnTo>
                <a:lnTo>
                  <a:pt x="265176" y="254520"/>
                </a:lnTo>
                <a:lnTo>
                  <a:pt x="262128" y="252996"/>
                </a:lnTo>
                <a:lnTo>
                  <a:pt x="254508" y="249948"/>
                </a:lnTo>
                <a:lnTo>
                  <a:pt x="249936" y="249948"/>
                </a:lnTo>
                <a:lnTo>
                  <a:pt x="235864" y="252895"/>
                </a:lnTo>
                <a:lnTo>
                  <a:pt x="224218" y="260997"/>
                </a:lnTo>
                <a:lnTo>
                  <a:pt x="216293" y="273088"/>
                </a:lnTo>
                <a:lnTo>
                  <a:pt x="213360" y="288048"/>
                </a:lnTo>
                <a:lnTo>
                  <a:pt x="223367" y="312813"/>
                </a:lnTo>
                <a:lnTo>
                  <a:pt x="245364" y="329577"/>
                </a:lnTo>
                <a:lnTo>
                  <a:pt x="267373" y="344627"/>
                </a:lnTo>
                <a:lnTo>
                  <a:pt x="277368" y="364248"/>
                </a:lnTo>
                <a:lnTo>
                  <a:pt x="275272" y="374002"/>
                </a:lnTo>
                <a:lnTo>
                  <a:pt x="269748" y="380631"/>
                </a:lnTo>
                <a:lnTo>
                  <a:pt x="261937" y="384390"/>
                </a:lnTo>
                <a:lnTo>
                  <a:pt x="252984" y="385584"/>
                </a:lnTo>
                <a:lnTo>
                  <a:pt x="243420" y="384098"/>
                </a:lnTo>
                <a:lnTo>
                  <a:pt x="232410" y="378345"/>
                </a:lnTo>
                <a:lnTo>
                  <a:pt x="222554" y="366293"/>
                </a:lnTo>
                <a:lnTo>
                  <a:pt x="216408" y="345960"/>
                </a:lnTo>
                <a:lnTo>
                  <a:pt x="213360" y="345960"/>
                </a:lnTo>
                <a:lnTo>
                  <a:pt x="213360" y="393204"/>
                </a:lnTo>
                <a:lnTo>
                  <a:pt x="216408" y="393204"/>
                </a:lnTo>
                <a:lnTo>
                  <a:pt x="217932" y="390156"/>
                </a:lnTo>
                <a:lnTo>
                  <a:pt x="217932" y="387108"/>
                </a:lnTo>
                <a:lnTo>
                  <a:pt x="230124" y="387108"/>
                </a:lnTo>
                <a:lnTo>
                  <a:pt x="236220" y="390156"/>
                </a:lnTo>
                <a:lnTo>
                  <a:pt x="240792" y="393204"/>
                </a:lnTo>
                <a:lnTo>
                  <a:pt x="254508" y="393204"/>
                </a:lnTo>
                <a:lnTo>
                  <a:pt x="270751" y="390220"/>
                </a:lnTo>
                <a:lnTo>
                  <a:pt x="282702" y="381965"/>
                </a:lnTo>
                <a:lnTo>
                  <a:pt x="290093" y="369404"/>
                </a:lnTo>
                <a:lnTo>
                  <a:pt x="292608" y="353580"/>
                </a:lnTo>
                <a:close/>
              </a:path>
              <a:path w="715010" h="393700">
                <a:moveTo>
                  <a:pt x="416052" y="70116"/>
                </a:moveTo>
                <a:lnTo>
                  <a:pt x="414604" y="54254"/>
                </a:lnTo>
                <a:lnTo>
                  <a:pt x="410146" y="39255"/>
                </a:lnTo>
                <a:lnTo>
                  <a:pt x="402551" y="25958"/>
                </a:lnTo>
                <a:lnTo>
                  <a:pt x="396240" y="19748"/>
                </a:lnTo>
                <a:lnTo>
                  <a:pt x="396240" y="71640"/>
                </a:lnTo>
                <a:lnTo>
                  <a:pt x="393153" y="95300"/>
                </a:lnTo>
                <a:lnTo>
                  <a:pt x="384048" y="114693"/>
                </a:lnTo>
                <a:lnTo>
                  <a:pt x="369239" y="127787"/>
                </a:lnTo>
                <a:lnTo>
                  <a:pt x="348996" y="132600"/>
                </a:lnTo>
                <a:lnTo>
                  <a:pt x="335280" y="132600"/>
                </a:lnTo>
                <a:lnTo>
                  <a:pt x="329184" y="131076"/>
                </a:lnTo>
                <a:lnTo>
                  <a:pt x="329184" y="13728"/>
                </a:lnTo>
                <a:lnTo>
                  <a:pt x="335280" y="10680"/>
                </a:lnTo>
                <a:lnTo>
                  <a:pt x="347472" y="10680"/>
                </a:lnTo>
                <a:lnTo>
                  <a:pt x="368604" y="15265"/>
                </a:lnTo>
                <a:lnTo>
                  <a:pt x="383857" y="28016"/>
                </a:lnTo>
                <a:lnTo>
                  <a:pt x="393128" y="47320"/>
                </a:lnTo>
                <a:lnTo>
                  <a:pt x="396240" y="71640"/>
                </a:lnTo>
                <a:lnTo>
                  <a:pt x="396240" y="19748"/>
                </a:lnTo>
                <a:lnTo>
                  <a:pt x="391693" y="15265"/>
                </a:lnTo>
                <a:lnTo>
                  <a:pt x="384492" y="10680"/>
                </a:lnTo>
                <a:lnTo>
                  <a:pt x="380606" y="8204"/>
                </a:lnTo>
                <a:lnTo>
                  <a:pt x="368236" y="4584"/>
                </a:lnTo>
                <a:lnTo>
                  <a:pt x="355028" y="3251"/>
                </a:lnTo>
                <a:lnTo>
                  <a:pt x="341376" y="3060"/>
                </a:lnTo>
                <a:lnTo>
                  <a:pt x="295656" y="3060"/>
                </a:lnTo>
                <a:lnTo>
                  <a:pt x="295656" y="7632"/>
                </a:lnTo>
                <a:lnTo>
                  <a:pt x="305358" y="8394"/>
                </a:lnTo>
                <a:lnTo>
                  <a:pt x="310324" y="11442"/>
                </a:lnTo>
                <a:lnTo>
                  <a:pt x="312166" y="17919"/>
                </a:lnTo>
                <a:lnTo>
                  <a:pt x="312356" y="25958"/>
                </a:lnTo>
                <a:lnTo>
                  <a:pt x="312267" y="120027"/>
                </a:lnTo>
                <a:lnTo>
                  <a:pt x="312166" y="124307"/>
                </a:lnTo>
                <a:lnTo>
                  <a:pt x="310324" y="131838"/>
                </a:lnTo>
                <a:lnTo>
                  <a:pt x="305358" y="135928"/>
                </a:lnTo>
                <a:lnTo>
                  <a:pt x="295656" y="137172"/>
                </a:lnTo>
                <a:lnTo>
                  <a:pt x="295656" y="140220"/>
                </a:lnTo>
                <a:lnTo>
                  <a:pt x="350520" y="140220"/>
                </a:lnTo>
                <a:lnTo>
                  <a:pt x="379412" y="134835"/>
                </a:lnTo>
                <a:lnTo>
                  <a:pt x="382498" y="132600"/>
                </a:lnTo>
                <a:lnTo>
                  <a:pt x="399859" y="120027"/>
                </a:lnTo>
                <a:lnTo>
                  <a:pt x="412038" y="97777"/>
                </a:lnTo>
                <a:lnTo>
                  <a:pt x="416052" y="70116"/>
                </a:lnTo>
                <a:close/>
              </a:path>
              <a:path w="715010" h="393700">
                <a:moveTo>
                  <a:pt x="428244" y="321576"/>
                </a:moveTo>
                <a:lnTo>
                  <a:pt x="426580" y="304850"/>
                </a:lnTo>
                <a:lnTo>
                  <a:pt x="421767" y="289572"/>
                </a:lnTo>
                <a:lnTo>
                  <a:pt x="414108" y="276567"/>
                </a:lnTo>
                <a:lnTo>
                  <a:pt x="406908" y="269646"/>
                </a:lnTo>
                <a:lnTo>
                  <a:pt x="406908" y="323100"/>
                </a:lnTo>
                <a:lnTo>
                  <a:pt x="403821" y="346760"/>
                </a:lnTo>
                <a:lnTo>
                  <a:pt x="394716" y="366153"/>
                </a:lnTo>
                <a:lnTo>
                  <a:pt x="379907" y="379247"/>
                </a:lnTo>
                <a:lnTo>
                  <a:pt x="359664" y="384060"/>
                </a:lnTo>
                <a:lnTo>
                  <a:pt x="347472" y="384060"/>
                </a:lnTo>
                <a:lnTo>
                  <a:pt x="339852" y="381012"/>
                </a:lnTo>
                <a:lnTo>
                  <a:pt x="339852" y="263664"/>
                </a:lnTo>
                <a:lnTo>
                  <a:pt x="345948" y="262140"/>
                </a:lnTo>
                <a:lnTo>
                  <a:pt x="359664" y="262140"/>
                </a:lnTo>
                <a:lnTo>
                  <a:pt x="379907" y="266725"/>
                </a:lnTo>
                <a:lnTo>
                  <a:pt x="394716" y="279476"/>
                </a:lnTo>
                <a:lnTo>
                  <a:pt x="403821" y="298780"/>
                </a:lnTo>
                <a:lnTo>
                  <a:pt x="406908" y="323100"/>
                </a:lnTo>
                <a:lnTo>
                  <a:pt x="406908" y="269646"/>
                </a:lnTo>
                <a:lnTo>
                  <a:pt x="365074" y="254711"/>
                </a:lnTo>
                <a:lnTo>
                  <a:pt x="352044" y="254520"/>
                </a:lnTo>
                <a:lnTo>
                  <a:pt x="306324" y="254520"/>
                </a:lnTo>
                <a:lnTo>
                  <a:pt x="306324" y="257568"/>
                </a:lnTo>
                <a:lnTo>
                  <a:pt x="316026" y="258559"/>
                </a:lnTo>
                <a:lnTo>
                  <a:pt x="320992" y="262140"/>
                </a:lnTo>
                <a:lnTo>
                  <a:pt x="322834" y="269138"/>
                </a:lnTo>
                <a:lnTo>
                  <a:pt x="322999" y="276567"/>
                </a:lnTo>
                <a:lnTo>
                  <a:pt x="322935" y="370916"/>
                </a:lnTo>
                <a:lnTo>
                  <a:pt x="322834" y="374891"/>
                </a:lnTo>
                <a:lnTo>
                  <a:pt x="320992" y="381965"/>
                </a:lnTo>
                <a:lnTo>
                  <a:pt x="316026" y="385889"/>
                </a:lnTo>
                <a:lnTo>
                  <a:pt x="306324" y="387108"/>
                </a:lnTo>
                <a:lnTo>
                  <a:pt x="306324" y="391680"/>
                </a:lnTo>
                <a:lnTo>
                  <a:pt x="362712" y="391680"/>
                </a:lnTo>
                <a:lnTo>
                  <a:pt x="390956" y="386080"/>
                </a:lnTo>
                <a:lnTo>
                  <a:pt x="393700" y="384060"/>
                </a:lnTo>
                <a:lnTo>
                  <a:pt x="411480" y="370916"/>
                </a:lnTo>
                <a:lnTo>
                  <a:pt x="424014" y="348602"/>
                </a:lnTo>
                <a:lnTo>
                  <a:pt x="428244" y="321576"/>
                </a:lnTo>
                <a:close/>
              </a:path>
              <a:path w="715010" h="393700">
                <a:moveTo>
                  <a:pt x="530364" y="291096"/>
                </a:moveTo>
                <a:lnTo>
                  <a:pt x="527545" y="277012"/>
                </a:lnTo>
                <a:lnTo>
                  <a:pt x="519315" y="265379"/>
                </a:lnTo>
                <a:lnTo>
                  <a:pt x="513842" y="262140"/>
                </a:lnTo>
                <a:lnTo>
                  <a:pt x="509028" y="259283"/>
                </a:lnTo>
                <a:lnTo>
                  <a:pt x="509028" y="294144"/>
                </a:lnTo>
                <a:lnTo>
                  <a:pt x="507644" y="304444"/>
                </a:lnTo>
                <a:lnTo>
                  <a:pt x="503694" y="313766"/>
                </a:lnTo>
                <a:lnTo>
                  <a:pt x="497446" y="320497"/>
                </a:lnTo>
                <a:lnTo>
                  <a:pt x="489216" y="323100"/>
                </a:lnTo>
                <a:lnTo>
                  <a:pt x="477024" y="323100"/>
                </a:lnTo>
                <a:lnTo>
                  <a:pt x="472452" y="321576"/>
                </a:lnTo>
                <a:lnTo>
                  <a:pt x="472452" y="263664"/>
                </a:lnTo>
                <a:lnTo>
                  <a:pt x="507352" y="281419"/>
                </a:lnTo>
                <a:lnTo>
                  <a:pt x="509028" y="294144"/>
                </a:lnTo>
                <a:lnTo>
                  <a:pt x="509028" y="259283"/>
                </a:lnTo>
                <a:lnTo>
                  <a:pt x="505929" y="257441"/>
                </a:lnTo>
                <a:lnTo>
                  <a:pt x="487692" y="254520"/>
                </a:lnTo>
                <a:lnTo>
                  <a:pt x="437400" y="254520"/>
                </a:lnTo>
                <a:lnTo>
                  <a:pt x="437400" y="257568"/>
                </a:lnTo>
                <a:lnTo>
                  <a:pt x="447090" y="258559"/>
                </a:lnTo>
                <a:lnTo>
                  <a:pt x="452069" y="262140"/>
                </a:lnTo>
                <a:lnTo>
                  <a:pt x="453898" y="269138"/>
                </a:lnTo>
                <a:lnTo>
                  <a:pt x="454075" y="277012"/>
                </a:lnTo>
                <a:lnTo>
                  <a:pt x="454164" y="364248"/>
                </a:lnTo>
                <a:lnTo>
                  <a:pt x="453898" y="374891"/>
                </a:lnTo>
                <a:lnTo>
                  <a:pt x="452069" y="381965"/>
                </a:lnTo>
                <a:lnTo>
                  <a:pt x="447090" y="385889"/>
                </a:lnTo>
                <a:lnTo>
                  <a:pt x="437400" y="387108"/>
                </a:lnTo>
                <a:lnTo>
                  <a:pt x="437400" y="391680"/>
                </a:lnTo>
                <a:lnTo>
                  <a:pt x="489216" y="391680"/>
                </a:lnTo>
                <a:lnTo>
                  <a:pt x="489216" y="387108"/>
                </a:lnTo>
                <a:lnTo>
                  <a:pt x="479513" y="385889"/>
                </a:lnTo>
                <a:lnTo>
                  <a:pt x="474548" y="381965"/>
                </a:lnTo>
                <a:lnTo>
                  <a:pt x="472706" y="374891"/>
                </a:lnTo>
                <a:lnTo>
                  <a:pt x="472452" y="364248"/>
                </a:lnTo>
                <a:lnTo>
                  <a:pt x="472452" y="326148"/>
                </a:lnTo>
                <a:lnTo>
                  <a:pt x="478548" y="329196"/>
                </a:lnTo>
                <a:lnTo>
                  <a:pt x="486168" y="330720"/>
                </a:lnTo>
                <a:lnTo>
                  <a:pt x="492264" y="330720"/>
                </a:lnTo>
                <a:lnTo>
                  <a:pt x="512356" y="326237"/>
                </a:lnTo>
                <a:lnTo>
                  <a:pt x="515721" y="323100"/>
                </a:lnTo>
                <a:lnTo>
                  <a:pt x="523887" y="315480"/>
                </a:lnTo>
                <a:lnTo>
                  <a:pt x="529120" y="302425"/>
                </a:lnTo>
                <a:lnTo>
                  <a:pt x="530364" y="291096"/>
                </a:lnTo>
                <a:close/>
              </a:path>
              <a:path w="715010" h="393700">
                <a:moveTo>
                  <a:pt x="582168" y="3048"/>
                </a:moveTo>
                <a:lnTo>
                  <a:pt x="547116" y="3048"/>
                </a:lnTo>
                <a:lnTo>
                  <a:pt x="504444" y="111252"/>
                </a:lnTo>
                <a:lnTo>
                  <a:pt x="470192" y="24384"/>
                </a:lnTo>
                <a:lnTo>
                  <a:pt x="461772" y="3048"/>
                </a:lnTo>
                <a:lnTo>
                  <a:pt x="428244" y="3048"/>
                </a:lnTo>
                <a:lnTo>
                  <a:pt x="428244" y="7620"/>
                </a:lnTo>
                <a:lnTo>
                  <a:pt x="437299" y="8813"/>
                </a:lnTo>
                <a:lnTo>
                  <a:pt x="442341" y="12573"/>
                </a:lnTo>
                <a:lnTo>
                  <a:pt x="444538" y="19202"/>
                </a:lnTo>
                <a:lnTo>
                  <a:pt x="445008" y="28956"/>
                </a:lnTo>
                <a:lnTo>
                  <a:pt x="445008" y="112776"/>
                </a:lnTo>
                <a:lnTo>
                  <a:pt x="444754" y="124307"/>
                </a:lnTo>
                <a:lnTo>
                  <a:pt x="442912" y="131826"/>
                </a:lnTo>
                <a:lnTo>
                  <a:pt x="437946" y="135928"/>
                </a:lnTo>
                <a:lnTo>
                  <a:pt x="428244" y="137160"/>
                </a:lnTo>
                <a:lnTo>
                  <a:pt x="428244" y="140208"/>
                </a:lnTo>
                <a:lnTo>
                  <a:pt x="467868" y="140208"/>
                </a:lnTo>
                <a:lnTo>
                  <a:pt x="467868" y="137160"/>
                </a:lnTo>
                <a:lnTo>
                  <a:pt x="458177" y="135928"/>
                </a:lnTo>
                <a:lnTo>
                  <a:pt x="453199" y="131826"/>
                </a:lnTo>
                <a:lnTo>
                  <a:pt x="451370" y="124307"/>
                </a:lnTo>
                <a:lnTo>
                  <a:pt x="451104" y="112776"/>
                </a:lnTo>
                <a:lnTo>
                  <a:pt x="451104" y="24384"/>
                </a:lnTo>
                <a:lnTo>
                  <a:pt x="498348" y="140208"/>
                </a:lnTo>
                <a:lnTo>
                  <a:pt x="501396" y="140208"/>
                </a:lnTo>
                <a:lnTo>
                  <a:pt x="512826" y="111252"/>
                </a:lnTo>
                <a:lnTo>
                  <a:pt x="547116" y="24384"/>
                </a:lnTo>
                <a:lnTo>
                  <a:pt x="547116" y="112776"/>
                </a:lnTo>
                <a:lnTo>
                  <a:pt x="546862" y="124307"/>
                </a:lnTo>
                <a:lnTo>
                  <a:pt x="545020" y="131826"/>
                </a:lnTo>
                <a:lnTo>
                  <a:pt x="540054" y="135928"/>
                </a:lnTo>
                <a:lnTo>
                  <a:pt x="530352" y="137160"/>
                </a:lnTo>
                <a:lnTo>
                  <a:pt x="530352" y="140208"/>
                </a:lnTo>
                <a:lnTo>
                  <a:pt x="582168" y="140208"/>
                </a:lnTo>
                <a:lnTo>
                  <a:pt x="582168" y="137160"/>
                </a:lnTo>
                <a:lnTo>
                  <a:pt x="571601" y="135928"/>
                </a:lnTo>
                <a:lnTo>
                  <a:pt x="566166" y="131826"/>
                </a:lnTo>
                <a:lnTo>
                  <a:pt x="564172" y="124307"/>
                </a:lnTo>
                <a:lnTo>
                  <a:pt x="563880" y="112776"/>
                </a:lnTo>
                <a:lnTo>
                  <a:pt x="564007" y="24384"/>
                </a:lnTo>
                <a:lnTo>
                  <a:pt x="564172" y="17907"/>
                </a:lnTo>
                <a:lnTo>
                  <a:pt x="566166" y="11430"/>
                </a:lnTo>
                <a:lnTo>
                  <a:pt x="571601" y="8382"/>
                </a:lnTo>
                <a:lnTo>
                  <a:pt x="582168" y="7620"/>
                </a:lnTo>
                <a:lnTo>
                  <a:pt x="582168" y="3048"/>
                </a:lnTo>
                <a:close/>
              </a:path>
              <a:path w="715010" h="393700">
                <a:moveTo>
                  <a:pt x="643140" y="387096"/>
                </a:moveTo>
                <a:lnTo>
                  <a:pt x="634682" y="385216"/>
                </a:lnTo>
                <a:lnTo>
                  <a:pt x="629234" y="380047"/>
                </a:lnTo>
                <a:lnTo>
                  <a:pt x="625779" y="372313"/>
                </a:lnTo>
                <a:lnTo>
                  <a:pt x="623328" y="362712"/>
                </a:lnTo>
                <a:lnTo>
                  <a:pt x="616648" y="344424"/>
                </a:lnTo>
                <a:lnTo>
                  <a:pt x="614426" y="338328"/>
                </a:lnTo>
                <a:lnTo>
                  <a:pt x="595896" y="287553"/>
                </a:lnTo>
                <a:lnTo>
                  <a:pt x="595896" y="338328"/>
                </a:lnTo>
                <a:lnTo>
                  <a:pt x="554748" y="338328"/>
                </a:lnTo>
                <a:lnTo>
                  <a:pt x="574560" y="281940"/>
                </a:lnTo>
                <a:lnTo>
                  <a:pt x="595896" y="338328"/>
                </a:lnTo>
                <a:lnTo>
                  <a:pt x="595896" y="287553"/>
                </a:lnTo>
                <a:lnTo>
                  <a:pt x="593852" y="281940"/>
                </a:lnTo>
                <a:lnTo>
                  <a:pt x="582180" y="249936"/>
                </a:lnTo>
                <a:lnTo>
                  <a:pt x="577608" y="249936"/>
                </a:lnTo>
                <a:lnTo>
                  <a:pt x="534936" y="365760"/>
                </a:lnTo>
                <a:lnTo>
                  <a:pt x="530783" y="375310"/>
                </a:lnTo>
                <a:lnTo>
                  <a:pt x="526935" y="381571"/>
                </a:lnTo>
                <a:lnTo>
                  <a:pt x="522503" y="385267"/>
                </a:lnTo>
                <a:lnTo>
                  <a:pt x="516648" y="387096"/>
                </a:lnTo>
                <a:lnTo>
                  <a:pt x="516648" y="391668"/>
                </a:lnTo>
                <a:lnTo>
                  <a:pt x="554748" y="391668"/>
                </a:lnTo>
                <a:lnTo>
                  <a:pt x="554748" y="387096"/>
                </a:lnTo>
                <a:lnTo>
                  <a:pt x="547128" y="387096"/>
                </a:lnTo>
                <a:lnTo>
                  <a:pt x="541032" y="385572"/>
                </a:lnTo>
                <a:lnTo>
                  <a:pt x="541032" y="373380"/>
                </a:lnTo>
                <a:lnTo>
                  <a:pt x="542556" y="367284"/>
                </a:lnTo>
                <a:lnTo>
                  <a:pt x="544080" y="364236"/>
                </a:lnTo>
                <a:lnTo>
                  <a:pt x="550176" y="344424"/>
                </a:lnTo>
                <a:lnTo>
                  <a:pt x="597420" y="344424"/>
                </a:lnTo>
                <a:lnTo>
                  <a:pt x="603516" y="362712"/>
                </a:lnTo>
                <a:lnTo>
                  <a:pt x="605040" y="365760"/>
                </a:lnTo>
                <a:lnTo>
                  <a:pt x="609612" y="373380"/>
                </a:lnTo>
                <a:lnTo>
                  <a:pt x="609612" y="385572"/>
                </a:lnTo>
                <a:lnTo>
                  <a:pt x="603516" y="387096"/>
                </a:lnTo>
                <a:lnTo>
                  <a:pt x="597420" y="387096"/>
                </a:lnTo>
                <a:lnTo>
                  <a:pt x="597420" y="391668"/>
                </a:lnTo>
                <a:lnTo>
                  <a:pt x="643140" y="391668"/>
                </a:lnTo>
                <a:lnTo>
                  <a:pt x="643140" y="387096"/>
                </a:lnTo>
                <a:close/>
              </a:path>
              <a:path w="715010" h="393700">
                <a:moveTo>
                  <a:pt x="714756" y="137160"/>
                </a:moveTo>
                <a:lnTo>
                  <a:pt x="706310" y="135051"/>
                </a:lnTo>
                <a:lnTo>
                  <a:pt x="700849" y="129349"/>
                </a:lnTo>
                <a:lnTo>
                  <a:pt x="697407" y="121094"/>
                </a:lnTo>
                <a:lnTo>
                  <a:pt x="694944" y="111252"/>
                </a:lnTo>
                <a:lnTo>
                  <a:pt x="688187" y="92964"/>
                </a:lnTo>
                <a:lnTo>
                  <a:pt x="685927" y="86868"/>
                </a:lnTo>
                <a:lnTo>
                  <a:pt x="667512" y="37084"/>
                </a:lnTo>
                <a:lnTo>
                  <a:pt x="667512" y="86868"/>
                </a:lnTo>
                <a:lnTo>
                  <a:pt x="626364" y="86868"/>
                </a:lnTo>
                <a:lnTo>
                  <a:pt x="646176" y="30480"/>
                </a:lnTo>
                <a:lnTo>
                  <a:pt x="667512" y="86868"/>
                </a:lnTo>
                <a:lnTo>
                  <a:pt x="667512" y="37084"/>
                </a:lnTo>
                <a:lnTo>
                  <a:pt x="665073" y="30480"/>
                </a:lnTo>
                <a:lnTo>
                  <a:pt x="653796" y="0"/>
                </a:lnTo>
                <a:lnTo>
                  <a:pt x="649224" y="0"/>
                </a:lnTo>
                <a:lnTo>
                  <a:pt x="606552" y="115824"/>
                </a:lnTo>
                <a:lnTo>
                  <a:pt x="602411" y="125158"/>
                </a:lnTo>
                <a:lnTo>
                  <a:pt x="598551" y="131064"/>
                </a:lnTo>
                <a:lnTo>
                  <a:pt x="594131" y="134683"/>
                </a:lnTo>
                <a:lnTo>
                  <a:pt x="588264" y="137160"/>
                </a:lnTo>
                <a:lnTo>
                  <a:pt x="588264" y="140208"/>
                </a:lnTo>
                <a:lnTo>
                  <a:pt x="626364" y="140208"/>
                </a:lnTo>
                <a:lnTo>
                  <a:pt x="626364" y="137160"/>
                </a:lnTo>
                <a:lnTo>
                  <a:pt x="618744" y="137160"/>
                </a:lnTo>
                <a:lnTo>
                  <a:pt x="612648" y="134112"/>
                </a:lnTo>
                <a:lnTo>
                  <a:pt x="612648" y="123444"/>
                </a:lnTo>
                <a:lnTo>
                  <a:pt x="614172" y="117348"/>
                </a:lnTo>
                <a:lnTo>
                  <a:pt x="615696" y="112776"/>
                </a:lnTo>
                <a:lnTo>
                  <a:pt x="623316" y="92964"/>
                </a:lnTo>
                <a:lnTo>
                  <a:pt x="669036" y="92964"/>
                </a:lnTo>
                <a:lnTo>
                  <a:pt x="676656" y="115824"/>
                </a:lnTo>
                <a:lnTo>
                  <a:pt x="681228" y="123444"/>
                </a:lnTo>
                <a:lnTo>
                  <a:pt x="681228" y="134112"/>
                </a:lnTo>
                <a:lnTo>
                  <a:pt x="675132" y="137160"/>
                </a:lnTo>
                <a:lnTo>
                  <a:pt x="667512" y="137160"/>
                </a:lnTo>
                <a:lnTo>
                  <a:pt x="667512" y="140208"/>
                </a:lnTo>
                <a:lnTo>
                  <a:pt x="714756" y="140208"/>
                </a:lnTo>
                <a:lnTo>
                  <a:pt x="714756" y="137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6592823" y="3206496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4" h="573404">
                <a:moveTo>
                  <a:pt x="749808" y="573023"/>
                </a:moveTo>
                <a:lnTo>
                  <a:pt x="0" y="573023"/>
                </a:lnTo>
                <a:lnTo>
                  <a:pt x="0" y="0"/>
                </a:lnTo>
                <a:lnTo>
                  <a:pt x="749808" y="0"/>
                </a:lnTo>
                <a:lnTo>
                  <a:pt x="749808" y="573023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6592823" y="3206496"/>
            <a:ext cx="749935" cy="573405"/>
          </a:xfrm>
          <a:custGeom>
            <a:avLst/>
            <a:gdLst/>
            <a:ahLst/>
            <a:cxnLst/>
            <a:rect l="l" t="t" r="r" b="b"/>
            <a:pathLst>
              <a:path w="749934" h="573404">
                <a:moveTo>
                  <a:pt x="0" y="0"/>
                </a:moveTo>
                <a:lnTo>
                  <a:pt x="749808" y="0"/>
                </a:lnTo>
                <a:lnTo>
                  <a:pt x="749808" y="573023"/>
                </a:lnTo>
                <a:lnTo>
                  <a:pt x="0" y="57302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611111" y="3320795"/>
            <a:ext cx="715010" cy="393700"/>
          </a:xfrm>
          <a:custGeom>
            <a:avLst/>
            <a:gdLst/>
            <a:ahLst/>
            <a:cxnLst/>
            <a:rect l="l" t="t" r="r" b="b"/>
            <a:pathLst>
              <a:path w="715009" h="393700">
                <a:moveTo>
                  <a:pt x="167640" y="3048"/>
                </a:moveTo>
                <a:lnTo>
                  <a:pt x="131064" y="3048"/>
                </a:lnTo>
                <a:lnTo>
                  <a:pt x="131064" y="7620"/>
                </a:lnTo>
                <a:lnTo>
                  <a:pt x="138684" y="7620"/>
                </a:lnTo>
                <a:lnTo>
                  <a:pt x="143256" y="9144"/>
                </a:lnTo>
                <a:lnTo>
                  <a:pt x="143256" y="21336"/>
                </a:lnTo>
                <a:lnTo>
                  <a:pt x="141732" y="30480"/>
                </a:lnTo>
                <a:lnTo>
                  <a:pt x="140208" y="35052"/>
                </a:lnTo>
                <a:lnTo>
                  <a:pt x="117348" y="106680"/>
                </a:lnTo>
                <a:lnTo>
                  <a:pt x="100939" y="56388"/>
                </a:lnTo>
                <a:lnTo>
                  <a:pt x="94488" y="36576"/>
                </a:lnTo>
                <a:lnTo>
                  <a:pt x="92964" y="30480"/>
                </a:lnTo>
                <a:lnTo>
                  <a:pt x="89916" y="21336"/>
                </a:lnTo>
                <a:lnTo>
                  <a:pt x="89916" y="7620"/>
                </a:lnTo>
                <a:lnTo>
                  <a:pt x="103632" y="7620"/>
                </a:lnTo>
                <a:lnTo>
                  <a:pt x="103632" y="3048"/>
                </a:lnTo>
                <a:lnTo>
                  <a:pt x="56388" y="3048"/>
                </a:lnTo>
                <a:lnTo>
                  <a:pt x="56388" y="7620"/>
                </a:lnTo>
                <a:lnTo>
                  <a:pt x="63957" y="9004"/>
                </a:lnTo>
                <a:lnTo>
                  <a:pt x="68961" y="12954"/>
                </a:lnTo>
                <a:lnTo>
                  <a:pt x="72237" y="19202"/>
                </a:lnTo>
                <a:lnTo>
                  <a:pt x="74676" y="27432"/>
                </a:lnTo>
                <a:lnTo>
                  <a:pt x="79248" y="42672"/>
                </a:lnTo>
                <a:lnTo>
                  <a:pt x="59436" y="106680"/>
                </a:lnTo>
                <a:lnTo>
                  <a:pt x="35052" y="27432"/>
                </a:lnTo>
                <a:lnTo>
                  <a:pt x="33528" y="24384"/>
                </a:lnTo>
                <a:lnTo>
                  <a:pt x="32004" y="18288"/>
                </a:lnTo>
                <a:lnTo>
                  <a:pt x="32004" y="7620"/>
                </a:lnTo>
                <a:lnTo>
                  <a:pt x="44196" y="7620"/>
                </a:lnTo>
                <a:lnTo>
                  <a:pt x="44196" y="3048"/>
                </a:lnTo>
                <a:lnTo>
                  <a:pt x="0" y="3048"/>
                </a:lnTo>
                <a:lnTo>
                  <a:pt x="0" y="7620"/>
                </a:lnTo>
                <a:lnTo>
                  <a:pt x="9144" y="7620"/>
                </a:lnTo>
                <a:lnTo>
                  <a:pt x="10668" y="10668"/>
                </a:lnTo>
                <a:lnTo>
                  <a:pt x="16764" y="24384"/>
                </a:lnTo>
                <a:lnTo>
                  <a:pt x="51816" y="143256"/>
                </a:lnTo>
                <a:lnTo>
                  <a:pt x="56388" y="143256"/>
                </a:lnTo>
                <a:lnTo>
                  <a:pt x="67932" y="106680"/>
                </a:lnTo>
                <a:lnTo>
                  <a:pt x="83820" y="56388"/>
                </a:lnTo>
                <a:lnTo>
                  <a:pt x="111252" y="143256"/>
                </a:lnTo>
                <a:lnTo>
                  <a:pt x="114300" y="143256"/>
                </a:lnTo>
                <a:lnTo>
                  <a:pt x="125018" y="106680"/>
                </a:lnTo>
                <a:lnTo>
                  <a:pt x="147828" y="28956"/>
                </a:lnTo>
                <a:lnTo>
                  <a:pt x="167640" y="7620"/>
                </a:lnTo>
                <a:lnTo>
                  <a:pt x="167640" y="3048"/>
                </a:lnTo>
                <a:close/>
              </a:path>
              <a:path w="715009" h="393700">
                <a:moveTo>
                  <a:pt x="196596" y="254520"/>
                </a:moveTo>
                <a:lnTo>
                  <a:pt x="144780" y="254520"/>
                </a:lnTo>
                <a:lnTo>
                  <a:pt x="144780" y="257568"/>
                </a:lnTo>
                <a:lnTo>
                  <a:pt x="154470" y="258559"/>
                </a:lnTo>
                <a:lnTo>
                  <a:pt x="159448" y="262140"/>
                </a:lnTo>
                <a:lnTo>
                  <a:pt x="161277" y="269138"/>
                </a:lnTo>
                <a:lnTo>
                  <a:pt x="161544" y="280428"/>
                </a:lnTo>
                <a:lnTo>
                  <a:pt x="161544" y="317004"/>
                </a:lnTo>
                <a:lnTo>
                  <a:pt x="106680" y="317004"/>
                </a:lnTo>
                <a:lnTo>
                  <a:pt x="106680" y="280428"/>
                </a:lnTo>
                <a:lnTo>
                  <a:pt x="106908" y="269138"/>
                </a:lnTo>
                <a:lnTo>
                  <a:pt x="108585" y="262140"/>
                </a:lnTo>
                <a:lnTo>
                  <a:pt x="113106" y="258559"/>
                </a:lnTo>
                <a:lnTo>
                  <a:pt x="121920" y="257568"/>
                </a:lnTo>
                <a:lnTo>
                  <a:pt x="121920" y="254520"/>
                </a:lnTo>
                <a:lnTo>
                  <a:pt x="73152" y="254520"/>
                </a:lnTo>
                <a:lnTo>
                  <a:pt x="73152" y="257568"/>
                </a:lnTo>
                <a:lnTo>
                  <a:pt x="82842" y="258559"/>
                </a:lnTo>
                <a:lnTo>
                  <a:pt x="87820" y="262140"/>
                </a:lnTo>
                <a:lnTo>
                  <a:pt x="89649" y="269138"/>
                </a:lnTo>
                <a:lnTo>
                  <a:pt x="89916" y="280428"/>
                </a:lnTo>
                <a:lnTo>
                  <a:pt x="89916" y="364248"/>
                </a:lnTo>
                <a:lnTo>
                  <a:pt x="89649" y="374891"/>
                </a:lnTo>
                <a:lnTo>
                  <a:pt x="87820" y="381965"/>
                </a:lnTo>
                <a:lnTo>
                  <a:pt x="82842" y="385889"/>
                </a:lnTo>
                <a:lnTo>
                  <a:pt x="73152" y="387108"/>
                </a:lnTo>
                <a:lnTo>
                  <a:pt x="73152" y="391680"/>
                </a:lnTo>
                <a:lnTo>
                  <a:pt x="121920" y="391680"/>
                </a:lnTo>
                <a:lnTo>
                  <a:pt x="121920" y="387108"/>
                </a:lnTo>
                <a:lnTo>
                  <a:pt x="113106" y="385889"/>
                </a:lnTo>
                <a:lnTo>
                  <a:pt x="108585" y="381965"/>
                </a:lnTo>
                <a:lnTo>
                  <a:pt x="106908" y="374891"/>
                </a:lnTo>
                <a:lnTo>
                  <a:pt x="106680" y="364248"/>
                </a:lnTo>
                <a:lnTo>
                  <a:pt x="106680" y="324624"/>
                </a:lnTo>
                <a:lnTo>
                  <a:pt x="161544" y="324624"/>
                </a:lnTo>
                <a:lnTo>
                  <a:pt x="161544" y="364248"/>
                </a:lnTo>
                <a:lnTo>
                  <a:pt x="161277" y="374891"/>
                </a:lnTo>
                <a:lnTo>
                  <a:pt x="159448" y="381965"/>
                </a:lnTo>
                <a:lnTo>
                  <a:pt x="154470" y="385889"/>
                </a:lnTo>
                <a:lnTo>
                  <a:pt x="144780" y="387108"/>
                </a:lnTo>
                <a:lnTo>
                  <a:pt x="144780" y="391680"/>
                </a:lnTo>
                <a:lnTo>
                  <a:pt x="196596" y="391680"/>
                </a:lnTo>
                <a:lnTo>
                  <a:pt x="196596" y="387108"/>
                </a:lnTo>
                <a:lnTo>
                  <a:pt x="186893" y="385889"/>
                </a:lnTo>
                <a:lnTo>
                  <a:pt x="181927" y="381965"/>
                </a:lnTo>
                <a:lnTo>
                  <a:pt x="180086" y="374891"/>
                </a:lnTo>
                <a:lnTo>
                  <a:pt x="179832" y="364248"/>
                </a:lnTo>
                <a:lnTo>
                  <a:pt x="179832" y="280428"/>
                </a:lnTo>
                <a:lnTo>
                  <a:pt x="180086" y="269138"/>
                </a:lnTo>
                <a:lnTo>
                  <a:pt x="181927" y="262140"/>
                </a:lnTo>
                <a:lnTo>
                  <a:pt x="186893" y="258559"/>
                </a:lnTo>
                <a:lnTo>
                  <a:pt x="196596" y="257568"/>
                </a:lnTo>
                <a:lnTo>
                  <a:pt x="196596" y="254520"/>
                </a:lnTo>
                <a:close/>
              </a:path>
              <a:path w="715009" h="393700">
                <a:moveTo>
                  <a:pt x="283451" y="106692"/>
                </a:moveTo>
                <a:lnTo>
                  <a:pt x="281927" y="105168"/>
                </a:lnTo>
                <a:lnTo>
                  <a:pt x="273151" y="118046"/>
                </a:lnTo>
                <a:lnTo>
                  <a:pt x="264210" y="127076"/>
                </a:lnTo>
                <a:lnTo>
                  <a:pt x="253860" y="132384"/>
                </a:lnTo>
                <a:lnTo>
                  <a:pt x="240779" y="134124"/>
                </a:lnTo>
                <a:lnTo>
                  <a:pt x="224878" y="131241"/>
                </a:lnTo>
                <a:lnTo>
                  <a:pt x="210680" y="121361"/>
                </a:lnTo>
                <a:lnTo>
                  <a:pt x="200494" y="102616"/>
                </a:lnTo>
                <a:lnTo>
                  <a:pt x="196583" y="73164"/>
                </a:lnTo>
                <a:lnTo>
                  <a:pt x="199821" y="44272"/>
                </a:lnTo>
                <a:lnTo>
                  <a:pt x="208775" y="23825"/>
                </a:lnTo>
                <a:lnTo>
                  <a:pt x="222300" y="11645"/>
                </a:lnTo>
                <a:lnTo>
                  <a:pt x="239255" y="7632"/>
                </a:lnTo>
                <a:lnTo>
                  <a:pt x="253593" y="10363"/>
                </a:lnTo>
                <a:lnTo>
                  <a:pt x="264782" y="18110"/>
                </a:lnTo>
                <a:lnTo>
                  <a:pt x="273126" y="30124"/>
                </a:lnTo>
                <a:lnTo>
                  <a:pt x="278879" y="45732"/>
                </a:lnTo>
                <a:lnTo>
                  <a:pt x="281927" y="45732"/>
                </a:lnTo>
                <a:lnTo>
                  <a:pt x="278879" y="12"/>
                </a:lnTo>
                <a:lnTo>
                  <a:pt x="274307" y="12"/>
                </a:lnTo>
                <a:lnTo>
                  <a:pt x="274307" y="3060"/>
                </a:lnTo>
                <a:lnTo>
                  <a:pt x="272783" y="9156"/>
                </a:lnTo>
                <a:lnTo>
                  <a:pt x="266687" y="9156"/>
                </a:lnTo>
                <a:lnTo>
                  <a:pt x="265163" y="7632"/>
                </a:lnTo>
                <a:lnTo>
                  <a:pt x="263639" y="7632"/>
                </a:lnTo>
                <a:lnTo>
                  <a:pt x="257022" y="3860"/>
                </a:lnTo>
                <a:lnTo>
                  <a:pt x="250685" y="1536"/>
                </a:lnTo>
                <a:lnTo>
                  <a:pt x="244360" y="342"/>
                </a:lnTo>
                <a:lnTo>
                  <a:pt x="237731" y="12"/>
                </a:lnTo>
                <a:lnTo>
                  <a:pt x="212547" y="5651"/>
                </a:lnTo>
                <a:lnTo>
                  <a:pt x="192773" y="21158"/>
                </a:lnTo>
                <a:lnTo>
                  <a:pt x="179870" y="44373"/>
                </a:lnTo>
                <a:lnTo>
                  <a:pt x="175247" y="73164"/>
                </a:lnTo>
                <a:lnTo>
                  <a:pt x="179590" y="100825"/>
                </a:lnTo>
                <a:lnTo>
                  <a:pt x="191630" y="123075"/>
                </a:lnTo>
                <a:lnTo>
                  <a:pt x="209969" y="137883"/>
                </a:lnTo>
                <a:lnTo>
                  <a:pt x="233159" y="143268"/>
                </a:lnTo>
                <a:lnTo>
                  <a:pt x="249809" y="140982"/>
                </a:lnTo>
                <a:lnTo>
                  <a:pt x="263448" y="134124"/>
                </a:lnTo>
                <a:lnTo>
                  <a:pt x="274523" y="122694"/>
                </a:lnTo>
                <a:lnTo>
                  <a:pt x="283451" y="106692"/>
                </a:lnTo>
                <a:close/>
              </a:path>
              <a:path w="715009" h="393700">
                <a:moveTo>
                  <a:pt x="292608" y="353580"/>
                </a:moveTo>
                <a:lnTo>
                  <a:pt x="282359" y="328853"/>
                </a:lnTo>
                <a:lnTo>
                  <a:pt x="259842" y="312432"/>
                </a:lnTo>
                <a:lnTo>
                  <a:pt x="237312" y="298284"/>
                </a:lnTo>
                <a:lnTo>
                  <a:pt x="227076" y="280428"/>
                </a:lnTo>
                <a:lnTo>
                  <a:pt x="228879" y="271703"/>
                </a:lnTo>
                <a:lnTo>
                  <a:pt x="233553" y="264426"/>
                </a:lnTo>
                <a:lnTo>
                  <a:pt x="239928" y="259422"/>
                </a:lnTo>
                <a:lnTo>
                  <a:pt x="246888" y="257568"/>
                </a:lnTo>
                <a:lnTo>
                  <a:pt x="261124" y="260756"/>
                </a:lnTo>
                <a:lnTo>
                  <a:pt x="271653" y="269379"/>
                </a:lnTo>
                <a:lnTo>
                  <a:pt x="278168" y="281990"/>
                </a:lnTo>
                <a:lnTo>
                  <a:pt x="280416" y="297192"/>
                </a:lnTo>
                <a:lnTo>
                  <a:pt x="283464" y="297192"/>
                </a:lnTo>
                <a:lnTo>
                  <a:pt x="283464" y="249948"/>
                </a:lnTo>
                <a:lnTo>
                  <a:pt x="280416" y="249948"/>
                </a:lnTo>
                <a:lnTo>
                  <a:pt x="280416" y="254520"/>
                </a:lnTo>
                <a:lnTo>
                  <a:pt x="278892" y="257568"/>
                </a:lnTo>
                <a:lnTo>
                  <a:pt x="271272" y="257568"/>
                </a:lnTo>
                <a:lnTo>
                  <a:pt x="265176" y="254520"/>
                </a:lnTo>
                <a:lnTo>
                  <a:pt x="259080" y="252996"/>
                </a:lnTo>
                <a:lnTo>
                  <a:pt x="254508" y="249948"/>
                </a:lnTo>
                <a:lnTo>
                  <a:pt x="246888" y="249948"/>
                </a:lnTo>
                <a:lnTo>
                  <a:pt x="233692" y="252895"/>
                </a:lnTo>
                <a:lnTo>
                  <a:pt x="222504" y="260997"/>
                </a:lnTo>
                <a:lnTo>
                  <a:pt x="214731" y="273088"/>
                </a:lnTo>
                <a:lnTo>
                  <a:pt x="211836" y="288048"/>
                </a:lnTo>
                <a:lnTo>
                  <a:pt x="222072" y="312813"/>
                </a:lnTo>
                <a:lnTo>
                  <a:pt x="244602" y="329577"/>
                </a:lnTo>
                <a:lnTo>
                  <a:pt x="267119" y="344627"/>
                </a:lnTo>
                <a:lnTo>
                  <a:pt x="277368" y="364248"/>
                </a:lnTo>
                <a:lnTo>
                  <a:pt x="275272" y="374002"/>
                </a:lnTo>
                <a:lnTo>
                  <a:pt x="269748" y="380631"/>
                </a:lnTo>
                <a:lnTo>
                  <a:pt x="261937" y="384390"/>
                </a:lnTo>
                <a:lnTo>
                  <a:pt x="252984" y="385584"/>
                </a:lnTo>
                <a:lnTo>
                  <a:pt x="243192" y="384098"/>
                </a:lnTo>
                <a:lnTo>
                  <a:pt x="231838" y="378345"/>
                </a:lnTo>
                <a:lnTo>
                  <a:pt x="221907" y="366293"/>
                </a:lnTo>
                <a:lnTo>
                  <a:pt x="216408" y="345960"/>
                </a:lnTo>
                <a:lnTo>
                  <a:pt x="213360" y="345960"/>
                </a:lnTo>
                <a:lnTo>
                  <a:pt x="213360" y="393204"/>
                </a:lnTo>
                <a:lnTo>
                  <a:pt x="216408" y="393204"/>
                </a:lnTo>
                <a:lnTo>
                  <a:pt x="216408" y="390156"/>
                </a:lnTo>
                <a:lnTo>
                  <a:pt x="217932" y="387108"/>
                </a:lnTo>
                <a:lnTo>
                  <a:pt x="230124" y="387108"/>
                </a:lnTo>
                <a:lnTo>
                  <a:pt x="236220" y="390156"/>
                </a:lnTo>
                <a:lnTo>
                  <a:pt x="239268" y="393204"/>
                </a:lnTo>
                <a:lnTo>
                  <a:pt x="254508" y="393204"/>
                </a:lnTo>
                <a:lnTo>
                  <a:pt x="270103" y="390220"/>
                </a:lnTo>
                <a:lnTo>
                  <a:pt x="282130" y="381965"/>
                </a:lnTo>
                <a:lnTo>
                  <a:pt x="289864" y="369404"/>
                </a:lnTo>
                <a:lnTo>
                  <a:pt x="292608" y="353580"/>
                </a:lnTo>
                <a:close/>
              </a:path>
              <a:path w="715009" h="393700">
                <a:moveTo>
                  <a:pt x="414515" y="70116"/>
                </a:moveTo>
                <a:lnTo>
                  <a:pt x="413308" y="54254"/>
                </a:lnTo>
                <a:lnTo>
                  <a:pt x="409371" y="39255"/>
                </a:lnTo>
                <a:lnTo>
                  <a:pt x="402310" y="25958"/>
                </a:lnTo>
                <a:lnTo>
                  <a:pt x="394703" y="18313"/>
                </a:lnTo>
                <a:lnTo>
                  <a:pt x="394703" y="71640"/>
                </a:lnTo>
                <a:lnTo>
                  <a:pt x="391833" y="95300"/>
                </a:lnTo>
                <a:lnTo>
                  <a:pt x="383082" y="114693"/>
                </a:lnTo>
                <a:lnTo>
                  <a:pt x="368350" y="127787"/>
                </a:lnTo>
                <a:lnTo>
                  <a:pt x="347459" y="132600"/>
                </a:lnTo>
                <a:lnTo>
                  <a:pt x="335267" y="132600"/>
                </a:lnTo>
                <a:lnTo>
                  <a:pt x="327647" y="131076"/>
                </a:lnTo>
                <a:lnTo>
                  <a:pt x="327647" y="13728"/>
                </a:lnTo>
                <a:lnTo>
                  <a:pt x="335267" y="10680"/>
                </a:lnTo>
                <a:lnTo>
                  <a:pt x="347459" y="10680"/>
                </a:lnTo>
                <a:lnTo>
                  <a:pt x="367703" y="15265"/>
                </a:lnTo>
                <a:lnTo>
                  <a:pt x="382511" y="28016"/>
                </a:lnTo>
                <a:lnTo>
                  <a:pt x="391617" y="47320"/>
                </a:lnTo>
                <a:lnTo>
                  <a:pt x="394703" y="71640"/>
                </a:lnTo>
                <a:lnTo>
                  <a:pt x="394703" y="18313"/>
                </a:lnTo>
                <a:lnTo>
                  <a:pt x="391680" y="15265"/>
                </a:lnTo>
                <a:lnTo>
                  <a:pt x="384200" y="10680"/>
                </a:lnTo>
                <a:lnTo>
                  <a:pt x="380161" y="8204"/>
                </a:lnTo>
                <a:lnTo>
                  <a:pt x="367080" y="4584"/>
                </a:lnTo>
                <a:lnTo>
                  <a:pt x="353733" y="3251"/>
                </a:lnTo>
                <a:lnTo>
                  <a:pt x="341363" y="3060"/>
                </a:lnTo>
                <a:lnTo>
                  <a:pt x="295643" y="3060"/>
                </a:lnTo>
                <a:lnTo>
                  <a:pt x="295643" y="7632"/>
                </a:lnTo>
                <a:lnTo>
                  <a:pt x="304457" y="8394"/>
                </a:lnTo>
                <a:lnTo>
                  <a:pt x="308978" y="11442"/>
                </a:lnTo>
                <a:lnTo>
                  <a:pt x="310654" y="17919"/>
                </a:lnTo>
                <a:lnTo>
                  <a:pt x="310819" y="25958"/>
                </a:lnTo>
                <a:lnTo>
                  <a:pt x="310743" y="120027"/>
                </a:lnTo>
                <a:lnTo>
                  <a:pt x="310654" y="124307"/>
                </a:lnTo>
                <a:lnTo>
                  <a:pt x="308978" y="131838"/>
                </a:lnTo>
                <a:lnTo>
                  <a:pt x="304457" y="135928"/>
                </a:lnTo>
                <a:lnTo>
                  <a:pt x="295643" y="137172"/>
                </a:lnTo>
                <a:lnTo>
                  <a:pt x="295643" y="140220"/>
                </a:lnTo>
                <a:lnTo>
                  <a:pt x="350507" y="140220"/>
                </a:lnTo>
                <a:lnTo>
                  <a:pt x="379158" y="134835"/>
                </a:lnTo>
                <a:lnTo>
                  <a:pt x="382168" y="132600"/>
                </a:lnTo>
                <a:lnTo>
                  <a:pt x="399084" y="120027"/>
                </a:lnTo>
                <a:lnTo>
                  <a:pt x="410730" y="97777"/>
                </a:lnTo>
                <a:lnTo>
                  <a:pt x="414515" y="70116"/>
                </a:lnTo>
                <a:close/>
              </a:path>
              <a:path w="715009" h="393700">
                <a:moveTo>
                  <a:pt x="431292" y="254520"/>
                </a:moveTo>
                <a:lnTo>
                  <a:pt x="390144" y="254520"/>
                </a:lnTo>
                <a:lnTo>
                  <a:pt x="390144" y="257568"/>
                </a:lnTo>
                <a:lnTo>
                  <a:pt x="399834" y="258559"/>
                </a:lnTo>
                <a:lnTo>
                  <a:pt x="404812" y="262140"/>
                </a:lnTo>
                <a:lnTo>
                  <a:pt x="406641" y="269138"/>
                </a:lnTo>
                <a:lnTo>
                  <a:pt x="406908" y="280428"/>
                </a:lnTo>
                <a:lnTo>
                  <a:pt x="406908" y="330720"/>
                </a:lnTo>
                <a:lnTo>
                  <a:pt x="393661" y="375297"/>
                </a:lnTo>
                <a:lnTo>
                  <a:pt x="368808" y="385584"/>
                </a:lnTo>
                <a:lnTo>
                  <a:pt x="359778" y="384416"/>
                </a:lnTo>
                <a:lnTo>
                  <a:pt x="338518" y="350532"/>
                </a:lnTo>
                <a:lnTo>
                  <a:pt x="338328" y="335292"/>
                </a:lnTo>
                <a:lnTo>
                  <a:pt x="338328" y="280428"/>
                </a:lnTo>
                <a:lnTo>
                  <a:pt x="338582" y="269138"/>
                </a:lnTo>
                <a:lnTo>
                  <a:pt x="340423" y="262140"/>
                </a:lnTo>
                <a:lnTo>
                  <a:pt x="345389" y="258559"/>
                </a:lnTo>
                <a:lnTo>
                  <a:pt x="355092" y="257568"/>
                </a:lnTo>
                <a:lnTo>
                  <a:pt x="355092" y="254520"/>
                </a:lnTo>
                <a:lnTo>
                  <a:pt x="303276" y="254520"/>
                </a:lnTo>
                <a:lnTo>
                  <a:pt x="303276" y="257568"/>
                </a:lnTo>
                <a:lnTo>
                  <a:pt x="313842" y="258559"/>
                </a:lnTo>
                <a:lnTo>
                  <a:pt x="319278" y="262140"/>
                </a:lnTo>
                <a:lnTo>
                  <a:pt x="321271" y="269138"/>
                </a:lnTo>
                <a:lnTo>
                  <a:pt x="321564" y="280428"/>
                </a:lnTo>
                <a:lnTo>
                  <a:pt x="321564" y="342912"/>
                </a:lnTo>
                <a:lnTo>
                  <a:pt x="323342" y="362343"/>
                </a:lnTo>
                <a:lnTo>
                  <a:pt x="330136" y="378345"/>
                </a:lnTo>
                <a:lnTo>
                  <a:pt x="344055" y="389204"/>
                </a:lnTo>
                <a:lnTo>
                  <a:pt x="367284" y="393204"/>
                </a:lnTo>
                <a:lnTo>
                  <a:pt x="390499" y="388505"/>
                </a:lnTo>
                <a:lnTo>
                  <a:pt x="404431" y="376250"/>
                </a:lnTo>
                <a:lnTo>
                  <a:pt x="411213" y="359117"/>
                </a:lnTo>
                <a:lnTo>
                  <a:pt x="413004" y="339864"/>
                </a:lnTo>
                <a:lnTo>
                  <a:pt x="413004" y="280428"/>
                </a:lnTo>
                <a:lnTo>
                  <a:pt x="413283" y="269138"/>
                </a:lnTo>
                <a:lnTo>
                  <a:pt x="415290" y="262140"/>
                </a:lnTo>
                <a:lnTo>
                  <a:pt x="420712" y="258559"/>
                </a:lnTo>
                <a:lnTo>
                  <a:pt x="431292" y="257568"/>
                </a:lnTo>
                <a:lnTo>
                  <a:pt x="431292" y="254520"/>
                </a:lnTo>
                <a:close/>
              </a:path>
              <a:path w="715009" h="393700">
                <a:moveTo>
                  <a:pt x="528815" y="291096"/>
                </a:moveTo>
                <a:lnTo>
                  <a:pt x="526249" y="277012"/>
                </a:lnTo>
                <a:lnTo>
                  <a:pt x="518528" y="265379"/>
                </a:lnTo>
                <a:lnTo>
                  <a:pt x="513283" y="262140"/>
                </a:lnTo>
                <a:lnTo>
                  <a:pt x="509003" y="259499"/>
                </a:lnTo>
                <a:lnTo>
                  <a:pt x="509003" y="294144"/>
                </a:lnTo>
                <a:lnTo>
                  <a:pt x="507631" y="304444"/>
                </a:lnTo>
                <a:lnTo>
                  <a:pt x="503669" y="313766"/>
                </a:lnTo>
                <a:lnTo>
                  <a:pt x="497433" y="320497"/>
                </a:lnTo>
                <a:lnTo>
                  <a:pt x="489191" y="323100"/>
                </a:lnTo>
                <a:lnTo>
                  <a:pt x="476999" y="323100"/>
                </a:lnTo>
                <a:lnTo>
                  <a:pt x="472427" y="321576"/>
                </a:lnTo>
                <a:lnTo>
                  <a:pt x="472427" y="263664"/>
                </a:lnTo>
                <a:lnTo>
                  <a:pt x="475475" y="262140"/>
                </a:lnTo>
                <a:lnTo>
                  <a:pt x="483095" y="262140"/>
                </a:lnTo>
                <a:lnTo>
                  <a:pt x="494220" y="264566"/>
                </a:lnTo>
                <a:lnTo>
                  <a:pt x="502335" y="271284"/>
                </a:lnTo>
                <a:lnTo>
                  <a:pt x="507314" y="281419"/>
                </a:lnTo>
                <a:lnTo>
                  <a:pt x="509003" y="294144"/>
                </a:lnTo>
                <a:lnTo>
                  <a:pt x="509003" y="259499"/>
                </a:lnTo>
                <a:lnTo>
                  <a:pt x="505675" y="257441"/>
                </a:lnTo>
                <a:lnTo>
                  <a:pt x="487667" y="254520"/>
                </a:lnTo>
                <a:lnTo>
                  <a:pt x="437375" y="254520"/>
                </a:lnTo>
                <a:lnTo>
                  <a:pt x="437375" y="257568"/>
                </a:lnTo>
                <a:lnTo>
                  <a:pt x="447078" y="258559"/>
                </a:lnTo>
                <a:lnTo>
                  <a:pt x="452043" y="262140"/>
                </a:lnTo>
                <a:lnTo>
                  <a:pt x="453885" y="269138"/>
                </a:lnTo>
                <a:lnTo>
                  <a:pt x="454063" y="277012"/>
                </a:lnTo>
                <a:lnTo>
                  <a:pt x="454139" y="364248"/>
                </a:lnTo>
                <a:lnTo>
                  <a:pt x="453885" y="374891"/>
                </a:lnTo>
                <a:lnTo>
                  <a:pt x="452043" y="381965"/>
                </a:lnTo>
                <a:lnTo>
                  <a:pt x="447078" y="385889"/>
                </a:lnTo>
                <a:lnTo>
                  <a:pt x="437375" y="387108"/>
                </a:lnTo>
                <a:lnTo>
                  <a:pt x="437375" y="391680"/>
                </a:lnTo>
                <a:lnTo>
                  <a:pt x="489191" y="391680"/>
                </a:lnTo>
                <a:lnTo>
                  <a:pt x="489191" y="387108"/>
                </a:lnTo>
                <a:lnTo>
                  <a:pt x="479501" y="385889"/>
                </a:lnTo>
                <a:lnTo>
                  <a:pt x="474522" y="381965"/>
                </a:lnTo>
                <a:lnTo>
                  <a:pt x="472694" y="374891"/>
                </a:lnTo>
                <a:lnTo>
                  <a:pt x="472427" y="364248"/>
                </a:lnTo>
                <a:lnTo>
                  <a:pt x="472427" y="326148"/>
                </a:lnTo>
                <a:lnTo>
                  <a:pt x="478523" y="329196"/>
                </a:lnTo>
                <a:lnTo>
                  <a:pt x="486143" y="330720"/>
                </a:lnTo>
                <a:lnTo>
                  <a:pt x="492239" y="330720"/>
                </a:lnTo>
                <a:lnTo>
                  <a:pt x="510819" y="326237"/>
                </a:lnTo>
                <a:lnTo>
                  <a:pt x="514070" y="323100"/>
                </a:lnTo>
                <a:lnTo>
                  <a:pt x="521957" y="315480"/>
                </a:lnTo>
                <a:lnTo>
                  <a:pt x="527392" y="302425"/>
                </a:lnTo>
                <a:lnTo>
                  <a:pt x="528815" y="291096"/>
                </a:lnTo>
                <a:close/>
              </a:path>
              <a:path w="715009" h="393700">
                <a:moveTo>
                  <a:pt x="580631" y="3048"/>
                </a:moveTo>
                <a:lnTo>
                  <a:pt x="547103" y="3048"/>
                </a:lnTo>
                <a:lnTo>
                  <a:pt x="504431" y="111252"/>
                </a:lnTo>
                <a:lnTo>
                  <a:pt x="468960" y="24384"/>
                </a:lnTo>
                <a:lnTo>
                  <a:pt x="460235" y="3048"/>
                </a:lnTo>
                <a:lnTo>
                  <a:pt x="425183" y="3048"/>
                </a:lnTo>
                <a:lnTo>
                  <a:pt x="425183" y="7620"/>
                </a:lnTo>
                <a:lnTo>
                  <a:pt x="434238" y="8813"/>
                </a:lnTo>
                <a:lnTo>
                  <a:pt x="439280" y="12573"/>
                </a:lnTo>
                <a:lnTo>
                  <a:pt x="441477" y="19202"/>
                </a:lnTo>
                <a:lnTo>
                  <a:pt x="441947" y="28956"/>
                </a:lnTo>
                <a:lnTo>
                  <a:pt x="441947" y="112776"/>
                </a:lnTo>
                <a:lnTo>
                  <a:pt x="441693" y="124307"/>
                </a:lnTo>
                <a:lnTo>
                  <a:pt x="439851" y="131826"/>
                </a:lnTo>
                <a:lnTo>
                  <a:pt x="434886" y="135928"/>
                </a:lnTo>
                <a:lnTo>
                  <a:pt x="425183" y="137160"/>
                </a:lnTo>
                <a:lnTo>
                  <a:pt x="425183" y="140208"/>
                </a:lnTo>
                <a:lnTo>
                  <a:pt x="467855" y="140208"/>
                </a:lnTo>
                <a:lnTo>
                  <a:pt x="467855" y="137160"/>
                </a:lnTo>
                <a:lnTo>
                  <a:pt x="458165" y="135928"/>
                </a:lnTo>
                <a:lnTo>
                  <a:pt x="453186" y="131826"/>
                </a:lnTo>
                <a:lnTo>
                  <a:pt x="451358" y="124307"/>
                </a:lnTo>
                <a:lnTo>
                  <a:pt x="451091" y="112776"/>
                </a:lnTo>
                <a:lnTo>
                  <a:pt x="451091" y="24384"/>
                </a:lnTo>
                <a:lnTo>
                  <a:pt x="496811" y="140208"/>
                </a:lnTo>
                <a:lnTo>
                  <a:pt x="501383" y="140208"/>
                </a:lnTo>
                <a:lnTo>
                  <a:pt x="512813" y="111252"/>
                </a:lnTo>
                <a:lnTo>
                  <a:pt x="547103" y="24384"/>
                </a:lnTo>
                <a:lnTo>
                  <a:pt x="547103" y="112776"/>
                </a:lnTo>
                <a:lnTo>
                  <a:pt x="546849" y="124307"/>
                </a:lnTo>
                <a:lnTo>
                  <a:pt x="545007" y="131826"/>
                </a:lnTo>
                <a:lnTo>
                  <a:pt x="540042" y="135928"/>
                </a:lnTo>
                <a:lnTo>
                  <a:pt x="530339" y="137160"/>
                </a:lnTo>
                <a:lnTo>
                  <a:pt x="530339" y="140208"/>
                </a:lnTo>
                <a:lnTo>
                  <a:pt x="580631" y="140208"/>
                </a:lnTo>
                <a:lnTo>
                  <a:pt x="580631" y="137160"/>
                </a:lnTo>
                <a:lnTo>
                  <a:pt x="570941" y="135928"/>
                </a:lnTo>
                <a:lnTo>
                  <a:pt x="565962" y="131826"/>
                </a:lnTo>
                <a:lnTo>
                  <a:pt x="564134" y="124307"/>
                </a:lnTo>
                <a:lnTo>
                  <a:pt x="563867" y="112776"/>
                </a:lnTo>
                <a:lnTo>
                  <a:pt x="563981" y="24384"/>
                </a:lnTo>
                <a:lnTo>
                  <a:pt x="564134" y="17907"/>
                </a:lnTo>
                <a:lnTo>
                  <a:pt x="565962" y="11430"/>
                </a:lnTo>
                <a:lnTo>
                  <a:pt x="570941" y="8382"/>
                </a:lnTo>
                <a:lnTo>
                  <a:pt x="580631" y="7620"/>
                </a:lnTo>
                <a:lnTo>
                  <a:pt x="580631" y="3048"/>
                </a:lnTo>
                <a:close/>
              </a:path>
              <a:path w="715009" h="393700">
                <a:moveTo>
                  <a:pt x="643115" y="387096"/>
                </a:moveTo>
                <a:lnTo>
                  <a:pt x="613841" y="344424"/>
                </a:lnTo>
                <a:lnTo>
                  <a:pt x="611695" y="338328"/>
                </a:lnTo>
                <a:lnTo>
                  <a:pt x="594347" y="288963"/>
                </a:lnTo>
                <a:lnTo>
                  <a:pt x="594347" y="338328"/>
                </a:lnTo>
                <a:lnTo>
                  <a:pt x="553199" y="338328"/>
                </a:lnTo>
                <a:lnTo>
                  <a:pt x="574535" y="281940"/>
                </a:lnTo>
                <a:lnTo>
                  <a:pt x="594347" y="338328"/>
                </a:lnTo>
                <a:lnTo>
                  <a:pt x="594347" y="288963"/>
                </a:lnTo>
                <a:lnTo>
                  <a:pt x="591883" y="281940"/>
                </a:lnTo>
                <a:lnTo>
                  <a:pt x="580631" y="249936"/>
                </a:lnTo>
                <a:lnTo>
                  <a:pt x="577583" y="249936"/>
                </a:lnTo>
                <a:lnTo>
                  <a:pt x="533387" y="365760"/>
                </a:lnTo>
                <a:lnTo>
                  <a:pt x="529894" y="375310"/>
                </a:lnTo>
                <a:lnTo>
                  <a:pt x="525957" y="381571"/>
                </a:lnTo>
                <a:lnTo>
                  <a:pt x="521182" y="385267"/>
                </a:lnTo>
                <a:lnTo>
                  <a:pt x="515099" y="387096"/>
                </a:lnTo>
                <a:lnTo>
                  <a:pt x="515099" y="391668"/>
                </a:lnTo>
                <a:lnTo>
                  <a:pt x="553199" y="391668"/>
                </a:lnTo>
                <a:lnTo>
                  <a:pt x="553199" y="387096"/>
                </a:lnTo>
                <a:lnTo>
                  <a:pt x="547103" y="387096"/>
                </a:lnTo>
                <a:lnTo>
                  <a:pt x="537959" y="385572"/>
                </a:lnTo>
                <a:lnTo>
                  <a:pt x="537959" y="373380"/>
                </a:lnTo>
                <a:lnTo>
                  <a:pt x="542531" y="367284"/>
                </a:lnTo>
                <a:lnTo>
                  <a:pt x="544055" y="364236"/>
                </a:lnTo>
                <a:lnTo>
                  <a:pt x="550151" y="344424"/>
                </a:lnTo>
                <a:lnTo>
                  <a:pt x="597395" y="344424"/>
                </a:lnTo>
                <a:lnTo>
                  <a:pt x="603491" y="362712"/>
                </a:lnTo>
                <a:lnTo>
                  <a:pt x="605015" y="365760"/>
                </a:lnTo>
                <a:lnTo>
                  <a:pt x="606539" y="373380"/>
                </a:lnTo>
                <a:lnTo>
                  <a:pt x="606539" y="385572"/>
                </a:lnTo>
                <a:lnTo>
                  <a:pt x="603491" y="387096"/>
                </a:lnTo>
                <a:lnTo>
                  <a:pt x="594347" y="387096"/>
                </a:lnTo>
                <a:lnTo>
                  <a:pt x="594347" y="391668"/>
                </a:lnTo>
                <a:lnTo>
                  <a:pt x="643115" y="391668"/>
                </a:lnTo>
                <a:lnTo>
                  <a:pt x="643115" y="387096"/>
                </a:lnTo>
                <a:close/>
              </a:path>
              <a:path w="715009" h="393700">
                <a:moveTo>
                  <a:pt x="714756" y="137160"/>
                </a:moveTo>
                <a:lnTo>
                  <a:pt x="685126" y="92964"/>
                </a:lnTo>
                <a:lnTo>
                  <a:pt x="682866" y="86868"/>
                </a:lnTo>
                <a:lnTo>
                  <a:pt x="667512" y="45351"/>
                </a:lnTo>
                <a:lnTo>
                  <a:pt x="667512" y="86868"/>
                </a:lnTo>
                <a:lnTo>
                  <a:pt x="623316" y="86868"/>
                </a:lnTo>
                <a:lnTo>
                  <a:pt x="646176" y="30480"/>
                </a:lnTo>
                <a:lnTo>
                  <a:pt x="667512" y="86868"/>
                </a:lnTo>
                <a:lnTo>
                  <a:pt x="667512" y="45351"/>
                </a:lnTo>
                <a:lnTo>
                  <a:pt x="662012" y="30480"/>
                </a:lnTo>
                <a:lnTo>
                  <a:pt x="650748" y="0"/>
                </a:lnTo>
                <a:lnTo>
                  <a:pt x="649224" y="0"/>
                </a:lnTo>
                <a:lnTo>
                  <a:pt x="605028" y="115824"/>
                </a:lnTo>
                <a:lnTo>
                  <a:pt x="601738" y="125158"/>
                </a:lnTo>
                <a:lnTo>
                  <a:pt x="598170" y="131064"/>
                </a:lnTo>
                <a:lnTo>
                  <a:pt x="593445" y="134683"/>
                </a:lnTo>
                <a:lnTo>
                  <a:pt x="586740" y="137160"/>
                </a:lnTo>
                <a:lnTo>
                  <a:pt x="586740" y="140208"/>
                </a:lnTo>
                <a:lnTo>
                  <a:pt x="623316" y="140208"/>
                </a:lnTo>
                <a:lnTo>
                  <a:pt x="623316" y="137160"/>
                </a:lnTo>
                <a:lnTo>
                  <a:pt x="618744" y="137160"/>
                </a:lnTo>
                <a:lnTo>
                  <a:pt x="611124" y="134112"/>
                </a:lnTo>
                <a:lnTo>
                  <a:pt x="611124" y="123444"/>
                </a:lnTo>
                <a:lnTo>
                  <a:pt x="614172" y="117348"/>
                </a:lnTo>
                <a:lnTo>
                  <a:pt x="615696" y="112776"/>
                </a:lnTo>
                <a:lnTo>
                  <a:pt x="621792" y="92964"/>
                </a:lnTo>
                <a:lnTo>
                  <a:pt x="669036" y="92964"/>
                </a:lnTo>
                <a:lnTo>
                  <a:pt x="676656" y="115824"/>
                </a:lnTo>
                <a:lnTo>
                  <a:pt x="678180" y="123444"/>
                </a:lnTo>
                <a:lnTo>
                  <a:pt x="678180" y="134112"/>
                </a:lnTo>
                <a:lnTo>
                  <a:pt x="675132" y="137160"/>
                </a:lnTo>
                <a:lnTo>
                  <a:pt x="667512" y="137160"/>
                </a:lnTo>
                <a:lnTo>
                  <a:pt x="667512" y="140208"/>
                </a:lnTo>
                <a:lnTo>
                  <a:pt x="714756" y="140208"/>
                </a:lnTo>
                <a:lnTo>
                  <a:pt x="714756" y="137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473695" y="3206496"/>
            <a:ext cx="746760" cy="573405"/>
          </a:xfrm>
          <a:custGeom>
            <a:avLst/>
            <a:gdLst/>
            <a:ahLst/>
            <a:cxnLst/>
            <a:rect l="l" t="t" r="r" b="b"/>
            <a:pathLst>
              <a:path w="746759" h="573404">
                <a:moveTo>
                  <a:pt x="746759" y="573023"/>
                </a:moveTo>
                <a:lnTo>
                  <a:pt x="0" y="573023"/>
                </a:lnTo>
                <a:lnTo>
                  <a:pt x="0" y="0"/>
                </a:lnTo>
                <a:lnTo>
                  <a:pt x="746759" y="0"/>
                </a:lnTo>
                <a:lnTo>
                  <a:pt x="746759" y="573023"/>
                </a:lnTo>
                <a:close/>
              </a:path>
            </a:pathLst>
          </a:custGeom>
          <a:solidFill>
            <a:srgbClr val="425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473695" y="3206496"/>
            <a:ext cx="746760" cy="573405"/>
          </a:xfrm>
          <a:custGeom>
            <a:avLst/>
            <a:gdLst/>
            <a:ahLst/>
            <a:cxnLst/>
            <a:rect l="l" t="t" r="r" b="b"/>
            <a:pathLst>
              <a:path w="746759" h="573404">
                <a:moveTo>
                  <a:pt x="0" y="0"/>
                </a:moveTo>
                <a:lnTo>
                  <a:pt x="746759" y="0"/>
                </a:lnTo>
                <a:lnTo>
                  <a:pt x="746759" y="573023"/>
                </a:lnTo>
                <a:lnTo>
                  <a:pt x="0" y="57302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7488923" y="3320795"/>
            <a:ext cx="715010" cy="393700"/>
          </a:xfrm>
          <a:custGeom>
            <a:avLst/>
            <a:gdLst/>
            <a:ahLst/>
            <a:cxnLst/>
            <a:rect l="l" t="t" r="r" b="b"/>
            <a:pathLst>
              <a:path w="715009" h="393700">
                <a:moveTo>
                  <a:pt x="167640" y="3048"/>
                </a:moveTo>
                <a:lnTo>
                  <a:pt x="131064" y="3048"/>
                </a:lnTo>
                <a:lnTo>
                  <a:pt x="131064" y="7620"/>
                </a:lnTo>
                <a:lnTo>
                  <a:pt x="140208" y="7620"/>
                </a:lnTo>
                <a:lnTo>
                  <a:pt x="144780" y="9144"/>
                </a:lnTo>
                <a:lnTo>
                  <a:pt x="144780" y="21336"/>
                </a:lnTo>
                <a:lnTo>
                  <a:pt x="140208" y="35052"/>
                </a:lnTo>
                <a:lnTo>
                  <a:pt x="117348" y="106680"/>
                </a:lnTo>
                <a:lnTo>
                  <a:pt x="102044" y="56388"/>
                </a:lnTo>
                <a:lnTo>
                  <a:pt x="96012" y="36576"/>
                </a:lnTo>
                <a:lnTo>
                  <a:pt x="92964" y="30480"/>
                </a:lnTo>
                <a:lnTo>
                  <a:pt x="91440" y="21336"/>
                </a:lnTo>
                <a:lnTo>
                  <a:pt x="91440" y="7620"/>
                </a:lnTo>
                <a:lnTo>
                  <a:pt x="103632" y="7620"/>
                </a:lnTo>
                <a:lnTo>
                  <a:pt x="103632" y="3048"/>
                </a:lnTo>
                <a:lnTo>
                  <a:pt x="57912" y="3048"/>
                </a:lnTo>
                <a:lnTo>
                  <a:pt x="57912" y="7620"/>
                </a:lnTo>
                <a:lnTo>
                  <a:pt x="65252" y="9004"/>
                </a:lnTo>
                <a:lnTo>
                  <a:pt x="69723" y="12954"/>
                </a:lnTo>
                <a:lnTo>
                  <a:pt x="72491" y="19202"/>
                </a:lnTo>
                <a:lnTo>
                  <a:pt x="74676" y="27432"/>
                </a:lnTo>
                <a:lnTo>
                  <a:pt x="79248" y="42672"/>
                </a:lnTo>
                <a:lnTo>
                  <a:pt x="60960" y="106680"/>
                </a:lnTo>
                <a:lnTo>
                  <a:pt x="59436" y="106680"/>
                </a:lnTo>
                <a:lnTo>
                  <a:pt x="35052" y="27432"/>
                </a:lnTo>
                <a:lnTo>
                  <a:pt x="35052" y="24384"/>
                </a:lnTo>
                <a:lnTo>
                  <a:pt x="33528" y="18288"/>
                </a:lnTo>
                <a:lnTo>
                  <a:pt x="33528" y="7620"/>
                </a:lnTo>
                <a:lnTo>
                  <a:pt x="44196" y="7620"/>
                </a:lnTo>
                <a:lnTo>
                  <a:pt x="44196" y="3048"/>
                </a:lnTo>
                <a:lnTo>
                  <a:pt x="0" y="3048"/>
                </a:lnTo>
                <a:lnTo>
                  <a:pt x="0" y="7620"/>
                </a:lnTo>
                <a:lnTo>
                  <a:pt x="12192" y="7620"/>
                </a:lnTo>
                <a:lnTo>
                  <a:pt x="13716" y="10668"/>
                </a:lnTo>
                <a:lnTo>
                  <a:pt x="16764" y="24384"/>
                </a:lnTo>
                <a:lnTo>
                  <a:pt x="54864" y="143256"/>
                </a:lnTo>
                <a:lnTo>
                  <a:pt x="57912" y="143256"/>
                </a:lnTo>
                <a:lnTo>
                  <a:pt x="69469" y="106680"/>
                </a:lnTo>
                <a:lnTo>
                  <a:pt x="85344" y="56388"/>
                </a:lnTo>
                <a:lnTo>
                  <a:pt x="112776" y="143256"/>
                </a:lnTo>
                <a:lnTo>
                  <a:pt x="115824" y="143256"/>
                </a:lnTo>
                <a:lnTo>
                  <a:pt x="127050" y="106680"/>
                </a:lnTo>
                <a:lnTo>
                  <a:pt x="150876" y="28956"/>
                </a:lnTo>
                <a:lnTo>
                  <a:pt x="153073" y="20485"/>
                </a:lnTo>
                <a:lnTo>
                  <a:pt x="155829" y="13716"/>
                </a:lnTo>
                <a:lnTo>
                  <a:pt x="160312" y="9245"/>
                </a:lnTo>
                <a:lnTo>
                  <a:pt x="167640" y="7620"/>
                </a:lnTo>
                <a:lnTo>
                  <a:pt x="167640" y="3048"/>
                </a:lnTo>
                <a:close/>
              </a:path>
              <a:path w="715009" h="393700">
                <a:moveTo>
                  <a:pt x="211848" y="254520"/>
                </a:moveTo>
                <a:lnTo>
                  <a:pt x="160032" y="254520"/>
                </a:lnTo>
                <a:lnTo>
                  <a:pt x="160032" y="257568"/>
                </a:lnTo>
                <a:lnTo>
                  <a:pt x="169722" y="258559"/>
                </a:lnTo>
                <a:lnTo>
                  <a:pt x="174701" y="262140"/>
                </a:lnTo>
                <a:lnTo>
                  <a:pt x="176530" y="269138"/>
                </a:lnTo>
                <a:lnTo>
                  <a:pt x="176796" y="280428"/>
                </a:lnTo>
                <a:lnTo>
                  <a:pt x="176796" y="317004"/>
                </a:lnTo>
                <a:lnTo>
                  <a:pt x="120408" y="317004"/>
                </a:lnTo>
                <a:lnTo>
                  <a:pt x="120408" y="280428"/>
                </a:lnTo>
                <a:lnTo>
                  <a:pt x="120688" y="269138"/>
                </a:lnTo>
                <a:lnTo>
                  <a:pt x="122694" y="262140"/>
                </a:lnTo>
                <a:lnTo>
                  <a:pt x="128117" y="258559"/>
                </a:lnTo>
                <a:lnTo>
                  <a:pt x="138696" y="257568"/>
                </a:lnTo>
                <a:lnTo>
                  <a:pt x="138696" y="254520"/>
                </a:lnTo>
                <a:lnTo>
                  <a:pt x="88404" y="254520"/>
                </a:lnTo>
                <a:lnTo>
                  <a:pt x="88404" y="257568"/>
                </a:lnTo>
                <a:lnTo>
                  <a:pt x="97205" y="258559"/>
                </a:lnTo>
                <a:lnTo>
                  <a:pt x="101739" y="262140"/>
                </a:lnTo>
                <a:lnTo>
                  <a:pt x="103403" y="269138"/>
                </a:lnTo>
                <a:lnTo>
                  <a:pt x="103644" y="280428"/>
                </a:lnTo>
                <a:lnTo>
                  <a:pt x="103644" y="364248"/>
                </a:lnTo>
                <a:lnTo>
                  <a:pt x="103403" y="374891"/>
                </a:lnTo>
                <a:lnTo>
                  <a:pt x="101739" y="381965"/>
                </a:lnTo>
                <a:lnTo>
                  <a:pt x="97205" y="385889"/>
                </a:lnTo>
                <a:lnTo>
                  <a:pt x="88404" y="387108"/>
                </a:lnTo>
                <a:lnTo>
                  <a:pt x="88404" y="391680"/>
                </a:lnTo>
                <a:lnTo>
                  <a:pt x="138696" y="391680"/>
                </a:lnTo>
                <a:lnTo>
                  <a:pt x="138696" y="387108"/>
                </a:lnTo>
                <a:lnTo>
                  <a:pt x="128117" y="385889"/>
                </a:lnTo>
                <a:lnTo>
                  <a:pt x="122694" y="381965"/>
                </a:lnTo>
                <a:lnTo>
                  <a:pt x="120688" y="374891"/>
                </a:lnTo>
                <a:lnTo>
                  <a:pt x="120408" y="364248"/>
                </a:lnTo>
                <a:lnTo>
                  <a:pt x="120408" y="324624"/>
                </a:lnTo>
                <a:lnTo>
                  <a:pt x="176796" y="324624"/>
                </a:lnTo>
                <a:lnTo>
                  <a:pt x="176796" y="364248"/>
                </a:lnTo>
                <a:lnTo>
                  <a:pt x="176530" y="374891"/>
                </a:lnTo>
                <a:lnTo>
                  <a:pt x="174701" y="381965"/>
                </a:lnTo>
                <a:lnTo>
                  <a:pt x="169722" y="385889"/>
                </a:lnTo>
                <a:lnTo>
                  <a:pt x="160032" y="387108"/>
                </a:lnTo>
                <a:lnTo>
                  <a:pt x="160032" y="391680"/>
                </a:lnTo>
                <a:lnTo>
                  <a:pt x="211848" y="391680"/>
                </a:lnTo>
                <a:lnTo>
                  <a:pt x="211848" y="387108"/>
                </a:lnTo>
                <a:lnTo>
                  <a:pt x="202145" y="385889"/>
                </a:lnTo>
                <a:lnTo>
                  <a:pt x="197180" y="381965"/>
                </a:lnTo>
                <a:lnTo>
                  <a:pt x="195338" y="374891"/>
                </a:lnTo>
                <a:lnTo>
                  <a:pt x="195084" y="364248"/>
                </a:lnTo>
                <a:lnTo>
                  <a:pt x="195084" y="280428"/>
                </a:lnTo>
                <a:lnTo>
                  <a:pt x="195338" y="269138"/>
                </a:lnTo>
                <a:lnTo>
                  <a:pt x="197180" y="262140"/>
                </a:lnTo>
                <a:lnTo>
                  <a:pt x="202145" y="258559"/>
                </a:lnTo>
                <a:lnTo>
                  <a:pt x="211848" y="257568"/>
                </a:lnTo>
                <a:lnTo>
                  <a:pt x="211848" y="254520"/>
                </a:lnTo>
                <a:close/>
              </a:path>
              <a:path w="715009" h="393700">
                <a:moveTo>
                  <a:pt x="284988" y="106692"/>
                </a:moveTo>
                <a:lnTo>
                  <a:pt x="281940" y="105168"/>
                </a:lnTo>
                <a:lnTo>
                  <a:pt x="274040" y="118046"/>
                </a:lnTo>
                <a:lnTo>
                  <a:pt x="265557" y="127076"/>
                </a:lnTo>
                <a:lnTo>
                  <a:pt x="255371" y="132384"/>
                </a:lnTo>
                <a:lnTo>
                  <a:pt x="242316" y="134124"/>
                </a:lnTo>
                <a:lnTo>
                  <a:pt x="227063" y="131241"/>
                </a:lnTo>
                <a:lnTo>
                  <a:pt x="212788" y="121361"/>
                </a:lnTo>
                <a:lnTo>
                  <a:pt x="202247" y="102616"/>
                </a:lnTo>
                <a:lnTo>
                  <a:pt x="198120" y="73164"/>
                </a:lnTo>
                <a:lnTo>
                  <a:pt x="201129" y="44272"/>
                </a:lnTo>
                <a:lnTo>
                  <a:pt x="209550" y="23825"/>
                </a:lnTo>
                <a:lnTo>
                  <a:pt x="222554" y="11645"/>
                </a:lnTo>
                <a:lnTo>
                  <a:pt x="239268" y="7632"/>
                </a:lnTo>
                <a:lnTo>
                  <a:pt x="254279" y="10363"/>
                </a:lnTo>
                <a:lnTo>
                  <a:pt x="265557" y="18110"/>
                </a:lnTo>
                <a:lnTo>
                  <a:pt x="273989" y="30124"/>
                </a:lnTo>
                <a:lnTo>
                  <a:pt x="280416" y="45732"/>
                </a:lnTo>
                <a:lnTo>
                  <a:pt x="281940" y="45732"/>
                </a:lnTo>
                <a:lnTo>
                  <a:pt x="280416" y="12"/>
                </a:lnTo>
                <a:lnTo>
                  <a:pt x="277368" y="12"/>
                </a:lnTo>
                <a:lnTo>
                  <a:pt x="274320" y="3060"/>
                </a:lnTo>
                <a:lnTo>
                  <a:pt x="272796" y="9156"/>
                </a:lnTo>
                <a:lnTo>
                  <a:pt x="268224" y="9156"/>
                </a:lnTo>
                <a:lnTo>
                  <a:pt x="266700" y="7632"/>
                </a:lnTo>
                <a:lnTo>
                  <a:pt x="265176" y="7632"/>
                </a:lnTo>
                <a:lnTo>
                  <a:pt x="258559" y="3860"/>
                </a:lnTo>
                <a:lnTo>
                  <a:pt x="252222" y="1536"/>
                </a:lnTo>
                <a:lnTo>
                  <a:pt x="245897" y="342"/>
                </a:lnTo>
                <a:lnTo>
                  <a:pt x="239268" y="12"/>
                </a:lnTo>
                <a:lnTo>
                  <a:pt x="213436" y="5651"/>
                </a:lnTo>
                <a:lnTo>
                  <a:pt x="193738" y="21158"/>
                </a:lnTo>
                <a:lnTo>
                  <a:pt x="181190" y="44373"/>
                </a:lnTo>
                <a:lnTo>
                  <a:pt x="176784" y="73164"/>
                </a:lnTo>
                <a:lnTo>
                  <a:pt x="181152" y="100825"/>
                </a:lnTo>
                <a:lnTo>
                  <a:pt x="193357" y="123075"/>
                </a:lnTo>
                <a:lnTo>
                  <a:pt x="212153" y="137883"/>
                </a:lnTo>
                <a:lnTo>
                  <a:pt x="236220" y="143268"/>
                </a:lnTo>
                <a:lnTo>
                  <a:pt x="251777" y="140982"/>
                </a:lnTo>
                <a:lnTo>
                  <a:pt x="264604" y="134124"/>
                </a:lnTo>
                <a:lnTo>
                  <a:pt x="275450" y="122694"/>
                </a:lnTo>
                <a:lnTo>
                  <a:pt x="284988" y="106692"/>
                </a:lnTo>
                <a:close/>
              </a:path>
              <a:path w="715009" h="393700">
                <a:moveTo>
                  <a:pt x="307848" y="353580"/>
                </a:moveTo>
                <a:lnTo>
                  <a:pt x="297611" y="328853"/>
                </a:lnTo>
                <a:lnTo>
                  <a:pt x="275082" y="312432"/>
                </a:lnTo>
                <a:lnTo>
                  <a:pt x="252564" y="298284"/>
                </a:lnTo>
                <a:lnTo>
                  <a:pt x="242316" y="280428"/>
                </a:lnTo>
                <a:lnTo>
                  <a:pt x="244157" y="271703"/>
                </a:lnTo>
                <a:lnTo>
                  <a:pt x="248983" y="264426"/>
                </a:lnTo>
                <a:lnTo>
                  <a:pt x="255828" y="259422"/>
                </a:lnTo>
                <a:lnTo>
                  <a:pt x="263652" y="257568"/>
                </a:lnTo>
                <a:lnTo>
                  <a:pt x="276377" y="260756"/>
                </a:lnTo>
                <a:lnTo>
                  <a:pt x="286512" y="269379"/>
                </a:lnTo>
                <a:lnTo>
                  <a:pt x="293230" y="281990"/>
                </a:lnTo>
                <a:lnTo>
                  <a:pt x="295656" y="297192"/>
                </a:lnTo>
                <a:lnTo>
                  <a:pt x="298704" y="297192"/>
                </a:lnTo>
                <a:lnTo>
                  <a:pt x="298704" y="249948"/>
                </a:lnTo>
                <a:lnTo>
                  <a:pt x="295656" y="249948"/>
                </a:lnTo>
                <a:lnTo>
                  <a:pt x="295656" y="254520"/>
                </a:lnTo>
                <a:lnTo>
                  <a:pt x="294132" y="257568"/>
                </a:lnTo>
                <a:lnTo>
                  <a:pt x="286512" y="257568"/>
                </a:lnTo>
                <a:lnTo>
                  <a:pt x="280416" y="254520"/>
                </a:lnTo>
                <a:lnTo>
                  <a:pt x="274320" y="252996"/>
                </a:lnTo>
                <a:lnTo>
                  <a:pt x="269748" y="249948"/>
                </a:lnTo>
                <a:lnTo>
                  <a:pt x="263652" y="249948"/>
                </a:lnTo>
                <a:lnTo>
                  <a:pt x="249580" y="252895"/>
                </a:lnTo>
                <a:lnTo>
                  <a:pt x="237934" y="260997"/>
                </a:lnTo>
                <a:lnTo>
                  <a:pt x="230009" y="273088"/>
                </a:lnTo>
                <a:lnTo>
                  <a:pt x="227076" y="288048"/>
                </a:lnTo>
                <a:lnTo>
                  <a:pt x="237324" y="312813"/>
                </a:lnTo>
                <a:lnTo>
                  <a:pt x="259842" y="329577"/>
                </a:lnTo>
                <a:lnTo>
                  <a:pt x="282371" y="344627"/>
                </a:lnTo>
                <a:lnTo>
                  <a:pt x="292608" y="364248"/>
                </a:lnTo>
                <a:lnTo>
                  <a:pt x="290512" y="374002"/>
                </a:lnTo>
                <a:lnTo>
                  <a:pt x="284988" y="380631"/>
                </a:lnTo>
                <a:lnTo>
                  <a:pt x="277177" y="384390"/>
                </a:lnTo>
                <a:lnTo>
                  <a:pt x="268224" y="385584"/>
                </a:lnTo>
                <a:lnTo>
                  <a:pt x="258013" y="384098"/>
                </a:lnTo>
                <a:lnTo>
                  <a:pt x="247078" y="378345"/>
                </a:lnTo>
                <a:lnTo>
                  <a:pt x="237578" y="366293"/>
                </a:lnTo>
                <a:lnTo>
                  <a:pt x="231648" y="345960"/>
                </a:lnTo>
                <a:lnTo>
                  <a:pt x="228600" y="345960"/>
                </a:lnTo>
                <a:lnTo>
                  <a:pt x="228600" y="393204"/>
                </a:lnTo>
                <a:lnTo>
                  <a:pt x="231648" y="393204"/>
                </a:lnTo>
                <a:lnTo>
                  <a:pt x="231648" y="390156"/>
                </a:lnTo>
                <a:lnTo>
                  <a:pt x="234696" y="387108"/>
                </a:lnTo>
                <a:lnTo>
                  <a:pt x="245364" y="387108"/>
                </a:lnTo>
                <a:lnTo>
                  <a:pt x="251460" y="390156"/>
                </a:lnTo>
                <a:lnTo>
                  <a:pt x="254508" y="393204"/>
                </a:lnTo>
                <a:lnTo>
                  <a:pt x="269748" y="393204"/>
                </a:lnTo>
                <a:lnTo>
                  <a:pt x="285356" y="390220"/>
                </a:lnTo>
                <a:lnTo>
                  <a:pt x="297370" y="381965"/>
                </a:lnTo>
                <a:lnTo>
                  <a:pt x="305117" y="369404"/>
                </a:lnTo>
                <a:lnTo>
                  <a:pt x="307848" y="353580"/>
                </a:lnTo>
                <a:close/>
              </a:path>
              <a:path w="715009" h="393700">
                <a:moveTo>
                  <a:pt x="411492" y="291096"/>
                </a:moveTo>
                <a:lnTo>
                  <a:pt x="408889" y="277012"/>
                </a:lnTo>
                <a:lnTo>
                  <a:pt x="401015" y="265379"/>
                </a:lnTo>
                <a:lnTo>
                  <a:pt x="395566" y="262140"/>
                </a:lnTo>
                <a:lnTo>
                  <a:pt x="391680" y="259829"/>
                </a:lnTo>
                <a:lnTo>
                  <a:pt x="391680" y="294144"/>
                </a:lnTo>
                <a:lnTo>
                  <a:pt x="390296" y="304444"/>
                </a:lnTo>
                <a:lnTo>
                  <a:pt x="386346" y="313766"/>
                </a:lnTo>
                <a:lnTo>
                  <a:pt x="380098" y="320497"/>
                </a:lnTo>
                <a:lnTo>
                  <a:pt x="371868" y="323100"/>
                </a:lnTo>
                <a:lnTo>
                  <a:pt x="361200" y="323100"/>
                </a:lnTo>
                <a:lnTo>
                  <a:pt x="355104" y="321576"/>
                </a:lnTo>
                <a:lnTo>
                  <a:pt x="355104" y="263664"/>
                </a:lnTo>
                <a:lnTo>
                  <a:pt x="390004" y="281419"/>
                </a:lnTo>
                <a:lnTo>
                  <a:pt x="391680" y="294144"/>
                </a:lnTo>
                <a:lnTo>
                  <a:pt x="391680" y="259829"/>
                </a:lnTo>
                <a:lnTo>
                  <a:pt x="387692" y="257441"/>
                </a:lnTo>
                <a:lnTo>
                  <a:pt x="368820" y="254520"/>
                </a:lnTo>
                <a:lnTo>
                  <a:pt x="321576" y="254520"/>
                </a:lnTo>
                <a:lnTo>
                  <a:pt x="321576" y="257568"/>
                </a:lnTo>
                <a:lnTo>
                  <a:pt x="331266" y="258559"/>
                </a:lnTo>
                <a:lnTo>
                  <a:pt x="336245" y="262140"/>
                </a:lnTo>
                <a:lnTo>
                  <a:pt x="338074" y="269138"/>
                </a:lnTo>
                <a:lnTo>
                  <a:pt x="338251" y="277012"/>
                </a:lnTo>
                <a:lnTo>
                  <a:pt x="338340" y="364248"/>
                </a:lnTo>
                <a:lnTo>
                  <a:pt x="338074" y="374891"/>
                </a:lnTo>
                <a:lnTo>
                  <a:pt x="336245" y="381965"/>
                </a:lnTo>
                <a:lnTo>
                  <a:pt x="331266" y="385889"/>
                </a:lnTo>
                <a:lnTo>
                  <a:pt x="321576" y="387108"/>
                </a:lnTo>
                <a:lnTo>
                  <a:pt x="321576" y="391680"/>
                </a:lnTo>
                <a:lnTo>
                  <a:pt x="371868" y="391680"/>
                </a:lnTo>
                <a:lnTo>
                  <a:pt x="371868" y="387108"/>
                </a:lnTo>
                <a:lnTo>
                  <a:pt x="362165" y="385889"/>
                </a:lnTo>
                <a:lnTo>
                  <a:pt x="357200" y="381965"/>
                </a:lnTo>
                <a:lnTo>
                  <a:pt x="355358" y="374891"/>
                </a:lnTo>
                <a:lnTo>
                  <a:pt x="355104" y="364248"/>
                </a:lnTo>
                <a:lnTo>
                  <a:pt x="355104" y="326148"/>
                </a:lnTo>
                <a:lnTo>
                  <a:pt x="362724" y="329196"/>
                </a:lnTo>
                <a:lnTo>
                  <a:pt x="368820" y="330720"/>
                </a:lnTo>
                <a:lnTo>
                  <a:pt x="376440" y="330720"/>
                </a:lnTo>
                <a:lnTo>
                  <a:pt x="394766" y="326237"/>
                </a:lnTo>
                <a:lnTo>
                  <a:pt x="397865" y="323100"/>
                </a:lnTo>
                <a:lnTo>
                  <a:pt x="405396" y="315480"/>
                </a:lnTo>
                <a:lnTo>
                  <a:pt x="410298" y="302425"/>
                </a:lnTo>
                <a:lnTo>
                  <a:pt x="411492" y="291096"/>
                </a:lnTo>
                <a:close/>
              </a:path>
              <a:path w="715009" h="393700">
                <a:moveTo>
                  <a:pt x="417576" y="70116"/>
                </a:moveTo>
                <a:lnTo>
                  <a:pt x="415912" y="54254"/>
                </a:lnTo>
                <a:lnTo>
                  <a:pt x="411099" y="39255"/>
                </a:lnTo>
                <a:lnTo>
                  <a:pt x="403440" y="25958"/>
                </a:lnTo>
                <a:lnTo>
                  <a:pt x="396240" y="18427"/>
                </a:lnTo>
                <a:lnTo>
                  <a:pt x="396240" y="71640"/>
                </a:lnTo>
                <a:lnTo>
                  <a:pt x="393153" y="95300"/>
                </a:lnTo>
                <a:lnTo>
                  <a:pt x="384048" y="114693"/>
                </a:lnTo>
                <a:lnTo>
                  <a:pt x="369239" y="127787"/>
                </a:lnTo>
                <a:lnTo>
                  <a:pt x="348996" y="132600"/>
                </a:lnTo>
                <a:lnTo>
                  <a:pt x="336804" y="132600"/>
                </a:lnTo>
                <a:lnTo>
                  <a:pt x="329184" y="131076"/>
                </a:lnTo>
                <a:lnTo>
                  <a:pt x="329184" y="13728"/>
                </a:lnTo>
                <a:lnTo>
                  <a:pt x="335280" y="10680"/>
                </a:lnTo>
                <a:lnTo>
                  <a:pt x="348996" y="10680"/>
                </a:lnTo>
                <a:lnTo>
                  <a:pt x="369239" y="15265"/>
                </a:lnTo>
                <a:lnTo>
                  <a:pt x="384048" y="28016"/>
                </a:lnTo>
                <a:lnTo>
                  <a:pt x="393153" y="47320"/>
                </a:lnTo>
                <a:lnTo>
                  <a:pt x="396240" y="71640"/>
                </a:lnTo>
                <a:lnTo>
                  <a:pt x="396240" y="18427"/>
                </a:lnTo>
                <a:lnTo>
                  <a:pt x="355053" y="3251"/>
                </a:lnTo>
                <a:lnTo>
                  <a:pt x="341376" y="3060"/>
                </a:lnTo>
                <a:lnTo>
                  <a:pt x="295656" y="3060"/>
                </a:lnTo>
                <a:lnTo>
                  <a:pt x="295656" y="7632"/>
                </a:lnTo>
                <a:lnTo>
                  <a:pt x="305358" y="8394"/>
                </a:lnTo>
                <a:lnTo>
                  <a:pt x="310324" y="11442"/>
                </a:lnTo>
                <a:lnTo>
                  <a:pt x="312166" y="17919"/>
                </a:lnTo>
                <a:lnTo>
                  <a:pt x="312356" y="25958"/>
                </a:lnTo>
                <a:lnTo>
                  <a:pt x="312267" y="120027"/>
                </a:lnTo>
                <a:lnTo>
                  <a:pt x="312166" y="124307"/>
                </a:lnTo>
                <a:lnTo>
                  <a:pt x="310324" y="131838"/>
                </a:lnTo>
                <a:lnTo>
                  <a:pt x="305358" y="135928"/>
                </a:lnTo>
                <a:lnTo>
                  <a:pt x="295656" y="137172"/>
                </a:lnTo>
                <a:lnTo>
                  <a:pt x="295656" y="140220"/>
                </a:lnTo>
                <a:lnTo>
                  <a:pt x="352044" y="140220"/>
                </a:lnTo>
                <a:lnTo>
                  <a:pt x="380288" y="134835"/>
                </a:lnTo>
                <a:lnTo>
                  <a:pt x="383387" y="132600"/>
                </a:lnTo>
                <a:lnTo>
                  <a:pt x="400812" y="120027"/>
                </a:lnTo>
                <a:lnTo>
                  <a:pt x="413346" y="97777"/>
                </a:lnTo>
                <a:lnTo>
                  <a:pt x="417576" y="70116"/>
                </a:lnTo>
                <a:close/>
              </a:path>
              <a:path w="715009" h="393700">
                <a:moveTo>
                  <a:pt x="527316" y="387096"/>
                </a:moveTo>
                <a:lnTo>
                  <a:pt x="497776" y="344424"/>
                </a:lnTo>
                <a:lnTo>
                  <a:pt x="495554" y="338328"/>
                </a:lnTo>
                <a:lnTo>
                  <a:pt x="478548" y="291731"/>
                </a:lnTo>
                <a:lnTo>
                  <a:pt x="478548" y="338328"/>
                </a:lnTo>
                <a:lnTo>
                  <a:pt x="435876" y="338328"/>
                </a:lnTo>
                <a:lnTo>
                  <a:pt x="458736" y="281940"/>
                </a:lnTo>
                <a:lnTo>
                  <a:pt x="478548" y="338328"/>
                </a:lnTo>
                <a:lnTo>
                  <a:pt x="478548" y="291731"/>
                </a:lnTo>
                <a:lnTo>
                  <a:pt x="474980" y="281940"/>
                </a:lnTo>
                <a:lnTo>
                  <a:pt x="463308" y="249936"/>
                </a:lnTo>
                <a:lnTo>
                  <a:pt x="461784" y="249936"/>
                </a:lnTo>
                <a:lnTo>
                  <a:pt x="417588" y="365760"/>
                </a:lnTo>
                <a:lnTo>
                  <a:pt x="413410" y="375310"/>
                </a:lnTo>
                <a:lnTo>
                  <a:pt x="409397" y="381571"/>
                </a:lnTo>
                <a:lnTo>
                  <a:pt x="404507" y="385267"/>
                </a:lnTo>
                <a:lnTo>
                  <a:pt x="397776" y="387096"/>
                </a:lnTo>
                <a:lnTo>
                  <a:pt x="397776" y="391668"/>
                </a:lnTo>
                <a:lnTo>
                  <a:pt x="435876" y="391668"/>
                </a:lnTo>
                <a:lnTo>
                  <a:pt x="435876" y="387096"/>
                </a:lnTo>
                <a:lnTo>
                  <a:pt x="431304" y="387096"/>
                </a:lnTo>
                <a:lnTo>
                  <a:pt x="422160" y="385572"/>
                </a:lnTo>
                <a:lnTo>
                  <a:pt x="422160" y="373380"/>
                </a:lnTo>
                <a:lnTo>
                  <a:pt x="426732" y="364236"/>
                </a:lnTo>
                <a:lnTo>
                  <a:pt x="434352" y="344424"/>
                </a:lnTo>
                <a:lnTo>
                  <a:pt x="480072" y="344424"/>
                </a:lnTo>
                <a:lnTo>
                  <a:pt x="487692" y="362712"/>
                </a:lnTo>
                <a:lnTo>
                  <a:pt x="489216" y="365760"/>
                </a:lnTo>
                <a:lnTo>
                  <a:pt x="490740" y="373380"/>
                </a:lnTo>
                <a:lnTo>
                  <a:pt x="490740" y="385572"/>
                </a:lnTo>
                <a:lnTo>
                  <a:pt x="487692" y="387096"/>
                </a:lnTo>
                <a:lnTo>
                  <a:pt x="478548" y="387096"/>
                </a:lnTo>
                <a:lnTo>
                  <a:pt x="478548" y="391668"/>
                </a:lnTo>
                <a:lnTo>
                  <a:pt x="527316" y="391668"/>
                </a:lnTo>
                <a:lnTo>
                  <a:pt x="527316" y="387096"/>
                </a:lnTo>
                <a:close/>
              </a:path>
              <a:path w="715009" h="393700">
                <a:moveTo>
                  <a:pt x="580644" y="3048"/>
                </a:moveTo>
                <a:lnTo>
                  <a:pt x="547116" y="3048"/>
                </a:lnTo>
                <a:lnTo>
                  <a:pt x="504444" y="111252"/>
                </a:lnTo>
                <a:lnTo>
                  <a:pt x="470192" y="24384"/>
                </a:lnTo>
                <a:lnTo>
                  <a:pt x="461772" y="3048"/>
                </a:lnTo>
                <a:lnTo>
                  <a:pt x="426720" y="3048"/>
                </a:lnTo>
                <a:lnTo>
                  <a:pt x="426720" y="7620"/>
                </a:lnTo>
                <a:lnTo>
                  <a:pt x="436651" y="8813"/>
                </a:lnTo>
                <a:lnTo>
                  <a:pt x="442150" y="12573"/>
                </a:lnTo>
                <a:lnTo>
                  <a:pt x="444512" y="19202"/>
                </a:lnTo>
                <a:lnTo>
                  <a:pt x="445008" y="28956"/>
                </a:lnTo>
                <a:lnTo>
                  <a:pt x="445008" y="112776"/>
                </a:lnTo>
                <a:lnTo>
                  <a:pt x="444728" y="124307"/>
                </a:lnTo>
                <a:lnTo>
                  <a:pt x="442722" y="131826"/>
                </a:lnTo>
                <a:lnTo>
                  <a:pt x="437299" y="135928"/>
                </a:lnTo>
                <a:lnTo>
                  <a:pt x="426720" y="137160"/>
                </a:lnTo>
                <a:lnTo>
                  <a:pt x="426720" y="140208"/>
                </a:lnTo>
                <a:lnTo>
                  <a:pt x="467868" y="140208"/>
                </a:lnTo>
                <a:lnTo>
                  <a:pt x="467868" y="137160"/>
                </a:lnTo>
                <a:lnTo>
                  <a:pt x="458177" y="135928"/>
                </a:lnTo>
                <a:lnTo>
                  <a:pt x="453199" y="131826"/>
                </a:lnTo>
                <a:lnTo>
                  <a:pt x="451370" y="124307"/>
                </a:lnTo>
                <a:lnTo>
                  <a:pt x="451104" y="112776"/>
                </a:lnTo>
                <a:lnTo>
                  <a:pt x="451104" y="24384"/>
                </a:lnTo>
                <a:lnTo>
                  <a:pt x="452628" y="24384"/>
                </a:lnTo>
                <a:lnTo>
                  <a:pt x="499872" y="140208"/>
                </a:lnTo>
                <a:lnTo>
                  <a:pt x="501396" y="140208"/>
                </a:lnTo>
                <a:lnTo>
                  <a:pt x="512826" y="111252"/>
                </a:lnTo>
                <a:lnTo>
                  <a:pt x="547116" y="24384"/>
                </a:lnTo>
                <a:lnTo>
                  <a:pt x="547116" y="112776"/>
                </a:lnTo>
                <a:lnTo>
                  <a:pt x="546862" y="124307"/>
                </a:lnTo>
                <a:lnTo>
                  <a:pt x="545020" y="131826"/>
                </a:lnTo>
                <a:lnTo>
                  <a:pt x="540054" y="135928"/>
                </a:lnTo>
                <a:lnTo>
                  <a:pt x="530352" y="137160"/>
                </a:lnTo>
                <a:lnTo>
                  <a:pt x="530352" y="140208"/>
                </a:lnTo>
                <a:lnTo>
                  <a:pt x="580644" y="140208"/>
                </a:lnTo>
                <a:lnTo>
                  <a:pt x="580644" y="137160"/>
                </a:lnTo>
                <a:lnTo>
                  <a:pt x="570953" y="135928"/>
                </a:lnTo>
                <a:lnTo>
                  <a:pt x="565975" y="131826"/>
                </a:lnTo>
                <a:lnTo>
                  <a:pt x="564146" y="124307"/>
                </a:lnTo>
                <a:lnTo>
                  <a:pt x="563880" y="112776"/>
                </a:lnTo>
                <a:lnTo>
                  <a:pt x="563994" y="24384"/>
                </a:lnTo>
                <a:lnTo>
                  <a:pt x="564146" y="17907"/>
                </a:lnTo>
                <a:lnTo>
                  <a:pt x="565975" y="11430"/>
                </a:lnTo>
                <a:lnTo>
                  <a:pt x="570953" y="8382"/>
                </a:lnTo>
                <a:lnTo>
                  <a:pt x="580644" y="7620"/>
                </a:lnTo>
                <a:lnTo>
                  <a:pt x="580644" y="3048"/>
                </a:lnTo>
                <a:close/>
              </a:path>
              <a:path w="715009" h="393700">
                <a:moveTo>
                  <a:pt x="627888" y="318274"/>
                </a:moveTo>
                <a:lnTo>
                  <a:pt x="583692" y="318274"/>
                </a:lnTo>
                <a:lnTo>
                  <a:pt x="583692" y="268744"/>
                </a:lnTo>
                <a:lnTo>
                  <a:pt x="576072" y="268744"/>
                </a:lnTo>
                <a:lnTo>
                  <a:pt x="576072" y="318274"/>
                </a:lnTo>
                <a:lnTo>
                  <a:pt x="531876" y="318274"/>
                </a:lnTo>
                <a:lnTo>
                  <a:pt x="531876" y="325894"/>
                </a:lnTo>
                <a:lnTo>
                  <a:pt x="576072" y="325894"/>
                </a:lnTo>
                <a:lnTo>
                  <a:pt x="576072" y="377964"/>
                </a:lnTo>
                <a:lnTo>
                  <a:pt x="583692" y="377964"/>
                </a:lnTo>
                <a:lnTo>
                  <a:pt x="583692" y="325894"/>
                </a:lnTo>
                <a:lnTo>
                  <a:pt x="627888" y="325894"/>
                </a:lnTo>
                <a:lnTo>
                  <a:pt x="627888" y="318274"/>
                </a:lnTo>
                <a:close/>
              </a:path>
              <a:path w="715009" h="393700">
                <a:moveTo>
                  <a:pt x="714768" y="137160"/>
                </a:moveTo>
                <a:lnTo>
                  <a:pt x="706310" y="135051"/>
                </a:lnTo>
                <a:lnTo>
                  <a:pt x="700862" y="129349"/>
                </a:lnTo>
                <a:lnTo>
                  <a:pt x="697407" y="121094"/>
                </a:lnTo>
                <a:lnTo>
                  <a:pt x="694956" y="111252"/>
                </a:lnTo>
                <a:lnTo>
                  <a:pt x="688187" y="92964"/>
                </a:lnTo>
                <a:lnTo>
                  <a:pt x="685927" y="86868"/>
                </a:lnTo>
                <a:lnTo>
                  <a:pt x="667524" y="37109"/>
                </a:lnTo>
                <a:lnTo>
                  <a:pt x="667524" y="86868"/>
                </a:lnTo>
                <a:lnTo>
                  <a:pt x="626376" y="86868"/>
                </a:lnTo>
                <a:lnTo>
                  <a:pt x="646188" y="30480"/>
                </a:lnTo>
                <a:lnTo>
                  <a:pt x="667524" y="86868"/>
                </a:lnTo>
                <a:lnTo>
                  <a:pt x="667524" y="37109"/>
                </a:lnTo>
                <a:lnTo>
                  <a:pt x="665073" y="30480"/>
                </a:lnTo>
                <a:lnTo>
                  <a:pt x="653808" y="0"/>
                </a:lnTo>
                <a:lnTo>
                  <a:pt x="649236" y="0"/>
                </a:lnTo>
                <a:lnTo>
                  <a:pt x="606564" y="115824"/>
                </a:lnTo>
                <a:lnTo>
                  <a:pt x="588276" y="137160"/>
                </a:lnTo>
                <a:lnTo>
                  <a:pt x="588276" y="140208"/>
                </a:lnTo>
                <a:lnTo>
                  <a:pt x="626376" y="140208"/>
                </a:lnTo>
                <a:lnTo>
                  <a:pt x="626376" y="137160"/>
                </a:lnTo>
                <a:lnTo>
                  <a:pt x="618756" y="137160"/>
                </a:lnTo>
                <a:lnTo>
                  <a:pt x="612660" y="134112"/>
                </a:lnTo>
                <a:lnTo>
                  <a:pt x="612660" y="123444"/>
                </a:lnTo>
                <a:lnTo>
                  <a:pt x="614184" y="117348"/>
                </a:lnTo>
                <a:lnTo>
                  <a:pt x="615708" y="112776"/>
                </a:lnTo>
                <a:lnTo>
                  <a:pt x="621804" y="92964"/>
                </a:lnTo>
                <a:lnTo>
                  <a:pt x="670572" y="92964"/>
                </a:lnTo>
                <a:lnTo>
                  <a:pt x="675144" y="111252"/>
                </a:lnTo>
                <a:lnTo>
                  <a:pt x="676668" y="115824"/>
                </a:lnTo>
                <a:lnTo>
                  <a:pt x="681240" y="123444"/>
                </a:lnTo>
                <a:lnTo>
                  <a:pt x="681240" y="134112"/>
                </a:lnTo>
                <a:lnTo>
                  <a:pt x="675144" y="137160"/>
                </a:lnTo>
                <a:lnTo>
                  <a:pt x="669048" y="137160"/>
                </a:lnTo>
                <a:lnTo>
                  <a:pt x="669048" y="140208"/>
                </a:lnTo>
                <a:lnTo>
                  <a:pt x="714768" y="140208"/>
                </a:lnTo>
                <a:lnTo>
                  <a:pt x="714768" y="1371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657087" y="4064507"/>
            <a:ext cx="875030" cy="573405"/>
          </a:xfrm>
          <a:custGeom>
            <a:avLst/>
            <a:gdLst/>
            <a:ahLst/>
            <a:cxnLst/>
            <a:rect l="l" t="t" r="r" b="b"/>
            <a:pathLst>
              <a:path w="875029" h="573404">
                <a:moveTo>
                  <a:pt x="874776" y="573024"/>
                </a:moveTo>
                <a:lnTo>
                  <a:pt x="0" y="573024"/>
                </a:lnTo>
                <a:lnTo>
                  <a:pt x="0" y="0"/>
                </a:lnTo>
                <a:lnTo>
                  <a:pt x="874776" y="0"/>
                </a:lnTo>
                <a:lnTo>
                  <a:pt x="874776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657087" y="4064507"/>
            <a:ext cx="875030" cy="573405"/>
          </a:xfrm>
          <a:custGeom>
            <a:avLst/>
            <a:gdLst/>
            <a:ahLst/>
            <a:cxnLst/>
            <a:rect l="l" t="t" r="r" b="b"/>
            <a:pathLst>
              <a:path w="875029" h="573404">
                <a:moveTo>
                  <a:pt x="0" y="0"/>
                </a:moveTo>
                <a:lnTo>
                  <a:pt x="874776" y="0"/>
                </a:lnTo>
                <a:lnTo>
                  <a:pt x="874776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748528" y="4160519"/>
            <a:ext cx="47625" cy="142240"/>
          </a:xfrm>
          <a:custGeom>
            <a:avLst/>
            <a:gdLst/>
            <a:ahLst/>
            <a:cxnLst/>
            <a:rect l="l" t="t" r="r" b="b"/>
            <a:pathLst>
              <a:path w="47625" h="142239">
                <a:moveTo>
                  <a:pt x="47244" y="141731"/>
                </a:moveTo>
                <a:lnTo>
                  <a:pt x="3048" y="141731"/>
                </a:lnTo>
                <a:lnTo>
                  <a:pt x="3048" y="138683"/>
                </a:lnTo>
                <a:lnTo>
                  <a:pt x="16764" y="138683"/>
                </a:lnTo>
                <a:lnTo>
                  <a:pt x="18288" y="135635"/>
                </a:lnTo>
                <a:lnTo>
                  <a:pt x="18288" y="22859"/>
                </a:lnTo>
                <a:lnTo>
                  <a:pt x="16764" y="18287"/>
                </a:lnTo>
                <a:lnTo>
                  <a:pt x="4572" y="18287"/>
                </a:lnTo>
                <a:lnTo>
                  <a:pt x="1524" y="19811"/>
                </a:lnTo>
                <a:lnTo>
                  <a:pt x="0" y="18287"/>
                </a:lnTo>
                <a:lnTo>
                  <a:pt x="30480" y="0"/>
                </a:lnTo>
                <a:lnTo>
                  <a:pt x="32004" y="0"/>
                </a:lnTo>
                <a:lnTo>
                  <a:pt x="32004" y="114299"/>
                </a:lnTo>
                <a:lnTo>
                  <a:pt x="32242" y="125825"/>
                </a:lnTo>
                <a:lnTo>
                  <a:pt x="33909" y="133349"/>
                </a:lnTo>
                <a:lnTo>
                  <a:pt x="38433" y="137445"/>
                </a:lnTo>
                <a:lnTo>
                  <a:pt x="47244" y="138683"/>
                </a:lnTo>
                <a:lnTo>
                  <a:pt x="47244" y="141731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818632" y="4172711"/>
            <a:ext cx="106680" cy="123825"/>
          </a:xfrm>
          <a:custGeom>
            <a:avLst/>
            <a:gdLst/>
            <a:ahLst/>
            <a:cxnLst/>
            <a:rect l="l" t="t" r="r" b="b"/>
            <a:pathLst>
              <a:path w="106679" h="123825">
                <a:moveTo>
                  <a:pt x="100583" y="123443"/>
                </a:moveTo>
                <a:lnTo>
                  <a:pt x="54863" y="68579"/>
                </a:lnTo>
                <a:lnTo>
                  <a:pt x="6095" y="123443"/>
                </a:lnTo>
                <a:lnTo>
                  <a:pt x="0" y="115823"/>
                </a:lnTo>
                <a:lnTo>
                  <a:pt x="47243" y="62483"/>
                </a:lnTo>
                <a:lnTo>
                  <a:pt x="0" y="7619"/>
                </a:lnTo>
                <a:lnTo>
                  <a:pt x="6095" y="0"/>
                </a:lnTo>
                <a:lnTo>
                  <a:pt x="54863" y="54863"/>
                </a:lnTo>
                <a:lnTo>
                  <a:pt x="100583" y="0"/>
                </a:lnTo>
                <a:lnTo>
                  <a:pt x="106679" y="7619"/>
                </a:lnTo>
                <a:lnTo>
                  <a:pt x="59435" y="62483"/>
                </a:lnTo>
                <a:lnTo>
                  <a:pt x="106679" y="115823"/>
                </a:lnTo>
                <a:lnTo>
                  <a:pt x="100583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929884" y="4160519"/>
            <a:ext cx="533400" cy="143510"/>
          </a:xfrm>
          <a:custGeom>
            <a:avLst/>
            <a:gdLst/>
            <a:ahLst/>
            <a:cxnLst/>
            <a:rect l="l" t="t" r="r" b="b"/>
            <a:pathLst>
              <a:path w="533400" h="143510">
                <a:moveTo>
                  <a:pt x="103632" y="106692"/>
                </a:moveTo>
                <a:lnTo>
                  <a:pt x="100584" y="106692"/>
                </a:lnTo>
                <a:lnTo>
                  <a:pt x="93433" y="119329"/>
                </a:lnTo>
                <a:lnTo>
                  <a:pt x="86868" y="127838"/>
                </a:lnTo>
                <a:lnTo>
                  <a:pt x="79146" y="132613"/>
                </a:lnTo>
                <a:lnTo>
                  <a:pt x="68580" y="134124"/>
                </a:lnTo>
                <a:lnTo>
                  <a:pt x="36576" y="134124"/>
                </a:lnTo>
                <a:lnTo>
                  <a:pt x="33528" y="132600"/>
                </a:lnTo>
                <a:lnTo>
                  <a:pt x="33528" y="73164"/>
                </a:lnTo>
                <a:lnTo>
                  <a:pt x="57912" y="73164"/>
                </a:lnTo>
                <a:lnTo>
                  <a:pt x="67449" y="73685"/>
                </a:lnTo>
                <a:lnTo>
                  <a:pt x="73723" y="76212"/>
                </a:lnTo>
                <a:lnTo>
                  <a:pt x="77406" y="82156"/>
                </a:lnTo>
                <a:lnTo>
                  <a:pt x="79248" y="92976"/>
                </a:lnTo>
                <a:lnTo>
                  <a:pt x="83820" y="92976"/>
                </a:lnTo>
                <a:lnTo>
                  <a:pt x="83820" y="45732"/>
                </a:lnTo>
                <a:lnTo>
                  <a:pt x="79248" y="45732"/>
                </a:lnTo>
                <a:lnTo>
                  <a:pt x="77406" y="56540"/>
                </a:lnTo>
                <a:lnTo>
                  <a:pt x="73723" y="62496"/>
                </a:lnTo>
                <a:lnTo>
                  <a:pt x="67449" y="65011"/>
                </a:lnTo>
                <a:lnTo>
                  <a:pt x="57912" y="65544"/>
                </a:lnTo>
                <a:lnTo>
                  <a:pt x="33528" y="65544"/>
                </a:lnTo>
                <a:lnTo>
                  <a:pt x="33528" y="10680"/>
                </a:lnTo>
                <a:lnTo>
                  <a:pt x="64008" y="10680"/>
                </a:lnTo>
                <a:lnTo>
                  <a:pt x="75336" y="11252"/>
                </a:lnTo>
                <a:lnTo>
                  <a:pt x="82677" y="14109"/>
                </a:lnTo>
                <a:lnTo>
                  <a:pt x="87147" y="20967"/>
                </a:lnTo>
                <a:lnTo>
                  <a:pt x="89916" y="33540"/>
                </a:lnTo>
                <a:lnTo>
                  <a:pt x="92964" y="33540"/>
                </a:lnTo>
                <a:lnTo>
                  <a:pt x="91440" y="4584"/>
                </a:lnTo>
                <a:lnTo>
                  <a:pt x="0" y="4584"/>
                </a:lnTo>
                <a:lnTo>
                  <a:pt x="0" y="9156"/>
                </a:lnTo>
                <a:lnTo>
                  <a:pt x="9690" y="9918"/>
                </a:lnTo>
                <a:lnTo>
                  <a:pt x="14668" y="12966"/>
                </a:lnTo>
                <a:lnTo>
                  <a:pt x="16497" y="19443"/>
                </a:lnTo>
                <a:lnTo>
                  <a:pt x="16764" y="30492"/>
                </a:lnTo>
                <a:lnTo>
                  <a:pt x="16764" y="114312"/>
                </a:lnTo>
                <a:lnTo>
                  <a:pt x="16497" y="125831"/>
                </a:lnTo>
                <a:lnTo>
                  <a:pt x="14668" y="133362"/>
                </a:lnTo>
                <a:lnTo>
                  <a:pt x="9690" y="137452"/>
                </a:lnTo>
                <a:lnTo>
                  <a:pt x="0" y="138696"/>
                </a:lnTo>
                <a:lnTo>
                  <a:pt x="0" y="141744"/>
                </a:lnTo>
                <a:lnTo>
                  <a:pt x="92964" y="141744"/>
                </a:lnTo>
                <a:lnTo>
                  <a:pt x="103632" y="106692"/>
                </a:lnTo>
                <a:close/>
              </a:path>
              <a:path w="533400" h="143510">
                <a:moveTo>
                  <a:pt x="237731" y="4572"/>
                </a:moveTo>
                <a:lnTo>
                  <a:pt x="199631" y="4572"/>
                </a:lnTo>
                <a:lnTo>
                  <a:pt x="199631" y="9144"/>
                </a:lnTo>
                <a:lnTo>
                  <a:pt x="204203" y="9144"/>
                </a:lnTo>
                <a:lnTo>
                  <a:pt x="213347" y="10668"/>
                </a:lnTo>
                <a:lnTo>
                  <a:pt x="213347" y="22860"/>
                </a:lnTo>
                <a:lnTo>
                  <a:pt x="208775" y="36576"/>
                </a:lnTo>
                <a:lnTo>
                  <a:pt x="181343" y="114300"/>
                </a:lnTo>
                <a:lnTo>
                  <a:pt x="149339" y="36576"/>
                </a:lnTo>
                <a:lnTo>
                  <a:pt x="147815" y="30480"/>
                </a:lnTo>
                <a:lnTo>
                  <a:pt x="144767" y="22860"/>
                </a:lnTo>
                <a:lnTo>
                  <a:pt x="144767" y="9144"/>
                </a:lnTo>
                <a:lnTo>
                  <a:pt x="158483" y="9144"/>
                </a:lnTo>
                <a:lnTo>
                  <a:pt x="158483" y="4572"/>
                </a:lnTo>
                <a:lnTo>
                  <a:pt x="111239" y="4572"/>
                </a:lnTo>
                <a:lnTo>
                  <a:pt x="111239" y="9144"/>
                </a:lnTo>
                <a:lnTo>
                  <a:pt x="118605" y="10502"/>
                </a:lnTo>
                <a:lnTo>
                  <a:pt x="123240" y="14287"/>
                </a:lnTo>
                <a:lnTo>
                  <a:pt x="126466" y="20078"/>
                </a:lnTo>
                <a:lnTo>
                  <a:pt x="129527" y="27432"/>
                </a:lnTo>
                <a:lnTo>
                  <a:pt x="173723" y="143256"/>
                </a:lnTo>
                <a:lnTo>
                  <a:pt x="176771" y="143256"/>
                </a:lnTo>
                <a:lnTo>
                  <a:pt x="217919" y="30480"/>
                </a:lnTo>
                <a:lnTo>
                  <a:pt x="237731" y="9144"/>
                </a:lnTo>
                <a:lnTo>
                  <a:pt x="237731" y="4572"/>
                </a:lnTo>
                <a:close/>
              </a:path>
              <a:path w="533400" h="143510">
                <a:moveTo>
                  <a:pt x="269748" y="86880"/>
                </a:moveTo>
                <a:lnTo>
                  <a:pt x="224028" y="86880"/>
                </a:lnTo>
                <a:lnTo>
                  <a:pt x="224028" y="102108"/>
                </a:lnTo>
                <a:lnTo>
                  <a:pt x="269748" y="102108"/>
                </a:lnTo>
                <a:lnTo>
                  <a:pt x="269748" y="86880"/>
                </a:lnTo>
                <a:close/>
              </a:path>
              <a:path w="533400" h="143510">
                <a:moveTo>
                  <a:pt x="402336" y="71628"/>
                </a:moveTo>
                <a:lnTo>
                  <a:pt x="400659" y="55562"/>
                </a:lnTo>
                <a:lnTo>
                  <a:pt x="395859" y="40195"/>
                </a:lnTo>
                <a:lnTo>
                  <a:pt x="388188" y="26847"/>
                </a:lnTo>
                <a:lnTo>
                  <a:pt x="381000" y="19773"/>
                </a:lnTo>
                <a:lnTo>
                  <a:pt x="381000" y="73152"/>
                </a:lnTo>
                <a:lnTo>
                  <a:pt x="377901" y="96824"/>
                </a:lnTo>
                <a:lnTo>
                  <a:pt x="368808" y="116205"/>
                </a:lnTo>
                <a:lnTo>
                  <a:pt x="353987" y="129311"/>
                </a:lnTo>
                <a:lnTo>
                  <a:pt x="333756" y="134112"/>
                </a:lnTo>
                <a:lnTo>
                  <a:pt x="321564" y="134112"/>
                </a:lnTo>
                <a:lnTo>
                  <a:pt x="313944" y="132588"/>
                </a:lnTo>
                <a:lnTo>
                  <a:pt x="313944" y="13716"/>
                </a:lnTo>
                <a:lnTo>
                  <a:pt x="321564" y="12192"/>
                </a:lnTo>
                <a:lnTo>
                  <a:pt x="326136" y="10668"/>
                </a:lnTo>
                <a:lnTo>
                  <a:pt x="333756" y="10668"/>
                </a:lnTo>
                <a:lnTo>
                  <a:pt x="353987" y="15506"/>
                </a:lnTo>
                <a:lnTo>
                  <a:pt x="368808" y="28765"/>
                </a:lnTo>
                <a:lnTo>
                  <a:pt x="377901" y="48602"/>
                </a:lnTo>
                <a:lnTo>
                  <a:pt x="381000" y="73152"/>
                </a:lnTo>
                <a:lnTo>
                  <a:pt x="381000" y="19773"/>
                </a:lnTo>
                <a:lnTo>
                  <a:pt x="339153" y="4762"/>
                </a:lnTo>
                <a:lnTo>
                  <a:pt x="326136" y="4572"/>
                </a:lnTo>
                <a:lnTo>
                  <a:pt x="280416" y="4572"/>
                </a:lnTo>
                <a:lnTo>
                  <a:pt x="280416" y="9144"/>
                </a:lnTo>
                <a:lnTo>
                  <a:pt x="290106" y="9906"/>
                </a:lnTo>
                <a:lnTo>
                  <a:pt x="295084" y="12954"/>
                </a:lnTo>
                <a:lnTo>
                  <a:pt x="296913" y="19431"/>
                </a:lnTo>
                <a:lnTo>
                  <a:pt x="297091" y="26847"/>
                </a:lnTo>
                <a:lnTo>
                  <a:pt x="297027" y="120967"/>
                </a:lnTo>
                <a:lnTo>
                  <a:pt x="296913" y="125831"/>
                </a:lnTo>
                <a:lnTo>
                  <a:pt x="295084" y="133350"/>
                </a:lnTo>
                <a:lnTo>
                  <a:pt x="290106" y="137452"/>
                </a:lnTo>
                <a:lnTo>
                  <a:pt x="280416" y="138684"/>
                </a:lnTo>
                <a:lnTo>
                  <a:pt x="280416" y="141732"/>
                </a:lnTo>
                <a:lnTo>
                  <a:pt x="336804" y="141732"/>
                </a:lnTo>
                <a:lnTo>
                  <a:pt x="365036" y="136144"/>
                </a:lnTo>
                <a:lnTo>
                  <a:pt x="367779" y="134112"/>
                </a:lnTo>
                <a:lnTo>
                  <a:pt x="385572" y="120967"/>
                </a:lnTo>
                <a:lnTo>
                  <a:pt x="398094" y="98666"/>
                </a:lnTo>
                <a:lnTo>
                  <a:pt x="402336" y="71628"/>
                </a:lnTo>
                <a:close/>
              </a:path>
              <a:path w="533400" h="143510">
                <a:moveTo>
                  <a:pt x="533400" y="73152"/>
                </a:moveTo>
                <a:lnTo>
                  <a:pt x="529031" y="45008"/>
                </a:lnTo>
                <a:lnTo>
                  <a:pt x="516826" y="21717"/>
                </a:lnTo>
                <a:lnTo>
                  <a:pt x="513588" y="18986"/>
                </a:lnTo>
                <a:lnTo>
                  <a:pt x="513588" y="73152"/>
                </a:lnTo>
                <a:lnTo>
                  <a:pt x="511683" y="96901"/>
                </a:lnTo>
                <a:lnTo>
                  <a:pt x="505206" y="117919"/>
                </a:lnTo>
                <a:lnTo>
                  <a:pt x="493014" y="132956"/>
                </a:lnTo>
                <a:lnTo>
                  <a:pt x="473964" y="138684"/>
                </a:lnTo>
                <a:lnTo>
                  <a:pt x="455790" y="132956"/>
                </a:lnTo>
                <a:lnTo>
                  <a:pt x="444055" y="117919"/>
                </a:lnTo>
                <a:lnTo>
                  <a:pt x="437743" y="96901"/>
                </a:lnTo>
                <a:lnTo>
                  <a:pt x="435864" y="73152"/>
                </a:lnTo>
                <a:lnTo>
                  <a:pt x="437743" y="49657"/>
                </a:lnTo>
                <a:lnTo>
                  <a:pt x="444055" y="29146"/>
                </a:lnTo>
                <a:lnTo>
                  <a:pt x="455790" y="14655"/>
                </a:lnTo>
                <a:lnTo>
                  <a:pt x="473964" y="9144"/>
                </a:lnTo>
                <a:lnTo>
                  <a:pt x="493014" y="14655"/>
                </a:lnTo>
                <a:lnTo>
                  <a:pt x="505206" y="29146"/>
                </a:lnTo>
                <a:lnTo>
                  <a:pt x="511683" y="49657"/>
                </a:lnTo>
                <a:lnTo>
                  <a:pt x="513588" y="73152"/>
                </a:lnTo>
                <a:lnTo>
                  <a:pt x="513588" y="18986"/>
                </a:lnTo>
                <a:lnTo>
                  <a:pt x="501929" y="9144"/>
                </a:lnTo>
                <a:lnTo>
                  <a:pt x="498030" y="5867"/>
                </a:lnTo>
                <a:lnTo>
                  <a:pt x="473964" y="0"/>
                </a:lnTo>
                <a:lnTo>
                  <a:pt x="450126" y="5867"/>
                </a:lnTo>
                <a:lnTo>
                  <a:pt x="431863" y="21717"/>
                </a:lnTo>
                <a:lnTo>
                  <a:pt x="420166" y="45008"/>
                </a:lnTo>
                <a:lnTo>
                  <a:pt x="416052" y="73152"/>
                </a:lnTo>
                <a:lnTo>
                  <a:pt x="420166" y="99542"/>
                </a:lnTo>
                <a:lnTo>
                  <a:pt x="431863" y="121920"/>
                </a:lnTo>
                <a:lnTo>
                  <a:pt x="450126" y="137452"/>
                </a:lnTo>
                <a:lnTo>
                  <a:pt x="473964" y="143256"/>
                </a:lnTo>
                <a:lnTo>
                  <a:pt x="492899" y="138684"/>
                </a:lnTo>
                <a:lnTo>
                  <a:pt x="498030" y="137452"/>
                </a:lnTo>
                <a:lnTo>
                  <a:pt x="516826" y="121920"/>
                </a:lnTo>
                <a:lnTo>
                  <a:pt x="529031" y="99542"/>
                </a:lnTo>
                <a:lnTo>
                  <a:pt x="533400" y="7315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bg 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861304" y="4416551"/>
            <a:ext cx="298703" cy="138684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210300" y="4411979"/>
            <a:ext cx="128016" cy="141732"/>
          </a:xfrm>
          <a:prstGeom prst="rect">
            <a:avLst/>
          </a:prstGeom>
        </p:spPr>
      </p:pic>
      <p:sp>
        <p:nvSpPr>
          <p:cNvPr id="101" name="bg object 101"/>
          <p:cNvSpPr/>
          <p:nvPr/>
        </p:nvSpPr>
        <p:spPr>
          <a:xfrm>
            <a:off x="6655307" y="4064507"/>
            <a:ext cx="873760" cy="573405"/>
          </a:xfrm>
          <a:custGeom>
            <a:avLst/>
            <a:gdLst/>
            <a:ahLst/>
            <a:cxnLst/>
            <a:rect l="l" t="t" r="r" b="b"/>
            <a:pathLst>
              <a:path w="873759" h="573404">
                <a:moveTo>
                  <a:pt x="873252" y="573024"/>
                </a:moveTo>
                <a:lnTo>
                  <a:pt x="0" y="573024"/>
                </a:lnTo>
                <a:lnTo>
                  <a:pt x="0" y="0"/>
                </a:lnTo>
                <a:lnTo>
                  <a:pt x="873252" y="0"/>
                </a:lnTo>
                <a:lnTo>
                  <a:pt x="873252" y="573024"/>
                </a:lnTo>
                <a:close/>
              </a:path>
            </a:pathLst>
          </a:custGeom>
          <a:solidFill>
            <a:srgbClr val="BAD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55307" y="4064507"/>
            <a:ext cx="873760" cy="573405"/>
          </a:xfrm>
          <a:custGeom>
            <a:avLst/>
            <a:gdLst/>
            <a:ahLst/>
            <a:cxnLst/>
            <a:rect l="l" t="t" r="r" b="b"/>
            <a:pathLst>
              <a:path w="873759" h="573404">
                <a:moveTo>
                  <a:pt x="0" y="0"/>
                </a:moveTo>
                <a:lnTo>
                  <a:pt x="873252" y="0"/>
                </a:lnTo>
                <a:lnTo>
                  <a:pt x="873252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745223" y="4160519"/>
            <a:ext cx="48895" cy="142240"/>
          </a:xfrm>
          <a:custGeom>
            <a:avLst/>
            <a:gdLst/>
            <a:ahLst/>
            <a:cxnLst/>
            <a:rect l="l" t="t" r="r" b="b"/>
            <a:pathLst>
              <a:path w="48895" h="142239">
                <a:moveTo>
                  <a:pt x="48768" y="141731"/>
                </a:moveTo>
                <a:lnTo>
                  <a:pt x="1524" y="141731"/>
                </a:lnTo>
                <a:lnTo>
                  <a:pt x="1524" y="138683"/>
                </a:lnTo>
                <a:lnTo>
                  <a:pt x="18288" y="138683"/>
                </a:lnTo>
                <a:lnTo>
                  <a:pt x="18288" y="18287"/>
                </a:lnTo>
                <a:lnTo>
                  <a:pt x="6096" y="18287"/>
                </a:lnTo>
                <a:lnTo>
                  <a:pt x="1524" y="19811"/>
                </a:lnTo>
                <a:lnTo>
                  <a:pt x="0" y="18287"/>
                </a:lnTo>
                <a:lnTo>
                  <a:pt x="28956" y="0"/>
                </a:lnTo>
                <a:lnTo>
                  <a:pt x="33528" y="0"/>
                </a:lnTo>
                <a:lnTo>
                  <a:pt x="33528" y="114299"/>
                </a:lnTo>
                <a:lnTo>
                  <a:pt x="33766" y="125825"/>
                </a:lnTo>
                <a:lnTo>
                  <a:pt x="35433" y="133349"/>
                </a:lnTo>
                <a:lnTo>
                  <a:pt x="39957" y="137445"/>
                </a:lnTo>
                <a:lnTo>
                  <a:pt x="48768" y="138683"/>
                </a:lnTo>
                <a:lnTo>
                  <a:pt x="48768" y="141731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815328" y="4172711"/>
            <a:ext cx="108585" cy="123825"/>
          </a:xfrm>
          <a:custGeom>
            <a:avLst/>
            <a:gdLst/>
            <a:ahLst/>
            <a:cxnLst/>
            <a:rect l="l" t="t" r="r" b="b"/>
            <a:pathLst>
              <a:path w="108584" h="123825">
                <a:moveTo>
                  <a:pt x="102108" y="123443"/>
                </a:moveTo>
                <a:lnTo>
                  <a:pt x="53340" y="68579"/>
                </a:lnTo>
                <a:lnTo>
                  <a:pt x="7620" y="123443"/>
                </a:lnTo>
                <a:lnTo>
                  <a:pt x="0" y="115823"/>
                </a:lnTo>
                <a:lnTo>
                  <a:pt x="48768" y="62483"/>
                </a:lnTo>
                <a:lnTo>
                  <a:pt x="0" y="7619"/>
                </a:lnTo>
                <a:lnTo>
                  <a:pt x="7620" y="0"/>
                </a:lnTo>
                <a:lnTo>
                  <a:pt x="53340" y="54863"/>
                </a:lnTo>
                <a:lnTo>
                  <a:pt x="102108" y="0"/>
                </a:lnTo>
                <a:lnTo>
                  <a:pt x="108204" y="7619"/>
                </a:lnTo>
                <a:lnTo>
                  <a:pt x="60960" y="62483"/>
                </a:lnTo>
                <a:lnTo>
                  <a:pt x="108204" y="115823"/>
                </a:lnTo>
                <a:lnTo>
                  <a:pt x="102108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926580" y="4160519"/>
            <a:ext cx="533400" cy="143510"/>
          </a:xfrm>
          <a:custGeom>
            <a:avLst/>
            <a:gdLst/>
            <a:ahLst/>
            <a:cxnLst/>
            <a:rect l="l" t="t" r="r" b="b"/>
            <a:pathLst>
              <a:path w="533400" h="143510">
                <a:moveTo>
                  <a:pt x="103632" y="106692"/>
                </a:moveTo>
                <a:lnTo>
                  <a:pt x="99060" y="106692"/>
                </a:lnTo>
                <a:lnTo>
                  <a:pt x="93218" y="119329"/>
                </a:lnTo>
                <a:lnTo>
                  <a:pt x="86677" y="127838"/>
                </a:lnTo>
                <a:lnTo>
                  <a:pt x="78689" y="132613"/>
                </a:lnTo>
                <a:lnTo>
                  <a:pt x="68580" y="134124"/>
                </a:lnTo>
                <a:lnTo>
                  <a:pt x="36576" y="134124"/>
                </a:lnTo>
                <a:lnTo>
                  <a:pt x="35052" y="132600"/>
                </a:lnTo>
                <a:lnTo>
                  <a:pt x="35052" y="73164"/>
                </a:lnTo>
                <a:lnTo>
                  <a:pt x="59436" y="73164"/>
                </a:lnTo>
                <a:lnTo>
                  <a:pt x="68745" y="73685"/>
                </a:lnTo>
                <a:lnTo>
                  <a:pt x="74485" y="76212"/>
                </a:lnTo>
                <a:lnTo>
                  <a:pt x="77647" y="82156"/>
                </a:lnTo>
                <a:lnTo>
                  <a:pt x="79248" y="92976"/>
                </a:lnTo>
                <a:lnTo>
                  <a:pt x="82296" y="92976"/>
                </a:lnTo>
                <a:lnTo>
                  <a:pt x="82296" y="45732"/>
                </a:lnTo>
                <a:lnTo>
                  <a:pt x="79248" y="45732"/>
                </a:lnTo>
                <a:lnTo>
                  <a:pt x="78079" y="56540"/>
                </a:lnTo>
                <a:lnTo>
                  <a:pt x="74485" y="62496"/>
                </a:lnTo>
                <a:lnTo>
                  <a:pt x="68313" y="65011"/>
                </a:lnTo>
                <a:lnTo>
                  <a:pt x="59436" y="65544"/>
                </a:lnTo>
                <a:lnTo>
                  <a:pt x="35052" y="65544"/>
                </a:lnTo>
                <a:lnTo>
                  <a:pt x="35052" y="10680"/>
                </a:lnTo>
                <a:lnTo>
                  <a:pt x="65532" y="10680"/>
                </a:lnTo>
                <a:lnTo>
                  <a:pt x="76212" y="11252"/>
                </a:lnTo>
                <a:lnTo>
                  <a:pt x="83629" y="14109"/>
                </a:lnTo>
                <a:lnTo>
                  <a:pt x="88455" y="20967"/>
                </a:lnTo>
                <a:lnTo>
                  <a:pt x="91440" y="33540"/>
                </a:lnTo>
                <a:lnTo>
                  <a:pt x="94488" y="33540"/>
                </a:lnTo>
                <a:lnTo>
                  <a:pt x="92964" y="4584"/>
                </a:lnTo>
                <a:lnTo>
                  <a:pt x="0" y="4584"/>
                </a:lnTo>
                <a:lnTo>
                  <a:pt x="0" y="9156"/>
                </a:lnTo>
                <a:lnTo>
                  <a:pt x="10566" y="9918"/>
                </a:lnTo>
                <a:lnTo>
                  <a:pt x="16002" y="12966"/>
                </a:lnTo>
                <a:lnTo>
                  <a:pt x="17995" y="19443"/>
                </a:lnTo>
                <a:lnTo>
                  <a:pt x="18288" y="30492"/>
                </a:lnTo>
                <a:lnTo>
                  <a:pt x="18288" y="114312"/>
                </a:lnTo>
                <a:lnTo>
                  <a:pt x="17995" y="125831"/>
                </a:lnTo>
                <a:lnTo>
                  <a:pt x="16002" y="133362"/>
                </a:lnTo>
                <a:lnTo>
                  <a:pt x="10566" y="137452"/>
                </a:lnTo>
                <a:lnTo>
                  <a:pt x="0" y="138696"/>
                </a:lnTo>
                <a:lnTo>
                  <a:pt x="0" y="141744"/>
                </a:lnTo>
                <a:lnTo>
                  <a:pt x="92964" y="141744"/>
                </a:lnTo>
                <a:lnTo>
                  <a:pt x="103632" y="106692"/>
                </a:lnTo>
                <a:close/>
              </a:path>
              <a:path w="533400" h="143510">
                <a:moveTo>
                  <a:pt x="236220" y="4572"/>
                </a:moveTo>
                <a:lnTo>
                  <a:pt x="201168" y="4572"/>
                </a:lnTo>
                <a:lnTo>
                  <a:pt x="201168" y="9144"/>
                </a:lnTo>
                <a:lnTo>
                  <a:pt x="205740" y="9144"/>
                </a:lnTo>
                <a:lnTo>
                  <a:pt x="213360" y="10668"/>
                </a:lnTo>
                <a:lnTo>
                  <a:pt x="213360" y="22860"/>
                </a:lnTo>
                <a:lnTo>
                  <a:pt x="208788" y="32004"/>
                </a:lnTo>
                <a:lnTo>
                  <a:pt x="179832" y="114300"/>
                </a:lnTo>
                <a:lnTo>
                  <a:pt x="150876" y="36576"/>
                </a:lnTo>
                <a:lnTo>
                  <a:pt x="149352" y="30480"/>
                </a:lnTo>
                <a:lnTo>
                  <a:pt x="146304" y="22860"/>
                </a:lnTo>
                <a:lnTo>
                  <a:pt x="146304" y="9144"/>
                </a:lnTo>
                <a:lnTo>
                  <a:pt x="160020" y="9144"/>
                </a:lnTo>
                <a:lnTo>
                  <a:pt x="160020" y="4572"/>
                </a:lnTo>
                <a:lnTo>
                  <a:pt x="109728" y="4572"/>
                </a:lnTo>
                <a:lnTo>
                  <a:pt x="109728" y="9144"/>
                </a:lnTo>
                <a:lnTo>
                  <a:pt x="117983" y="10502"/>
                </a:lnTo>
                <a:lnTo>
                  <a:pt x="123253" y="14287"/>
                </a:lnTo>
                <a:lnTo>
                  <a:pt x="127076" y="20078"/>
                </a:lnTo>
                <a:lnTo>
                  <a:pt x="131064" y="27432"/>
                </a:lnTo>
                <a:lnTo>
                  <a:pt x="175260" y="143256"/>
                </a:lnTo>
                <a:lnTo>
                  <a:pt x="178308" y="143256"/>
                </a:lnTo>
                <a:lnTo>
                  <a:pt x="217932" y="30480"/>
                </a:lnTo>
                <a:lnTo>
                  <a:pt x="236220" y="9144"/>
                </a:lnTo>
                <a:lnTo>
                  <a:pt x="236220" y="4572"/>
                </a:lnTo>
                <a:close/>
              </a:path>
              <a:path w="533400" h="143510">
                <a:moveTo>
                  <a:pt x="269748" y="86880"/>
                </a:moveTo>
                <a:lnTo>
                  <a:pt x="224015" y="86880"/>
                </a:lnTo>
                <a:lnTo>
                  <a:pt x="224015" y="102108"/>
                </a:lnTo>
                <a:lnTo>
                  <a:pt x="269748" y="102108"/>
                </a:lnTo>
                <a:lnTo>
                  <a:pt x="269748" y="86880"/>
                </a:lnTo>
                <a:close/>
              </a:path>
              <a:path w="533400" h="143510">
                <a:moveTo>
                  <a:pt x="400799" y="71628"/>
                </a:moveTo>
                <a:lnTo>
                  <a:pt x="399567" y="55562"/>
                </a:lnTo>
                <a:lnTo>
                  <a:pt x="395465" y="40195"/>
                </a:lnTo>
                <a:lnTo>
                  <a:pt x="387946" y="26847"/>
                </a:lnTo>
                <a:lnTo>
                  <a:pt x="382511" y="22098"/>
                </a:lnTo>
                <a:lnTo>
                  <a:pt x="382511" y="73152"/>
                </a:lnTo>
                <a:lnTo>
                  <a:pt x="379399" y="96824"/>
                </a:lnTo>
                <a:lnTo>
                  <a:pt x="370128" y="116205"/>
                </a:lnTo>
                <a:lnTo>
                  <a:pt x="354876" y="129311"/>
                </a:lnTo>
                <a:lnTo>
                  <a:pt x="333743" y="134112"/>
                </a:lnTo>
                <a:lnTo>
                  <a:pt x="320027" y="134112"/>
                </a:lnTo>
                <a:lnTo>
                  <a:pt x="315455" y="132588"/>
                </a:lnTo>
                <a:lnTo>
                  <a:pt x="315455" y="13716"/>
                </a:lnTo>
                <a:lnTo>
                  <a:pt x="320027" y="12192"/>
                </a:lnTo>
                <a:lnTo>
                  <a:pt x="327647" y="10668"/>
                </a:lnTo>
                <a:lnTo>
                  <a:pt x="332219" y="10668"/>
                </a:lnTo>
                <a:lnTo>
                  <a:pt x="354228" y="15506"/>
                </a:lnTo>
                <a:lnTo>
                  <a:pt x="369938" y="28765"/>
                </a:lnTo>
                <a:lnTo>
                  <a:pt x="379374" y="48602"/>
                </a:lnTo>
                <a:lnTo>
                  <a:pt x="382511" y="73152"/>
                </a:lnTo>
                <a:lnTo>
                  <a:pt x="382511" y="22098"/>
                </a:lnTo>
                <a:lnTo>
                  <a:pt x="340410" y="4762"/>
                </a:lnTo>
                <a:lnTo>
                  <a:pt x="327647" y="4572"/>
                </a:lnTo>
                <a:lnTo>
                  <a:pt x="281927" y="4572"/>
                </a:lnTo>
                <a:lnTo>
                  <a:pt x="281927" y="9144"/>
                </a:lnTo>
                <a:lnTo>
                  <a:pt x="291630" y="9906"/>
                </a:lnTo>
                <a:lnTo>
                  <a:pt x="296595" y="12954"/>
                </a:lnTo>
                <a:lnTo>
                  <a:pt x="298437" y="19431"/>
                </a:lnTo>
                <a:lnTo>
                  <a:pt x="298615" y="26847"/>
                </a:lnTo>
                <a:lnTo>
                  <a:pt x="298551" y="120967"/>
                </a:lnTo>
                <a:lnTo>
                  <a:pt x="298437" y="125831"/>
                </a:lnTo>
                <a:lnTo>
                  <a:pt x="296595" y="133350"/>
                </a:lnTo>
                <a:lnTo>
                  <a:pt x="291630" y="137452"/>
                </a:lnTo>
                <a:lnTo>
                  <a:pt x="281927" y="138684"/>
                </a:lnTo>
                <a:lnTo>
                  <a:pt x="281927" y="141732"/>
                </a:lnTo>
                <a:lnTo>
                  <a:pt x="335267" y="141732"/>
                </a:lnTo>
                <a:lnTo>
                  <a:pt x="364794" y="136144"/>
                </a:lnTo>
                <a:lnTo>
                  <a:pt x="367525" y="134112"/>
                </a:lnTo>
                <a:lnTo>
                  <a:pt x="385178" y="120967"/>
                </a:lnTo>
                <a:lnTo>
                  <a:pt x="396989" y="98666"/>
                </a:lnTo>
                <a:lnTo>
                  <a:pt x="400799" y="71628"/>
                </a:lnTo>
                <a:close/>
              </a:path>
              <a:path w="533400" h="143510">
                <a:moveTo>
                  <a:pt x="533400" y="73152"/>
                </a:moveTo>
                <a:lnTo>
                  <a:pt x="529247" y="45008"/>
                </a:lnTo>
                <a:lnTo>
                  <a:pt x="517398" y="21717"/>
                </a:lnTo>
                <a:lnTo>
                  <a:pt x="513588" y="18491"/>
                </a:lnTo>
                <a:lnTo>
                  <a:pt x="513588" y="73152"/>
                </a:lnTo>
                <a:lnTo>
                  <a:pt x="511683" y="96901"/>
                </a:lnTo>
                <a:lnTo>
                  <a:pt x="505206" y="117919"/>
                </a:lnTo>
                <a:lnTo>
                  <a:pt x="493014" y="132956"/>
                </a:lnTo>
                <a:lnTo>
                  <a:pt x="473964" y="138684"/>
                </a:lnTo>
                <a:lnTo>
                  <a:pt x="456031" y="132956"/>
                </a:lnTo>
                <a:lnTo>
                  <a:pt x="444817" y="117919"/>
                </a:lnTo>
                <a:lnTo>
                  <a:pt x="439026" y="96901"/>
                </a:lnTo>
                <a:lnTo>
                  <a:pt x="437388" y="73152"/>
                </a:lnTo>
                <a:lnTo>
                  <a:pt x="439026" y="49657"/>
                </a:lnTo>
                <a:lnTo>
                  <a:pt x="444817" y="29146"/>
                </a:lnTo>
                <a:lnTo>
                  <a:pt x="456031" y="14655"/>
                </a:lnTo>
                <a:lnTo>
                  <a:pt x="473964" y="9144"/>
                </a:lnTo>
                <a:lnTo>
                  <a:pt x="493014" y="14655"/>
                </a:lnTo>
                <a:lnTo>
                  <a:pt x="505206" y="29146"/>
                </a:lnTo>
                <a:lnTo>
                  <a:pt x="511683" y="49657"/>
                </a:lnTo>
                <a:lnTo>
                  <a:pt x="513588" y="73152"/>
                </a:lnTo>
                <a:lnTo>
                  <a:pt x="513588" y="18491"/>
                </a:lnTo>
                <a:lnTo>
                  <a:pt x="502551" y="9144"/>
                </a:lnTo>
                <a:lnTo>
                  <a:pt x="498678" y="5867"/>
                </a:lnTo>
                <a:lnTo>
                  <a:pt x="473964" y="0"/>
                </a:lnTo>
                <a:lnTo>
                  <a:pt x="450126" y="5867"/>
                </a:lnTo>
                <a:lnTo>
                  <a:pt x="431863" y="21717"/>
                </a:lnTo>
                <a:lnTo>
                  <a:pt x="420166" y="45008"/>
                </a:lnTo>
                <a:lnTo>
                  <a:pt x="416052" y="73152"/>
                </a:lnTo>
                <a:lnTo>
                  <a:pt x="420166" y="99542"/>
                </a:lnTo>
                <a:lnTo>
                  <a:pt x="431863" y="121920"/>
                </a:lnTo>
                <a:lnTo>
                  <a:pt x="450126" y="137452"/>
                </a:lnTo>
                <a:lnTo>
                  <a:pt x="473964" y="143256"/>
                </a:lnTo>
                <a:lnTo>
                  <a:pt x="493407" y="138684"/>
                </a:lnTo>
                <a:lnTo>
                  <a:pt x="498678" y="137452"/>
                </a:lnTo>
                <a:lnTo>
                  <a:pt x="517398" y="121920"/>
                </a:lnTo>
                <a:lnTo>
                  <a:pt x="529247" y="99542"/>
                </a:lnTo>
                <a:lnTo>
                  <a:pt x="533400" y="73152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6" name="bg object 10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858000" y="4416551"/>
            <a:ext cx="298703" cy="138684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219188" y="4416552"/>
            <a:ext cx="108204" cy="137160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7405115" y="2449067"/>
            <a:ext cx="875030" cy="571500"/>
          </a:xfrm>
          <a:custGeom>
            <a:avLst/>
            <a:gdLst/>
            <a:ahLst/>
            <a:cxnLst/>
            <a:rect l="l" t="t" r="r" b="b"/>
            <a:pathLst>
              <a:path w="875029" h="571500">
                <a:moveTo>
                  <a:pt x="874776" y="571500"/>
                </a:moveTo>
                <a:lnTo>
                  <a:pt x="0" y="571500"/>
                </a:lnTo>
                <a:lnTo>
                  <a:pt x="0" y="0"/>
                </a:lnTo>
                <a:lnTo>
                  <a:pt x="874776" y="0"/>
                </a:lnTo>
                <a:lnTo>
                  <a:pt x="874776" y="571500"/>
                </a:lnTo>
                <a:close/>
              </a:path>
            </a:pathLst>
          </a:custGeom>
          <a:solidFill>
            <a:srgbClr val="E41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405115" y="2449067"/>
            <a:ext cx="875030" cy="571500"/>
          </a:xfrm>
          <a:custGeom>
            <a:avLst/>
            <a:gdLst/>
            <a:ahLst/>
            <a:cxnLst/>
            <a:rect l="l" t="t" r="r" b="b"/>
            <a:pathLst>
              <a:path w="875029" h="571500">
                <a:moveTo>
                  <a:pt x="0" y="0"/>
                </a:moveTo>
                <a:lnTo>
                  <a:pt x="874776" y="0"/>
                </a:lnTo>
                <a:lnTo>
                  <a:pt x="87477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0" name="bg object 11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691627" y="2548128"/>
            <a:ext cx="310895" cy="137160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632191" y="2793492"/>
            <a:ext cx="281940" cy="146304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984235" y="2796539"/>
            <a:ext cx="70104" cy="143256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506205" y="2443733"/>
            <a:ext cx="1379220" cy="582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5393-C2F1-4396-B9EC-A578ED86B9C9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DAAE-5949-4DCD-8F3B-46B76FB1B6B2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3184" y="176386"/>
            <a:ext cx="5972031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374" y="2027959"/>
            <a:ext cx="8789651" cy="510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23" y="7372238"/>
            <a:ext cx="145288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6D7A-D748-4EB5-9D54-53500FAE1C4F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8775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2184876"/>
            <a:ext cx="8471535" cy="1850507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</a:t>
            </a:r>
            <a:endParaRPr lang="en-US" sz="395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lang="en-US"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lang="en-US"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lang="en-US"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  <a:endParaRPr lang="en-US" sz="3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endParaRPr sz="3950" b="1" spc="10" dirty="0">
              <a:solidFill>
                <a:srgbClr val="FB0128"/>
              </a:solidFill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16CA35-9BD6-AE65-77DC-2A82780A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234" y="444544"/>
            <a:ext cx="28454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Who</a:t>
            </a:r>
            <a:r>
              <a:rPr spc="-70" dirty="0"/>
              <a:t> </a:t>
            </a:r>
            <a:r>
              <a:rPr spc="15" dirty="0"/>
              <a:t>is</a:t>
            </a:r>
            <a:r>
              <a:rPr spc="-60" dirty="0"/>
              <a:t> </a:t>
            </a:r>
            <a:r>
              <a:rPr spc="5" dirty="0"/>
              <a:t>Who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10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7882890" cy="48901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2349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International </a:t>
            </a:r>
            <a:r>
              <a:rPr sz="2650" b="1" spc="-15" dirty="0">
                <a:latin typeface="Arial"/>
                <a:cs typeface="Arial"/>
              </a:rPr>
              <a:t>Telecommunications </a:t>
            </a:r>
            <a:r>
              <a:rPr sz="2650" b="1" spc="-10" dirty="0">
                <a:latin typeface="Arial"/>
                <a:cs typeface="Arial"/>
              </a:rPr>
              <a:t>Union (ITU) </a:t>
            </a:r>
            <a:r>
              <a:rPr sz="2650" b="1" spc="-5" dirty="0">
                <a:latin typeface="Arial"/>
                <a:cs typeface="Arial"/>
              </a:rPr>
              <a:t>-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agency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United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Nations </a:t>
            </a:r>
            <a:r>
              <a:rPr sz="2650" b="1" spc="-15" dirty="0">
                <a:latin typeface="Arial"/>
                <a:cs typeface="Arial"/>
              </a:rPr>
              <a:t>responsible </a:t>
            </a:r>
            <a:r>
              <a:rPr sz="2650" b="1" spc="-10" dirty="0">
                <a:latin typeface="Arial"/>
                <a:cs typeface="Arial"/>
              </a:rPr>
              <a:t>for:</a:t>
            </a:r>
            <a:endParaRPr sz="2650">
              <a:latin typeface="Arial"/>
              <a:cs typeface="Arial"/>
            </a:endParaRPr>
          </a:p>
          <a:p>
            <a:pPr marL="765175" marR="382905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Assisting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development and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coordination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15" dirty="0">
                <a:latin typeface="Arial"/>
                <a:cs typeface="Arial"/>
              </a:rPr>
              <a:t>world-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wide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Coordinate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global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endParaRPr sz="1950">
              <a:latin typeface="Arial"/>
              <a:cs typeface="Arial"/>
            </a:endParaRPr>
          </a:p>
          <a:p>
            <a:pPr marL="765175" marR="104775" indent="-250190">
              <a:lnSpc>
                <a:spcPts val="214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International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Telecommunications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2000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(IMT-2000)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project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3G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telecommunications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Third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Generation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Partnership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Project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(3GPP)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4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10" dirty="0">
                <a:latin typeface="Arial"/>
                <a:cs typeface="Arial"/>
              </a:rPr>
              <a:t> group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telecommunications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associations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represent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large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markets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world-wide</a:t>
            </a:r>
            <a:endParaRPr sz="1950">
              <a:latin typeface="Arial"/>
              <a:cs typeface="Arial"/>
            </a:endParaRPr>
          </a:p>
          <a:p>
            <a:pPr marL="765175" marR="426720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group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3G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10" dirty="0">
                <a:latin typeface="Arial"/>
                <a:cs typeface="Arial"/>
              </a:rPr>
              <a:t> 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IMT-2000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framework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1999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GSM, </a:t>
            </a:r>
            <a:r>
              <a:rPr sz="1950" b="1" spc="15" dirty="0">
                <a:latin typeface="Arial"/>
                <a:cs typeface="Arial"/>
              </a:rPr>
              <a:t>EDGE,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GPRS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defined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follow-on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releases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(4G)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866" y="444544"/>
            <a:ext cx="48526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UMTS</a:t>
            </a:r>
            <a:r>
              <a:rPr spc="-8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5" dirty="0"/>
              <a:t>WCDMA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040" y="2239785"/>
            <a:ext cx="8239759" cy="47574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6390" marR="5080" indent="-314325">
              <a:lnSpc>
                <a:spcPts val="3160"/>
              </a:lnSpc>
              <a:spcBef>
                <a:spcPts val="210"/>
              </a:spcBef>
              <a:buClr>
                <a:srgbClr val="FB0128"/>
              </a:buClr>
              <a:buSzPct val="73584"/>
              <a:buFont typeface="Wingdings"/>
              <a:buChar char="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Part of a group of </a:t>
            </a:r>
            <a:r>
              <a:rPr sz="2650" b="1" spc="-20" dirty="0">
                <a:latin typeface="Arial"/>
                <a:cs typeface="Arial"/>
              </a:rPr>
              <a:t>3G </a:t>
            </a:r>
            <a:r>
              <a:rPr sz="2650" b="1" spc="-15" dirty="0">
                <a:latin typeface="Arial"/>
                <a:cs typeface="Arial"/>
              </a:rPr>
              <a:t>standards </a:t>
            </a:r>
            <a:r>
              <a:rPr sz="2650" b="1" spc="-10" dirty="0">
                <a:latin typeface="Arial"/>
                <a:cs typeface="Arial"/>
              </a:rPr>
              <a:t>defined </a:t>
            </a:r>
            <a:r>
              <a:rPr sz="2650" b="1" spc="-5" dirty="0">
                <a:latin typeface="Arial"/>
                <a:cs typeface="Arial"/>
              </a:rPr>
              <a:t>as part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IMT-2000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framework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3GPP</a:t>
            </a:r>
            <a:endParaRPr sz="2650">
              <a:latin typeface="Arial"/>
              <a:cs typeface="Arial"/>
            </a:endParaRPr>
          </a:p>
          <a:p>
            <a:pPr marL="326390" marR="542290" indent="-314325">
              <a:lnSpc>
                <a:spcPts val="317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Universal Mobile Telecommunications </a:t>
            </a:r>
            <a:r>
              <a:rPr sz="2650" b="1" spc="-15" dirty="0">
                <a:latin typeface="Arial"/>
                <a:cs typeface="Arial"/>
              </a:rPr>
              <a:t>System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(UMTS)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6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Successor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GSM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W-CDMA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air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interface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UMTS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Wide-band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CDMA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144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kbps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2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Mbps,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depending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mobility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Basically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architecture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GSM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GSM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functions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were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WCDMA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names!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7907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Pe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833" y="7236928"/>
            <a:ext cx="8942070" cy="28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60"/>
              </a:lnSpc>
              <a:spcBef>
                <a:spcPts val="105"/>
              </a:spcBef>
              <a:tabLst>
                <a:tab pos="8660765" algn="l"/>
              </a:tabLst>
            </a:pPr>
            <a:r>
              <a:rPr sz="950" spc="10" dirty="0">
                <a:latin typeface="Arial MT"/>
                <a:cs typeface="Arial MT"/>
              </a:rPr>
              <a:t>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</a:t>
            </a:r>
            <a:r>
              <a:rPr sz="950" spc="25" dirty="0">
                <a:latin typeface="Arial MT"/>
                <a:cs typeface="Arial MT"/>
              </a:rPr>
              <a:t>e</a:t>
            </a:r>
            <a:r>
              <a:rPr sz="950" spc="15" dirty="0">
                <a:latin typeface="Arial MT"/>
                <a:cs typeface="Arial MT"/>
              </a:rPr>
              <a:t>nk</a:t>
            </a:r>
            <a:r>
              <a:rPr sz="950" dirty="0">
                <a:latin typeface="Arial MT"/>
                <a:cs typeface="Arial MT"/>
              </a:rPr>
              <a:t>i</a:t>
            </a:r>
            <a:r>
              <a:rPr sz="950" spc="10" dirty="0">
                <a:latin typeface="Arial MT"/>
                <a:cs typeface="Arial MT"/>
              </a:rPr>
              <a:t>ste, </a:t>
            </a:r>
            <a:r>
              <a:rPr sz="950" spc="15" dirty="0">
                <a:latin typeface="Arial MT"/>
                <a:cs typeface="Arial MT"/>
              </a:rPr>
              <a:t>C</a:t>
            </a:r>
            <a:r>
              <a:rPr sz="950" spc="10" dirty="0">
                <a:latin typeface="Arial MT"/>
                <a:cs typeface="Arial MT"/>
              </a:rPr>
              <a:t>M</a:t>
            </a:r>
            <a:r>
              <a:rPr sz="950" spc="20" dirty="0">
                <a:latin typeface="Arial MT"/>
                <a:cs typeface="Arial MT"/>
              </a:rPr>
              <a:t>U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2925" b="1" spc="30" baseline="7122" dirty="0">
                <a:latin typeface="Arial"/>
                <a:cs typeface="Arial"/>
              </a:rPr>
              <a:t>1</a:t>
            </a:r>
            <a:r>
              <a:rPr sz="2925" b="1" spc="22" baseline="7122" dirty="0">
                <a:latin typeface="Arial"/>
                <a:cs typeface="Arial"/>
              </a:rPr>
              <a:t>3</a:t>
            </a:r>
            <a:endParaRPr sz="2925" baseline="7122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3143" y="176386"/>
            <a:ext cx="7157129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0005" marR="5080" indent="65405">
              <a:lnSpc>
                <a:spcPts val="4220"/>
              </a:lnSpc>
              <a:spcBef>
                <a:spcPts val="685"/>
              </a:spcBef>
            </a:pPr>
            <a:r>
              <a:rPr dirty="0">
                <a:latin typeface="Times New Roman"/>
                <a:cs typeface="Times New Roman"/>
              </a:rPr>
              <a:t>Reminder: </a:t>
            </a:r>
            <a:r>
              <a:rPr spc="5" dirty="0">
                <a:latin typeface="Times New Roman"/>
                <a:cs typeface="Times New Roman"/>
              </a:rPr>
              <a:t>CDMA </a:t>
            </a:r>
            <a:r>
              <a:rPr dirty="0">
                <a:latin typeface="Times New Roman"/>
                <a:cs typeface="Times New Roman"/>
              </a:rPr>
              <a:t>- Direct </a:t>
            </a:r>
            <a:r>
              <a:rPr spc="-97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Sequence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Spread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Spectrum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2252" y="1700783"/>
            <a:ext cx="8983980" cy="5958840"/>
            <a:chOff x="492252" y="1700783"/>
            <a:chExt cx="8983980" cy="5958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19" y="1711451"/>
              <a:ext cx="8962644" cy="59481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252" y="1700783"/>
              <a:ext cx="8983980" cy="5958840"/>
            </a:xfrm>
            <a:custGeom>
              <a:avLst/>
              <a:gdLst/>
              <a:ahLst/>
              <a:cxnLst/>
              <a:rect l="l" t="t" r="r" b="b"/>
              <a:pathLst>
                <a:path w="8983980" h="5958840">
                  <a:moveTo>
                    <a:pt x="8983980" y="0"/>
                  </a:moveTo>
                  <a:lnTo>
                    <a:pt x="8978887" y="0"/>
                  </a:lnTo>
                  <a:lnTo>
                    <a:pt x="8978887" y="10160"/>
                  </a:lnTo>
                  <a:lnTo>
                    <a:pt x="8976360" y="10160"/>
                  </a:lnTo>
                  <a:lnTo>
                    <a:pt x="8976360" y="7632"/>
                  </a:lnTo>
                  <a:lnTo>
                    <a:pt x="8978887" y="10160"/>
                  </a:lnTo>
                  <a:lnTo>
                    <a:pt x="8978887" y="0"/>
                  </a:lnTo>
                  <a:lnTo>
                    <a:pt x="10287" y="0"/>
                  </a:lnTo>
                  <a:lnTo>
                    <a:pt x="10287" y="5080"/>
                  </a:lnTo>
                  <a:lnTo>
                    <a:pt x="8382" y="7620"/>
                  </a:lnTo>
                  <a:lnTo>
                    <a:pt x="8382" y="5080"/>
                  </a:lnTo>
                  <a:lnTo>
                    <a:pt x="10287" y="5080"/>
                  </a:lnTo>
                  <a:lnTo>
                    <a:pt x="1028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5958840"/>
                  </a:lnTo>
                  <a:lnTo>
                    <a:pt x="10668" y="5958840"/>
                  </a:lnTo>
                  <a:lnTo>
                    <a:pt x="10668" y="10668"/>
                  </a:lnTo>
                  <a:lnTo>
                    <a:pt x="8973312" y="10668"/>
                  </a:lnTo>
                  <a:lnTo>
                    <a:pt x="8973312" y="5958840"/>
                  </a:lnTo>
                  <a:lnTo>
                    <a:pt x="8983980" y="5958840"/>
                  </a:lnTo>
                  <a:lnTo>
                    <a:pt x="8983980" y="10668"/>
                  </a:lnTo>
                  <a:lnTo>
                    <a:pt x="8983980" y="10160"/>
                  </a:lnTo>
                  <a:lnTo>
                    <a:pt x="8983980" y="5080"/>
                  </a:lnTo>
                  <a:lnTo>
                    <a:pt x="8983980" y="4572"/>
                  </a:lnTo>
                  <a:lnTo>
                    <a:pt x="898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1272" y="3349764"/>
              <a:ext cx="1618615" cy="3111500"/>
            </a:xfrm>
            <a:custGeom>
              <a:avLst/>
              <a:gdLst/>
              <a:ahLst/>
              <a:cxnLst/>
              <a:rect l="l" t="t" r="r" b="b"/>
              <a:pathLst>
                <a:path w="1618614" h="3111500">
                  <a:moveTo>
                    <a:pt x="601980" y="1549400"/>
                  </a:moveTo>
                  <a:lnTo>
                    <a:pt x="600456" y="1473200"/>
                  </a:lnTo>
                  <a:lnTo>
                    <a:pt x="600456" y="1397000"/>
                  </a:lnTo>
                  <a:lnTo>
                    <a:pt x="598919" y="1320800"/>
                  </a:lnTo>
                  <a:lnTo>
                    <a:pt x="589788" y="1092200"/>
                  </a:lnTo>
                  <a:lnTo>
                    <a:pt x="585216" y="1028700"/>
                  </a:lnTo>
                  <a:lnTo>
                    <a:pt x="580644" y="952500"/>
                  </a:lnTo>
                  <a:lnTo>
                    <a:pt x="562356" y="762000"/>
                  </a:lnTo>
                  <a:lnTo>
                    <a:pt x="545592" y="622300"/>
                  </a:lnTo>
                  <a:lnTo>
                    <a:pt x="545592" y="1473200"/>
                  </a:lnTo>
                  <a:lnTo>
                    <a:pt x="545592" y="1625600"/>
                  </a:lnTo>
                  <a:lnTo>
                    <a:pt x="541020" y="1854200"/>
                  </a:lnTo>
                  <a:lnTo>
                    <a:pt x="537972" y="1930400"/>
                  </a:lnTo>
                  <a:lnTo>
                    <a:pt x="528828" y="2082800"/>
                  </a:lnTo>
                  <a:lnTo>
                    <a:pt x="519684" y="2209800"/>
                  </a:lnTo>
                  <a:lnTo>
                    <a:pt x="513588" y="2273300"/>
                  </a:lnTo>
                  <a:lnTo>
                    <a:pt x="505968" y="2336800"/>
                  </a:lnTo>
                  <a:lnTo>
                    <a:pt x="499872" y="2400300"/>
                  </a:lnTo>
                  <a:lnTo>
                    <a:pt x="492252" y="2463800"/>
                  </a:lnTo>
                  <a:lnTo>
                    <a:pt x="483108" y="2527300"/>
                  </a:lnTo>
                  <a:lnTo>
                    <a:pt x="480060" y="2552700"/>
                  </a:lnTo>
                  <a:lnTo>
                    <a:pt x="452628" y="2705100"/>
                  </a:lnTo>
                  <a:lnTo>
                    <a:pt x="446519" y="2730500"/>
                  </a:lnTo>
                  <a:lnTo>
                    <a:pt x="441960" y="2755900"/>
                  </a:lnTo>
                  <a:lnTo>
                    <a:pt x="437388" y="2768600"/>
                  </a:lnTo>
                  <a:lnTo>
                    <a:pt x="431292" y="2794000"/>
                  </a:lnTo>
                  <a:lnTo>
                    <a:pt x="426720" y="2819400"/>
                  </a:lnTo>
                  <a:lnTo>
                    <a:pt x="420624" y="2832100"/>
                  </a:lnTo>
                  <a:lnTo>
                    <a:pt x="416052" y="2857500"/>
                  </a:lnTo>
                  <a:lnTo>
                    <a:pt x="403860" y="2882900"/>
                  </a:lnTo>
                  <a:lnTo>
                    <a:pt x="399288" y="2908300"/>
                  </a:lnTo>
                  <a:lnTo>
                    <a:pt x="368808" y="2971800"/>
                  </a:lnTo>
                  <a:lnTo>
                    <a:pt x="364236" y="2984500"/>
                  </a:lnTo>
                  <a:lnTo>
                    <a:pt x="345948" y="3022600"/>
                  </a:lnTo>
                  <a:lnTo>
                    <a:pt x="333756" y="3035300"/>
                  </a:lnTo>
                  <a:lnTo>
                    <a:pt x="329184" y="3035300"/>
                  </a:lnTo>
                  <a:lnTo>
                    <a:pt x="323088" y="3048000"/>
                  </a:lnTo>
                  <a:lnTo>
                    <a:pt x="277368" y="3048000"/>
                  </a:lnTo>
                  <a:lnTo>
                    <a:pt x="271272" y="3035300"/>
                  </a:lnTo>
                  <a:lnTo>
                    <a:pt x="266700" y="3035300"/>
                  </a:lnTo>
                  <a:lnTo>
                    <a:pt x="254508" y="3022600"/>
                  </a:lnTo>
                  <a:lnTo>
                    <a:pt x="249936" y="3009900"/>
                  </a:lnTo>
                  <a:lnTo>
                    <a:pt x="219456" y="2946400"/>
                  </a:lnTo>
                  <a:lnTo>
                    <a:pt x="214884" y="2933700"/>
                  </a:lnTo>
                  <a:lnTo>
                    <a:pt x="202692" y="2908300"/>
                  </a:lnTo>
                  <a:lnTo>
                    <a:pt x="196596" y="2882900"/>
                  </a:lnTo>
                  <a:lnTo>
                    <a:pt x="192024" y="2870200"/>
                  </a:lnTo>
                  <a:lnTo>
                    <a:pt x="185928" y="2857500"/>
                  </a:lnTo>
                  <a:lnTo>
                    <a:pt x="179819" y="2832100"/>
                  </a:lnTo>
                  <a:lnTo>
                    <a:pt x="175260" y="2806700"/>
                  </a:lnTo>
                  <a:lnTo>
                    <a:pt x="169164" y="2794000"/>
                  </a:lnTo>
                  <a:lnTo>
                    <a:pt x="160020" y="2743200"/>
                  </a:lnTo>
                  <a:lnTo>
                    <a:pt x="153924" y="2730500"/>
                  </a:lnTo>
                  <a:lnTo>
                    <a:pt x="121920" y="2552700"/>
                  </a:lnTo>
                  <a:lnTo>
                    <a:pt x="117348" y="2514600"/>
                  </a:lnTo>
                  <a:lnTo>
                    <a:pt x="109728" y="2463800"/>
                  </a:lnTo>
                  <a:lnTo>
                    <a:pt x="94488" y="2336800"/>
                  </a:lnTo>
                  <a:lnTo>
                    <a:pt x="82296" y="2209800"/>
                  </a:lnTo>
                  <a:lnTo>
                    <a:pt x="77724" y="2146300"/>
                  </a:lnTo>
                  <a:lnTo>
                    <a:pt x="71628" y="2070100"/>
                  </a:lnTo>
                  <a:lnTo>
                    <a:pt x="68580" y="2006600"/>
                  </a:lnTo>
                  <a:lnTo>
                    <a:pt x="64008" y="1930400"/>
                  </a:lnTo>
                  <a:lnTo>
                    <a:pt x="60960" y="1854200"/>
                  </a:lnTo>
                  <a:lnTo>
                    <a:pt x="59436" y="1778000"/>
                  </a:lnTo>
                  <a:lnTo>
                    <a:pt x="56388" y="1701800"/>
                  </a:lnTo>
                  <a:lnTo>
                    <a:pt x="56388" y="1625600"/>
                  </a:lnTo>
                  <a:lnTo>
                    <a:pt x="55372" y="1574800"/>
                  </a:lnTo>
                  <a:lnTo>
                    <a:pt x="55041" y="1558556"/>
                  </a:lnTo>
                  <a:lnTo>
                    <a:pt x="56388" y="1549400"/>
                  </a:lnTo>
                  <a:lnTo>
                    <a:pt x="56388" y="1524000"/>
                  </a:lnTo>
                  <a:lnTo>
                    <a:pt x="56388" y="1473200"/>
                  </a:lnTo>
                  <a:lnTo>
                    <a:pt x="60960" y="1244600"/>
                  </a:lnTo>
                  <a:lnTo>
                    <a:pt x="64008" y="1168400"/>
                  </a:lnTo>
                  <a:lnTo>
                    <a:pt x="68580" y="1104900"/>
                  </a:lnTo>
                  <a:lnTo>
                    <a:pt x="71628" y="1028700"/>
                  </a:lnTo>
                  <a:lnTo>
                    <a:pt x="77724" y="952500"/>
                  </a:lnTo>
                  <a:lnTo>
                    <a:pt x="82296" y="889000"/>
                  </a:lnTo>
                  <a:lnTo>
                    <a:pt x="94488" y="762000"/>
                  </a:lnTo>
                  <a:lnTo>
                    <a:pt x="109728" y="635000"/>
                  </a:lnTo>
                  <a:lnTo>
                    <a:pt x="117348" y="584200"/>
                  </a:lnTo>
                  <a:lnTo>
                    <a:pt x="126492" y="533400"/>
                  </a:lnTo>
                  <a:lnTo>
                    <a:pt x="140208" y="444500"/>
                  </a:lnTo>
                  <a:lnTo>
                    <a:pt x="149352" y="406400"/>
                  </a:lnTo>
                  <a:lnTo>
                    <a:pt x="153924" y="381000"/>
                  </a:lnTo>
                  <a:lnTo>
                    <a:pt x="160020" y="355600"/>
                  </a:lnTo>
                  <a:lnTo>
                    <a:pt x="164592" y="330200"/>
                  </a:lnTo>
                  <a:lnTo>
                    <a:pt x="170688" y="304800"/>
                  </a:lnTo>
                  <a:lnTo>
                    <a:pt x="175260" y="292100"/>
                  </a:lnTo>
                  <a:lnTo>
                    <a:pt x="181356" y="266700"/>
                  </a:lnTo>
                  <a:lnTo>
                    <a:pt x="185928" y="254000"/>
                  </a:lnTo>
                  <a:lnTo>
                    <a:pt x="192024" y="228600"/>
                  </a:lnTo>
                  <a:lnTo>
                    <a:pt x="196596" y="215900"/>
                  </a:lnTo>
                  <a:lnTo>
                    <a:pt x="202692" y="203200"/>
                  </a:lnTo>
                  <a:lnTo>
                    <a:pt x="220980" y="152400"/>
                  </a:lnTo>
                  <a:lnTo>
                    <a:pt x="227076" y="139700"/>
                  </a:lnTo>
                  <a:lnTo>
                    <a:pt x="231648" y="127000"/>
                  </a:lnTo>
                  <a:lnTo>
                    <a:pt x="243840" y="101600"/>
                  </a:lnTo>
                  <a:lnTo>
                    <a:pt x="268224" y="76200"/>
                  </a:lnTo>
                  <a:lnTo>
                    <a:pt x="278892" y="63500"/>
                  </a:lnTo>
                  <a:lnTo>
                    <a:pt x="288036" y="50800"/>
                  </a:lnTo>
                  <a:lnTo>
                    <a:pt x="316992" y="50800"/>
                  </a:lnTo>
                  <a:lnTo>
                    <a:pt x="320040" y="63500"/>
                  </a:lnTo>
                  <a:lnTo>
                    <a:pt x="324612" y="63500"/>
                  </a:lnTo>
                  <a:lnTo>
                    <a:pt x="335280" y="76200"/>
                  </a:lnTo>
                  <a:lnTo>
                    <a:pt x="341376" y="76200"/>
                  </a:lnTo>
                  <a:lnTo>
                    <a:pt x="345948" y="88900"/>
                  </a:lnTo>
                  <a:lnTo>
                    <a:pt x="358140" y="101600"/>
                  </a:lnTo>
                  <a:lnTo>
                    <a:pt x="370319" y="127000"/>
                  </a:lnTo>
                  <a:lnTo>
                    <a:pt x="374904" y="139700"/>
                  </a:lnTo>
                  <a:lnTo>
                    <a:pt x="393192" y="177800"/>
                  </a:lnTo>
                  <a:lnTo>
                    <a:pt x="399288" y="203200"/>
                  </a:lnTo>
                  <a:lnTo>
                    <a:pt x="403860" y="215900"/>
                  </a:lnTo>
                  <a:lnTo>
                    <a:pt x="409956" y="228600"/>
                  </a:lnTo>
                  <a:lnTo>
                    <a:pt x="416052" y="254000"/>
                  </a:lnTo>
                  <a:lnTo>
                    <a:pt x="420624" y="266700"/>
                  </a:lnTo>
                  <a:lnTo>
                    <a:pt x="426720" y="292100"/>
                  </a:lnTo>
                  <a:lnTo>
                    <a:pt x="431292" y="304800"/>
                  </a:lnTo>
                  <a:lnTo>
                    <a:pt x="437388" y="330200"/>
                  </a:lnTo>
                  <a:lnTo>
                    <a:pt x="446519" y="381000"/>
                  </a:lnTo>
                  <a:lnTo>
                    <a:pt x="461772" y="444500"/>
                  </a:lnTo>
                  <a:lnTo>
                    <a:pt x="475488" y="533400"/>
                  </a:lnTo>
                  <a:lnTo>
                    <a:pt x="480060" y="558800"/>
                  </a:lnTo>
                  <a:lnTo>
                    <a:pt x="483108" y="584200"/>
                  </a:lnTo>
                  <a:lnTo>
                    <a:pt x="492252" y="635000"/>
                  </a:lnTo>
                  <a:lnTo>
                    <a:pt x="499872" y="698500"/>
                  </a:lnTo>
                  <a:lnTo>
                    <a:pt x="505968" y="762000"/>
                  </a:lnTo>
                  <a:lnTo>
                    <a:pt x="513588" y="825500"/>
                  </a:lnTo>
                  <a:lnTo>
                    <a:pt x="519684" y="889000"/>
                  </a:lnTo>
                  <a:lnTo>
                    <a:pt x="524256" y="952500"/>
                  </a:lnTo>
                  <a:lnTo>
                    <a:pt x="533400" y="1104900"/>
                  </a:lnTo>
                  <a:lnTo>
                    <a:pt x="539496" y="1244600"/>
                  </a:lnTo>
                  <a:lnTo>
                    <a:pt x="542544" y="1320800"/>
                  </a:lnTo>
                  <a:lnTo>
                    <a:pt x="545592" y="1473200"/>
                  </a:lnTo>
                  <a:lnTo>
                    <a:pt x="545592" y="622300"/>
                  </a:lnTo>
                  <a:lnTo>
                    <a:pt x="539496" y="571500"/>
                  </a:lnTo>
                  <a:lnTo>
                    <a:pt x="507492" y="393700"/>
                  </a:lnTo>
                  <a:lnTo>
                    <a:pt x="501396" y="368300"/>
                  </a:lnTo>
                  <a:lnTo>
                    <a:pt x="496824" y="342900"/>
                  </a:lnTo>
                  <a:lnTo>
                    <a:pt x="490728" y="317500"/>
                  </a:lnTo>
                  <a:lnTo>
                    <a:pt x="486156" y="292100"/>
                  </a:lnTo>
                  <a:lnTo>
                    <a:pt x="480060" y="279400"/>
                  </a:lnTo>
                  <a:lnTo>
                    <a:pt x="475488" y="254000"/>
                  </a:lnTo>
                  <a:lnTo>
                    <a:pt x="451104" y="177800"/>
                  </a:lnTo>
                  <a:lnTo>
                    <a:pt x="438912" y="152400"/>
                  </a:lnTo>
                  <a:lnTo>
                    <a:pt x="426720" y="114300"/>
                  </a:lnTo>
                  <a:lnTo>
                    <a:pt x="419100" y="101600"/>
                  </a:lnTo>
                  <a:lnTo>
                    <a:pt x="413004" y="88900"/>
                  </a:lnTo>
                  <a:lnTo>
                    <a:pt x="405384" y="76200"/>
                  </a:lnTo>
                  <a:lnTo>
                    <a:pt x="399288" y="63500"/>
                  </a:lnTo>
                  <a:lnTo>
                    <a:pt x="391668" y="50800"/>
                  </a:lnTo>
                  <a:lnTo>
                    <a:pt x="384048" y="38100"/>
                  </a:lnTo>
                  <a:lnTo>
                    <a:pt x="376428" y="38100"/>
                  </a:lnTo>
                  <a:lnTo>
                    <a:pt x="368808" y="25400"/>
                  </a:lnTo>
                  <a:lnTo>
                    <a:pt x="350520" y="12700"/>
                  </a:lnTo>
                  <a:lnTo>
                    <a:pt x="341376" y="0"/>
                  </a:lnTo>
                  <a:lnTo>
                    <a:pt x="257556" y="0"/>
                  </a:lnTo>
                  <a:lnTo>
                    <a:pt x="248412" y="12700"/>
                  </a:lnTo>
                  <a:lnTo>
                    <a:pt x="240792" y="25400"/>
                  </a:lnTo>
                  <a:lnTo>
                    <a:pt x="231648" y="25400"/>
                  </a:lnTo>
                  <a:lnTo>
                    <a:pt x="224028" y="38100"/>
                  </a:lnTo>
                  <a:lnTo>
                    <a:pt x="216408" y="38100"/>
                  </a:lnTo>
                  <a:lnTo>
                    <a:pt x="208788" y="50800"/>
                  </a:lnTo>
                  <a:lnTo>
                    <a:pt x="202692" y="63500"/>
                  </a:lnTo>
                  <a:lnTo>
                    <a:pt x="195072" y="76200"/>
                  </a:lnTo>
                  <a:lnTo>
                    <a:pt x="188976" y="88900"/>
                  </a:lnTo>
                  <a:lnTo>
                    <a:pt x="181356" y="101600"/>
                  </a:lnTo>
                  <a:lnTo>
                    <a:pt x="169164" y="127000"/>
                  </a:lnTo>
                  <a:lnTo>
                    <a:pt x="163068" y="152400"/>
                  </a:lnTo>
                  <a:lnTo>
                    <a:pt x="155448" y="165100"/>
                  </a:lnTo>
                  <a:lnTo>
                    <a:pt x="150876" y="177800"/>
                  </a:lnTo>
                  <a:lnTo>
                    <a:pt x="144780" y="203200"/>
                  </a:lnTo>
                  <a:lnTo>
                    <a:pt x="138684" y="215900"/>
                  </a:lnTo>
                  <a:lnTo>
                    <a:pt x="126492" y="254000"/>
                  </a:lnTo>
                  <a:lnTo>
                    <a:pt x="121920" y="279400"/>
                  </a:lnTo>
                  <a:lnTo>
                    <a:pt x="115824" y="292100"/>
                  </a:lnTo>
                  <a:lnTo>
                    <a:pt x="109728" y="317500"/>
                  </a:lnTo>
                  <a:lnTo>
                    <a:pt x="100584" y="368300"/>
                  </a:lnTo>
                  <a:lnTo>
                    <a:pt x="94488" y="393700"/>
                  </a:lnTo>
                  <a:lnTo>
                    <a:pt x="62484" y="571500"/>
                  </a:lnTo>
                  <a:lnTo>
                    <a:pt x="39624" y="762000"/>
                  </a:lnTo>
                  <a:lnTo>
                    <a:pt x="21336" y="952500"/>
                  </a:lnTo>
                  <a:lnTo>
                    <a:pt x="16764" y="1028700"/>
                  </a:lnTo>
                  <a:lnTo>
                    <a:pt x="12192" y="1092200"/>
                  </a:lnTo>
                  <a:lnTo>
                    <a:pt x="3048" y="1320800"/>
                  </a:lnTo>
                  <a:lnTo>
                    <a:pt x="0" y="1473200"/>
                  </a:lnTo>
                  <a:lnTo>
                    <a:pt x="0" y="1549400"/>
                  </a:lnTo>
                  <a:lnTo>
                    <a:pt x="0" y="1625600"/>
                  </a:lnTo>
                  <a:lnTo>
                    <a:pt x="3048" y="1790700"/>
                  </a:lnTo>
                  <a:lnTo>
                    <a:pt x="9144" y="1930400"/>
                  </a:lnTo>
                  <a:lnTo>
                    <a:pt x="12192" y="2006600"/>
                  </a:lnTo>
                  <a:lnTo>
                    <a:pt x="16764" y="2082800"/>
                  </a:lnTo>
                  <a:lnTo>
                    <a:pt x="21336" y="2146300"/>
                  </a:lnTo>
                  <a:lnTo>
                    <a:pt x="33528" y="2286000"/>
                  </a:lnTo>
                  <a:lnTo>
                    <a:pt x="39624" y="2349500"/>
                  </a:lnTo>
                  <a:lnTo>
                    <a:pt x="54864" y="2476500"/>
                  </a:lnTo>
                  <a:lnTo>
                    <a:pt x="62484" y="2527300"/>
                  </a:lnTo>
                  <a:lnTo>
                    <a:pt x="67056" y="2552700"/>
                  </a:lnTo>
                  <a:lnTo>
                    <a:pt x="71628" y="2590800"/>
                  </a:lnTo>
                  <a:lnTo>
                    <a:pt x="94488" y="2717800"/>
                  </a:lnTo>
                  <a:lnTo>
                    <a:pt x="100584" y="2743200"/>
                  </a:lnTo>
                  <a:lnTo>
                    <a:pt x="105156" y="2768600"/>
                  </a:lnTo>
                  <a:lnTo>
                    <a:pt x="109728" y="2781300"/>
                  </a:lnTo>
                  <a:lnTo>
                    <a:pt x="121920" y="2832100"/>
                  </a:lnTo>
                  <a:lnTo>
                    <a:pt x="126492" y="2844800"/>
                  </a:lnTo>
                  <a:lnTo>
                    <a:pt x="132588" y="2870200"/>
                  </a:lnTo>
                  <a:lnTo>
                    <a:pt x="150876" y="2921000"/>
                  </a:lnTo>
                  <a:lnTo>
                    <a:pt x="163068" y="2959100"/>
                  </a:lnTo>
                  <a:lnTo>
                    <a:pt x="175260" y="2984500"/>
                  </a:lnTo>
                  <a:lnTo>
                    <a:pt x="182880" y="2997200"/>
                  </a:lnTo>
                  <a:lnTo>
                    <a:pt x="195072" y="3022600"/>
                  </a:lnTo>
                  <a:lnTo>
                    <a:pt x="225552" y="3073400"/>
                  </a:lnTo>
                  <a:lnTo>
                    <a:pt x="233172" y="3073400"/>
                  </a:lnTo>
                  <a:lnTo>
                    <a:pt x="251460" y="3098800"/>
                  </a:lnTo>
                  <a:lnTo>
                    <a:pt x="271272" y="3098800"/>
                  </a:lnTo>
                  <a:lnTo>
                    <a:pt x="280416" y="3111500"/>
                  </a:lnTo>
                  <a:lnTo>
                    <a:pt x="324612" y="3111500"/>
                  </a:lnTo>
                  <a:lnTo>
                    <a:pt x="333756" y="3098800"/>
                  </a:lnTo>
                  <a:lnTo>
                    <a:pt x="344424" y="3098800"/>
                  </a:lnTo>
                  <a:lnTo>
                    <a:pt x="353568" y="3086100"/>
                  </a:lnTo>
                  <a:lnTo>
                    <a:pt x="361188" y="3086100"/>
                  </a:lnTo>
                  <a:lnTo>
                    <a:pt x="377952" y="3073400"/>
                  </a:lnTo>
                  <a:lnTo>
                    <a:pt x="393192" y="3048000"/>
                  </a:lnTo>
                  <a:lnTo>
                    <a:pt x="399288" y="3035300"/>
                  </a:lnTo>
                  <a:lnTo>
                    <a:pt x="406908" y="3022600"/>
                  </a:lnTo>
                  <a:lnTo>
                    <a:pt x="413004" y="3009900"/>
                  </a:lnTo>
                  <a:lnTo>
                    <a:pt x="420624" y="2997200"/>
                  </a:lnTo>
                  <a:lnTo>
                    <a:pt x="438912" y="2959100"/>
                  </a:lnTo>
                  <a:lnTo>
                    <a:pt x="475488" y="2844800"/>
                  </a:lnTo>
                  <a:lnTo>
                    <a:pt x="480060" y="2832100"/>
                  </a:lnTo>
                  <a:lnTo>
                    <a:pt x="486156" y="2806700"/>
                  </a:lnTo>
                  <a:lnTo>
                    <a:pt x="490728" y="2781300"/>
                  </a:lnTo>
                  <a:lnTo>
                    <a:pt x="496824" y="2755900"/>
                  </a:lnTo>
                  <a:lnTo>
                    <a:pt x="501396" y="2743200"/>
                  </a:lnTo>
                  <a:lnTo>
                    <a:pt x="507492" y="2717800"/>
                  </a:lnTo>
                  <a:lnTo>
                    <a:pt x="530352" y="2590800"/>
                  </a:lnTo>
                  <a:lnTo>
                    <a:pt x="534924" y="2552700"/>
                  </a:lnTo>
                  <a:lnTo>
                    <a:pt x="539496" y="2527300"/>
                  </a:lnTo>
                  <a:lnTo>
                    <a:pt x="547116" y="2476500"/>
                  </a:lnTo>
                  <a:lnTo>
                    <a:pt x="562356" y="2349500"/>
                  </a:lnTo>
                  <a:lnTo>
                    <a:pt x="568452" y="2286000"/>
                  </a:lnTo>
                  <a:lnTo>
                    <a:pt x="580644" y="2146300"/>
                  </a:lnTo>
                  <a:lnTo>
                    <a:pt x="585216" y="2082800"/>
                  </a:lnTo>
                  <a:lnTo>
                    <a:pt x="589788" y="2006600"/>
                  </a:lnTo>
                  <a:lnTo>
                    <a:pt x="595884" y="1866900"/>
                  </a:lnTo>
                  <a:lnTo>
                    <a:pt x="598919" y="1790700"/>
                  </a:lnTo>
                  <a:lnTo>
                    <a:pt x="601980" y="1625600"/>
                  </a:lnTo>
                  <a:lnTo>
                    <a:pt x="601980" y="1549400"/>
                  </a:lnTo>
                  <a:close/>
                </a:path>
                <a:path w="1618614" h="3111500">
                  <a:moveTo>
                    <a:pt x="1618488" y="2798051"/>
                  </a:moveTo>
                  <a:lnTo>
                    <a:pt x="1470660" y="2606027"/>
                  </a:lnTo>
                  <a:lnTo>
                    <a:pt x="1461681" y="2599537"/>
                  </a:lnTo>
                  <a:lnTo>
                    <a:pt x="1451419" y="2596311"/>
                  </a:lnTo>
                  <a:lnTo>
                    <a:pt x="1440865" y="2596819"/>
                  </a:lnTo>
                  <a:lnTo>
                    <a:pt x="1431036" y="2601455"/>
                  </a:lnTo>
                  <a:lnTo>
                    <a:pt x="1423670" y="2610434"/>
                  </a:lnTo>
                  <a:lnTo>
                    <a:pt x="1420177" y="2620695"/>
                  </a:lnTo>
                  <a:lnTo>
                    <a:pt x="1420952" y="2631249"/>
                  </a:lnTo>
                  <a:lnTo>
                    <a:pt x="1426464" y="2641079"/>
                  </a:lnTo>
                  <a:lnTo>
                    <a:pt x="1482407" y="2712809"/>
                  </a:lnTo>
                  <a:lnTo>
                    <a:pt x="583692" y="2353043"/>
                  </a:lnTo>
                  <a:lnTo>
                    <a:pt x="563880" y="2404859"/>
                  </a:lnTo>
                  <a:lnTo>
                    <a:pt x="1461401" y="2764701"/>
                  </a:lnTo>
                  <a:lnTo>
                    <a:pt x="1371600" y="2778239"/>
                  </a:lnTo>
                  <a:lnTo>
                    <a:pt x="1361135" y="2781503"/>
                  </a:lnTo>
                  <a:lnTo>
                    <a:pt x="1353121" y="2788335"/>
                  </a:lnTo>
                  <a:lnTo>
                    <a:pt x="1348232" y="2797746"/>
                  </a:lnTo>
                  <a:lnTo>
                    <a:pt x="1347216" y="2808719"/>
                  </a:lnTo>
                  <a:lnTo>
                    <a:pt x="1351356" y="2819184"/>
                  </a:lnTo>
                  <a:lnTo>
                    <a:pt x="1358646" y="2827197"/>
                  </a:lnTo>
                  <a:lnTo>
                    <a:pt x="1368209" y="2832087"/>
                  </a:lnTo>
                  <a:lnTo>
                    <a:pt x="1379220" y="2833103"/>
                  </a:lnTo>
                  <a:lnTo>
                    <a:pt x="1587271" y="2802623"/>
                  </a:lnTo>
                  <a:lnTo>
                    <a:pt x="1618488" y="279805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5538" y="5586548"/>
            <a:ext cx="2519680" cy="1231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0" marR="5080" indent="-191135">
              <a:lnSpc>
                <a:spcPct val="99400"/>
              </a:lnSpc>
              <a:spcBef>
                <a:spcPts val="110"/>
              </a:spcBef>
            </a:pP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These</a:t>
            </a:r>
            <a:r>
              <a:rPr sz="26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r>
              <a:rPr sz="265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sz="265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look</a:t>
            </a:r>
            <a:r>
              <a:rPr sz="26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sz="26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noise 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7712" y="3349764"/>
            <a:ext cx="5524500" cy="1777364"/>
          </a:xfrm>
          <a:custGeom>
            <a:avLst/>
            <a:gdLst/>
            <a:ahLst/>
            <a:cxnLst/>
            <a:rect l="l" t="t" r="r" b="b"/>
            <a:pathLst>
              <a:path w="5524500" h="1777364">
                <a:moveTo>
                  <a:pt x="419087" y="0"/>
                </a:moveTo>
                <a:lnTo>
                  <a:pt x="0" y="0"/>
                </a:lnTo>
                <a:lnTo>
                  <a:pt x="0" y="56388"/>
                </a:lnTo>
                <a:lnTo>
                  <a:pt x="419087" y="56388"/>
                </a:lnTo>
                <a:lnTo>
                  <a:pt x="419087" y="0"/>
                </a:lnTo>
                <a:close/>
              </a:path>
              <a:path w="5524500" h="1777364">
                <a:moveTo>
                  <a:pt x="5524500" y="1722107"/>
                </a:moveTo>
                <a:lnTo>
                  <a:pt x="5105400" y="1722107"/>
                </a:lnTo>
                <a:lnTo>
                  <a:pt x="5105400" y="1776984"/>
                </a:lnTo>
                <a:lnTo>
                  <a:pt x="5524500" y="1776984"/>
                </a:lnTo>
                <a:lnTo>
                  <a:pt x="5524500" y="1722107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31620" marR="5080" indent="-1381125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Later</a:t>
            </a:r>
            <a:r>
              <a:rPr spc="-50" dirty="0"/>
              <a:t> </a:t>
            </a:r>
            <a:r>
              <a:rPr spc="5" dirty="0"/>
              <a:t>Releases</a:t>
            </a:r>
            <a:r>
              <a:rPr spc="-30" dirty="0"/>
              <a:t> </a:t>
            </a:r>
            <a:r>
              <a:rPr dirty="0"/>
              <a:t>Improved </a:t>
            </a:r>
            <a:r>
              <a:rPr spc="-975" dirty="0"/>
              <a:t> </a:t>
            </a:r>
            <a:r>
              <a:rPr dirty="0"/>
              <a:t>Performance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13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26" y="2123894"/>
            <a:ext cx="7987665" cy="4297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390" indent="-314325">
              <a:lnSpc>
                <a:spcPts val="3170"/>
              </a:lnSpc>
              <a:spcBef>
                <a:spcPts val="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High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Downlink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(HSDPA):</a:t>
            </a:r>
            <a:endParaRPr sz="2650">
              <a:latin typeface="Arial"/>
              <a:cs typeface="Arial"/>
            </a:endParaRPr>
          </a:p>
          <a:p>
            <a:pPr marL="326390">
              <a:lnSpc>
                <a:spcPts val="3170"/>
              </a:lnSpc>
            </a:pPr>
            <a:r>
              <a:rPr sz="2650" b="1" spc="-10" dirty="0">
                <a:latin typeface="Arial"/>
                <a:cs typeface="Arial"/>
              </a:rPr>
              <a:t>1.8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14.4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Mbps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downlink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66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Adaptive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modulation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and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coding,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hybrid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ARQ,</a:t>
            </a:r>
            <a:r>
              <a:rPr sz="1750" b="1" spc="7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and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fast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scheduling</a:t>
            </a:r>
            <a:endParaRPr sz="1750">
              <a:latin typeface="Arial"/>
              <a:cs typeface="Arial"/>
            </a:endParaRPr>
          </a:p>
          <a:p>
            <a:pPr marL="326390" marR="657860" indent="-314325">
              <a:lnSpc>
                <a:spcPts val="3170"/>
              </a:lnSpc>
              <a:spcBef>
                <a:spcPts val="10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High Speed Uplink </a:t>
            </a:r>
            <a:r>
              <a:rPr sz="2650" b="1" spc="-15" dirty="0">
                <a:latin typeface="Arial"/>
                <a:cs typeface="Arial"/>
              </a:rPr>
              <a:t>Packet Access </a:t>
            </a:r>
            <a:r>
              <a:rPr sz="2650" b="1" spc="-10" dirty="0">
                <a:latin typeface="Arial"/>
                <a:cs typeface="Arial"/>
              </a:rPr>
              <a:t>(HSUPA):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Uplink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rates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5.76</a:t>
            </a:r>
            <a:r>
              <a:rPr sz="2650" b="1" spc="-15" dirty="0">
                <a:latin typeface="Arial"/>
                <a:cs typeface="Arial"/>
              </a:rPr>
              <a:t> Mbps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99400"/>
              </a:lnSpc>
              <a:spcBef>
                <a:spcPts val="8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High Speed Packet </a:t>
            </a:r>
            <a:r>
              <a:rPr sz="2650" b="1" spc="-15" dirty="0">
                <a:latin typeface="Arial"/>
                <a:cs typeface="Arial"/>
              </a:rPr>
              <a:t>Access </a:t>
            </a:r>
            <a:r>
              <a:rPr sz="2650" b="1" spc="-5" dirty="0">
                <a:latin typeface="Arial"/>
                <a:cs typeface="Arial"/>
              </a:rPr>
              <a:t>Plus </a:t>
            </a:r>
            <a:r>
              <a:rPr sz="2650" b="1" spc="-10" dirty="0">
                <a:latin typeface="Arial"/>
                <a:cs typeface="Arial"/>
              </a:rPr>
              <a:t>(HSPA+):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Maximum data </a:t>
            </a:r>
            <a:r>
              <a:rPr sz="2650" b="1" spc="-5" dirty="0">
                <a:latin typeface="Arial"/>
                <a:cs typeface="Arial"/>
              </a:rPr>
              <a:t>rates </a:t>
            </a:r>
            <a:r>
              <a:rPr sz="2650" b="1" spc="-10" dirty="0">
                <a:latin typeface="Arial"/>
                <a:cs typeface="Arial"/>
              </a:rPr>
              <a:t>increased from </a:t>
            </a:r>
            <a:r>
              <a:rPr sz="2650" b="1" spc="-20" dirty="0">
                <a:latin typeface="Arial"/>
                <a:cs typeface="Arial"/>
              </a:rPr>
              <a:t>21 </a:t>
            </a:r>
            <a:r>
              <a:rPr sz="2650" b="1" spc="-15" dirty="0">
                <a:latin typeface="Arial"/>
                <a:cs typeface="Arial"/>
              </a:rPr>
              <a:t>Mbps </a:t>
            </a:r>
            <a:r>
              <a:rPr sz="2650" b="1" spc="-10" dirty="0">
                <a:latin typeface="Arial"/>
                <a:cs typeface="Arial"/>
              </a:rPr>
              <a:t>up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336</a:t>
            </a:r>
            <a:r>
              <a:rPr sz="2650" b="1" spc="-15" dirty="0">
                <a:latin typeface="Arial"/>
                <a:cs typeface="Arial"/>
              </a:rPr>
              <a:t> Mbps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66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64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QAM,</a:t>
            </a:r>
            <a:r>
              <a:rPr sz="1750" b="1" spc="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2×2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and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4×4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MIMO,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and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dual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multi-carrier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combinations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Eventually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led 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definition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LTE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080135" marR="5080" indent="-104711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Advantages</a:t>
            </a:r>
            <a:r>
              <a:rPr spc="-75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10" dirty="0"/>
              <a:t>CDMA</a:t>
            </a:r>
            <a:r>
              <a:rPr spc="-45" dirty="0"/>
              <a:t> </a:t>
            </a:r>
            <a:r>
              <a:rPr spc="5" dirty="0"/>
              <a:t>for </a:t>
            </a:r>
            <a:r>
              <a:rPr spc="-975" dirty="0"/>
              <a:t> </a:t>
            </a:r>
            <a:r>
              <a:rPr dirty="0"/>
              <a:t>Cellular</a:t>
            </a:r>
            <a:r>
              <a:rPr spc="-5" dirty="0"/>
              <a:t> 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243" y="2198546"/>
            <a:ext cx="7595234" cy="44056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5080" indent="-314325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Frequency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diversity –</a:t>
            </a:r>
            <a:r>
              <a:rPr sz="2650" b="1" spc="-15" dirty="0">
                <a:latin typeface="Arial"/>
                <a:cs typeface="Arial"/>
              </a:rPr>
              <a:t> frequency-dependent </a:t>
            </a:r>
            <a:r>
              <a:rPr sz="2650" b="1" spc="-10" dirty="0">
                <a:latin typeface="Arial"/>
                <a:cs typeface="Arial"/>
              </a:rPr>
              <a:t> transmission impairments have less </a:t>
            </a:r>
            <a:r>
              <a:rPr sz="2650" b="1" spc="-15" dirty="0">
                <a:latin typeface="Arial"/>
                <a:cs typeface="Arial"/>
              </a:rPr>
              <a:t>effect </a:t>
            </a:r>
            <a:r>
              <a:rPr sz="2650" b="1" spc="-10" dirty="0">
                <a:latin typeface="Arial"/>
                <a:cs typeface="Arial"/>
              </a:rPr>
              <a:t>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</a:t>
            </a:r>
            <a:endParaRPr sz="2650">
              <a:latin typeface="Arial"/>
              <a:cs typeface="Arial"/>
            </a:endParaRPr>
          </a:p>
          <a:p>
            <a:pPr marL="326390" marR="330200" indent="-314325" algn="just">
              <a:lnSpc>
                <a:spcPct val="8960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Multipath </a:t>
            </a:r>
            <a:r>
              <a:rPr sz="2650" b="1" spc="-10" dirty="0">
                <a:latin typeface="Arial"/>
                <a:cs typeface="Arial"/>
              </a:rPr>
              <a:t>resistance – </a:t>
            </a:r>
            <a:r>
              <a:rPr sz="2650" b="1" spc="-15" dirty="0">
                <a:latin typeface="Arial"/>
                <a:cs typeface="Arial"/>
              </a:rPr>
              <a:t>chipping </a:t>
            </a:r>
            <a:r>
              <a:rPr sz="2650" b="1" spc="-20" dirty="0">
                <a:latin typeface="Arial"/>
                <a:cs typeface="Arial"/>
              </a:rPr>
              <a:t>codes used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 CDMA </a:t>
            </a:r>
            <a:r>
              <a:rPr sz="2650" b="1" spc="-15" dirty="0">
                <a:latin typeface="Arial"/>
                <a:cs typeface="Arial"/>
              </a:rPr>
              <a:t>exhibit </a:t>
            </a:r>
            <a:r>
              <a:rPr sz="2650" b="1" spc="-10" dirty="0">
                <a:latin typeface="Arial"/>
                <a:cs typeface="Arial"/>
              </a:rPr>
              <a:t>low cross correlation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autocorrelation</a:t>
            </a:r>
            <a:endParaRPr sz="2650">
              <a:latin typeface="Arial"/>
              <a:cs typeface="Arial"/>
            </a:endParaRPr>
          </a:p>
          <a:p>
            <a:pPr marL="326390" marR="601345" indent="-314325" algn="just">
              <a:lnSpc>
                <a:spcPts val="284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Privacy – privacy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inherent since spread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obtained by </a:t>
            </a:r>
            <a:r>
              <a:rPr sz="2650" b="1" spc="-5" dirty="0">
                <a:latin typeface="Arial"/>
                <a:cs typeface="Arial"/>
              </a:rPr>
              <a:t>use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noise-like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signals</a:t>
            </a:r>
            <a:endParaRPr sz="2650">
              <a:latin typeface="Arial"/>
              <a:cs typeface="Arial"/>
            </a:endParaRPr>
          </a:p>
          <a:p>
            <a:pPr marL="326390" marR="9525" indent="-314325" algn="just">
              <a:lnSpc>
                <a:spcPts val="284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Graceful </a:t>
            </a:r>
            <a:r>
              <a:rPr sz="2650" b="1" spc="-10" dirty="0">
                <a:latin typeface="Arial"/>
                <a:cs typeface="Arial"/>
              </a:rPr>
              <a:t>degradation – </a:t>
            </a:r>
            <a:r>
              <a:rPr sz="2650" b="1" spc="-20" dirty="0">
                <a:latin typeface="Arial"/>
                <a:cs typeface="Arial"/>
              </a:rPr>
              <a:t>system </a:t>
            </a:r>
            <a:r>
              <a:rPr sz="2650" b="1" spc="-15" dirty="0">
                <a:latin typeface="Arial"/>
                <a:cs typeface="Arial"/>
              </a:rPr>
              <a:t>only </a:t>
            </a:r>
            <a:r>
              <a:rPr sz="2650" b="1" spc="-10" dirty="0">
                <a:latin typeface="Arial"/>
                <a:cs typeface="Arial"/>
              </a:rPr>
              <a:t>gradually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degrades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users</a:t>
            </a:r>
            <a:r>
              <a:rPr sz="2650" b="1" spc="-15" dirty="0">
                <a:latin typeface="Arial"/>
                <a:cs typeface="Arial"/>
              </a:rPr>
              <a:t> access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system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385570" marR="5080" indent="-119253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Mobile</a:t>
            </a:r>
            <a:r>
              <a:rPr spc="-55" dirty="0"/>
              <a:t> </a:t>
            </a:r>
            <a:r>
              <a:rPr dirty="0"/>
              <a:t>Wireless</a:t>
            </a:r>
            <a:r>
              <a:rPr spc="-35" dirty="0"/>
              <a:t> </a:t>
            </a:r>
            <a:r>
              <a:rPr dirty="0"/>
              <a:t>CDMA </a:t>
            </a:r>
            <a:r>
              <a:rPr spc="-969" dirty="0"/>
              <a:t> </a:t>
            </a:r>
            <a:r>
              <a:rPr spc="5" dirty="0"/>
              <a:t>Soft</a:t>
            </a:r>
            <a:r>
              <a:rPr spc="-20" dirty="0"/>
              <a:t> </a:t>
            </a:r>
            <a:r>
              <a:rPr dirty="0"/>
              <a:t>Hand-off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14725"/>
            <a:ext cx="7198995" cy="2839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300355" indent="-314325" algn="just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Soft Handoff – mobile station temporarily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connected </a:t>
            </a:r>
            <a:r>
              <a:rPr sz="2650" b="1" spc="-10" dirty="0">
                <a:latin typeface="Arial"/>
                <a:cs typeface="Arial"/>
              </a:rPr>
              <a:t>to more than </a:t>
            </a:r>
            <a:r>
              <a:rPr sz="2650" b="1" spc="-20" dirty="0">
                <a:latin typeface="Arial"/>
                <a:cs typeface="Arial"/>
              </a:rPr>
              <a:t>one base </a:t>
            </a:r>
            <a:r>
              <a:rPr sz="2650" b="1" spc="-10" dirty="0">
                <a:latin typeface="Arial"/>
                <a:cs typeface="Arial"/>
              </a:rPr>
              <a:t>station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simultaneously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4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Requires that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10" dirty="0">
                <a:latin typeface="Arial"/>
                <a:cs typeface="Arial"/>
              </a:rPr>
              <a:t>mobile </a:t>
            </a:r>
            <a:r>
              <a:rPr sz="2650" b="1" spc="-15" dirty="0">
                <a:latin typeface="Arial"/>
                <a:cs typeface="Arial"/>
              </a:rPr>
              <a:t>acquire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new cell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before</a:t>
            </a:r>
            <a:r>
              <a:rPr sz="2650" b="1" spc="-20" dirty="0">
                <a:latin typeface="Arial"/>
                <a:cs typeface="Arial"/>
              </a:rPr>
              <a:t> it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relinquishes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old</a:t>
            </a:r>
            <a:endParaRPr sz="2650">
              <a:latin typeface="Arial"/>
              <a:cs typeface="Arial"/>
            </a:endParaRPr>
          </a:p>
          <a:p>
            <a:pPr marL="326390" marR="415925" indent="-314325">
              <a:lnSpc>
                <a:spcPts val="284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More complex than </a:t>
            </a:r>
            <a:r>
              <a:rPr sz="2650" b="1" spc="-5" dirty="0">
                <a:latin typeface="Arial"/>
                <a:cs typeface="Arial"/>
              </a:rPr>
              <a:t>hard </a:t>
            </a:r>
            <a:r>
              <a:rPr sz="2650" b="1" spc="-15" dirty="0">
                <a:latin typeface="Arial"/>
                <a:cs typeface="Arial"/>
              </a:rPr>
              <a:t>handoff </a:t>
            </a:r>
            <a:r>
              <a:rPr sz="2650" b="1" spc="-10" dirty="0">
                <a:latin typeface="Arial"/>
                <a:cs typeface="Arial"/>
              </a:rPr>
              <a:t>used </a:t>
            </a:r>
            <a:r>
              <a:rPr sz="2650" b="1" spc="-20" dirty="0">
                <a:latin typeface="Arial"/>
                <a:cs typeface="Arial"/>
              </a:rPr>
              <a:t>in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FDMA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TDMA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schemes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464" y="350105"/>
            <a:ext cx="5358765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39700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Evolution </a:t>
            </a:r>
            <a:r>
              <a:rPr sz="3500" spc="-5" dirty="0"/>
              <a:t>of </a:t>
            </a:r>
            <a:r>
              <a:rPr sz="3500" dirty="0"/>
              <a:t> </a:t>
            </a:r>
            <a:r>
              <a:rPr sz="3500" spc="5" dirty="0"/>
              <a:t>Cellular</a:t>
            </a:r>
            <a:r>
              <a:rPr sz="3500" spc="-60" dirty="0"/>
              <a:t> </a:t>
            </a:r>
            <a:r>
              <a:rPr sz="3500" spc="5" dirty="0"/>
              <a:t>Wireless</a:t>
            </a:r>
            <a:r>
              <a:rPr sz="3500" spc="-40" dirty="0"/>
              <a:t> </a:t>
            </a:r>
            <a:r>
              <a:rPr sz="3500" spc="10" dirty="0"/>
              <a:t>Systems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8528303" y="6048755"/>
            <a:ext cx="871855" cy="1104900"/>
            <a:chOff x="8528303" y="6048755"/>
            <a:chExt cx="871855" cy="1104900"/>
          </a:xfrm>
        </p:grpSpPr>
        <p:sp>
          <p:nvSpPr>
            <p:cNvPr id="4" name="object 4"/>
            <p:cNvSpPr/>
            <p:nvPr/>
          </p:nvSpPr>
          <p:spPr>
            <a:xfrm>
              <a:off x="8545067" y="6057899"/>
              <a:ext cx="838200" cy="1088390"/>
            </a:xfrm>
            <a:custGeom>
              <a:avLst/>
              <a:gdLst/>
              <a:ahLst/>
              <a:cxnLst/>
              <a:rect l="l" t="t" r="r" b="b"/>
              <a:pathLst>
                <a:path w="838200" h="1088390">
                  <a:moveTo>
                    <a:pt x="627887" y="1088135"/>
                  </a:moveTo>
                  <a:lnTo>
                    <a:pt x="210312" y="1088135"/>
                  </a:lnTo>
                  <a:lnTo>
                    <a:pt x="210312" y="419100"/>
                  </a:lnTo>
                  <a:lnTo>
                    <a:pt x="0" y="419100"/>
                  </a:lnTo>
                  <a:lnTo>
                    <a:pt x="419100" y="0"/>
                  </a:lnTo>
                  <a:lnTo>
                    <a:pt x="838200" y="419100"/>
                  </a:lnTo>
                  <a:lnTo>
                    <a:pt x="627887" y="419100"/>
                  </a:lnTo>
                  <a:lnTo>
                    <a:pt x="627887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8303" y="6048755"/>
              <a:ext cx="871855" cy="1104900"/>
            </a:xfrm>
            <a:custGeom>
              <a:avLst/>
              <a:gdLst/>
              <a:ahLst/>
              <a:cxnLst/>
              <a:rect l="l" t="t" r="r" b="b"/>
              <a:pathLst>
                <a:path w="871854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5863" y="0"/>
                  </a:lnTo>
                  <a:lnTo>
                    <a:pt x="449628" y="13715"/>
                  </a:lnTo>
                  <a:lnTo>
                    <a:pt x="431292" y="13715"/>
                  </a:lnTo>
                  <a:lnTo>
                    <a:pt x="435864" y="18304"/>
                  </a:lnTo>
                  <a:lnTo>
                    <a:pt x="35007" y="420623"/>
                  </a:lnTo>
                  <a:lnTo>
                    <a:pt x="16764" y="420623"/>
                  </a:lnTo>
                  <a:lnTo>
                    <a:pt x="22860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1854" h="1104900">
                  <a:moveTo>
                    <a:pt x="435864" y="18304"/>
                  </a:moveTo>
                  <a:lnTo>
                    <a:pt x="431292" y="13715"/>
                  </a:lnTo>
                  <a:lnTo>
                    <a:pt x="440436" y="13715"/>
                  </a:lnTo>
                  <a:lnTo>
                    <a:pt x="435864" y="18304"/>
                  </a:lnTo>
                  <a:close/>
                </a:path>
                <a:path w="871854" h="1104900">
                  <a:moveTo>
                    <a:pt x="848868" y="432815"/>
                  </a:moveTo>
                  <a:lnTo>
                    <a:pt x="435864" y="18304"/>
                  </a:lnTo>
                  <a:lnTo>
                    <a:pt x="440436" y="13715"/>
                  </a:lnTo>
                  <a:lnTo>
                    <a:pt x="449628" y="13715"/>
                  </a:lnTo>
                  <a:lnTo>
                    <a:pt x="857963" y="420623"/>
                  </a:lnTo>
                  <a:lnTo>
                    <a:pt x="854964" y="420623"/>
                  </a:lnTo>
                  <a:lnTo>
                    <a:pt x="848868" y="432815"/>
                  </a:lnTo>
                  <a:close/>
                </a:path>
                <a:path w="871854" h="1104900">
                  <a:moveTo>
                    <a:pt x="22860" y="432815"/>
                  </a:moveTo>
                  <a:lnTo>
                    <a:pt x="16764" y="420623"/>
                  </a:lnTo>
                  <a:lnTo>
                    <a:pt x="35007" y="420623"/>
                  </a:lnTo>
                  <a:lnTo>
                    <a:pt x="22860" y="432815"/>
                  </a:lnTo>
                  <a:close/>
                </a:path>
                <a:path w="871854" h="1104900">
                  <a:moveTo>
                    <a:pt x="219456" y="432815"/>
                  </a:moveTo>
                  <a:lnTo>
                    <a:pt x="22860" y="432815"/>
                  </a:lnTo>
                  <a:lnTo>
                    <a:pt x="35007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1854" h="1104900">
                  <a:moveTo>
                    <a:pt x="638556" y="1097279"/>
                  </a:moveTo>
                  <a:lnTo>
                    <a:pt x="638556" y="420623"/>
                  </a:lnTo>
                  <a:lnTo>
                    <a:pt x="836720" y="420623"/>
                  </a:lnTo>
                  <a:lnTo>
                    <a:pt x="844312" y="428243"/>
                  </a:lnTo>
                  <a:lnTo>
                    <a:pt x="652272" y="428243"/>
                  </a:lnTo>
                  <a:lnTo>
                    <a:pt x="644652" y="434339"/>
                  </a:lnTo>
                  <a:lnTo>
                    <a:pt x="652272" y="434339"/>
                  </a:lnTo>
                  <a:lnTo>
                    <a:pt x="652272" y="1091184"/>
                  </a:lnTo>
                  <a:lnTo>
                    <a:pt x="644652" y="1091184"/>
                  </a:lnTo>
                  <a:lnTo>
                    <a:pt x="638556" y="1097279"/>
                  </a:lnTo>
                  <a:close/>
                </a:path>
                <a:path w="871854" h="1104900">
                  <a:moveTo>
                    <a:pt x="870198" y="432815"/>
                  </a:moveTo>
                  <a:lnTo>
                    <a:pt x="848868" y="432815"/>
                  </a:lnTo>
                  <a:lnTo>
                    <a:pt x="854964" y="420623"/>
                  </a:lnTo>
                  <a:lnTo>
                    <a:pt x="857963" y="420623"/>
                  </a:lnTo>
                  <a:lnTo>
                    <a:pt x="870198" y="432815"/>
                  </a:lnTo>
                  <a:close/>
                </a:path>
                <a:path w="871854" h="1104900">
                  <a:moveTo>
                    <a:pt x="652272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7076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7076" y="1091184"/>
                  </a:lnTo>
                  <a:lnTo>
                    <a:pt x="233172" y="1097279"/>
                  </a:lnTo>
                  <a:lnTo>
                    <a:pt x="652272" y="1097279"/>
                  </a:lnTo>
                  <a:lnTo>
                    <a:pt x="652272" y="1104900"/>
                  </a:lnTo>
                  <a:close/>
                </a:path>
                <a:path w="871854" h="1104900">
                  <a:moveTo>
                    <a:pt x="233172" y="434339"/>
                  </a:moveTo>
                  <a:lnTo>
                    <a:pt x="227076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1854" h="1104900">
                  <a:moveTo>
                    <a:pt x="652272" y="434339"/>
                  </a:moveTo>
                  <a:lnTo>
                    <a:pt x="644652" y="434339"/>
                  </a:lnTo>
                  <a:lnTo>
                    <a:pt x="652272" y="428243"/>
                  </a:lnTo>
                  <a:lnTo>
                    <a:pt x="652272" y="434339"/>
                  </a:lnTo>
                  <a:close/>
                </a:path>
                <a:path w="871854" h="1104900">
                  <a:moveTo>
                    <a:pt x="871727" y="434339"/>
                  </a:moveTo>
                  <a:lnTo>
                    <a:pt x="652272" y="434339"/>
                  </a:lnTo>
                  <a:lnTo>
                    <a:pt x="652272" y="428243"/>
                  </a:lnTo>
                  <a:lnTo>
                    <a:pt x="844312" y="428243"/>
                  </a:lnTo>
                  <a:lnTo>
                    <a:pt x="848868" y="432815"/>
                  </a:lnTo>
                  <a:lnTo>
                    <a:pt x="870198" y="432815"/>
                  </a:lnTo>
                  <a:lnTo>
                    <a:pt x="871727" y="434339"/>
                  </a:lnTo>
                  <a:close/>
                </a:path>
                <a:path w="871854" h="1104900">
                  <a:moveTo>
                    <a:pt x="233172" y="1097279"/>
                  </a:moveTo>
                  <a:lnTo>
                    <a:pt x="227076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1854" h="1104900">
                  <a:moveTo>
                    <a:pt x="638556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8556" y="1091184"/>
                  </a:lnTo>
                  <a:lnTo>
                    <a:pt x="638556" y="1097279"/>
                  </a:lnTo>
                  <a:close/>
                </a:path>
                <a:path w="871854" h="1104900">
                  <a:moveTo>
                    <a:pt x="652272" y="1097279"/>
                  </a:moveTo>
                  <a:lnTo>
                    <a:pt x="638556" y="1097279"/>
                  </a:lnTo>
                  <a:lnTo>
                    <a:pt x="644652" y="1091184"/>
                  </a:lnTo>
                  <a:lnTo>
                    <a:pt x="652272" y="1091184"/>
                  </a:lnTo>
                  <a:lnTo>
                    <a:pt x="652272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16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634" y="444544"/>
            <a:ext cx="33604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Overview</a:t>
            </a:r>
            <a:r>
              <a:rPr spc="-130" dirty="0"/>
              <a:t> </a:t>
            </a:r>
            <a:r>
              <a:rPr spc="20" dirty="0"/>
              <a:t>LTE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4025265" cy="3250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Motivation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Architecture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Resource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-5" dirty="0">
                <a:latin typeface="Arial"/>
                <a:cs typeface="Arial"/>
              </a:rPr>
              <a:t> network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OFDM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refresher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advanced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6343868"/>
            <a:ext cx="487172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 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40155" marR="5080" indent="-1130935">
              <a:lnSpc>
                <a:spcPts val="4220"/>
              </a:lnSpc>
              <a:spcBef>
                <a:spcPts val="685"/>
              </a:spcBef>
            </a:pPr>
            <a:r>
              <a:rPr dirty="0"/>
              <a:t>Purpose,</a:t>
            </a:r>
            <a:r>
              <a:rPr spc="-20" dirty="0"/>
              <a:t> </a:t>
            </a:r>
            <a:r>
              <a:rPr dirty="0"/>
              <a:t>motivation,</a:t>
            </a:r>
            <a:r>
              <a:rPr spc="-55" dirty="0"/>
              <a:t> </a:t>
            </a:r>
            <a:r>
              <a:rPr dirty="0"/>
              <a:t>and </a:t>
            </a:r>
            <a:r>
              <a:rPr spc="-969" dirty="0"/>
              <a:t> </a:t>
            </a:r>
            <a:r>
              <a:rPr dirty="0"/>
              <a:t>approach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5" dirty="0"/>
              <a:t>4G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18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65" y="1995871"/>
            <a:ext cx="8729980" cy="4996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60769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Defined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ITU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directives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International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Telecommunications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Advanced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(IMT-Advanced)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All-IP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switched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Ultra-mobile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broadband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Peak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 </a:t>
            </a:r>
            <a:r>
              <a:rPr sz="2650" b="1" spc="-10" dirty="0">
                <a:latin typeface="Arial"/>
                <a:cs typeface="Arial"/>
              </a:rPr>
              <a:t>rates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100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Mbps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high-mobility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5" dirty="0">
                <a:latin typeface="Arial"/>
                <a:cs typeface="Arial"/>
              </a:rPr>
              <a:t>1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Gbps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low-mobility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Dynamically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share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resources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Smooth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handovers</a:t>
            </a:r>
            <a:r>
              <a:rPr sz="2650" b="1" spc="-10" dirty="0">
                <a:latin typeface="Arial"/>
                <a:cs typeface="Arial"/>
              </a:rPr>
              <a:t> across </a:t>
            </a:r>
            <a:r>
              <a:rPr sz="2650" b="1" spc="-15" dirty="0">
                <a:latin typeface="Arial"/>
                <a:cs typeface="Arial"/>
              </a:rPr>
              <a:t>heterogeneous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2G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3G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small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such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picocells,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femtocells,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relays,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WLANs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High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quality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service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multimedia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applications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77152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430" y="7384938"/>
            <a:ext cx="6807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950" spc="10" dirty="0">
                <a:latin typeface="Arial MT"/>
                <a:cs typeface="Arial MT"/>
              </a:rPr>
              <a:t>nkiste,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2107" y="444544"/>
            <a:ext cx="46342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High</a:t>
            </a:r>
            <a:r>
              <a:rPr spc="-35" dirty="0"/>
              <a:t> </a:t>
            </a:r>
            <a:r>
              <a:rPr spc="10" dirty="0"/>
              <a:t>Level</a:t>
            </a:r>
            <a:r>
              <a:rPr spc="-75" dirty="0"/>
              <a:t> </a:t>
            </a:r>
            <a:r>
              <a:rPr spc="5" dirty="0"/>
              <a:t>Features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95755" y="3133343"/>
            <a:ext cx="8046720" cy="4520565"/>
            <a:chOff x="1095755" y="3133343"/>
            <a:chExt cx="8046720" cy="45205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755" y="3300984"/>
              <a:ext cx="8046719" cy="43525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0632" y="3133343"/>
              <a:ext cx="4853940" cy="586740"/>
            </a:xfrm>
            <a:custGeom>
              <a:avLst/>
              <a:gdLst/>
              <a:ahLst/>
              <a:cxnLst/>
              <a:rect l="l" t="t" r="r" b="b"/>
              <a:pathLst>
                <a:path w="4853940" h="586739">
                  <a:moveTo>
                    <a:pt x="4853939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4853939" y="0"/>
                  </a:lnTo>
                  <a:lnTo>
                    <a:pt x="4853939" y="586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2063" y="1950839"/>
            <a:ext cx="7354570" cy="13417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support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circuit-switched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voice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Instead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providing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Voice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 </a:t>
            </a:r>
            <a:r>
              <a:rPr sz="1950" b="1" spc="20" dirty="0">
                <a:latin typeface="Arial"/>
                <a:cs typeface="Arial"/>
              </a:rPr>
              <a:t>LTE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(VoLTE)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Replace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spread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spectrum/CDMA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with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OFDM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464" y="350105"/>
            <a:ext cx="5358765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39700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Evolution </a:t>
            </a:r>
            <a:r>
              <a:rPr sz="3500" spc="-5" dirty="0"/>
              <a:t>of </a:t>
            </a:r>
            <a:r>
              <a:rPr sz="3500" dirty="0"/>
              <a:t> </a:t>
            </a:r>
            <a:r>
              <a:rPr sz="3500" spc="5" dirty="0"/>
              <a:t>Cellular</a:t>
            </a:r>
            <a:r>
              <a:rPr sz="3500" spc="-60" dirty="0"/>
              <a:t> </a:t>
            </a:r>
            <a:r>
              <a:rPr sz="3500" spc="5" dirty="0"/>
              <a:t>Wireless</a:t>
            </a:r>
            <a:r>
              <a:rPr sz="3500" spc="-40" dirty="0"/>
              <a:t> </a:t>
            </a:r>
            <a:r>
              <a:rPr sz="3500" spc="10" dirty="0"/>
              <a:t>Systems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3339084" y="6048755"/>
            <a:ext cx="870585" cy="1104900"/>
            <a:chOff x="3339084" y="6048755"/>
            <a:chExt cx="870585" cy="1104900"/>
          </a:xfrm>
        </p:grpSpPr>
        <p:sp>
          <p:nvSpPr>
            <p:cNvPr id="4" name="object 4"/>
            <p:cNvSpPr/>
            <p:nvPr/>
          </p:nvSpPr>
          <p:spPr>
            <a:xfrm>
              <a:off x="3355848" y="6057899"/>
              <a:ext cx="836930" cy="1088390"/>
            </a:xfrm>
            <a:custGeom>
              <a:avLst/>
              <a:gdLst/>
              <a:ahLst/>
              <a:cxnLst/>
              <a:rect l="l" t="t" r="r" b="b"/>
              <a:pathLst>
                <a:path w="836929" h="1088390">
                  <a:moveTo>
                    <a:pt x="627887" y="1088135"/>
                  </a:moveTo>
                  <a:lnTo>
                    <a:pt x="208787" y="1088135"/>
                  </a:lnTo>
                  <a:lnTo>
                    <a:pt x="208787" y="419100"/>
                  </a:lnTo>
                  <a:lnTo>
                    <a:pt x="0" y="419100"/>
                  </a:lnTo>
                  <a:lnTo>
                    <a:pt x="419100" y="0"/>
                  </a:lnTo>
                  <a:lnTo>
                    <a:pt x="836675" y="419100"/>
                  </a:lnTo>
                  <a:lnTo>
                    <a:pt x="627887" y="419100"/>
                  </a:lnTo>
                  <a:lnTo>
                    <a:pt x="627887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9084" y="6048755"/>
              <a:ext cx="870585" cy="1104900"/>
            </a:xfrm>
            <a:custGeom>
              <a:avLst/>
              <a:gdLst/>
              <a:ahLst/>
              <a:cxnLst/>
              <a:rect l="l" t="t" r="r" b="b"/>
              <a:pathLst>
                <a:path w="870585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5863" y="0"/>
                  </a:lnTo>
                  <a:lnTo>
                    <a:pt x="449579" y="13715"/>
                  </a:lnTo>
                  <a:lnTo>
                    <a:pt x="429768" y="13715"/>
                  </a:lnTo>
                  <a:lnTo>
                    <a:pt x="435102" y="19049"/>
                  </a:lnTo>
                  <a:lnTo>
                    <a:pt x="33528" y="420623"/>
                  </a:lnTo>
                  <a:lnTo>
                    <a:pt x="16764" y="420623"/>
                  </a:lnTo>
                  <a:lnTo>
                    <a:pt x="21336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0585" h="1104900">
                  <a:moveTo>
                    <a:pt x="435102" y="19049"/>
                  </a:moveTo>
                  <a:lnTo>
                    <a:pt x="429768" y="13715"/>
                  </a:lnTo>
                  <a:lnTo>
                    <a:pt x="440436" y="13715"/>
                  </a:lnTo>
                  <a:lnTo>
                    <a:pt x="435102" y="19049"/>
                  </a:lnTo>
                  <a:close/>
                </a:path>
                <a:path w="870585" h="1104900">
                  <a:moveTo>
                    <a:pt x="848868" y="432815"/>
                  </a:moveTo>
                  <a:lnTo>
                    <a:pt x="435102" y="19049"/>
                  </a:lnTo>
                  <a:lnTo>
                    <a:pt x="440436" y="13715"/>
                  </a:lnTo>
                  <a:lnTo>
                    <a:pt x="449579" y="13715"/>
                  </a:lnTo>
                  <a:lnTo>
                    <a:pt x="856488" y="420623"/>
                  </a:lnTo>
                  <a:lnTo>
                    <a:pt x="853440" y="420623"/>
                  </a:lnTo>
                  <a:lnTo>
                    <a:pt x="848868" y="432815"/>
                  </a:lnTo>
                  <a:close/>
                </a:path>
                <a:path w="870585" h="1104900">
                  <a:moveTo>
                    <a:pt x="21336" y="432815"/>
                  </a:moveTo>
                  <a:lnTo>
                    <a:pt x="16764" y="420623"/>
                  </a:lnTo>
                  <a:lnTo>
                    <a:pt x="33528" y="420623"/>
                  </a:lnTo>
                  <a:lnTo>
                    <a:pt x="21336" y="432815"/>
                  </a:lnTo>
                  <a:close/>
                </a:path>
                <a:path w="870585" h="1104900">
                  <a:moveTo>
                    <a:pt x="219456" y="432815"/>
                  </a:moveTo>
                  <a:lnTo>
                    <a:pt x="21336" y="432815"/>
                  </a:lnTo>
                  <a:lnTo>
                    <a:pt x="33528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637031" y="420623"/>
                  </a:lnTo>
                  <a:lnTo>
                    <a:pt x="836676" y="420623"/>
                  </a:lnTo>
                  <a:lnTo>
                    <a:pt x="844296" y="428243"/>
                  </a:lnTo>
                  <a:lnTo>
                    <a:pt x="650748" y="428243"/>
                  </a:lnTo>
                  <a:lnTo>
                    <a:pt x="644652" y="434339"/>
                  </a:lnTo>
                  <a:lnTo>
                    <a:pt x="650748" y="434339"/>
                  </a:lnTo>
                  <a:lnTo>
                    <a:pt x="650748" y="1091184"/>
                  </a:lnTo>
                  <a:lnTo>
                    <a:pt x="644652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868680" y="432815"/>
                  </a:moveTo>
                  <a:lnTo>
                    <a:pt x="848868" y="432815"/>
                  </a:lnTo>
                  <a:lnTo>
                    <a:pt x="853440" y="420623"/>
                  </a:lnTo>
                  <a:lnTo>
                    <a:pt x="856488" y="420623"/>
                  </a:lnTo>
                  <a:lnTo>
                    <a:pt x="868680" y="432815"/>
                  </a:lnTo>
                  <a:close/>
                </a:path>
                <a:path w="870585" h="1104900">
                  <a:moveTo>
                    <a:pt x="650748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5552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5552" y="1091184"/>
                  </a:lnTo>
                  <a:lnTo>
                    <a:pt x="233172" y="1097279"/>
                  </a:lnTo>
                  <a:lnTo>
                    <a:pt x="650748" y="1097279"/>
                  </a:lnTo>
                  <a:lnTo>
                    <a:pt x="650748" y="1104900"/>
                  </a:lnTo>
                  <a:close/>
                </a:path>
                <a:path w="870585" h="1104900">
                  <a:moveTo>
                    <a:pt x="233172" y="434339"/>
                  </a:moveTo>
                  <a:lnTo>
                    <a:pt x="225552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0585" h="1104900">
                  <a:moveTo>
                    <a:pt x="650748" y="434339"/>
                  </a:moveTo>
                  <a:lnTo>
                    <a:pt x="644652" y="434339"/>
                  </a:lnTo>
                  <a:lnTo>
                    <a:pt x="650748" y="428243"/>
                  </a:lnTo>
                  <a:lnTo>
                    <a:pt x="650748" y="434339"/>
                  </a:lnTo>
                  <a:close/>
                </a:path>
                <a:path w="870585" h="1104900">
                  <a:moveTo>
                    <a:pt x="870204" y="434339"/>
                  </a:moveTo>
                  <a:lnTo>
                    <a:pt x="650748" y="434339"/>
                  </a:lnTo>
                  <a:lnTo>
                    <a:pt x="650748" y="428243"/>
                  </a:lnTo>
                  <a:lnTo>
                    <a:pt x="844296" y="428243"/>
                  </a:lnTo>
                  <a:lnTo>
                    <a:pt x="848868" y="432815"/>
                  </a:lnTo>
                  <a:lnTo>
                    <a:pt x="868680" y="432815"/>
                  </a:lnTo>
                  <a:lnTo>
                    <a:pt x="870204" y="434339"/>
                  </a:lnTo>
                  <a:close/>
                </a:path>
                <a:path w="870585" h="1104900">
                  <a:moveTo>
                    <a:pt x="233172" y="1097279"/>
                  </a:moveTo>
                  <a:lnTo>
                    <a:pt x="225552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7031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650748" y="1097279"/>
                  </a:moveTo>
                  <a:lnTo>
                    <a:pt x="637031" y="1097279"/>
                  </a:lnTo>
                  <a:lnTo>
                    <a:pt x="644652" y="1091184"/>
                  </a:lnTo>
                  <a:lnTo>
                    <a:pt x="650748" y="1091184"/>
                  </a:lnTo>
                  <a:lnTo>
                    <a:pt x="650748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83307" y="6048755"/>
            <a:ext cx="870585" cy="1104900"/>
            <a:chOff x="2083307" y="6048755"/>
            <a:chExt cx="870585" cy="1104900"/>
          </a:xfrm>
        </p:grpSpPr>
        <p:sp>
          <p:nvSpPr>
            <p:cNvPr id="7" name="object 7"/>
            <p:cNvSpPr/>
            <p:nvPr/>
          </p:nvSpPr>
          <p:spPr>
            <a:xfrm>
              <a:off x="2100071" y="6057899"/>
              <a:ext cx="836930" cy="1088390"/>
            </a:xfrm>
            <a:custGeom>
              <a:avLst/>
              <a:gdLst/>
              <a:ahLst/>
              <a:cxnLst/>
              <a:rect l="l" t="t" r="r" b="b"/>
              <a:pathLst>
                <a:path w="836930" h="1088390">
                  <a:moveTo>
                    <a:pt x="627887" y="1088135"/>
                  </a:moveTo>
                  <a:lnTo>
                    <a:pt x="208787" y="1088135"/>
                  </a:lnTo>
                  <a:lnTo>
                    <a:pt x="208787" y="419100"/>
                  </a:lnTo>
                  <a:lnTo>
                    <a:pt x="0" y="419100"/>
                  </a:lnTo>
                  <a:lnTo>
                    <a:pt x="419100" y="0"/>
                  </a:lnTo>
                  <a:lnTo>
                    <a:pt x="836676" y="419100"/>
                  </a:lnTo>
                  <a:lnTo>
                    <a:pt x="627887" y="419100"/>
                  </a:lnTo>
                  <a:lnTo>
                    <a:pt x="627887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3307" y="6048755"/>
              <a:ext cx="870585" cy="1104900"/>
            </a:xfrm>
            <a:custGeom>
              <a:avLst/>
              <a:gdLst/>
              <a:ahLst/>
              <a:cxnLst/>
              <a:rect l="l" t="t" r="r" b="b"/>
              <a:pathLst>
                <a:path w="870585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5863" y="0"/>
                  </a:lnTo>
                  <a:lnTo>
                    <a:pt x="449579" y="13715"/>
                  </a:lnTo>
                  <a:lnTo>
                    <a:pt x="431292" y="13715"/>
                  </a:lnTo>
                  <a:lnTo>
                    <a:pt x="435855" y="18296"/>
                  </a:lnTo>
                  <a:lnTo>
                    <a:pt x="33528" y="420623"/>
                  </a:lnTo>
                  <a:lnTo>
                    <a:pt x="16764" y="420623"/>
                  </a:lnTo>
                  <a:lnTo>
                    <a:pt x="21336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0585" h="1104900">
                  <a:moveTo>
                    <a:pt x="435855" y="18296"/>
                  </a:moveTo>
                  <a:lnTo>
                    <a:pt x="431292" y="13715"/>
                  </a:lnTo>
                  <a:lnTo>
                    <a:pt x="440436" y="13715"/>
                  </a:lnTo>
                  <a:lnTo>
                    <a:pt x="435855" y="18296"/>
                  </a:lnTo>
                  <a:close/>
                </a:path>
                <a:path w="870585" h="1104900">
                  <a:moveTo>
                    <a:pt x="848868" y="432815"/>
                  </a:moveTo>
                  <a:lnTo>
                    <a:pt x="435855" y="18296"/>
                  </a:lnTo>
                  <a:lnTo>
                    <a:pt x="440436" y="13715"/>
                  </a:lnTo>
                  <a:lnTo>
                    <a:pt x="449579" y="13715"/>
                  </a:lnTo>
                  <a:lnTo>
                    <a:pt x="856488" y="420623"/>
                  </a:lnTo>
                  <a:lnTo>
                    <a:pt x="853440" y="420623"/>
                  </a:lnTo>
                  <a:lnTo>
                    <a:pt x="848868" y="432815"/>
                  </a:lnTo>
                  <a:close/>
                </a:path>
                <a:path w="870585" h="1104900">
                  <a:moveTo>
                    <a:pt x="21336" y="432815"/>
                  </a:moveTo>
                  <a:lnTo>
                    <a:pt x="16764" y="420623"/>
                  </a:lnTo>
                  <a:lnTo>
                    <a:pt x="33528" y="420623"/>
                  </a:lnTo>
                  <a:lnTo>
                    <a:pt x="21336" y="432815"/>
                  </a:lnTo>
                  <a:close/>
                </a:path>
                <a:path w="870585" h="1104900">
                  <a:moveTo>
                    <a:pt x="219456" y="432815"/>
                  </a:moveTo>
                  <a:lnTo>
                    <a:pt x="21336" y="432815"/>
                  </a:lnTo>
                  <a:lnTo>
                    <a:pt x="33528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637031" y="420623"/>
                  </a:lnTo>
                  <a:lnTo>
                    <a:pt x="836720" y="420623"/>
                  </a:lnTo>
                  <a:lnTo>
                    <a:pt x="844312" y="428243"/>
                  </a:lnTo>
                  <a:lnTo>
                    <a:pt x="652272" y="428243"/>
                  </a:lnTo>
                  <a:lnTo>
                    <a:pt x="644652" y="434339"/>
                  </a:lnTo>
                  <a:lnTo>
                    <a:pt x="652272" y="434339"/>
                  </a:lnTo>
                  <a:lnTo>
                    <a:pt x="652272" y="1091184"/>
                  </a:lnTo>
                  <a:lnTo>
                    <a:pt x="644652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868680" y="432815"/>
                  </a:moveTo>
                  <a:lnTo>
                    <a:pt x="848868" y="432815"/>
                  </a:lnTo>
                  <a:lnTo>
                    <a:pt x="853440" y="420623"/>
                  </a:lnTo>
                  <a:lnTo>
                    <a:pt x="856488" y="420623"/>
                  </a:lnTo>
                  <a:lnTo>
                    <a:pt x="868680" y="432815"/>
                  </a:lnTo>
                  <a:close/>
                </a:path>
                <a:path w="870585" h="1104900">
                  <a:moveTo>
                    <a:pt x="652272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5552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5552" y="1091184"/>
                  </a:lnTo>
                  <a:lnTo>
                    <a:pt x="233172" y="1097279"/>
                  </a:lnTo>
                  <a:lnTo>
                    <a:pt x="652272" y="1097279"/>
                  </a:lnTo>
                  <a:lnTo>
                    <a:pt x="652272" y="1104900"/>
                  </a:lnTo>
                  <a:close/>
                </a:path>
                <a:path w="870585" h="1104900">
                  <a:moveTo>
                    <a:pt x="233172" y="434339"/>
                  </a:moveTo>
                  <a:lnTo>
                    <a:pt x="225552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0585" h="1104900">
                  <a:moveTo>
                    <a:pt x="652272" y="434339"/>
                  </a:moveTo>
                  <a:lnTo>
                    <a:pt x="644652" y="434339"/>
                  </a:lnTo>
                  <a:lnTo>
                    <a:pt x="652272" y="428243"/>
                  </a:lnTo>
                  <a:lnTo>
                    <a:pt x="652272" y="434339"/>
                  </a:lnTo>
                  <a:close/>
                </a:path>
                <a:path w="870585" h="1104900">
                  <a:moveTo>
                    <a:pt x="870204" y="434339"/>
                  </a:moveTo>
                  <a:lnTo>
                    <a:pt x="652272" y="434339"/>
                  </a:lnTo>
                  <a:lnTo>
                    <a:pt x="652272" y="428243"/>
                  </a:lnTo>
                  <a:lnTo>
                    <a:pt x="844312" y="428243"/>
                  </a:lnTo>
                  <a:lnTo>
                    <a:pt x="848868" y="432815"/>
                  </a:lnTo>
                  <a:lnTo>
                    <a:pt x="868680" y="432815"/>
                  </a:lnTo>
                  <a:lnTo>
                    <a:pt x="870204" y="434339"/>
                  </a:lnTo>
                  <a:close/>
                </a:path>
                <a:path w="870585" h="1104900">
                  <a:moveTo>
                    <a:pt x="233172" y="1097279"/>
                  </a:moveTo>
                  <a:lnTo>
                    <a:pt x="225552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7031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652272" y="1097279"/>
                  </a:moveTo>
                  <a:lnTo>
                    <a:pt x="637031" y="1097279"/>
                  </a:lnTo>
                  <a:lnTo>
                    <a:pt x="644652" y="1091184"/>
                  </a:lnTo>
                  <a:lnTo>
                    <a:pt x="652272" y="1091184"/>
                  </a:lnTo>
                  <a:lnTo>
                    <a:pt x="652272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48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6029" y="2031327"/>
            <a:ext cx="5799455" cy="548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ts val="2920"/>
              </a:lnSpc>
            </a:pPr>
            <a:r>
              <a:rPr sz="2650" b="1" spc="-10" dirty="0">
                <a:latin typeface="Arial"/>
                <a:cs typeface="Arial"/>
              </a:rPr>
              <a:t>NodeB)</a:t>
            </a:r>
            <a:endParaRPr sz="2650">
              <a:latin typeface="Arial"/>
              <a:cs typeface="Arial"/>
            </a:endParaRPr>
          </a:p>
          <a:p>
            <a:pPr marL="287020" marR="4417060" indent="-108585">
              <a:lnSpc>
                <a:spcPts val="1870"/>
              </a:lnSpc>
              <a:spcBef>
                <a:spcPts val="705"/>
              </a:spcBef>
            </a:pPr>
            <a:r>
              <a:rPr sz="1950" b="1" spc="5" dirty="0">
                <a:latin typeface="Arial"/>
                <a:cs typeface="Arial"/>
              </a:rPr>
              <a:t>ct</a:t>
            </a:r>
            <a:r>
              <a:rPr sz="1950" b="1" spc="-6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into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eNodeB</a:t>
            </a:r>
            <a:endParaRPr sz="1950">
              <a:latin typeface="Arial"/>
              <a:cs typeface="Arial"/>
            </a:endParaRPr>
          </a:p>
          <a:p>
            <a:pPr marR="4427855" indent="170815">
              <a:lnSpc>
                <a:spcPct val="78500"/>
              </a:lnSpc>
              <a:spcBef>
                <a:spcPts val="965"/>
              </a:spcBef>
            </a:pPr>
            <a:r>
              <a:rPr sz="2650" b="1" spc="-5" dirty="0">
                <a:latin typeface="Arial"/>
                <a:cs typeface="Arial"/>
              </a:rPr>
              <a:t>r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30" dirty="0">
                <a:latin typeface="Arial"/>
                <a:cs typeface="Arial"/>
              </a:rPr>
              <a:t>v</a:t>
            </a:r>
            <a:r>
              <a:rPr sz="2650" b="1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ou</a:t>
            </a:r>
            <a:r>
              <a:rPr sz="2650" b="1" spc="-5" dirty="0">
                <a:latin typeface="Arial"/>
                <a:cs typeface="Arial"/>
              </a:rPr>
              <a:t>s  </a:t>
            </a:r>
            <a:r>
              <a:rPr sz="2650" b="1" spc="-10" dirty="0">
                <a:latin typeface="Arial"/>
                <a:cs typeface="Arial"/>
              </a:rPr>
              <a:t>G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BTS)</a:t>
            </a:r>
            <a:endParaRPr sz="265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254"/>
              </a:spcBef>
            </a:pP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CDMA</a:t>
            </a:r>
            <a:endParaRPr sz="19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260"/>
              </a:spcBef>
            </a:pPr>
            <a:r>
              <a:rPr sz="2650" b="1" spc="-10" dirty="0">
                <a:latin typeface="Arial"/>
                <a:cs typeface="Arial"/>
              </a:rPr>
              <a:t>ol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196215" marR="4690110" indent="-90805">
              <a:lnSpc>
                <a:spcPts val="1880"/>
              </a:lnSpc>
            </a:pPr>
            <a:r>
              <a:rPr sz="1950" b="1" spc="15" dirty="0">
                <a:latin typeface="Arial"/>
                <a:cs typeface="Arial"/>
              </a:rPr>
              <a:t>N</a:t>
            </a:r>
            <a:r>
              <a:rPr sz="1950" b="1" dirty="0">
                <a:latin typeface="Arial"/>
                <a:cs typeface="Arial"/>
              </a:rPr>
              <a:t>et</a:t>
            </a:r>
            <a:r>
              <a:rPr sz="1950" b="1" spc="60" dirty="0">
                <a:latin typeface="Arial"/>
                <a:cs typeface="Arial"/>
              </a:rPr>
              <a:t>w</a:t>
            </a:r>
            <a:r>
              <a:rPr sz="1950" b="1" spc="10" dirty="0">
                <a:latin typeface="Arial"/>
                <a:cs typeface="Arial"/>
              </a:rPr>
              <a:t>ork  </a:t>
            </a:r>
            <a:r>
              <a:rPr sz="1950" b="1" spc="20" dirty="0">
                <a:latin typeface="Arial"/>
                <a:cs typeface="Arial"/>
              </a:rPr>
              <a:t>G</a:t>
            </a:r>
            <a:r>
              <a:rPr sz="1950" b="1" spc="-7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BSC)</a:t>
            </a:r>
            <a:endParaRPr sz="1950">
              <a:latin typeface="Arial"/>
              <a:cs typeface="Arial"/>
            </a:endParaRPr>
          </a:p>
          <a:p>
            <a:pPr marL="123189" marR="4633595" indent="67310">
              <a:lnSpc>
                <a:spcPct val="80300"/>
              </a:lnSpc>
              <a:spcBef>
                <a:spcPts val="720"/>
              </a:spcBef>
            </a:pPr>
            <a:r>
              <a:rPr sz="1950" b="1" spc="10" dirty="0">
                <a:latin typeface="Arial"/>
                <a:cs typeface="Arial"/>
              </a:rPr>
              <a:t>dio </a:t>
            </a:r>
            <a:r>
              <a:rPr sz="1950" b="1" spc="15" dirty="0">
                <a:latin typeface="Arial"/>
                <a:cs typeface="Arial"/>
              </a:rPr>
              <a:t> mission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  <a:p>
            <a:pPr marL="93345">
              <a:lnSpc>
                <a:spcPts val="1870"/>
              </a:lnSpc>
            </a:pPr>
            <a:r>
              <a:rPr sz="1950" b="1" spc="5" dirty="0">
                <a:latin typeface="Arial"/>
                <a:cs typeface="Arial"/>
              </a:rPr>
              <a:t>over)</a:t>
            </a:r>
            <a:endParaRPr sz="195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240"/>
              </a:spcBef>
            </a:pPr>
            <a:r>
              <a:rPr sz="1950" b="1" spc="10" dirty="0">
                <a:latin typeface="Arial"/>
                <a:cs typeface="Arial"/>
              </a:rPr>
              <a:t>esponsibility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950" b="1" spc="15" dirty="0">
                <a:latin typeface="Arial"/>
                <a:cs typeface="Arial"/>
              </a:rPr>
              <a:t>21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64" y="444544"/>
            <a:ext cx="394842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LTE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367" y="1981200"/>
            <a:ext cx="3602648" cy="51816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evolved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NodeB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(e</a:t>
            </a:r>
            <a:endParaRPr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187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Most </a:t>
            </a:r>
            <a:r>
              <a:rPr sz="1950" b="1" spc="5" dirty="0">
                <a:latin typeface="Arial"/>
                <a:cs typeface="Arial"/>
              </a:rPr>
              <a:t>devices </a:t>
            </a:r>
            <a:r>
              <a:rPr sz="1950" b="1" spc="15" dirty="0">
                <a:latin typeface="Arial"/>
                <a:cs typeface="Arial"/>
              </a:rPr>
              <a:t>conne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6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endParaRPr sz="1950" dirty="0">
              <a:latin typeface="Arial"/>
              <a:cs typeface="Arial"/>
            </a:endParaRPr>
          </a:p>
          <a:p>
            <a:pPr marL="326390" marR="52069" indent="-314325">
              <a:lnSpc>
                <a:spcPct val="7850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Evolution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3GPP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NodeB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(~2</a:t>
            </a:r>
            <a:endParaRPr sz="2650" dirty="0">
              <a:latin typeface="Arial"/>
              <a:cs typeface="Arial"/>
            </a:endParaRPr>
          </a:p>
          <a:p>
            <a:pPr marL="435609" algn="ctr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OFDM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instead</a:t>
            </a:r>
            <a:endParaRPr sz="1950" dirty="0">
              <a:latin typeface="Arial"/>
              <a:cs typeface="Arial"/>
            </a:endParaRPr>
          </a:p>
          <a:p>
            <a:pPr marL="326390" marR="85725" indent="-314325">
              <a:lnSpc>
                <a:spcPct val="7890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Has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own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functionality</a:t>
            </a:r>
            <a:endParaRPr sz="2650" dirty="0">
              <a:latin typeface="Arial"/>
              <a:cs typeface="Arial"/>
            </a:endParaRPr>
          </a:p>
          <a:p>
            <a:pPr marL="765175" marR="27305" indent="-250190">
              <a:lnSpc>
                <a:spcPts val="1880"/>
              </a:lnSpc>
              <a:spcBef>
                <a:spcPts val="6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Dropped the Radio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Controller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(RNC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~2</a:t>
            </a:r>
            <a:endParaRPr sz="1950" dirty="0">
              <a:latin typeface="Arial"/>
              <a:cs typeface="Arial"/>
            </a:endParaRPr>
          </a:p>
          <a:p>
            <a:pPr marL="765175" marR="18415" indent="-250190">
              <a:lnSpc>
                <a:spcPct val="8020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eNodeB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supports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resource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control, </a:t>
            </a:r>
            <a:r>
              <a:rPr sz="1950" b="1" spc="15" dirty="0">
                <a:latin typeface="Arial"/>
                <a:cs typeface="Arial"/>
              </a:rPr>
              <a:t>and mobilit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(hand</a:t>
            </a:r>
            <a:endParaRPr sz="1950" dirty="0">
              <a:latin typeface="Arial"/>
              <a:cs typeface="Arial"/>
            </a:endParaRPr>
          </a:p>
          <a:p>
            <a:pPr marL="765175" marR="117475" indent="-250190">
              <a:lnSpc>
                <a:spcPct val="80000"/>
              </a:lnSpc>
              <a:spcBef>
                <a:spcPts val="7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Was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RNC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672" y="1869948"/>
            <a:ext cx="6205727" cy="56037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36213" y="1906023"/>
            <a:ext cx="142621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b="1" spc="15" dirty="0">
                <a:latin typeface="Times New Roman"/>
                <a:cs typeface="Times New Roman"/>
              </a:rPr>
              <a:t>Ra</a:t>
            </a:r>
            <a:r>
              <a:rPr sz="1950" b="1" spc="20" dirty="0">
                <a:latin typeface="Times New Roman"/>
                <a:cs typeface="Times New Roman"/>
              </a:rPr>
              <a:t>d</a:t>
            </a:r>
            <a:r>
              <a:rPr sz="1950" b="1" spc="10" dirty="0">
                <a:latin typeface="Times New Roman"/>
                <a:cs typeface="Times New Roman"/>
              </a:rPr>
              <a:t>io</a:t>
            </a:r>
            <a:r>
              <a:rPr sz="1950" b="1" spc="-114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cce</a:t>
            </a:r>
            <a:r>
              <a:rPr sz="1950" b="1" spc="5" dirty="0">
                <a:latin typeface="Times New Roman"/>
                <a:cs typeface="Times New Roman"/>
              </a:rPr>
              <a:t>ss  </a:t>
            </a:r>
            <a:r>
              <a:rPr sz="1950" b="1" spc="10" dirty="0">
                <a:latin typeface="Times New Roman"/>
                <a:cs typeface="Times New Roman"/>
              </a:rPr>
              <a:t>Network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1457" y="4922044"/>
            <a:ext cx="65214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Core </a:t>
            </a:r>
            <a:r>
              <a:rPr sz="1300" b="1" spc="5" dirty="0">
                <a:latin typeface="Times New Roman"/>
                <a:cs typeface="Times New Roman"/>
              </a:rPr>
              <a:t> N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10" dirty="0">
                <a:latin typeface="Times New Roman"/>
                <a:cs typeface="Times New Roman"/>
              </a:rPr>
              <a:t>t</a:t>
            </a:r>
            <a:r>
              <a:rPr sz="1300" b="1" spc="30" dirty="0">
                <a:latin typeface="Times New Roman"/>
                <a:cs typeface="Times New Roman"/>
              </a:rPr>
              <a:t>w</a:t>
            </a:r>
            <a:r>
              <a:rPr sz="1300" b="1" spc="10" dirty="0">
                <a:latin typeface="Times New Roman"/>
                <a:cs typeface="Times New Roman"/>
              </a:rPr>
              <a:t>o</a:t>
            </a:r>
            <a:r>
              <a:rPr sz="1300" b="1" spc="-5" dirty="0">
                <a:latin typeface="Times New Roman"/>
                <a:cs typeface="Times New Roman"/>
              </a:rPr>
              <a:t>r</a:t>
            </a:r>
            <a:r>
              <a:rPr sz="1300" b="1" spc="1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61247" y="3552444"/>
            <a:ext cx="337185" cy="254635"/>
          </a:xfrm>
          <a:custGeom>
            <a:avLst/>
            <a:gdLst/>
            <a:ahLst/>
            <a:cxnLst/>
            <a:rect l="l" t="t" r="r" b="b"/>
            <a:pathLst>
              <a:path w="337184" h="254635">
                <a:moveTo>
                  <a:pt x="42672" y="83819"/>
                </a:moveTo>
                <a:lnTo>
                  <a:pt x="0" y="0"/>
                </a:lnTo>
                <a:lnTo>
                  <a:pt x="92964" y="16764"/>
                </a:lnTo>
                <a:lnTo>
                  <a:pt x="75819" y="39624"/>
                </a:lnTo>
                <a:lnTo>
                  <a:pt x="57912" y="39624"/>
                </a:lnTo>
                <a:lnTo>
                  <a:pt x="54864" y="44195"/>
                </a:lnTo>
                <a:lnTo>
                  <a:pt x="66058" y="52637"/>
                </a:lnTo>
                <a:lnTo>
                  <a:pt x="42672" y="83819"/>
                </a:lnTo>
                <a:close/>
              </a:path>
              <a:path w="337184" h="254635">
                <a:moveTo>
                  <a:pt x="66058" y="52637"/>
                </a:moveTo>
                <a:lnTo>
                  <a:pt x="54864" y="44195"/>
                </a:lnTo>
                <a:lnTo>
                  <a:pt x="57912" y="39624"/>
                </a:lnTo>
                <a:lnTo>
                  <a:pt x="69380" y="48209"/>
                </a:lnTo>
                <a:lnTo>
                  <a:pt x="66058" y="52637"/>
                </a:lnTo>
                <a:close/>
              </a:path>
              <a:path w="337184" h="254635">
                <a:moveTo>
                  <a:pt x="69380" y="48209"/>
                </a:moveTo>
                <a:lnTo>
                  <a:pt x="57912" y="39624"/>
                </a:lnTo>
                <a:lnTo>
                  <a:pt x="75819" y="39624"/>
                </a:lnTo>
                <a:lnTo>
                  <a:pt x="69380" y="48209"/>
                </a:lnTo>
                <a:close/>
              </a:path>
              <a:path w="337184" h="254635">
                <a:moveTo>
                  <a:pt x="333756" y="254507"/>
                </a:moveTo>
                <a:lnTo>
                  <a:pt x="66058" y="52637"/>
                </a:lnTo>
                <a:lnTo>
                  <a:pt x="69380" y="48209"/>
                </a:lnTo>
                <a:lnTo>
                  <a:pt x="336804" y="248411"/>
                </a:lnTo>
                <a:lnTo>
                  <a:pt x="333756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157" y="444544"/>
            <a:ext cx="53308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Evolved</a:t>
            </a:r>
            <a:r>
              <a:rPr spc="-75" dirty="0"/>
              <a:t> </a:t>
            </a:r>
            <a:r>
              <a:rPr dirty="0"/>
              <a:t>Packet</a:t>
            </a:r>
            <a:r>
              <a:rPr spc="-45" dirty="0"/>
              <a:t> </a:t>
            </a:r>
            <a:r>
              <a:rPr spc="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1015"/>
            <a:ext cx="7518400" cy="4041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6553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Overall architecture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called the Evolved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</a:t>
            </a:r>
            <a:r>
              <a:rPr sz="2650" b="1" spc="-15" dirty="0">
                <a:latin typeface="Arial"/>
                <a:cs typeface="Arial"/>
              </a:rPr>
              <a:t>System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(EPS)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3GPP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divide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into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 access </a:t>
            </a:r>
            <a:r>
              <a:rPr sz="2650" b="1" spc="-5" dirty="0">
                <a:latin typeface="Arial"/>
                <a:cs typeface="Arial"/>
              </a:rPr>
              <a:t>network </a:t>
            </a:r>
            <a:r>
              <a:rPr sz="2650" b="1" spc="-10" dirty="0">
                <a:latin typeface="Arial"/>
                <a:cs typeface="Arial"/>
              </a:rPr>
              <a:t>(RAN): cell towers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connectives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mobile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  <a:p>
            <a:pPr marL="326390" marR="128524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Core </a:t>
            </a:r>
            <a:r>
              <a:rPr sz="2650" b="1" spc="-5" dirty="0">
                <a:latin typeface="Arial"/>
                <a:cs typeface="Arial"/>
              </a:rPr>
              <a:t>network </a:t>
            </a:r>
            <a:r>
              <a:rPr sz="2650" b="1" spc="-10" dirty="0">
                <a:latin typeface="Arial"/>
                <a:cs typeface="Arial"/>
              </a:rPr>
              <a:t>(CN): </a:t>
            </a:r>
            <a:r>
              <a:rPr sz="2650" b="1" spc="-15" dirty="0">
                <a:latin typeface="Arial"/>
                <a:cs typeface="Arial"/>
              </a:rPr>
              <a:t>management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connectivity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other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evolve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independently</a:t>
            </a:r>
            <a:endParaRPr sz="2650">
              <a:latin typeface="Arial"/>
              <a:cs typeface="Arial"/>
            </a:endParaRPr>
          </a:p>
          <a:p>
            <a:pPr marL="765175" marR="297180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Driven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technologies: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optimizing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versus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 </a:t>
            </a:r>
            <a:r>
              <a:rPr sz="1950" b="1" spc="5" dirty="0">
                <a:latin typeface="Arial"/>
                <a:cs typeface="Arial"/>
              </a:rPr>
              <a:t>traffic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17650" marR="5080" indent="-1186180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Evolved</a:t>
            </a:r>
            <a:r>
              <a:rPr spc="-80" dirty="0"/>
              <a:t> </a:t>
            </a:r>
            <a:r>
              <a:rPr dirty="0"/>
              <a:t>Packet</a:t>
            </a:r>
            <a:r>
              <a:rPr spc="-40" dirty="0"/>
              <a:t> </a:t>
            </a:r>
            <a:r>
              <a:rPr spc="5" dirty="0"/>
              <a:t>System </a:t>
            </a:r>
            <a:r>
              <a:rPr spc="-975" dirty="0"/>
              <a:t> </a:t>
            </a:r>
            <a:r>
              <a:rPr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1950839"/>
            <a:ext cx="7604125" cy="43300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Long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Term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Evolution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(LTE)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RAN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RAN: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Radio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Called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Evolved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UMTS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Terrestrial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Radio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(E-UTRA)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Enhancement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3GPP’s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3G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RAN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eNodeB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logical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E-UTRAN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Radio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Controller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(RNC)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Evolved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Core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(EPC)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Operator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 carrier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–core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Traditionally </a:t>
            </a:r>
            <a:r>
              <a:rPr sz="2650" b="1" spc="-5" dirty="0">
                <a:latin typeface="Arial"/>
                <a:cs typeface="Arial"/>
              </a:rPr>
              <a:t>circuit </a:t>
            </a:r>
            <a:r>
              <a:rPr sz="2650" b="1" spc="-10" dirty="0">
                <a:latin typeface="Arial"/>
                <a:cs typeface="Arial"/>
              </a:rPr>
              <a:t>switched but </a:t>
            </a:r>
            <a:r>
              <a:rPr sz="2650" b="1" spc="-20" dirty="0">
                <a:latin typeface="Arial"/>
                <a:cs typeface="Arial"/>
              </a:rPr>
              <a:t>now </a:t>
            </a:r>
            <a:r>
              <a:rPr sz="2650" b="1" spc="-10" dirty="0">
                <a:latin typeface="Arial"/>
                <a:cs typeface="Arial"/>
              </a:rPr>
              <a:t>entirely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switched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IP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Voice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supported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voice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(VoIP)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492" y="444544"/>
            <a:ext cx="66090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Design</a:t>
            </a:r>
            <a:r>
              <a:rPr spc="-50" dirty="0"/>
              <a:t> </a:t>
            </a:r>
            <a:r>
              <a:rPr dirty="0"/>
              <a:t>Principles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-45" dirty="0"/>
              <a:t> </a:t>
            </a:r>
            <a:r>
              <a:rPr spc="5" dirty="0"/>
              <a:t>EPS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7780020" cy="5114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Packet-switched transport for traffic belonging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QoS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classes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Voice,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streaming,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real-time,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non-real-time,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background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Comprehensive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radio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resource management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End-to-end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QoS,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transport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higher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layers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Load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sharing/balancing</a:t>
            </a:r>
            <a:endParaRPr sz="1950">
              <a:latin typeface="Arial"/>
              <a:cs typeface="Arial"/>
            </a:endParaRPr>
          </a:p>
          <a:p>
            <a:pPr marL="765175" marR="1102995" indent="-250190">
              <a:lnSpc>
                <a:spcPts val="211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Policy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across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radio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technologies</a:t>
            </a:r>
            <a:endParaRPr sz="1950">
              <a:latin typeface="Arial"/>
              <a:cs typeface="Arial"/>
            </a:endParaRPr>
          </a:p>
          <a:p>
            <a:pPr marL="326390" marR="850900" indent="-314325">
              <a:lnSpc>
                <a:spcPts val="281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Integration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existing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3GPP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2G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3G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Scalable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bandwidth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1.4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MHz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20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MHz</a:t>
            </a:r>
            <a:endParaRPr sz="2650">
              <a:latin typeface="Arial"/>
              <a:cs typeface="Arial"/>
            </a:endParaRPr>
          </a:p>
          <a:p>
            <a:pPr marL="326390" marR="175895" indent="-314325">
              <a:lnSpc>
                <a:spcPts val="282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Carrier </a:t>
            </a:r>
            <a:r>
              <a:rPr sz="2650" b="1" spc="-15" dirty="0">
                <a:latin typeface="Arial"/>
                <a:cs typeface="Arial"/>
              </a:rPr>
              <a:t>aggregation </a:t>
            </a:r>
            <a:r>
              <a:rPr sz="2650" b="1" spc="-10" dirty="0">
                <a:latin typeface="Arial"/>
                <a:cs typeface="Arial"/>
              </a:rPr>
              <a:t>for overall bandwidths up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100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MHz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18285" marR="5080" indent="-892175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Evolved</a:t>
            </a:r>
            <a:r>
              <a:rPr spc="-85" dirty="0"/>
              <a:t> </a:t>
            </a:r>
            <a:r>
              <a:rPr dirty="0"/>
              <a:t>Packet</a:t>
            </a:r>
            <a:r>
              <a:rPr spc="-45" dirty="0"/>
              <a:t> </a:t>
            </a:r>
            <a:r>
              <a:rPr spc="5" dirty="0"/>
              <a:t>Core </a:t>
            </a:r>
            <a:r>
              <a:rPr spc="-975" dirty="0"/>
              <a:t> </a:t>
            </a:r>
            <a:r>
              <a:rPr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7" y="2217004"/>
            <a:ext cx="7466965" cy="4441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5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Mobility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Management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Entity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(MME)</a:t>
            </a:r>
            <a:endParaRPr sz="2200">
              <a:latin typeface="Arial"/>
              <a:cs typeface="Arial"/>
            </a:endParaRPr>
          </a:p>
          <a:p>
            <a:pPr marL="765175" marR="473075" indent="-250190">
              <a:lnSpc>
                <a:spcPct val="78800"/>
              </a:lnSpc>
              <a:spcBef>
                <a:spcPts val="61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5" dirty="0">
                <a:latin typeface="Arial"/>
                <a:cs typeface="Arial"/>
              </a:rPr>
              <a:t>Supports </a:t>
            </a:r>
            <a:r>
              <a:rPr sz="1650" b="1" spc="-10" dirty="0">
                <a:latin typeface="Arial"/>
                <a:cs typeface="Arial"/>
              </a:rPr>
              <a:t>user </a:t>
            </a:r>
            <a:r>
              <a:rPr sz="1650" b="1" spc="-5" dirty="0">
                <a:latin typeface="Arial"/>
                <a:cs typeface="Arial"/>
              </a:rPr>
              <a:t>equipment context, </a:t>
            </a:r>
            <a:r>
              <a:rPr sz="1650" b="1" spc="-10" dirty="0">
                <a:latin typeface="Arial"/>
                <a:cs typeface="Arial"/>
              </a:rPr>
              <a:t>identity, </a:t>
            </a:r>
            <a:r>
              <a:rPr sz="1650" b="1" spc="-5" dirty="0">
                <a:latin typeface="Arial"/>
                <a:cs typeface="Arial"/>
              </a:rPr>
              <a:t>authentication, and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authorization</a:t>
            </a:r>
            <a:endParaRPr sz="1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Serving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Gateway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(SGW)</a:t>
            </a:r>
            <a:endParaRPr sz="2200">
              <a:latin typeface="Arial"/>
              <a:cs typeface="Arial"/>
            </a:endParaRPr>
          </a:p>
          <a:p>
            <a:pPr marL="765175" marR="440690" indent="-250190">
              <a:lnSpc>
                <a:spcPct val="78800"/>
              </a:lnSpc>
              <a:spcBef>
                <a:spcPts val="61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10" dirty="0">
                <a:latin typeface="Arial"/>
                <a:cs typeface="Arial"/>
              </a:rPr>
              <a:t>Receives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and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sends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packets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between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the eNodeB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and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the core </a:t>
            </a:r>
            <a:r>
              <a:rPr sz="1650" b="1" spc="-4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network</a:t>
            </a:r>
            <a:endParaRPr sz="1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Packet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Gateway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(PGW)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9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5" dirty="0">
                <a:latin typeface="Arial"/>
                <a:cs typeface="Arial"/>
              </a:rPr>
              <a:t>Connects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EPC </a:t>
            </a:r>
            <a:r>
              <a:rPr sz="1650" b="1" spc="5" dirty="0">
                <a:latin typeface="Arial"/>
                <a:cs typeface="Arial"/>
              </a:rPr>
              <a:t>with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external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networks</a:t>
            </a:r>
            <a:endParaRPr sz="1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Home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Server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(HSS)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9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10" dirty="0">
                <a:latin typeface="Arial"/>
                <a:cs typeface="Arial"/>
              </a:rPr>
              <a:t>Database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of</a:t>
            </a:r>
            <a:r>
              <a:rPr sz="1650" b="1" spc="-10" dirty="0">
                <a:latin typeface="Arial"/>
                <a:cs typeface="Arial"/>
              </a:rPr>
              <a:t> user-related</a:t>
            </a:r>
            <a:r>
              <a:rPr sz="1650" b="1" spc="60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and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subscriber-related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information</a:t>
            </a:r>
            <a:endParaRPr sz="1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Interfaces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9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15" dirty="0">
                <a:latin typeface="Arial"/>
                <a:cs typeface="Arial"/>
              </a:rPr>
              <a:t>S1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interface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between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E-UTRAN</a:t>
            </a:r>
            <a:r>
              <a:rPr sz="1650" b="1" spc="4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and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the EPC</a:t>
            </a:r>
            <a:endParaRPr sz="16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180"/>
              </a:spcBef>
              <a:buFont typeface="Arial MT"/>
              <a:buChar char="–"/>
              <a:tabLst>
                <a:tab pos="1268095" algn="l"/>
                <a:tab pos="1268730" algn="l"/>
              </a:tabLst>
            </a:pP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both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control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purposes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and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for </a:t>
            </a:r>
            <a:r>
              <a:rPr sz="1650" b="1" spc="-10" dirty="0">
                <a:latin typeface="Arial"/>
                <a:cs typeface="Arial"/>
              </a:rPr>
              <a:t>user</a:t>
            </a:r>
            <a:r>
              <a:rPr sz="1650" b="1" spc="-5" dirty="0">
                <a:latin typeface="Arial"/>
                <a:cs typeface="Arial"/>
              </a:rPr>
              <a:t> plane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data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traffic</a:t>
            </a:r>
            <a:endParaRPr sz="1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70"/>
              </a:spcBef>
              <a:tabLst>
                <a:tab pos="765175" algn="l"/>
              </a:tabLst>
            </a:pPr>
            <a:r>
              <a:rPr sz="165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650" b="1" spc="-15" dirty="0">
                <a:latin typeface="Arial"/>
                <a:cs typeface="Arial"/>
              </a:rPr>
              <a:t>X2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interface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for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eNodeBs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interact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with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each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other</a:t>
            </a:r>
            <a:endParaRPr sz="16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180"/>
              </a:spcBef>
              <a:buFont typeface="Arial MT"/>
              <a:buChar char="–"/>
              <a:tabLst>
                <a:tab pos="1268095" algn="l"/>
                <a:tab pos="1268730" algn="l"/>
              </a:tabLst>
            </a:pPr>
            <a:r>
              <a:rPr sz="1650" b="1" spc="-15" dirty="0">
                <a:latin typeface="Arial"/>
                <a:cs typeface="Arial"/>
              </a:rPr>
              <a:t>Again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both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control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purposes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and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for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user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plane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data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traffic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4025265" cy="3250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Motivation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Architecture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Resource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-5" dirty="0">
                <a:latin typeface="Arial"/>
                <a:cs typeface="Arial"/>
              </a:rPr>
              <a:t> network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OFDM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refresher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advanced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6343868"/>
            <a:ext cx="487172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 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237" y="444544"/>
            <a:ext cx="63341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LTE</a:t>
            </a:r>
            <a:r>
              <a:rPr spc="-25" dirty="0"/>
              <a:t> </a:t>
            </a:r>
            <a:r>
              <a:rPr dirty="0"/>
              <a:t>Resource</a:t>
            </a:r>
            <a:r>
              <a:rPr spc="-15" dirty="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88" y="2242860"/>
            <a:ext cx="7342505" cy="4225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6390" marR="434975" indent="-314325">
              <a:lnSpc>
                <a:spcPct val="79600"/>
              </a:lnSpc>
              <a:spcBef>
                <a:spcPts val="70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dirty="0">
                <a:latin typeface="Arial"/>
                <a:cs typeface="Arial"/>
              </a:rPr>
              <a:t>LTE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uses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bearers</a:t>
            </a:r>
            <a:r>
              <a:rPr sz="2400" b="1" i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quality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service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(QoS)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control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instead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dirty="0">
                <a:latin typeface="Arial"/>
                <a:cs typeface="Arial"/>
              </a:rPr>
              <a:t>EPS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bearers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35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4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5" dirty="0">
                <a:latin typeface="Arial"/>
                <a:cs typeface="Arial"/>
              </a:rPr>
              <a:t>Between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entire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path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between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PGW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and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UE</a:t>
            </a:r>
            <a:endParaRPr sz="1850">
              <a:latin typeface="Arial"/>
              <a:cs typeface="Arial"/>
            </a:endParaRPr>
          </a:p>
          <a:p>
            <a:pPr marL="765175" marR="5080" indent="-250190">
              <a:lnSpc>
                <a:spcPct val="79500"/>
              </a:lnSpc>
              <a:spcBef>
                <a:spcPts val="685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4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latin typeface="Arial"/>
                <a:cs typeface="Arial"/>
              </a:rPr>
              <a:t>Maps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to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specific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QoS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parameters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such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as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data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rate,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delay, </a:t>
            </a:r>
            <a:r>
              <a:rPr sz="1850" b="1" spc="-50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and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packet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error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rate</a:t>
            </a:r>
            <a:endParaRPr sz="1850">
              <a:latin typeface="Arial"/>
              <a:cs typeface="Arial"/>
            </a:endParaRPr>
          </a:p>
          <a:p>
            <a:pPr marL="326390" marR="235585" indent="-314325">
              <a:lnSpc>
                <a:spcPct val="79600"/>
              </a:lnSpc>
              <a:spcBef>
                <a:spcPts val="8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dirty="0">
                <a:latin typeface="Arial"/>
                <a:cs typeface="Arial"/>
              </a:rPr>
              <a:t>Service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Flows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(SDFs)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differentiate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traffic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flowing between </a:t>
            </a:r>
            <a:r>
              <a:rPr sz="2400" b="1" spc="5" dirty="0">
                <a:latin typeface="Arial"/>
                <a:cs typeface="Arial"/>
              </a:rPr>
              <a:t>applications </a:t>
            </a:r>
            <a:r>
              <a:rPr sz="2400" b="1" spc="15" dirty="0">
                <a:latin typeface="Arial"/>
                <a:cs typeface="Arial"/>
              </a:rPr>
              <a:t>on </a:t>
            </a:r>
            <a:r>
              <a:rPr sz="2400" b="1" spc="5" dirty="0">
                <a:latin typeface="Arial"/>
                <a:cs typeface="Arial"/>
              </a:rPr>
              <a:t>a client and a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35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4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latin typeface="Arial"/>
                <a:cs typeface="Arial"/>
              </a:rPr>
              <a:t>SDFs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must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be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mapped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to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EPS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bearers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for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QoS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treatment</a:t>
            </a:r>
            <a:endParaRPr sz="18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19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4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latin typeface="Arial"/>
                <a:cs typeface="Arial"/>
              </a:rPr>
              <a:t>SDFs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allow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traffic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types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to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be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given</a:t>
            </a:r>
            <a:r>
              <a:rPr sz="1850" b="1" spc="4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different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treatment</a:t>
            </a:r>
            <a:endParaRPr sz="1850">
              <a:latin typeface="Arial"/>
              <a:cs typeface="Arial"/>
            </a:endParaRPr>
          </a:p>
          <a:p>
            <a:pPr marL="326390" marR="71755" indent="-314325">
              <a:lnSpc>
                <a:spcPct val="79600"/>
              </a:lnSpc>
              <a:spcBef>
                <a:spcPts val="8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dirty="0">
                <a:latin typeface="Arial"/>
                <a:cs typeface="Arial"/>
              </a:rPr>
              <a:t>End-to-end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service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not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completely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controlled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10" dirty="0">
                <a:latin typeface="Arial"/>
                <a:cs typeface="Arial"/>
              </a:rPr>
              <a:t> LTE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862" y="176386"/>
            <a:ext cx="6820534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47980" marR="5080" indent="-335915">
              <a:lnSpc>
                <a:spcPts val="4220"/>
              </a:lnSpc>
              <a:spcBef>
                <a:spcPts val="685"/>
              </a:spcBef>
            </a:pPr>
            <a:r>
              <a:rPr dirty="0"/>
              <a:t>Bearer</a:t>
            </a:r>
            <a:r>
              <a:rPr spc="-15" dirty="0"/>
              <a:t> </a:t>
            </a:r>
            <a:r>
              <a:rPr spc="5" dirty="0"/>
              <a:t>Management</a:t>
            </a:r>
            <a:r>
              <a:rPr spc="-65" dirty="0"/>
              <a:t> </a:t>
            </a:r>
            <a:r>
              <a:rPr dirty="0"/>
              <a:t>based</a:t>
            </a:r>
            <a:r>
              <a:rPr spc="-20" dirty="0"/>
              <a:t> </a:t>
            </a:r>
            <a:r>
              <a:rPr spc="10" dirty="0"/>
              <a:t>on </a:t>
            </a:r>
            <a:r>
              <a:rPr spc="-975" dirty="0"/>
              <a:t> </a:t>
            </a:r>
            <a:r>
              <a:rPr spc="5" dirty="0"/>
              <a:t>QoS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15" dirty="0"/>
              <a:t> </a:t>
            </a:r>
            <a:r>
              <a:rPr dirty="0"/>
              <a:t>Identifier</a:t>
            </a:r>
            <a:r>
              <a:rPr spc="-45" dirty="0"/>
              <a:t> </a:t>
            </a:r>
            <a:r>
              <a:rPr spc="5" dirty="0"/>
              <a:t>(QCI)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719" y="1877567"/>
            <a:ext cx="7612380" cy="5264150"/>
            <a:chOff x="426719" y="1877567"/>
            <a:chExt cx="7612380" cy="5264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" y="2045208"/>
              <a:ext cx="7453883" cy="50959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3891" y="1877567"/>
              <a:ext cx="3933825" cy="502920"/>
            </a:xfrm>
            <a:custGeom>
              <a:avLst/>
              <a:gdLst/>
              <a:ahLst/>
              <a:cxnLst/>
              <a:rect l="l" t="t" r="r" b="b"/>
              <a:pathLst>
                <a:path w="3933825" h="502919">
                  <a:moveTo>
                    <a:pt x="3933443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3933443" y="0"/>
                  </a:lnTo>
                  <a:lnTo>
                    <a:pt x="3933443" y="502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4119" y="2883420"/>
              <a:ext cx="125095" cy="4017645"/>
            </a:xfrm>
            <a:custGeom>
              <a:avLst/>
              <a:gdLst/>
              <a:ahLst/>
              <a:cxnLst/>
              <a:rect l="l" t="t" r="r" b="b"/>
              <a:pathLst>
                <a:path w="125095" h="4017645">
                  <a:moveTo>
                    <a:pt x="124968" y="1548384"/>
                  </a:moveTo>
                  <a:lnTo>
                    <a:pt x="114439" y="1527048"/>
                  </a:lnTo>
                  <a:lnTo>
                    <a:pt x="62484" y="1421892"/>
                  </a:lnTo>
                  <a:lnTo>
                    <a:pt x="0" y="1548384"/>
                  </a:lnTo>
                  <a:lnTo>
                    <a:pt x="42672" y="1548384"/>
                  </a:lnTo>
                  <a:lnTo>
                    <a:pt x="42672" y="3890772"/>
                  </a:lnTo>
                  <a:lnTo>
                    <a:pt x="0" y="3890772"/>
                  </a:lnTo>
                  <a:lnTo>
                    <a:pt x="62484" y="4017264"/>
                  </a:lnTo>
                  <a:lnTo>
                    <a:pt x="114439" y="3912108"/>
                  </a:lnTo>
                  <a:lnTo>
                    <a:pt x="124968" y="3890772"/>
                  </a:lnTo>
                  <a:lnTo>
                    <a:pt x="83820" y="3890772"/>
                  </a:lnTo>
                  <a:lnTo>
                    <a:pt x="83820" y="1548384"/>
                  </a:lnTo>
                  <a:lnTo>
                    <a:pt x="124968" y="1548384"/>
                  </a:lnTo>
                  <a:close/>
                </a:path>
                <a:path w="125095" h="4017645">
                  <a:moveTo>
                    <a:pt x="124968" y="124968"/>
                  </a:moveTo>
                  <a:lnTo>
                    <a:pt x="114300" y="103632"/>
                  </a:lnTo>
                  <a:lnTo>
                    <a:pt x="62484" y="0"/>
                  </a:lnTo>
                  <a:lnTo>
                    <a:pt x="0" y="124968"/>
                  </a:lnTo>
                  <a:lnTo>
                    <a:pt x="42672" y="124968"/>
                  </a:lnTo>
                  <a:lnTo>
                    <a:pt x="42672" y="1296924"/>
                  </a:lnTo>
                  <a:lnTo>
                    <a:pt x="0" y="1296924"/>
                  </a:lnTo>
                  <a:lnTo>
                    <a:pt x="62484" y="1421892"/>
                  </a:lnTo>
                  <a:lnTo>
                    <a:pt x="114300" y="1318260"/>
                  </a:lnTo>
                  <a:lnTo>
                    <a:pt x="124968" y="1296924"/>
                  </a:lnTo>
                  <a:lnTo>
                    <a:pt x="83820" y="1296924"/>
                  </a:lnTo>
                  <a:lnTo>
                    <a:pt x="83820" y="124968"/>
                  </a:lnTo>
                  <a:lnTo>
                    <a:pt x="124968" y="124968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58422" y="3012518"/>
            <a:ext cx="1737995" cy="2733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-30" dirty="0">
                <a:latin typeface="Times New Roman"/>
                <a:cs typeface="Times New Roman"/>
              </a:rPr>
              <a:t>u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d  </a:t>
            </a:r>
            <a:r>
              <a:rPr sz="2650" b="1" spc="-10" dirty="0">
                <a:latin typeface="Times New Roman"/>
                <a:cs typeface="Times New Roman"/>
              </a:rPr>
              <a:t>(minimum) </a:t>
            </a:r>
            <a:r>
              <a:rPr sz="2650" b="1" spc="-5" dirty="0">
                <a:latin typeface="Times New Roman"/>
                <a:cs typeface="Times New Roman"/>
              </a:rPr>
              <a:t> Bit</a:t>
            </a:r>
            <a:r>
              <a:rPr sz="2650" b="1" spc="-5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Rate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8100" marR="34925" indent="-635" algn="ctr">
              <a:lnSpc>
                <a:spcPts val="3170"/>
              </a:lnSpc>
              <a:spcBef>
                <a:spcPts val="2255"/>
              </a:spcBef>
            </a:pPr>
            <a:r>
              <a:rPr sz="2650" b="1" spc="-15" dirty="0">
                <a:latin typeface="Times New Roman"/>
                <a:cs typeface="Times New Roman"/>
              </a:rPr>
              <a:t>No </a:t>
            </a:r>
            <a:r>
              <a:rPr sz="2650" b="1" spc="-1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-30" dirty="0">
                <a:latin typeface="Times New Roman"/>
                <a:cs typeface="Times New Roman"/>
              </a:rPr>
              <a:t>u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88" y="444544"/>
            <a:ext cx="64344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EPC:</a:t>
            </a:r>
            <a:r>
              <a:rPr spc="-65" dirty="0"/>
              <a:t> </a:t>
            </a:r>
            <a:r>
              <a:rPr dirty="0"/>
              <a:t>Mobility</a:t>
            </a:r>
            <a:r>
              <a:rPr spc="-50" dirty="0"/>
              <a:t> </a:t>
            </a:r>
            <a:r>
              <a:rPr spc="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80" y="2274835"/>
            <a:ext cx="4504690" cy="38862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5080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X2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interface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 </a:t>
            </a:r>
            <a:r>
              <a:rPr sz="2650" b="1" spc="-5" dirty="0">
                <a:latin typeface="Arial"/>
                <a:cs typeface="Arial"/>
              </a:rPr>
              <a:t>when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moving </a:t>
            </a:r>
            <a:r>
              <a:rPr sz="2650" b="1" spc="-10" dirty="0">
                <a:latin typeface="Arial"/>
                <a:cs typeface="Arial"/>
              </a:rPr>
              <a:t>within a </a:t>
            </a:r>
            <a:r>
              <a:rPr sz="2650" b="1" spc="-5" dirty="0">
                <a:latin typeface="Arial"/>
                <a:cs typeface="Arial"/>
              </a:rPr>
              <a:t>RAN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coordinated under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Mobility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 </a:t>
            </a:r>
            <a:r>
              <a:rPr sz="2650" b="1" spc="-10" dirty="0">
                <a:latin typeface="Arial"/>
                <a:cs typeface="Arial"/>
              </a:rPr>
              <a:t>Entity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(MME)</a:t>
            </a:r>
            <a:endParaRPr sz="2650">
              <a:latin typeface="Arial"/>
              <a:cs typeface="Arial"/>
            </a:endParaRPr>
          </a:p>
          <a:p>
            <a:pPr marL="326390" marR="24130" indent="-314325" algn="just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S1 </a:t>
            </a:r>
            <a:r>
              <a:rPr sz="2650" b="1" spc="-15" dirty="0">
                <a:latin typeface="Arial"/>
                <a:cs typeface="Arial"/>
              </a:rPr>
              <a:t>interface </a:t>
            </a:r>
            <a:r>
              <a:rPr sz="2650" b="1" spc="-10" dirty="0">
                <a:latin typeface="Arial"/>
                <a:cs typeface="Arial"/>
              </a:rPr>
              <a:t>used to </a:t>
            </a:r>
            <a:r>
              <a:rPr sz="2650" b="1" spc="-15" dirty="0">
                <a:latin typeface="Arial"/>
                <a:cs typeface="Arial"/>
              </a:rPr>
              <a:t>move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another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MME</a:t>
            </a:r>
            <a:endParaRPr sz="2650">
              <a:latin typeface="Arial"/>
              <a:cs typeface="Arial"/>
            </a:endParaRPr>
          </a:p>
          <a:p>
            <a:pPr marL="326390" marR="39370" indent="-314325" algn="just">
              <a:lnSpc>
                <a:spcPct val="88500"/>
              </a:lnSpc>
              <a:spcBef>
                <a:spcPts val="92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i="1" spc="-10" dirty="0">
                <a:latin typeface="Arial"/>
                <a:cs typeface="Arial"/>
              </a:rPr>
              <a:t>Hard</a:t>
            </a:r>
            <a:r>
              <a:rPr sz="2650" b="1" i="1" spc="-50" dirty="0">
                <a:latin typeface="Arial"/>
                <a:cs typeface="Arial"/>
              </a:rPr>
              <a:t> </a:t>
            </a:r>
            <a:r>
              <a:rPr sz="2650" b="1" i="1" spc="-10" dirty="0">
                <a:latin typeface="Arial"/>
                <a:cs typeface="Arial"/>
              </a:rPr>
              <a:t>handovers</a:t>
            </a:r>
            <a:r>
              <a:rPr sz="2650" b="1" i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used: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UE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connected </a:t>
            </a:r>
            <a:r>
              <a:rPr sz="2650" b="1" spc="-10" dirty="0">
                <a:latin typeface="Arial"/>
                <a:cs typeface="Arial"/>
              </a:rPr>
              <a:t>to only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eNodeB at</a:t>
            </a:r>
            <a:r>
              <a:rPr sz="2650" b="1" spc="-10" dirty="0">
                <a:latin typeface="Arial"/>
                <a:cs typeface="Arial"/>
              </a:rPr>
              <a:t> a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time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672" y="1869948"/>
            <a:ext cx="6205727" cy="56037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826" y="176386"/>
            <a:ext cx="626173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07720" marR="5080" indent="-795655">
              <a:lnSpc>
                <a:spcPts val="4220"/>
              </a:lnSpc>
              <a:spcBef>
                <a:spcPts val="685"/>
              </a:spcBef>
            </a:pPr>
            <a:r>
              <a:rPr spc="15" dirty="0"/>
              <a:t>EPC:</a:t>
            </a:r>
            <a:r>
              <a:rPr spc="-80" dirty="0"/>
              <a:t> </a:t>
            </a:r>
            <a:r>
              <a:rPr dirty="0"/>
              <a:t>Inter-cell</a:t>
            </a:r>
            <a:r>
              <a:rPr spc="-45" dirty="0"/>
              <a:t> </a:t>
            </a:r>
            <a:r>
              <a:rPr dirty="0"/>
              <a:t>Interference </a:t>
            </a:r>
            <a:r>
              <a:rPr spc="-969" dirty="0"/>
              <a:t> </a:t>
            </a:r>
            <a:r>
              <a:rPr dirty="0"/>
              <a:t>Coordination</a:t>
            </a:r>
            <a:r>
              <a:rPr spc="-50" dirty="0"/>
              <a:t> </a:t>
            </a:r>
            <a:r>
              <a:rPr spc="-5" dirty="0"/>
              <a:t>(ICIC)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603" y="2014207"/>
            <a:ext cx="8187055" cy="5175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6289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Reduces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interference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neighboring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Goal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universal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reuse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i="1" spc="20" dirty="0">
                <a:latin typeface="Arial"/>
                <a:cs typeface="Arial"/>
              </a:rPr>
              <a:t>N</a:t>
            </a:r>
            <a:r>
              <a:rPr sz="1950" b="1" i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=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“Cellular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principles”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lecture</a:t>
            </a:r>
            <a:endParaRPr sz="1950">
              <a:latin typeface="Arial"/>
              <a:cs typeface="Arial"/>
            </a:endParaRPr>
          </a:p>
          <a:p>
            <a:pPr marL="765175" marR="324485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avoid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when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5" dirty="0">
                <a:latin typeface="Arial"/>
                <a:cs typeface="Arial"/>
              </a:rPr>
              <a:t> devices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near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each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at </a:t>
            </a:r>
            <a:r>
              <a:rPr sz="1950" b="1" spc="10" dirty="0">
                <a:latin typeface="Arial"/>
                <a:cs typeface="Arial"/>
              </a:rPr>
              <a:t>cell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edges</a:t>
            </a:r>
            <a:endParaRPr sz="1950">
              <a:latin typeface="Arial"/>
              <a:cs typeface="Arial"/>
            </a:endParaRPr>
          </a:p>
          <a:p>
            <a:pPr marL="765175" marR="35496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randomization,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cancellation,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coordination,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avoidance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eNodeBs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i="1" spc="-15" dirty="0">
                <a:latin typeface="Arial"/>
                <a:cs typeface="Arial"/>
              </a:rPr>
              <a:t>indicators</a:t>
            </a:r>
            <a:endParaRPr sz="2650">
              <a:latin typeface="Arial"/>
              <a:cs typeface="Arial"/>
            </a:endParaRPr>
          </a:p>
          <a:p>
            <a:pPr marL="765175" marR="173990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Narrowband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Power,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Overload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indicators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Later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releases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improved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interference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“Cloud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RAN”: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cloud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61" y="444544"/>
            <a:ext cx="71875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GSM</a:t>
            </a:r>
            <a:r>
              <a:rPr spc="-60" dirty="0"/>
              <a:t> </a:t>
            </a:r>
            <a:r>
              <a:rPr spc="5" dirty="0"/>
              <a:t>Multiple</a:t>
            </a:r>
            <a:r>
              <a:rPr spc="-55" dirty="0"/>
              <a:t> </a:t>
            </a:r>
            <a:r>
              <a:rPr dirty="0"/>
              <a:t>Access</a:t>
            </a:r>
            <a:r>
              <a:rPr spc="-35" dirty="0"/>
              <a:t> </a:t>
            </a:r>
            <a:r>
              <a:rPr spc="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211695" cy="46837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Combination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FDMA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TDMA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this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890-915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MHz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uplink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935-960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MHz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downlink</a:t>
            </a:r>
            <a:endParaRPr sz="2650">
              <a:latin typeface="Arial"/>
              <a:cs typeface="Arial"/>
            </a:endParaRPr>
          </a:p>
          <a:p>
            <a:pPr marL="326390" marR="36830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 of </a:t>
            </a:r>
            <a:r>
              <a:rPr sz="2650" b="1" spc="-15" dirty="0">
                <a:latin typeface="Arial"/>
                <a:cs typeface="Arial"/>
              </a:rPr>
              <a:t>those </a:t>
            </a:r>
            <a:r>
              <a:rPr sz="2650" b="1" spc="-20" dirty="0">
                <a:latin typeface="Arial"/>
                <a:cs typeface="Arial"/>
              </a:rPr>
              <a:t>25 </a:t>
            </a:r>
            <a:r>
              <a:rPr sz="2650" b="1" spc="-10" dirty="0">
                <a:latin typeface="Arial"/>
                <a:cs typeface="Arial"/>
              </a:rPr>
              <a:t>MHz </a:t>
            </a:r>
            <a:r>
              <a:rPr sz="2650" b="1" spc="-15" dirty="0">
                <a:latin typeface="Arial"/>
                <a:cs typeface="Arial"/>
              </a:rPr>
              <a:t>bands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sub </a:t>
            </a:r>
            <a:r>
              <a:rPr sz="2650" b="1" spc="-10" dirty="0">
                <a:latin typeface="Arial"/>
                <a:cs typeface="Arial"/>
              </a:rPr>
              <a:t>divided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124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single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carrier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200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KHz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270.833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kbps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each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uplink/downlink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200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KHz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guard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</a:t>
            </a:r>
            <a:endParaRPr sz="2650">
              <a:latin typeface="Arial"/>
              <a:cs typeface="Arial"/>
            </a:endParaRPr>
          </a:p>
          <a:p>
            <a:pPr marL="326390" marR="790575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 200 </a:t>
            </a:r>
            <a:r>
              <a:rPr sz="2650" b="1" spc="-15" dirty="0">
                <a:latin typeface="Arial"/>
                <a:cs typeface="Arial"/>
              </a:rPr>
              <a:t>KHz channel </a:t>
            </a:r>
            <a:r>
              <a:rPr sz="2650" b="1" spc="-5" dirty="0">
                <a:latin typeface="Arial"/>
                <a:cs typeface="Arial"/>
              </a:rPr>
              <a:t>carries </a:t>
            </a:r>
            <a:r>
              <a:rPr sz="2650" b="1" spc="-10" dirty="0">
                <a:latin typeface="Arial"/>
                <a:cs typeface="Arial"/>
              </a:rPr>
              <a:t>8 TDMA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4025265" cy="3250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Motivation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Architecture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Resource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-5" dirty="0">
                <a:latin typeface="Arial"/>
                <a:cs typeface="Arial"/>
              </a:rPr>
              <a:t> network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OFDM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refresher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LTE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advanced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6343868"/>
            <a:ext cx="487172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 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84" y="404832"/>
            <a:ext cx="560324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5" dirty="0"/>
              <a:t>Protocol</a:t>
            </a:r>
            <a:r>
              <a:rPr sz="3500" spc="-60" dirty="0"/>
              <a:t> </a:t>
            </a:r>
            <a:r>
              <a:rPr sz="3500" spc="10" dirty="0"/>
              <a:t>Layers</a:t>
            </a:r>
            <a:r>
              <a:rPr sz="3500" spc="-25" dirty="0"/>
              <a:t> </a:t>
            </a:r>
            <a:r>
              <a:rPr sz="3500" spc="5" dirty="0"/>
              <a:t>End-to-End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894" y="6255471"/>
            <a:ext cx="285686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447675">
              <a:lnSpc>
                <a:spcPts val="3170"/>
              </a:lnSpc>
              <a:spcBef>
                <a:spcPts val="195"/>
              </a:spcBef>
            </a:pPr>
            <a:r>
              <a:rPr sz="2650" b="1" spc="-10" dirty="0">
                <a:solidFill>
                  <a:srgbClr val="FFBF00"/>
                </a:solidFill>
                <a:latin typeface="Times New Roman"/>
                <a:cs typeface="Times New Roman"/>
              </a:rPr>
              <a:t>Fancy </a:t>
            </a:r>
            <a:r>
              <a:rPr sz="265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L2 </a:t>
            </a:r>
            <a:r>
              <a:rPr sz="2650" b="1" spc="-10" dirty="0">
                <a:solidFill>
                  <a:srgbClr val="FFBF00"/>
                </a:solidFill>
                <a:latin typeface="Times New Roman"/>
                <a:cs typeface="Times New Roman"/>
              </a:rPr>
              <a:t>for </a:t>
            </a:r>
            <a:r>
              <a:rPr sz="265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BF00"/>
                </a:solidFill>
                <a:latin typeface="Times New Roman"/>
                <a:cs typeface="Times New Roman"/>
              </a:rPr>
              <a:t>Mobile</a:t>
            </a:r>
            <a:r>
              <a:rPr sz="2650" b="1" spc="-40" dirty="0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BF00"/>
                </a:solidFill>
                <a:latin typeface="Times New Roman"/>
                <a:cs typeface="Times New Roman"/>
              </a:rPr>
              <a:t>to</a:t>
            </a:r>
            <a:r>
              <a:rPr sz="2650" b="1" spc="-25" dirty="0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cell</a:t>
            </a:r>
            <a:r>
              <a:rPr sz="2650" b="1" spc="-75" dirty="0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BF00"/>
                </a:solidFill>
                <a:latin typeface="Times New Roman"/>
                <a:cs typeface="Times New Roman"/>
              </a:rPr>
              <a:t>tower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302" y="6339292"/>
            <a:ext cx="269684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012190" marR="5080" indent="-1000125">
              <a:lnSpc>
                <a:spcPts val="3170"/>
              </a:lnSpc>
              <a:spcBef>
                <a:spcPts val="195"/>
              </a:spcBef>
            </a:pPr>
            <a:r>
              <a:rPr sz="2650" b="1" spc="-10" dirty="0">
                <a:solidFill>
                  <a:srgbClr val="FFC4CF"/>
                </a:solidFill>
                <a:latin typeface="Times New Roman"/>
                <a:cs typeface="Times New Roman"/>
              </a:rPr>
              <a:t>Communication</a:t>
            </a:r>
            <a:r>
              <a:rPr sz="2650" b="1" spc="-80" dirty="0">
                <a:solidFill>
                  <a:srgbClr val="FFC4CF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C4CF"/>
                </a:solidFill>
                <a:latin typeface="Times New Roman"/>
                <a:cs typeface="Times New Roman"/>
              </a:rPr>
              <a:t>in </a:t>
            </a:r>
            <a:r>
              <a:rPr sz="2650" b="1" spc="-650" dirty="0">
                <a:solidFill>
                  <a:srgbClr val="FFC4C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C4CF"/>
                </a:solidFill>
                <a:latin typeface="Times New Roman"/>
                <a:cs typeface="Times New Roman"/>
              </a:rPr>
              <a:t>EPC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4048" y="1906034"/>
            <a:ext cx="1591310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236220">
              <a:lnSpc>
                <a:spcPts val="2630"/>
              </a:lnSpc>
              <a:spcBef>
                <a:spcPts val="190"/>
              </a:spcBef>
            </a:pPr>
            <a:r>
              <a:rPr sz="22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Resource 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ag</a:t>
            </a:r>
            <a:r>
              <a:rPr sz="22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em</a:t>
            </a:r>
            <a:r>
              <a:rPr sz="22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2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5467" y="1906034"/>
            <a:ext cx="1224915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79705" marR="5080" indent="-167640">
              <a:lnSpc>
                <a:spcPts val="2630"/>
              </a:lnSpc>
              <a:spcBef>
                <a:spcPts val="190"/>
              </a:spcBef>
            </a:pPr>
            <a:r>
              <a:rPr sz="2200" b="1" spc="-22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unn</a:t>
            </a:r>
            <a:r>
              <a:rPr sz="22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li</a:t>
            </a:r>
            <a:r>
              <a:rPr sz="22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g  Service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11580" marR="5080" indent="698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Protocol</a:t>
            </a:r>
            <a:r>
              <a:rPr spc="-114" dirty="0"/>
              <a:t> </a:t>
            </a:r>
            <a:r>
              <a:rPr spc="5" dirty="0"/>
              <a:t>Layers </a:t>
            </a:r>
            <a:r>
              <a:rPr spc="-969" dirty="0"/>
              <a:t> </a:t>
            </a:r>
            <a:r>
              <a:rPr spc="10" dirty="0"/>
              <a:t>PDCP</a:t>
            </a:r>
            <a:r>
              <a:rPr spc="-85" dirty="0"/>
              <a:t> </a:t>
            </a:r>
            <a:r>
              <a:rPr spc="15" dirty="0"/>
              <a:t>and</a:t>
            </a:r>
            <a:r>
              <a:rPr spc="-80" dirty="0"/>
              <a:t> </a:t>
            </a:r>
            <a:r>
              <a:rPr spc="30" dirty="0"/>
              <a:t>RLC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56" y="2125445"/>
            <a:ext cx="4208780" cy="47517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26390" marR="104139" indent="-314325">
              <a:lnSpc>
                <a:spcPct val="6960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5" dirty="0">
                <a:latin typeface="Arial"/>
                <a:cs typeface="Arial"/>
              </a:rPr>
              <a:t>Packet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Convergence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Protocol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(PDCP)</a:t>
            </a:r>
            <a:endParaRPr sz="2400">
              <a:latin typeface="Arial"/>
              <a:cs typeface="Arial"/>
            </a:endParaRPr>
          </a:p>
          <a:p>
            <a:pPr marL="765175" marR="277495" indent="-250190">
              <a:lnSpc>
                <a:spcPct val="69700"/>
              </a:lnSpc>
              <a:spcBef>
                <a:spcPts val="670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3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latin typeface="Arial"/>
                <a:cs typeface="Arial"/>
              </a:rPr>
              <a:t>Delivers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packets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from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UE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to </a:t>
            </a:r>
            <a:r>
              <a:rPr sz="1850" b="1" spc="-50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eNodeB</a:t>
            </a:r>
            <a:endParaRPr sz="1850">
              <a:latin typeface="Arial"/>
              <a:cs typeface="Arial"/>
            </a:endParaRPr>
          </a:p>
          <a:p>
            <a:pPr marR="26034" algn="r">
              <a:lnSpc>
                <a:spcPts val="1885"/>
              </a:lnSpc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4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dirty="0">
                <a:latin typeface="Arial"/>
                <a:cs typeface="Arial"/>
              </a:rPr>
              <a:t>Involves</a:t>
            </a:r>
            <a:r>
              <a:rPr sz="1850" b="1" spc="4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header compression,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540"/>
              </a:lnSpc>
            </a:pPr>
            <a:r>
              <a:rPr sz="1850" b="1" spc="5" dirty="0">
                <a:latin typeface="Arial"/>
                <a:cs typeface="Arial"/>
              </a:rPr>
              <a:t>ciphering,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integrity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protection,</a:t>
            </a:r>
            <a:endParaRPr sz="1850">
              <a:latin typeface="Arial"/>
              <a:cs typeface="Arial"/>
            </a:endParaRPr>
          </a:p>
          <a:p>
            <a:pPr marL="765175">
              <a:lnSpc>
                <a:spcPts val="1540"/>
              </a:lnSpc>
            </a:pPr>
            <a:r>
              <a:rPr sz="1850" b="1" spc="5" dirty="0">
                <a:latin typeface="Arial"/>
                <a:cs typeface="Arial"/>
              </a:rPr>
              <a:t>in-sequence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delivery,</a:t>
            </a:r>
            <a:endParaRPr sz="1850">
              <a:latin typeface="Arial"/>
              <a:cs typeface="Arial"/>
            </a:endParaRPr>
          </a:p>
          <a:p>
            <a:pPr marL="765175" marR="338455">
              <a:lnSpc>
                <a:spcPct val="69700"/>
              </a:lnSpc>
              <a:spcBef>
                <a:spcPts val="340"/>
              </a:spcBef>
            </a:pPr>
            <a:r>
              <a:rPr sz="1850" b="1" spc="5" dirty="0">
                <a:latin typeface="Arial"/>
                <a:cs typeface="Arial"/>
              </a:rPr>
              <a:t>buffering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and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forwarding</a:t>
            </a:r>
            <a:r>
              <a:rPr sz="1850" b="1" spc="-6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of </a:t>
            </a:r>
            <a:r>
              <a:rPr sz="1850" b="1" spc="-50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packets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during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handover</a:t>
            </a:r>
            <a:endParaRPr sz="1850">
              <a:latin typeface="Arial"/>
              <a:cs typeface="Arial"/>
            </a:endParaRPr>
          </a:p>
          <a:p>
            <a:pPr marL="326390" indent="-314325">
              <a:lnSpc>
                <a:spcPts val="287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400" b="1" spc="5" dirty="0">
                <a:latin typeface="Arial"/>
                <a:cs typeface="Arial"/>
              </a:rPr>
              <a:t>Radio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Link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Control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(RLC)</a:t>
            </a:r>
            <a:endParaRPr sz="2400">
              <a:latin typeface="Arial"/>
              <a:cs typeface="Arial"/>
            </a:endParaRPr>
          </a:p>
          <a:p>
            <a:pPr marL="765175" marR="409575" indent="-250190">
              <a:lnSpc>
                <a:spcPct val="69700"/>
              </a:lnSpc>
              <a:spcBef>
                <a:spcPts val="670"/>
              </a:spcBef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3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latin typeface="Arial"/>
                <a:cs typeface="Arial"/>
              </a:rPr>
              <a:t>Segments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or concatenates </a:t>
            </a:r>
            <a:r>
              <a:rPr sz="1850" b="1" spc="-50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data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units</a:t>
            </a:r>
            <a:endParaRPr sz="18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850" spc="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850" spc="3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latin typeface="Arial"/>
                <a:cs typeface="Arial"/>
              </a:rPr>
              <a:t>Performs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ARQ</a:t>
            </a:r>
            <a:endParaRPr sz="1850">
              <a:latin typeface="Arial"/>
              <a:cs typeface="Arial"/>
            </a:endParaRPr>
          </a:p>
          <a:p>
            <a:pPr marL="1268095" marR="118745" lvl="1" indent="-251460">
              <a:lnSpc>
                <a:spcPct val="69200"/>
              </a:lnSpc>
              <a:spcBef>
                <a:spcPts val="685"/>
              </a:spcBef>
              <a:buFont typeface="Arial MT"/>
              <a:buChar char="–"/>
              <a:tabLst>
                <a:tab pos="1268730" algn="l"/>
              </a:tabLst>
            </a:pPr>
            <a:r>
              <a:rPr sz="1850" b="1" spc="5" dirty="0">
                <a:latin typeface="Arial"/>
                <a:cs typeface="Arial"/>
              </a:rPr>
              <a:t>Recover </a:t>
            </a:r>
            <a:r>
              <a:rPr sz="1850" b="1" spc="10" dirty="0">
                <a:latin typeface="Arial"/>
                <a:cs typeface="Arial"/>
              </a:rPr>
              <a:t>from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when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MAC </a:t>
            </a:r>
            <a:r>
              <a:rPr sz="1850" b="1" spc="-49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layer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H-ARQ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failures</a:t>
            </a:r>
            <a:endParaRPr sz="1850">
              <a:latin typeface="Arial"/>
              <a:cs typeface="Arial"/>
            </a:endParaRPr>
          </a:p>
          <a:p>
            <a:pPr marL="1268095" marR="66675" lvl="1" indent="-251460">
              <a:lnSpc>
                <a:spcPct val="69700"/>
              </a:lnSpc>
              <a:spcBef>
                <a:spcPts val="670"/>
              </a:spcBef>
              <a:buFont typeface="Arial MT"/>
              <a:buChar char="–"/>
              <a:tabLst>
                <a:tab pos="1268730" algn="l"/>
              </a:tabLst>
            </a:pPr>
            <a:r>
              <a:rPr sz="1850" b="1" spc="10" dirty="0">
                <a:latin typeface="Arial"/>
                <a:cs typeface="Arial"/>
              </a:rPr>
              <a:t>ARQ: </a:t>
            </a:r>
            <a:r>
              <a:rPr sz="1850" b="1" spc="5" dirty="0">
                <a:latin typeface="Arial"/>
                <a:cs typeface="Arial"/>
              </a:rPr>
              <a:t>Automatic </a:t>
            </a:r>
            <a:r>
              <a:rPr sz="1850" b="1" spc="10" dirty="0">
                <a:latin typeface="Arial"/>
                <a:cs typeface="Arial"/>
              </a:rPr>
              <a:t>Repeat 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Request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(retransmission)</a:t>
            </a:r>
            <a:endParaRPr sz="1850">
              <a:latin typeface="Arial"/>
              <a:cs typeface="Arial"/>
            </a:endParaRPr>
          </a:p>
          <a:p>
            <a:pPr marL="1268095" marR="198755" lvl="1" indent="-251460">
              <a:lnSpc>
                <a:spcPct val="69700"/>
              </a:lnSpc>
              <a:spcBef>
                <a:spcPts val="675"/>
              </a:spcBef>
              <a:buFont typeface="Arial MT"/>
              <a:buChar char="–"/>
              <a:tabLst>
                <a:tab pos="1268730" algn="l"/>
              </a:tabLst>
            </a:pPr>
            <a:r>
              <a:rPr sz="1850" b="1" spc="10" dirty="0">
                <a:latin typeface="Arial"/>
                <a:cs typeface="Arial"/>
              </a:rPr>
              <a:t>H-ARQ: </a:t>
            </a:r>
            <a:r>
              <a:rPr sz="1850" b="1" spc="5" dirty="0">
                <a:latin typeface="Arial"/>
                <a:cs typeface="Arial"/>
              </a:rPr>
              <a:t>Hybrid </a:t>
            </a:r>
            <a:r>
              <a:rPr sz="1850" b="1" spc="15" dirty="0">
                <a:latin typeface="Arial"/>
                <a:cs typeface="Arial"/>
              </a:rPr>
              <a:t>ARQ </a:t>
            </a:r>
            <a:r>
              <a:rPr sz="1850" b="1" spc="10" dirty="0">
                <a:latin typeface="Arial"/>
                <a:cs typeface="Arial"/>
              </a:rPr>
              <a:t>– 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combines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FEC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and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ARQ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1872995"/>
            <a:ext cx="4985385" cy="5179060"/>
            <a:chOff x="342900" y="1872995"/>
            <a:chExt cx="4985385" cy="5179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8808" y="4436363"/>
              <a:ext cx="1083564" cy="135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1872995"/>
              <a:ext cx="4985004" cy="51785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67460" marR="5080" indent="-4889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Protocol</a:t>
            </a:r>
            <a:r>
              <a:rPr spc="-114" dirty="0"/>
              <a:t> </a:t>
            </a:r>
            <a:r>
              <a:rPr spc="5" dirty="0"/>
              <a:t>Layers </a:t>
            </a:r>
            <a:r>
              <a:rPr spc="-975" dirty="0"/>
              <a:t> </a:t>
            </a:r>
            <a:r>
              <a:rPr spc="10" dirty="0"/>
              <a:t>MAC</a:t>
            </a:r>
            <a:r>
              <a:rPr spc="-4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10" dirty="0"/>
              <a:t>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806950" marR="15875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4807585" algn="l"/>
                <a:tab pos="4808220" algn="l"/>
              </a:tabLst>
            </a:pPr>
            <a:r>
              <a:rPr spc="-15" dirty="0"/>
              <a:t>Medium</a:t>
            </a:r>
            <a:r>
              <a:rPr spc="-10" dirty="0"/>
              <a:t> </a:t>
            </a:r>
            <a:r>
              <a:rPr spc="-15" dirty="0"/>
              <a:t>Access</a:t>
            </a:r>
            <a:r>
              <a:rPr dirty="0"/>
              <a:t> </a:t>
            </a:r>
            <a:r>
              <a:rPr spc="-15" dirty="0"/>
              <a:t>Control </a:t>
            </a:r>
            <a:r>
              <a:rPr spc="-720" dirty="0"/>
              <a:t> </a:t>
            </a:r>
            <a:r>
              <a:rPr spc="-10" dirty="0"/>
              <a:t>(MAC)</a:t>
            </a:r>
          </a:p>
          <a:p>
            <a:pPr marL="5245735" marR="208915" indent="-250190">
              <a:lnSpc>
                <a:spcPts val="2110"/>
              </a:lnSpc>
              <a:spcBef>
                <a:spcPts val="725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5" dirty="0"/>
              <a:t>Performs</a:t>
            </a:r>
            <a:r>
              <a:rPr sz="1950" spc="-30" dirty="0"/>
              <a:t> </a:t>
            </a:r>
            <a:r>
              <a:rPr sz="1950" spc="10" dirty="0"/>
              <a:t>H-ARQ: </a:t>
            </a:r>
            <a:r>
              <a:rPr sz="1950" spc="15" dirty="0"/>
              <a:t>combines </a:t>
            </a:r>
            <a:r>
              <a:rPr sz="1950" spc="-530" dirty="0"/>
              <a:t> </a:t>
            </a:r>
            <a:r>
              <a:rPr sz="1950" spc="20" dirty="0"/>
              <a:t>FEC </a:t>
            </a:r>
            <a:r>
              <a:rPr sz="1950" spc="15" dirty="0"/>
              <a:t>and </a:t>
            </a:r>
            <a:r>
              <a:rPr sz="1950" spc="10" dirty="0"/>
              <a:t>retransmission </a:t>
            </a:r>
            <a:r>
              <a:rPr sz="1950" spc="15" dirty="0"/>
              <a:t> </a:t>
            </a:r>
            <a:r>
              <a:rPr sz="1950" spc="10" dirty="0"/>
              <a:t>(ARQ)</a:t>
            </a:r>
            <a:endParaRPr sz="1950">
              <a:latin typeface="Arial MT"/>
              <a:cs typeface="Arial MT"/>
            </a:endParaRPr>
          </a:p>
          <a:p>
            <a:pPr marL="5245735" marR="13970" indent="-250190">
              <a:lnSpc>
                <a:spcPts val="2110"/>
              </a:lnSpc>
              <a:spcBef>
                <a:spcPts val="715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/>
              <a:t>Prioritizes</a:t>
            </a:r>
            <a:r>
              <a:rPr sz="1950" spc="-50" dirty="0"/>
              <a:t> </a:t>
            </a:r>
            <a:r>
              <a:rPr sz="1950" spc="15" dirty="0"/>
              <a:t>and</a:t>
            </a:r>
            <a:r>
              <a:rPr sz="1950" spc="5" dirty="0"/>
              <a:t> </a:t>
            </a:r>
            <a:r>
              <a:rPr sz="1950" spc="10" dirty="0"/>
              <a:t>decides</a:t>
            </a:r>
            <a:r>
              <a:rPr sz="1950" spc="-30" dirty="0"/>
              <a:t> </a:t>
            </a:r>
            <a:r>
              <a:rPr sz="1950" spc="20" dirty="0"/>
              <a:t>which </a:t>
            </a:r>
            <a:r>
              <a:rPr sz="1950" spc="-525" dirty="0"/>
              <a:t> </a:t>
            </a:r>
            <a:r>
              <a:rPr sz="1950" spc="15" dirty="0"/>
              <a:t>UEs and </a:t>
            </a:r>
            <a:r>
              <a:rPr sz="1950" spc="10" dirty="0"/>
              <a:t>radio bearers </a:t>
            </a:r>
            <a:r>
              <a:rPr sz="1950" spc="15" dirty="0"/>
              <a:t>will </a:t>
            </a:r>
            <a:r>
              <a:rPr sz="1950" spc="20" dirty="0"/>
              <a:t> </a:t>
            </a:r>
            <a:r>
              <a:rPr sz="1950" spc="15" dirty="0"/>
              <a:t>send</a:t>
            </a:r>
            <a:r>
              <a:rPr sz="1950" spc="25" dirty="0"/>
              <a:t> </a:t>
            </a:r>
            <a:r>
              <a:rPr sz="1950" spc="10" dirty="0"/>
              <a:t>or</a:t>
            </a:r>
            <a:r>
              <a:rPr sz="1950" spc="45" dirty="0"/>
              <a:t> </a:t>
            </a:r>
            <a:r>
              <a:rPr sz="1950" spc="5" dirty="0"/>
              <a:t>receive</a:t>
            </a:r>
            <a:r>
              <a:rPr sz="1950" spc="55" dirty="0"/>
              <a:t> </a:t>
            </a:r>
            <a:r>
              <a:rPr sz="1950" spc="10" dirty="0"/>
              <a:t>data</a:t>
            </a:r>
            <a:r>
              <a:rPr sz="1950" spc="35" dirty="0"/>
              <a:t> </a:t>
            </a:r>
            <a:r>
              <a:rPr sz="1950" spc="15" dirty="0"/>
              <a:t>on </a:t>
            </a:r>
            <a:r>
              <a:rPr sz="1950" spc="20" dirty="0"/>
              <a:t> which </a:t>
            </a:r>
            <a:r>
              <a:rPr sz="1950" spc="10" dirty="0"/>
              <a:t>shared physical </a:t>
            </a:r>
            <a:r>
              <a:rPr sz="1950" spc="15" dirty="0"/>
              <a:t> </a:t>
            </a:r>
            <a:r>
              <a:rPr sz="1950" spc="10" dirty="0"/>
              <a:t>resources</a:t>
            </a:r>
            <a:endParaRPr sz="1950">
              <a:latin typeface="Arial MT"/>
              <a:cs typeface="Arial MT"/>
            </a:endParaRPr>
          </a:p>
          <a:p>
            <a:pPr marL="5245735" marR="5080" indent="-250190">
              <a:lnSpc>
                <a:spcPts val="2110"/>
              </a:lnSpc>
              <a:spcBef>
                <a:spcPts val="715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5" dirty="0"/>
              <a:t>Decides the </a:t>
            </a:r>
            <a:r>
              <a:rPr sz="1950" spc="10" dirty="0"/>
              <a:t>transmission </a:t>
            </a:r>
            <a:r>
              <a:rPr sz="1950" spc="15" dirty="0"/>
              <a:t> </a:t>
            </a:r>
            <a:r>
              <a:rPr sz="1950" spc="10" dirty="0"/>
              <a:t>format, </a:t>
            </a:r>
            <a:r>
              <a:rPr sz="1950" spc="5" dirty="0"/>
              <a:t>i.e., </a:t>
            </a:r>
            <a:r>
              <a:rPr sz="1950" spc="15" dirty="0"/>
              <a:t>the </a:t>
            </a:r>
            <a:r>
              <a:rPr sz="1950" spc="10" dirty="0"/>
              <a:t>modulation </a:t>
            </a:r>
            <a:r>
              <a:rPr sz="1950" spc="15" dirty="0"/>
              <a:t> </a:t>
            </a:r>
            <a:r>
              <a:rPr sz="1950" spc="10" dirty="0"/>
              <a:t>format,</a:t>
            </a:r>
            <a:r>
              <a:rPr sz="1950" spc="-35" dirty="0"/>
              <a:t> </a:t>
            </a:r>
            <a:r>
              <a:rPr sz="1950" spc="15" dirty="0"/>
              <a:t>code</a:t>
            </a:r>
            <a:r>
              <a:rPr sz="1950" spc="-10" dirty="0"/>
              <a:t> </a:t>
            </a:r>
            <a:r>
              <a:rPr sz="1950" spc="5" dirty="0"/>
              <a:t>rate,</a:t>
            </a:r>
            <a:r>
              <a:rPr sz="1950" spc="-15" dirty="0"/>
              <a:t> </a:t>
            </a:r>
            <a:r>
              <a:rPr sz="1950" spc="15" dirty="0"/>
              <a:t>MIMO</a:t>
            </a:r>
            <a:r>
              <a:rPr sz="1950" spc="5" dirty="0"/>
              <a:t> </a:t>
            </a:r>
            <a:r>
              <a:rPr sz="1950" spc="10" dirty="0"/>
              <a:t>rank, </a:t>
            </a:r>
            <a:r>
              <a:rPr sz="1950" spc="-525" dirty="0"/>
              <a:t> </a:t>
            </a:r>
            <a:r>
              <a:rPr sz="1950" spc="15" dirty="0"/>
              <a:t>and</a:t>
            </a:r>
            <a:r>
              <a:rPr sz="1950" spc="-15" dirty="0"/>
              <a:t> </a:t>
            </a:r>
            <a:r>
              <a:rPr sz="1950" spc="20" dirty="0"/>
              <a:t>power</a:t>
            </a:r>
            <a:r>
              <a:rPr sz="1950" spc="-35" dirty="0"/>
              <a:t> </a:t>
            </a:r>
            <a:r>
              <a:rPr sz="1950" spc="5" dirty="0"/>
              <a:t>level</a:t>
            </a:r>
            <a:endParaRPr sz="1950">
              <a:latin typeface="Arial MT"/>
              <a:cs typeface="Arial MT"/>
            </a:endParaRPr>
          </a:p>
          <a:p>
            <a:pPr marL="4806950" marR="400685" indent="-314325">
              <a:lnSpc>
                <a:spcPts val="282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4807585" algn="l"/>
                <a:tab pos="4808220" algn="l"/>
              </a:tabLst>
            </a:pPr>
            <a:r>
              <a:rPr spc="-15" dirty="0"/>
              <a:t>Physical </a:t>
            </a:r>
            <a:r>
              <a:rPr spc="-20" dirty="0"/>
              <a:t>layer</a:t>
            </a:r>
            <a:r>
              <a:rPr spc="15" dirty="0"/>
              <a:t> </a:t>
            </a:r>
            <a:r>
              <a:rPr spc="-10" dirty="0"/>
              <a:t>actually </a:t>
            </a:r>
            <a:r>
              <a:rPr spc="-725" dirty="0"/>
              <a:t> </a:t>
            </a:r>
            <a:r>
              <a:rPr spc="-10" dirty="0"/>
              <a:t>transmits</a:t>
            </a:r>
            <a:r>
              <a:rPr spc="-25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spc="-15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5260" y="1872995"/>
            <a:ext cx="4985385" cy="5179060"/>
            <a:chOff x="175260" y="1872995"/>
            <a:chExt cx="4985385" cy="5179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1168" y="4436363"/>
              <a:ext cx="1083564" cy="135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" y="1872995"/>
              <a:ext cx="4985003" cy="51785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6948" y="7372238"/>
            <a:ext cx="1452880" cy="16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936" y="444544"/>
            <a:ext cx="59416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Additional</a:t>
            </a:r>
            <a:r>
              <a:rPr spc="-80" dirty="0"/>
              <a:t> </a:t>
            </a:r>
            <a:r>
              <a:rPr spc="10" dirty="0"/>
              <a:t>GSM</a:t>
            </a:r>
            <a:r>
              <a:rPr spc="-65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402195" cy="45986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GSM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GMSK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modulation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Gaussian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Minimum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Shift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Optimized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version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Frequency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Shift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Keying</a:t>
            </a:r>
            <a:r>
              <a:rPr sz="1950" b="1" spc="5" dirty="0">
                <a:latin typeface="Arial"/>
                <a:cs typeface="Arial"/>
              </a:rPr>
              <a:t> (FM)</a:t>
            </a:r>
            <a:endParaRPr sz="1950">
              <a:latin typeface="Arial"/>
              <a:cs typeface="Arial"/>
            </a:endParaRPr>
          </a:p>
          <a:p>
            <a:pPr marL="326390" marR="132715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Slow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hopping: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successive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TDMA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sent</a:t>
            </a:r>
            <a:r>
              <a:rPr sz="2650" b="1" spc="-10" dirty="0">
                <a:latin typeface="Arial"/>
                <a:cs typeface="Arial"/>
              </a:rPr>
              <a:t> over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frequency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Switches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every</a:t>
            </a:r>
            <a:r>
              <a:rPr sz="1950" b="1" spc="10" dirty="0">
                <a:latin typeface="Arial"/>
                <a:cs typeface="Arial"/>
              </a:rPr>
              <a:t> 4.615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msec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out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multipath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fading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helps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co-channel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Delay </a:t>
            </a:r>
            <a:r>
              <a:rPr sz="2650" b="1" spc="-15" dirty="0">
                <a:latin typeface="Arial"/>
                <a:cs typeface="Arial"/>
              </a:rPr>
              <a:t>equalization</a:t>
            </a:r>
            <a:endParaRPr sz="2650">
              <a:latin typeface="Arial"/>
              <a:cs typeface="Arial"/>
            </a:endParaRPr>
          </a:p>
          <a:p>
            <a:pPr marL="765175" marR="628015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frame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distances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from 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Tail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bits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guard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bits</a:t>
            </a:r>
            <a:r>
              <a:rPr sz="1950" b="1" spc="5" dirty="0">
                <a:latin typeface="Arial"/>
                <a:cs typeface="Arial"/>
              </a:rPr>
              <a:t> provide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margin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avoid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overlap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184" y="176386"/>
            <a:ext cx="7127253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17930" marR="5080" indent="-1205865">
              <a:lnSpc>
                <a:spcPts val="4220"/>
              </a:lnSpc>
              <a:spcBef>
                <a:spcPts val="685"/>
              </a:spcBef>
            </a:pPr>
            <a:r>
              <a:rPr dirty="0"/>
              <a:t>Generalized</a:t>
            </a:r>
            <a:r>
              <a:rPr spc="-65" dirty="0"/>
              <a:t> </a:t>
            </a:r>
            <a:r>
              <a:rPr spc="5" dirty="0"/>
              <a:t>Packet</a:t>
            </a:r>
            <a:r>
              <a:rPr spc="-30" dirty="0"/>
              <a:t> </a:t>
            </a:r>
            <a:r>
              <a:rPr spc="5" dirty="0"/>
              <a:t>Radio </a:t>
            </a:r>
            <a:r>
              <a:rPr spc="-969" dirty="0"/>
              <a:t> </a:t>
            </a:r>
            <a:r>
              <a:rPr dirty="0"/>
              <a:t>Service</a:t>
            </a:r>
            <a:r>
              <a:rPr spc="-10" dirty="0"/>
              <a:t> </a:t>
            </a:r>
            <a:r>
              <a:rPr spc="5" dirty="0"/>
              <a:t>(GPRS)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243" y="2193323"/>
            <a:ext cx="8169275" cy="48812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Packet-oriented</a:t>
            </a:r>
            <a:r>
              <a:rPr sz="2650" b="1" spc="-15" dirty="0">
                <a:latin typeface="Arial"/>
                <a:cs typeface="Arial"/>
              </a:rPr>
              <a:t> data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transport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Bursty,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non-periodic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traffic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typical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for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Internet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access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architecture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traffic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Allows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users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open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persistent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765175" marR="85090" indent="-250190">
              <a:lnSpc>
                <a:spcPts val="2380"/>
              </a:lnSpc>
              <a:spcBef>
                <a:spcPts val="8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Sending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traffic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over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voice connection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would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add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much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setup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teardown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overhead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structure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voice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21.4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kbps</a:t>
            </a:r>
            <a:r>
              <a:rPr sz="2200" b="1" spc="-10" dirty="0">
                <a:latin typeface="Arial"/>
                <a:cs typeface="Arial"/>
              </a:rPr>
              <a:t> from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22.8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kbps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gross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combine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up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8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GSM</a:t>
            </a:r>
            <a:r>
              <a:rPr sz="2200" b="1" spc="-5" dirty="0">
                <a:latin typeface="Arial"/>
                <a:cs typeface="Arial"/>
              </a:rPr>
              <a:t> connections</a:t>
            </a:r>
            <a:endParaRPr sz="22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Overall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throughputs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up </a:t>
            </a:r>
            <a:r>
              <a:rPr sz="2200" b="1" spc="-10" dirty="0">
                <a:latin typeface="Arial"/>
                <a:cs typeface="Arial"/>
              </a:rPr>
              <a:t>to </a:t>
            </a:r>
            <a:r>
              <a:rPr sz="2200" b="1" spc="-5" dirty="0">
                <a:latin typeface="Arial"/>
                <a:cs typeface="Arial"/>
              </a:rPr>
              <a:t>171.2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kbps</a:t>
            </a:r>
            <a:endParaRPr sz="2200">
              <a:latin typeface="Arial"/>
              <a:cs typeface="Arial"/>
            </a:endParaRPr>
          </a:p>
          <a:p>
            <a:pPr marL="765175" marR="5080" indent="-250190">
              <a:lnSpc>
                <a:spcPts val="2380"/>
              </a:lnSpc>
              <a:spcBef>
                <a:spcPts val="81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Enhanced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Rates</a:t>
            </a:r>
            <a:r>
              <a:rPr sz="2200" b="1" spc="-10" dirty="0">
                <a:latin typeface="Arial"/>
                <a:cs typeface="Arial"/>
              </a:rPr>
              <a:t> for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GSM Evolution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(EDGE)</a:t>
            </a:r>
            <a:r>
              <a:rPr sz="2200" b="1" spc="-5" dirty="0">
                <a:latin typeface="Arial"/>
                <a:cs typeface="Arial"/>
              </a:rPr>
              <a:t> further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increased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rates </a:t>
            </a:r>
            <a:r>
              <a:rPr sz="2200" b="1" spc="-5" dirty="0">
                <a:latin typeface="Arial"/>
                <a:cs typeface="Arial"/>
              </a:rPr>
              <a:t>using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aggressive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PHY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207" y="444544"/>
            <a:ext cx="43961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GPRS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199" y="1948312"/>
            <a:ext cx="8357234" cy="53733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Symbol"/>
              <a:buChar char="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Subsystem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includes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several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new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entities:</a:t>
            </a:r>
            <a:endParaRPr sz="2650">
              <a:latin typeface="Arial"/>
              <a:cs typeface="Arial"/>
            </a:endParaRPr>
          </a:p>
          <a:p>
            <a:pPr marL="765175" marR="856615" lvl="1" indent="-250190">
              <a:lnSpc>
                <a:spcPts val="2380"/>
              </a:lnSpc>
              <a:spcBef>
                <a:spcPts val="830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Serving </a:t>
            </a:r>
            <a:r>
              <a:rPr sz="2200" b="1" spc="-10" dirty="0">
                <a:latin typeface="Arial"/>
                <a:cs typeface="Arial"/>
              </a:rPr>
              <a:t>GPRS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Support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Node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(SGSN):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transfer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Base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Station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Subsystem</a:t>
            </a:r>
            <a:endParaRPr sz="2200">
              <a:latin typeface="Arial"/>
              <a:cs typeface="Arial"/>
            </a:endParaRPr>
          </a:p>
          <a:p>
            <a:pPr marL="765175" marR="271780" lvl="1" indent="-250190">
              <a:lnSpc>
                <a:spcPts val="2380"/>
              </a:lnSpc>
              <a:spcBef>
                <a:spcPts val="770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Gateway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GPRS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Support Node: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connects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other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GPRS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the</a:t>
            </a:r>
            <a:r>
              <a:rPr sz="2200" b="1" spc="-5" dirty="0">
                <a:latin typeface="Arial"/>
                <a:cs typeface="Arial"/>
              </a:rPr>
              <a:t> packet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(Internet)</a:t>
            </a:r>
            <a:endParaRPr sz="220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490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New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interfaces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various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Symbol"/>
              <a:buChar char="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Transmission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plane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35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packets</a:t>
            </a:r>
            <a:r>
              <a:rPr sz="2200" b="1" spc="-10" dirty="0">
                <a:latin typeface="Arial"/>
                <a:cs typeface="Arial"/>
              </a:rPr>
              <a:t> are </a:t>
            </a:r>
            <a:r>
              <a:rPr sz="2200" b="1" spc="-5" dirty="0">
                <a:latin typeface="Arial"/>
                <a:cs typeface="Arial"/>
              </a:rPr>
              <a:t>transmitted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tunnel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mechanisms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Symbol"/>
              <a:buChar char="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Control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plane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35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Protocol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tunnel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management: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create,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remove,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15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10" dirty="0">
                <a:latin typeface="Arial"/>
                <a:cs typeface="Arial"/>
              </a:rPr>
              <a:t>GPRS </a:t>
            </a:r>
            <a:r>
              <a:rPr sz="2200" b="1" spc="-5" dirty="0">
                <a:latin typeface="Arial"/>
                <a:cs typeface="Arial"/>
              </a:rPr>
              <a:t>Tunnel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Protocol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Symbol"/>
              <a:buChar char="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interface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35"/>
              </a:spcBef>
              <a:buClr>
                <a:srgbClr val="114FFB"/>
              </a:buClr>
              <a:buFont typeface="Symbol"/>
              <a:buChar char=""/>
              <a:tabLst>
                <a:tab pos="765810" algn="l"/>
              </a:tabLst>
            </a:pPr>
            <a:r>
              <a:rPr sz="2200" b="1" spc="-5" dirty="0">
                <a:latin typeface="Arial"/>
                <a:cs typeface="Arial"/>
              </a:rPr>
              <a:t>Changes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logical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channels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how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managed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207" y="444544"/>
            <a:ext cx="43961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GPRS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8451" y="2333244"/>
            <a:ext cx="7987665" cy="3442970"/>
            <a:chOff x="568451" y="2333244"/>
            <a:chExt cx="7987665" cy="3442970"/>
          </a:xfrm>
        </p:grpSpPr>
        <p:sp>
          <p:nvSpPr>
            <p:cNvPr id="4" name="object 4"/>
            <p:cNvSpPr/>
            <p:nvPr/>
          </p:nvSpPr>
          <p:spPr>
            <a:xfrm>
              <a:off x="4695443" y="3172967"/>
              <a:ext cx="579120" cy="506095"/>
            </a:xfrm>
            <a:custGeom>
              <a:avLst/>
              <a:gdLst/>
              <a:ahLst/>
              <a:cxnLst/>
              <a:rect l="l" t="t" r="r" b="b"/>
              <a:pathLst>
                <a:path w="579120" h="506095">
                  <a:moveTo>
                    <a:pt x="579120" y="505967"/>
                  </a:moveTo>
                  <a:lnTo>
                    <a:pt x="0" y="505967"/>
                  </a:lnTo>
                  <a:lnTo>
                    <a:pt x="0" y="0"/>
                  </a:lnTo>
                  <a:lnTo>
                    <a:pt x="579120" y="0"/>
                  </a:lnTo>
                  <a:lnTo>
                    <a:pt x="579120" y="5059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4563" y="3005327"/>
              <a:ext cx="169545" cy="673735"/>
            </a:xfrm>
            <a:custGeom>
              <a:avLst/>
              <a:gdLst/>
              <a:ahLst/>
              <a:cxnLst/>
              <a:rect l="l" t="t" r="r" b="b"/>
              <a:pathLst>
                <a:path w="169545" h="673735">
                  <a:moveTo>
                    <a:pt x="0" y="673608"/>
                  </a:moveTo>
                  <a:lnTo>
                    <a:pt x="0" y="167640"/>
                  </a:lnTo>
                  <a:lnTo>
                    <a:pt x="169164" y="0"/>
                  </a:lnTo>
                  <a:lnTo>
                    <a:pt x="169164" y="505968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5443" y="3005327"/>
              <a:ext cx="748665" cy="167640"/>
            </a:xfrm>
            <a:custGeom>
              <a:avLst/>
              <a:gdLst/>
              <a:ahLst/>
              <a:cxnLst/>
              <a:rect l="l" t="t" r="r" b="b"/>
              <a:pathLst>
                <a:path w="748664" h="167639">
                  <a:moveTo>
                    <a:pt x="579120" y="167640"/>
                  </a:moveTo>
                  <a:lnTo>
                    <a:pt x="0" y="167640"/>
                  </a:lnTo>
                  <a:lnTo>
                    <a:pt x="167640" y="0"/>
                  </a:lnTo>
                  <a:lnTo>
                    <a:pt x="748284" y="0"/>
                  </a:lnTo>
                  <a:lnTo>
                    <a:pt x="579120" y="16764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2240" y="3364991"/>
              <a:ext cx="2265045" cy="35560"/>
            </a:xfrm>
            <a:custGeom>
              <a:avLst/>
              <a:gdLst/>
              <a:ahLst/>
              <a:cxnLst/>
              <a:rect l="l" t="t" r="r" b="b"/>
              <a:pathLst>
                <a:path w="2265045" h="35560">
                  <a:moveTo>
                    <a:pt x="0" y="35051"/>
                  </a:moveTo>
                  <a:lnTo>
                    <a:pt x="2264663" y="35051"/>
                  </a:lnTo>
                  <a:lnTo>
                    <a:pt x="2264663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3984" y="4358639"/>
              <a:ext cx="419100" cy="631190"/>
            </a:xfrm>
            <a:custGeom>
              <a:avLst/>
              <a:gdLst/>
              <a:ahLst/>
              <a:cxnLst/>
              <a:rect l="l" t="t" r="r" b="b"/>
              <a:pathLst>
                <a:path w="419100" h="631189">
                  <a:moveTo>
                    <a:pt x="208788" y="630935"/>
                  </a:moveTo>
                  <a:lnTo>
                    <a:pt x="142597" y="627644"/>
                  </a:lnTo>
                  <a:lnTo>
                    <a:pt x="85258" y="618500"/>
                  </a:lnTo>
                  <a:lnTo>
                    <a:pt x="40136" y="604601"/>
                  </a:lnTo>
                  <a:lnTo>
                    <a:pt x="0" y="566928"/>
                  </a:lnTo>
                  <a:lnTo>
                    <a:pt x="0" y="0"/>
                  </a:lnTo>
                  <a:lnTo>
                    <a:pt x="10594" y="19373"/>
                  </a:lnTo>
                  <a:lnTo>
                    <a:pt x="40136" y="36478"/>
                  </a:lnTo>
                  <a:lnTo>
                    <a:pt x="85258" y="50145"/>
                  </a:lnTo>
                  <a:lnTo>
                    <a:pt x="142597" y="59204"/>
                  </a:lnTo>
                  <a:lnTo>
                    <a:pt x="208788" y="62484"/>
                  </a:lnTo>
                  <a:lnTo>
                    <a:pt x="275136" y="59204"/>
                  </a:lnTo>
                  <a:lnTo>
                    <a:pt x="332853" y="50145"/>
                  </a:lnTo>
                  <a:lnTo>
                    <a:pt x="378427" y="36478"/>
                  </a:lnTo>
                  <a:lnTo>
                    <a:pt x="408346" y="19373"/>
                  </a:lnTo>
                  <a:lnTo>
                    <a:pt x="419100" y="0"/>
                  </a:lnTo>
                  <a:lnTo>
                    <a:pt x="419100" y="566928"/>
                  </a:lnTo>
                  <a:lnTo>
                    <a:pt x="408346" y="587044"/>
                  </a:lnTo>
                  <a:lnTo>
                    <a:pt x="378427" y="604601"/>
                  </a:lnTo>
                  <a:lnTo>
                    <a:pt x="332853" y="618500"/>
                  </a:lnTo>
                  <a:lnTo>
                    <a:pt x="275136" y="627644"/>
                  </a:lnTo>
                  <a:lnTo>
                    <a:pt x="208788" y="63093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3984" y="4294632"/>
              <a:ext cx="419100" cy="127000"/>
            </a:xfrm>
            <a:custGeom>
              <a:avLst/>
              <a:gdLst/>
              <a:ahLst/>
              <a:cxnLst/>
              <a:rect l="l" t="t" r="r" b="b"/>
              <a:pathLst>
                <a:path w="419100" h="127000">
                  <a:moveTo>
                    <a:pt x="208788" y="126492"/>
                  </a:moveTo>
                  <a:lnTo>
                    <a:pt x="142597" y="123212"/>
                  </a:lnTo>
                  <a:lnTo>
                    <a:pt x="85258" y="114153"/>
                  </a:lnTo>
                  <a:lnTo>
                    <a:pt x="40136" y="100486"/>
                  </a:lnTo>
                  <a:lnTo>
                    <a:pt x="0" y="64008"/>
                  </a:lnTo>
                  <a:lnTo>
                    <a:pt x="10594" y="43891"/>
                  </a:lnTo>
                  <a:lnTo>
                    <a:pt x="40136" y="26334"/>
                  </a:lnTo>
                  <a:lnTo>
                    <a:pt x="85258" y="12435"/>
                  </a:lnTo>
                  <a:lnTo>
                    <a:pt x="142597" y="3291"/>
                  </a:lnTo>
                  <a:lnTo>
                    <a:pt x="208788" y="0"/>
                  </a:lnTo>
                  <a:lnTo>
                    <a:pt x="275136" y="3291"/>
                  </a:lnTo>
                  <a:lnTo>
                    <a:pt x="332853" y="12435"/>
                  </a:lnTo>
                  <a:lnTo>
                    <a:pt x="378427" y="26334"/>
                  </a:lnTo>
                  <a:lnTo>
                    <a:pt x="408346" y="43891"/>
                  </a:lnTo>
                  <a:lnTo>
                    <a:pt x="419100" y="64008"/>
                  </a:lnTo>
                  <a:lnTo>
                    <a:pt x="408346" y="83381"/>
                  </a:lnTo>
                  <a:lnTo>
                    <a:pt x="378427" y="100486"/>
                  </a:lnTo>
                  <a:lnTo>
                    <a:pt x="332853" y="114153"/>
                  </a:lnTo>
                  <a:lnTo>
                    <a:pt x="275136" y="123212"/>
                  </a:lnTo>
                  <a:lnTo>
                    <a:pt x="208788" y="126492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5631" y="3479291"/>
              <a:ext cx="367665" cy="919480"/>
            </a:xfrm>
            <a:custGeom>
              <a:avLst/>
              <a:gdLst/>
              <a:ahLst/>
              <a:cxnLst/>
              <a:rect l="l" t="t" r="r" b="b"/>
              <a:pathLst>
                <a:path w="367664" h="919479">
                  <a:moveTo>
                    <a:pt x="39624" y="918972"/>
                  </a:moveTo>
                  <a:lnTo>
                    <a:pt x="0" y="905256"/>
                  </a:lnTo>
                  <a:lnTo>
                    <a:pt x="13716" y="865632"/>
                  </a:lnTo>
                  <a:lnTo>
                    <a:pt x="53340" y="879348"/>
                  </a:lnTo>
                  <a:lnTo>
                    <a:pt x="39624" y="918972"/>
                  </a:lnTo>
                  <a:close/>
                </a:path>
                <a:path w="367664" h="919479">
                  <a:moveTo>
                    <a:pt x="67056" y="839724"/>
                  </a:moveTo>
                  <a:lnTo>
                    <a:pt x="28956" y="826008"/>
                  </a:lnTo>
                  <a:lnTo>
                    <a:pt x="42672" y="786384"/>
                  </a:lnTo>
                  <a:lnTo>
                    <a:pt x="82296" y="801624"/>
                  </a:lnTo>
                  <a:lnTo>
                    <a:pt x="67056" y="839724"/>
                  </a:lnTo>
                  <a:close/>
                </a:path>
                <a:path w="367664" h="919479">
                  <a:moveTo>
                    <a:pt x="96012" y="762000"/>
                  </a:moveTo>
                  <a:lnTo>
                    <a:pt x="56388" y="746760"/>
                  </a:lnTo>
                  <a:lnTo>
                    <a:pt x="71628" y="708660"/>
                  </a:lnTo>
                  <a:lnTo>
                    <a:pt x="111252" y="722376"/>
                  </a:lnTo>
                  <a:lnTo>
                    <a:pt x="96012" y="762000"/>
                  </a:lnTo>
                  <a:close/>
                </a:path>
                <a:path w="367664" h="919479">
                  <a:moveTo>
                    <a:pt x="124968" y="682752"/>
                  </a:moveTo>
                  <a:lnTo>
                    <a:pt x="85344" y="669036"/>
                  </a:lnTo>
                  <a:lnTo>
                    <a:pt x="99060" y="629412"/>
                  </a:lnTo>
                  <a:lnTo>
                    <a:pt x="138684" y="643128"/>
                  </a:lnTo>
                  <a:lnTo>
                    <a:pt x="124968" y="682752"/>
                  </a:lnTo>
                  <a:close/>
                </a:path>
                <a:path w="367664" h="919479">
                  <a:moveTo>
                    <a:pt x="153924" y="603504"/>
                  </a:moveTo>
                  <a:lnTo>
                    <a:pt x="114300" y="589788"/>
                  </a:lnTo>
                  <a:lnTo>
                    <a:pt x="128016" y="550164"/>
                  </a:lnTo>
                  <a:lnTo>
                    <a:pt x="167640" y="565404"/>
                  </a:lnTo>
                  <a:lnTo>
                    <a:pt x="153924" y="603504"/>
                  </a:lnTo>
                  <a:close/>
                </a:path>
                <a:path w="367664" h="919479">
                  <a:moveTo>
                    <a:pt x="181356" y="525780"/>
                  </a:moveTo>
                  <a:lnTo>
                    <a:pt x="143256" y="510540"/>
                  </a:lnTo>
                  <a:lnTo>
                    <a:pt x="156972" y="472440"/>
                  </a:lnTo>
                  <a:lnTo>
                    <a:pt x="196596" y="486156"/>
                  </a:lnTo>
                  <a:lnTo>
                    <a:pt x="181356" y="525780"/>
                  </a:lnTo>
                  <a:close/>
                </a:path>
                <a:path w="367664" h="919479">
                  <a:moveTo>
                    <a:pt x="210312" y="446532"/>
                  </a:moveTo>
                  <a:lnTo>
                    <a:pt x="170688" y="432816"/>
                  </a:lnTo>
                  <a:lnTo>
                    <a:pt x="185928" y="393192"/>
                  </a:lnTo>
                  <a:lnTo>
                    <a:pt x="224028" y="406908"/>
                  </a:lnTo>
                  <a:lnTo>
                    <a:pt x="210312" y="446532"/>
                  </a:lnTo>
                  <a:close/>
                </a:path>
                <a:path w="367664" h="919479">
                  <a:moveTo>
                    <a:pt x="239267" y="368808"/>
                  </a:moveTo>
                  <a:lnTo>
                    <a:pt x="199643" y="353568"/>
                  </a:lnTo>
                  <a:lnTo>
                    <a:pt x="213360" y="313944"/>
                  </a:lnTo>
                  <a:lnTo>
                    <a:pt x="252984" y="329184"/>
                  </a:lnTo>
                  <a:lnTo>
                    <a:pt x="239267" y="368808"/>
                  </a:lnTo>
                  <a:close/>
                </a:path>
                <a:path w="367664" h="919479">
                  <a:moveTo>
                    <a:pt x="268224" y="289560"/>
                  </a:moveTo>
                  <a:lnTo>
                    <a:pt x="228600" y="275844"/>
                  </a:lnTo>
                  <a:lnTo>
                    <a:pt x="242316" y="236220"/>
                  </a:lnTo>
                  <a:lnTo>
                    <a:pt x="281940" y="249936"/>
                  </a:lnTo>
                  <a:lnTo>
                    <a:pt x="268224" y="289560"/>
                  </a:lnTo>
                  <a:close/>
                </a:path>
                <a:path w="367664" h="919479">
                  <a:moveTo>
                    <a:pt x="295655" y="210312"/>
                  </a:moveTo>
                  <a:lnTo>
                    <a:pt x="257555" y="196596"/>
                  </a:lnTo>
                  <a:lnTo>
                    <a:pt x="271272" y="156972"/>
                  </a:lnTo>
                  <a:lnTo>
                    <a:pt x="310896" y="172212"/>
                  </a:lnTo>
                  <a:lnTo>
                    <a:pt x="295655" y="210312"/>
                  </a:lnTo>
                  <a:close/>
                </a:path>
                <a:path w="367664" h="919479">
                  <a:moveTo>
                    <a:pt x="324612" y="132588"/>
                  </a:moveTo>
                  <a:lnTo>
                    <a:pt x="284988" y="117347"/>
                  </a:lnTo>
                  <a:lnTo>
                    <a:pt x="300228" y="79247"/>
                  </a:lnTo>
                  <a:lnTo>
                    <a:pt x="338328" y="92964"/>
                  </a:lnTo>
                  <a:lnTo>
                    <a:pt x="324612" y="132588"/>
                  </a:lnTo>
                  <a:close/>
                </a:path>
                <a:path w="367664" h="919479">
                  <a:moveTo>
                    <a:pt x="353568" y="53340"/>
                  </a:moveTo>
                  <a:lnTo>
                    <a:pt x="313943" y="39624"/>
                  </a:lnTo>
                  <a:lnTo>
                    <a:pt x="327660" y="0"/>
                  </a:lnTo>
                  <a:lnTo>
                    <a:pt x="367284" y="13716"/>
                  </a:lnTo>
                  <a:lnTo>
                    <a:pt x="353568" y="5334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3019" y="5100828"/>
              <a:ext cx="588645" cy="675640"/>
            </a:xfrm>
            <a:custGeom>
              <a:avLst/>
              <a:gdLst/>
              <a:ahLst/>
              <a:cxnLst/>
              <a:rect l="l" t="t" r="r" b="b"/>
              <a:pathLst>
                <a:path w="588645" h="675639">
                  <a:moveTo>
                    <a:pt x="294131" y="675131"/>
                  </a:moveTo>
                  <a:lnTo>
                    <a:pt x="226973" y="672888"/>
                  </a:lnTo>
                  <a:lnTo>
                    <a:pt x="165174" y="666512"/>
                  </a:lnTo>
                  <a:lnTo>
                    <a:pt x="110545" y="656537"/>
                  </a:lnTo>
                  <a:lnTo>
                    <a:pt x="64901" y="643496"/>
                  </a:lnTo>
                  <a:lnTo>
                    <a:pt x="30053" y="627923"/>
                  </a:lnTo>
                  <a:lnTo>
                    <a:pt x="0" y="591312"/>
                  </a:lnTo>
                  <a:lnTo>
                    <a:pt x="0" y="0"/>
                  </a:lnTo>
                  <a:lnTo>
                    <a:pt x="7815" y="19518"/>
                  </a:lnTo>
                  <a:lnTo>
                    <a:pt x="30053" y="37278"/>
                  </a:lnTo>
                  <a:lnTo>
                    <a:pt x="64901" y="52824"/>
                  </a:lnTo>
                  <a:lnTo>
                    <a:pt x="110545" y="65705"/>
                  </a:lnTo>
                  <a:lnTo>
                    <a:pt x="165174" y="75466"/>
                  </a:lnTo>
                  <a:lnTo>
                    <a:pt x="226973" y="81656"/>
                  </a:lnTo>
                  <a:lnTo>
                    <a:pt x="294131" y="83820"/>
                  </a:lnTo>
                  <a:lnTo>
                    <a:pt x="361770" y="81656"/>
                  </a:lnTo>
                  <a:lnTo>
                    <a:pt x="423756" y="75466"/>
                  </a:lnTo>
                  <a:lnTo>
                    <a:pt x="478358" y="65705"/>
                  </a:lnTo>
                  <a:lnTo>
                    <a:pt x="523842" y="52824"/>
                  </a:lnTo>
                  <a:lnTo>
                    <a:pt x="580528" y="19518"/>
                  </a:lnTo>
                  <a:lnTo>
                    <a:pt x="588263" y="0"/>
                  </a:lnTo>
                  <a:lnTo>
                    <a:pt x="588263" y="591312"/>
                  </a:lnTo>
                  <a:lnTo>
                    <a:pt x="558477" y="627923"/>
                  </a:lnTo>
                  <a:lnTo>
                    <a:pt x="478358" y="656537"/>
                  </a:lnTo>
                  <a:lnTo>
                    <a:pt x="423756" y="666512"/>
                  </a:lnTo>
                  <a:lnTo>
                    <a:pt x="361770" y="672888"/>
                  </a:lnTo>
                  <a:lnTo>
                    <a:pt x="294131" y="67513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3019" y="5017008"/>
              <a:ext cx="588645" cy="167640"/>
            </a:xfrm>
            <a:custGeom>
              <a:avLst/>
              <a:gdLst/>
              <a:ahLst/>
              <a:cxnLst/>
              <a:rect l="l" t="t" r="r" b="b"/>
              <a:pathLst>
                <a:path w="588645" h="167639">
                  <a:moveTo>
                    <a:pt x="294131" y="167640"/>
                  </a:moveTo>
                  <a:lnTo>
                    <a:pt x="226973" y="165476"/>
                  </a:lnTo>
                  <a:lnTo>
                    <a:pt x="165174" y="159286"/>
                  </a:lnTo>
                  <a:lnTo>
                    <a:pt x="110545" y="149525"/>
                  </a:lnTo>
                  <a:lnTo>
                    <a:pt x="64901" y="136644"/>
                  </a:lnTo>
                  <a:lnTo>
                    <a:pt x="30053" y="121098"/>
                  </a:lnTo>
                  <a:lnTo>
                    <a:pt x="0" y="83820"/>
                  </a:lnTo>
                  <a:lnTo>
                    <a:pt x="7815" y="64781"/>
                  </a:lnTo>
                  <a:lnTo>
                    <a:pt x="64901" y="31635"/>
                  </a:lnTo>
                  <a:lnTo>
                    <a:pt x="110545" y="18594"/>
                  </a:lnTo>
                  <a:lnTo>
                    <a:pt x="165174" y="8619"/>
                  </a:lnTo>
                  <a:lnTo>
                    <a:pt x="226973" y="2243"/>
                  </a:lnTo>
                  <a:lnTo>
                    <a:pt x="294131" y="0"/>
                  </a:lnTo>
                  <a:lnTo>
                    <a:pt x="361770" y="2243"/>
                  </a:lnTo>
                  <a:lnTo>
                    <a:pt x="423756" y="8619"/>
                  </a:lnTo>
                  <a:lnTo>
                    <a:pt x="478358" y="18594"/>
                  </a:lnTo>
                  <a:lnTo>
                    <a:pt x="523842" y="31635"/>
                  </a:lnTo>
                  <a:lnTo>
                    <a:pt x="580528" y="64781"/>
                  </a:lnTo>
                  <a:lnTo>
                    <a:pt x="588263" y="83820"/>
                  </a:lnTo>
                  <a:lnTo>
                    <a:pt x="580528" y="103338"/>
                  </a:lnTo>
                  <a:lnTo>
                    <a:pt x="523842" y="136644"/>
                  </a:lnTo>
                  <a:lnTo>
                    <a:pt x="478358" y="149525"/>
                  </a:lnTo>
                  <a:lnTo>
                    <a:pt x="423756" y="159286"/>
                  </a:lnTo>
                  <a:lnTo>
                    <a:pt x="361770" y="165476"/>
                  </a:lnTo>
                  <a:lnTo>
                    <a:pt x="294131" y="16764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2435" y="3474720"/>
              <a:ext cx="455930" cy="1675130"/>
            </a:xfrm>
            <a:custGeom>
              <a:avLst/>
              <a:gdLst/>
              <a:ahLst/>
              <a:cxnLst/>
              <a:rect l="l" t="t" r="r" b="b"/>
              <a:pathLst>
                <a:path w="455929" h="1675129">
                  <a:moveTo>
                    <a:pt x="416052" y="1674876"/>
                  </a:moveTo>
                  <a:lnTo>
                    <a:pt x="405384" y="1633728"/>
                  </a:lnTo>
                  <a:lnTo>
                    <a:pt x="446532" y="1624584"/>
                  </a:lnTo>
                  <a:lnTo>
                    <a:pt x="455676" y="1664208"/>
                  </a:lnTo>
                  <a:lnTo>
                    <a:pt x="416052" y="1674876"/>
                  </a:lnTo>
                  <a:close/>
                </a:path>
                <a:path w="455929" h="1675129">
                  <a:moveTo>
                    <a:pt x="394716" y="1594104"/>
                  </a:moveTo>
                  <a:lnTo>
                    <a:pt x="385572" y="1552956"/>
                  </a:lnTo>
                  <a:lnTo>
                    <a:pt x="425196" y="1542288"/>
                  </a:lnTo>
                  <a:lnTo>
                    <a:pt x="435864" y="1583436"/>
                  </a:lnTo>
                  <a:lnTo>
                    <a:pt x="394716" y="1594104"/>
                  </a:lnTo>
                  <a:close/>
                </a:path>
                <a:path w="455929" h="1675129">
                  <a:moveTo>
                    <a:pt x="374904" y="1511807"/>
                  </a:moveTo>
                  <a:lnTo>
                    <a:pt x="364236" y="1472183"/>
                  </a:lnTo>
                  <a:lnTo>
                    <a:pt x="405384" y="1461516"/>
                  </a:lnTo>
                  <a:lnTo>
                    <a:pt x="416052" y="1502664"/>
                  </a:lnTo>
                  <a:lnTo>
                    <a:pt x="374904" y="1511807"/>
                  </a:lnTo>
                  <a:close/>
                </a:path>
                <a:path w="455929" h="1675129">
                  <a:moveTo>
                    <a:pt x="355092" y="1431036"/>
                  </a:moveTo>
                  <a:lnTo>
                    <a:pt x="344424" y="1389888"/>
                  </a:lnTo>
                  <a:lnTo>
                    <a:pt x="385572" y="1380744"/>
                  </a:lnTo>
                  <a:lnTo>
                    <a:pt x="394716" y="1420368"/>
                  </a:lnTo>
                  <a:lnTo>
                    <a:pt x="355092" y="1431036"/>
                  </a:lnTo>
                  <a:close/>
                </a:path>
                <a:path w="455929" h="1675129">
                  <a:moveTo>
                    <a:pt x="335280" y="1350263"/>
                  </a:moveTo>
                  <a:lnTo>
                    <a:pt x="324612" y="1309115"/>
                  </a:lnTo>
                  <a:lnTo>
                    <a:pt x="365760" y="1298448"/>
                  </a:lnTo>
                  <a:lnTo>
                    <a:pt x="374904" y="1339595"/>
                  </a:lnTo>
                  <a:lnTo>
                    <a:pt x="335280" y="1350263"/>
                  </a:lnTo>
                  <a:close/>
                </a:path>
                <a:path w="455929" h="1675129">
                  <a:moveTo>
                    <a:pt x="313944" y="1269491"/>
                  </a:moveTo>
                  <a:lnTo>
                    <a:pt x="304800" y="1228343"/>
                  </a:lnTo>
                  <a:lnTo>
                    <a:pt x="344424" y="1217675"/>
                  </a:lnTo>
                  <a:lnTo>
                    <a:pt x="355092" y="1258823"/>
                  </a:lnTo>
                  <a:lnTo>
                    <a:pt x="313944" y="1269491"/>
                  </a:lnTo>
                  <a:close/>
                </a:path>
                <a:path w="455929" h="1675129">
                  <a:moveTo>
                    <a:pt x="294132" y="1187195"/>
                  </a:moveTo>
                  <a:lnTo>
                    <a:pt x="283464" y="1147571"/>
                  </a:lnTo>
                  <a:lnTo>
                    <a:pt x="324612" y="1136903"/>
                  </a:lnTo>
                  <a:lnTo>
                    <a:pt x="335280" y="1178051"/>
                  </a:lnTo>
                  <a:lnTo>
                    <a:pt x="294132" y="1187195"/>
                  </a:lnTo>
                  <a:close/>
                </a:path>
                <a:path w="455929" h="1675129">
                  <a:moveTo>
                    <a:pt x="274320" y="1106423"/>
                  </a:moveTo>
                  <a:lnTo>
                    <a:pt x="263652" y="1065275"/>
                  </a:lnTo>
                  <a:lnTo>
                    <a:pt x="304800" y="1056132"/>
                  </a:lnTo>
                  <a:lnTo>
                    <a:pt x="313944" y="1095756"/>
                  </a:lnTo>
                  <a:lnTo>
                    <a:pt x="274320" y="1106423"/>
                  </a:lnTo>
                  <a:close/>
                </a:path>
                <a:path w="455929" h="1675129">
                  <a:moveTo>
                    <a:pt x="252983" y="1025651"/>
                  </a:moveTo>
                  <a:lnTo>
                    <a:pt x="243840" y="984503"/>
                  </a:lnTo>
                  <a:lnTo>
                    <a:pt x="283464" y="973836"/>
                  </a:lnTo>
                  <a:lnTo>
                    <a:pt x="294132" y="1014984"/>
                  </a:lnTo>
                  <a:lnTo>
                    <a:pt x="252983" y="1025651"/>
                  </a:lnTo>
                  <a:close/>
                </a:path>
                <a:path w="455929" h="1675129">
                  <a:moveTo>
                    <a:pt x="233171" y="943355"/>
                  </a:moveTo>
                  <a:lnTo>
                    <a:pt x="222504" y="903731"/>
                  </a:lnTo>
                  <a:lnTo>
                    <a:pt x="263652" y="893063"/>
                  </a:lnTo>
                  <a:lnTo>
                    <a:pt x="274320" y="934211"/>
                  </a:lnTo>
                  <a:lnTo>
                    <a:pt x="233171" y="943355"/>
                  </a:lnTo>
                  <a:close/>
                </a:path>
                <a:path w="455929" h="1675129">
                  <a:moveTo>
                    <a:pt x="213359" y="862583"/>
                  </a:moveTo>
                  <a:lnTo>
                    <a:pt x="202692" y="821436"/>
                  </a:lnTo>
                  <a:lnTo>
                    <a:pt x="243840" y="812292"/>
                  </a:lnTo>
                  <a:lnTo>
                    <a:pt x="252983" y="851915"/>
                  </a:lnTo>
                  <a:lnTo>
                    <a:pt x="213359" y="862583"/>
                  </a:lnTo>
                  <a:close/>
                </a:path>
                <a:path w="455929" h="1675129">
                  <a:moveTo>
                    <a:pt x="192024" y="781811"/>
                  </a:moveTo>
                  <a:lnTo>
                    <a:pt x="182880" y="740663"/>
                  </a:lnTo>
                  <a:lnTo>
                    <a:pt x="222504" y="729996"/>
                  </a:lnTo>
                  <a:lnTo>
                    <a:pt x="233171" y="771144"/>
                  </a:lnTo>
                  <a:lnTo>
                    <a:pt x="192024" y="781811"/>
                  </a:lnTo>
                  <a:close/>
                </a:path>
                <a:path w="455929" h="1675129">
                  <a:moveTo>
                    <a:pt x="172212" y="699515"/>
                  </a:moveTo>
                  <a:lnTo>
                    <a:pt x="161544" y="659892"/>
                  </a:lnTo>
                  <a:lnTo>
                    <a:pt x="202692" y="649223"/>
                  </a:lnTo>
                  <a:lnTo>
                    <a:pt x="213359" y="690371"/>
                  </a:lnTo>
                  <a:lnTo>
                    <a:pt x="172212" y="699515"/>
                  </a:lnTo>
                  <a:close/>
                </a:path>
                <a:path w="455929" h="1675129">
                  <a:moveTo>
                    <a:pt x="152400" y="618744"/>
                  </a:moveTo>
                  <a:lnTo>
                    <a:pt x="141732" y="579119"/>
                  </a:lnTo>
                  <a:lnTo>
                    <a:pt x="182880" y="568451"/>
                  </a:lnTo>
                  <a:lnTo>
                    <a:pt x="192024" y="609600"/>
                  </a:lnTo>
                  <a:lnTo>
                    <a:pt x="152400" y="618744"/>
                  </a:lnTo>
                  <a:close/>
                </a:path>
                <a:path w="455929" h="1675129">
                  <a:moveTo>
                    <a:pt x="131064" y="537971"/>
                  </a:moveTo>
                  <a:lnTo>
                    <a:pt x="121920" y="496823"/>
                  </a:lnTo>
                  <a:lnTo>
                    <a:pt x="161544" y="487679"/>
                  </a:lnTo>
                  <a:lnTo>
                    <a:pt x="172212" y="527303"/>
                  </a:lnTo>
                  <a:lnTo>
                    <a:pt x="131064" y="537971"/>
                  </a:lnTo>
                  <a:close/>
                </a:path>
                <a:path w="455929" h="1675129">
                  <a:moveTo>
                    <a:pt x="111252" y="457200"/>
                  </a:moveTo>
                  <a:lnTo>
                    <a:pt x="100584" y="416051"/>
                  </a:lnTo>
                  <a:lnTo>
                    <a:pt x="141732" y="405383"/>
                  </a:lnTo>
                  <a:lnTo>
                    <a:pt x="152400" y="446531"/>
                  </a:lnTo>
                  <a:lnTo>
                    <a:pt x="111252" y="457200"/>
                  </a:lnTo>
                  <a:close/>
                </a:path>
                <a:path w="455929" h="1675129">
                  <a:moveTo>
                    <a:pt x="91439" y="374904"/>
                  </a:moveTo>
                  <a:lnTo>
                    <a:pt x="80771" y="335279"/>
                  </a:lnTo>
                  <a:lnTo>
                    <a:pt x="121920" y="324612"/>
                  </a:lnTo>
                  <a:lnTo>
                    <a:pt x="131064" y="365759"/>
                  </a:lnTo>
                  <a:lnTo>
                    <a:pt x="91439" y="374904"/>
                  </a:lnTo>
                  <a:close/>
                </a:path>
                <a:path w="455929" h="1675129">
                  <a:moveTo>
                    <a:pt x="71628" y="294131"/>
                  </a:moveTo>
                  <a:lnTo>
                    <a:pt x="60960" y="252983"/>
                  </a:lnTo>
                  <a:lnTo>
                    <a:pt x="102108" y="243839"/>
                  </a:lnTo>
                  <a:lnTo>
                    <a:pt x="111252" y="283463"/>
                  </a:lnTo>
                  <a:lnTo>
                    <a:pt x="71628" y="294131"/>
                  </a:lnTo>
                  <a:close/>
                </a:path>
                <a:path w="455929" h="1675129">
                  <a:moveTo>
                    <a:pt x="50291" y="213359"/>
                  </a:moveTo>
                  <a:lnTo>
                    <a:pt x="41147" y="172212"/>
                  </a:lnTo>
                  <a:lnTo>
                    <a:pt x="80771" y="161543"/>
                  </a:lnTo>
                  <a:lnTo>
                    <a:pt x="91439" y="202691"/>
                  </a:lnTo>
                  <a:lnTo>
                    <a:pt x="50291" y="213359"/>
                  </a:lnTo>
                  <a:close/>
                </a:path>
                <a:path w="455929" h="1675129">
                  <a:moveTo>
                    <a:pt x="30480" y="131063"/>
                  </a:moveTo>
                  <a:lnTo>
                    <a:pt x="19812" y="91439"/>
                  </a:lnTo>
                  <a:lnTo>
                    <a:pt x="60960" y="80771"/>
                  </a:lnTo>
                  <a:lnTo>
                    <a:pt x="71628" y="121920"/>
                  </a:lnTo>
                  <a:lnTo>
                    <a:pt x="30480" y="131063"/>
                  </a:lnTo>
                  <a:close/>
                </a:path>
                <a:path w="455929" h="1675129">
                  <a:moveTo>
                    <a:pt x="10667" y="50291"/>
                  </a:moveTo>
                  <a:lnTo>
                    <a:pt x="0" y="10667"/>
                  </a:lnTo>
                  <a:lnTo>
                    <a:pt x="41147" y="0"/>
                  </a:lnTo>
                  <a:lnTo>
                    <a:pt x="50291" y="41147"/>
                  </a:lnTo>
                  <a:lnTo>
                    <a:pt x="10667" y="5029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6563" y="4608575"/>
              <a:ext cx="417830" cy="632460"/>
            </a:xfrm>
            <a:custGeom>
              <a:avLst/>
              <a:gdLst/>
              <a:ahLst/>
              <a:cxnLst/>
              <a:rect l="l" t="t" r="r" b="b"/>
              <a:pathLst>
                <a:path w="417829" h="632460">
                  <a:moveTo>
                    <a:pt x="208788" y="632460"/>
                  </a:moveTo>
                  <a:lnTo>
                    <a:pt x="142597" y="629168"/>
                  </a:lnTo>
                  <a:lnTo>
                    <a:pt x="85258" y="620024"/>
                  </a:lnTo>
                  <a:lnTo>
                    <a:pt x="40136" y="606125"/>
                  </a:lnTo>
                  <a:lnTo>
                    <a:pt x="0" y="568452"/>
                  </a:lnTo>
                  <a:lnTo>
                    <a:pt x="0" y="0"/>
                  </a:lnTo>
                  <a:lnTo>
                    <a:pt x="10594" y="20116"/>
                  </a:lnTo>
                  <a:lnTo>
                    <a:pt x="40136" y="37673"/>
                  </a:lnTo>
                  <a:lnTo>
                    <a:pt x="85258" y="51572"/>
                  </a:lnTo>
                  <a:lnTo>
                    <a:pt x="142597" y="60716"/>
                  </a:lnTo>
                  <a:lnTo>
                    <a:pt x="208788" y="64008"/>
                  </a:lnTo>
                  <a:lnTo>
                    <a:pt x="274978" y="60716"/>
                  </a:lnTo>
                  <a:lnTo>
                    <a:pt x="332317" y="51572"/>
                  </a:lnTo>
                  <a:lnTo>
                    <a:pt x="377439" y="37673"/>
                  </a:lnTo>
                  <a:lnTo>
                    <a:pt x="406981" y="20116"/>
                  </a:lnTo>
                  <a:lnTo>
                    <a:pt x="417576" y="0"/>
                  </a:lnTo>
                  <a:lnTo>
                    <a:pt x="417576" y="568452"/>
                  </a:lnTo>
                  <a:lnTo>
                    <a:pt x="406981" y="588568"/>
                  </a:lnTo>
                  <a:lnTo>
                    <a:pt x="377439" y="606125"/>
                  </a:lnTo>
                  <a:lnTo>
                    <a:pt x="332317" y="620024"/>
                  </a:lnTo>
                  <a:lnTo>
                    <a:pt x="274978" y="629168"/>
                  </a:lnTo>
                  <a:lnTo>
                    <a:pt x="208788" y="63246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6563" y="4546091"/>
              <a:ext cx="417830" cy="127000"/>
            </a:xfrm>
            <a:custGeom>
              <a:avLst/>
              <a:gdLst/>
              <a:ahLst/>
              <a:cxnLst/>
              <a:rect l="l" t="t" r="r" b="b"/>
              <a:pathLst>
                <a:path w="417829" h="127000">
                  <a:moveTo>
                    <a:pt x="208788" y="126491"/>
                  </a:moveTo>
                  <a:lnTo>
                    <a:pt x="142597" y="123200"/>
                  </a:lnTo>
                  <a:lnTo>
                    <a:pt x="85258" y="114056"/>
                  </a:lnTo>
                  <a:lnTo>
                    <a:pt x="40136" y="100157"/>
                  </a:lnTo>
                  <a:lnTo>
                    <a:pt x="0" y="62483"/>
                  </a:lnTo>
                  <a:lnTo>
                    <a:pt x="10594" y="43110"/>
                  </a:lnTo>
                  <a:lnTo>
                    <a:pt x="40136" y="26005"/>
                  </a:lnTo>
                  <a:lnTo>
                    <a:pt x="85258" y="12338"/>
                  </a:lnTo>
                  <a:lnTo>
                    <a:pt x="142597" y="3279"/>
                  </a:lnTo>
                  <a:lnTo>
                    <a:pt x="208788" y="0"/>
                  </a:lnTo>
                  <a:lnTo>
                    <a:pt x="274978" y="3279"/>
                  </a:lnTo>
                  <a:lnTo>
                    <a:pt x="332317" y="12338"/>
                  </a:lnTo>
                  <a:lnTo>
                    <a:pt x="377439" y="26005"/>
                  </a:lnTo>
                  <a:lnTo>
                    <a:pt x="406981" y="43110"/>
                  </a:lnTo>
                  <a:lnTo>
                    <a:pt x="417576" y="62483"/>
                  </a:lnTo>
                  <a:lnTo>
                    <a:pt x="406981" y="82600"/>
                  </a:lnTo>
                  <a:lnTo>
                    <a:pt x="377439" y="100157"/>
                  </a:lnTo>
                  <a:lnTo>
                    <a:pt x="332317" y="114056"/>
                  </a:lnTo>
                  <a:lnTo>
                    <a:pt x="274978" y="123200"/>
                  </a:lnTo>
                  <a:lnTo>
                    <a:pt x="208788" y="126491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5471" y="3453396"/>
              <a:ext cx="1286510" cy="1710055"/>
            </a:xfrm>
            <a:custGeom>
              <a:avLst/>
              <a:gdLst/>
              <a:ahLst/>
              <a:cxnLst/>
              <a:rect l="l" t="t" r="r" b="b"/>
              <a:pathLst>
                <a:path w="1286510" h="1710054">
                  <a:moveTo>
                    <a:pt x="44196" y="15240"/>
                  </a:moveTo>
                  <a:lnTo>
                    <a:pt x="28956" y="0"/>
                  </a:lnTo>
                  <a:lnTo>
                    <a:pt x="0" y="30480"/>
                  </a:lnTo>
                  <a:lnTo>
                    <a:pt x="13716" y="44196"/>
                  </a:lnTo>
                  <a:lnTo>
                    <a:pt x="44196" y="15240"/>
                  </a:lnTo>
                  <a:close/>
                </a:path>
                <a:path w="1286510" h="1710054">
                  <a:moveTo>
                    <a:pt x="102108" y="74676"/>
                  </a:moveTo>
                  <a:lnTo>
                    <a:pt x="73152" y="44196"/>
                  </a:lnTo>
                  <a:lnTo>
                    <a:pt x="44196" y="74676"/>
                  </a:lnTo>
                  <a:lnTo>
                    <a:pt x="73152" y="103632"/>
                  </a:lnTo>
                  <a:lnTo>
                    <a:pt x="102108" y="74676"/>
                  </a:lnTo>
                  <a:close/>
                </a:path>
                <a:path w="1286510" h="1710054">
                  <a:moveTo>
                    <a:pt x="161544" y="132588"/>
                  </a:moveTo>
                  <a:lnTo>
                    <a:pt x="132588" y="103632"/>
                  </a:lnTo>
                  <a:lnTo>
                    <a:pt x="102108" y="132588"/>
                  </a:lnTo>
                  <a:lnTo>
                    <a:pt x="132588" y="163068"/>
                  </a:lnTo>
                  <a:lnTo>
                    <a:pt x="161544" y="132588"/>
                  </a:lnTo>
                  <a:close/>
                </a:path>
                <a:path w="1286510" h="1710054">
                  <a:moveTo>
                    <a:pt x="220980" y="192024"/>
                  </a:moveTo>
                  <a:lnTo>
                    <a:pt x="192024" y="163068"/>
                  </a:lnTo>
                  <a:lnTo>
                    <a:pt x="161544" y="192024"/>
                  </a:lnTo>
                  <a:lnTo>
                    <a:pt x="192024" y="222504"/>
                  </a:lnTo>
                  <a:lnTo>
                    <a:pt x="220980" y="192024"/>
                  </a:lnTo>
                  <a:close/>
                </a:path>
                <a:path w="1286510" h="1710054">
                  <a:moveTo>
                    <a:pt x="280416" y="251460"/>
                  </a:moveTo>
                  <a:lnTo>
                    <a:pt x="251460" y="222504"/>
                  </a:lnTo>
                  <a:lnTo>
                    <a:pt x="220980" y="251460"/>
                  </a:lnTo>
                  <a:lnTo>
                    <a:pt x="251460" y="280416"/>
                  </a:lnTo>
                  <a:lnTo>
                    <a:pt x="280416" y="251460"/>
                  </a:lnTo>
                  <a:close/>
                </a:path>
                <a:path w="1286510" h="1710054">
                  <a:moveTo>
                    <a:pt x="339852" y="310896"/>
                  </a:moveTo>
                  <a:lnTo>
                    <a:pt x="309372" y="280416"/>
                  </a:lnTo>
                  <a:lnTo>
                    <a:pt x="280416" y="310896"/>
                  </a:lnTo>
                  <a:lnTo>
                    <a:pt x="309372" y="339852"/>
                  </a:lnTo>
                  <a:lnTo>
                    <a:pt x="339852" y="310896"/>
                  </a:lnTo>
                  <a:close/>
                </a:path>
                <a:path w="1286510" h="1710054">
                  <a:moveTo>
                    <a:pt x="399288" y="370332"/>
                  </a:moveTo>
                  <a:lnTo>
                    <a:pt x="368808" y="339852"/>
                  </a:lnTo>
                  <a:lnTo>
                    <a:pt x="339852" y="370332"/>
                  </a:lnTo>
                  <a:lnTo>
                    <a:pt x="368808" y="399288"/>
                  </a:lnTo>
                  <a:lnTo>
                    <a:pt x="399288" y="370332"/>
                  </a:lnTo>
                  <a:close/>
                </a:path>
                <a:path w="1286510" h="1710054">
                  <a:moveTo>
                    <a:pt x="457200" y="429768"/>
                  </a:moveTo>
                  <a:lnTo>
                    <a:pt x="428244" y="399288"/>
                  </a:lnTo>
                  <a:lnTo>
                    <a:pt x="399288" y="429768"/>
                  </a:lnTo>
                  <a:lnTo>
                    <a:pt x="428244" y="458724"/>
                  </a:lnTo>
                  <a:lnTo>
                    <a:pt x="457200" y="429768"/>
                  </a:lnTo>
                  <a:close/>
                </a:path>
                <a:path w="1286510" h="1710054">
                  <a:moveTo>
                    <a:pt x="480072" y="1691640"/>
                  </a:moveTo>
                  <a:lnTo>
                    <a:pt x="461784" y="1653540"/>
                  </a:lnTo>
                  <a:lnTo>
                    <a:pt x="423684" y="1671828"/>
                  </a:lnTo>
                  <a:lnTo>
                    <a:pt x="441972" y="1709928"/>
                  </a:lnTo>
                  <a:lnTo>
                    <a:pt x="480072" y="1691640"/>
                  </a:lnTo>
                  <a:close/>
                </a:path>
                <a:path w="1286510" h="1710054">
                  <a:moveTo>
                    <a:pt x="516636" y="487680"/>
                  </a:moveTo>
                  <a:lnTo>
                    <a:pt x="487680" y="458724"/>
                  </a:lnTo>
                  <a:lnTo>
                    <a:pt x="457200" y="487680"/>
                  </a:lnTo>
                  <a:lnTo>
                    <a:pt x="487680" y="518160"/>
                  </a:lnTo>
                  <a:lnTo>
                    <a:pt x="516636" y="487680"/>
                  </a:lnTo>
                  <a:close/>
                </a:path>
                <a:path w="1286510" h="1710054">
                  <a:moveTo>
                    <a:pt x="554748" y="1653540"/>
                  </a:moveTo>
                  <a:lnTo>
                    <a:pt x="536460" y="1616964"/>
                  </a:lnTo>
                  <a:lnTo>
                    <a:pt x="498360" y="1635252"/>
                  </a:lnTo>
                  <a:lnTo>
                    <a:pt x="516648" y="1671828"/>
                  </a:lnTo>
                  <a:lnTo>
                    <a:pt x="554748" y="1653540"/>
                  </a:lnTo>
                  <a:close/>
                </a:path>
                <a:path w="1286510" h="1710054">
                  <a:moveTo>
                    <a:pt x="576072" y="547116"/>
                  </a:moveTo>
                  <a:lnTo>
                    <a:pt x="547116" y="518160"/>
                  </a:lnTo>
                  <a:lnTo>
                    <a:pt x="516636" y="547116"/>
                  </a:lnTo>
                  <a:lnTo>
                    <a:pt x="547116" y="577596"/>
                  </a:lnTo>
                  <a:lnTo>
                    <a:pt x="576072" y="547116"/>
                  </a:lnTo>
                  <a:close/>
                </a:path>
                <a:path w="1286510" h="1710054">
                  <a:moveTo>
                    <a:pt x="629424" y="1616964"/>
                  </a:moveTo>
                  <a:lnTo>
                    <a:pt x="611136" y="1578864"/>
                  </a:lnTo>
                  <a:lnTo>
                    <a:pt x="573036" y="1597152"/>
                  </a:lnTo>
                  <a:lnTo>
                    <a:pt x="592848" y="1635252"/>
                  </a:lnTo>
                  <a:lnTo>
                    <a:pt x="629424" y="1616964"/>
                  </a:lnTo>
                  <a:close/>
                </a:path>
                <a:path w="1286510" h="1710054">
                  <a:moveTo>
                    <a:pt x="635508" y="606552"/>
                  </a:moveTo>
                  <a:lnTo>
                    <a:pt x="606552" y="577596"/>
                  </a:lnTo>
                  <a:lnTo>
                    <a:pt x="576072" y="606552"/>
                  </a:lnTo>
                  <a:lnTo>
                    <a:pt x="606552" y="635508"/>
                  </a:lnTo>
                  <a:lnTo>
                    <a:pt x="635508" y="606552"/>
                  </a:lnTo>
                  <a:close/>
                </a:path>
                <a:path w="1286510" h="1710054">
                  <a:moveTo>
                    <a:pt x="694944" y="665988"/>
                  </a:moveTo>
                  <a:lnTo>
                    <a:pt x="664464" y="635508"/>
                  </a:lnTo>
                  <a:lnTo>
                    <a:pt x="635508" y="665988"/>
                  </a:lnTo>
                  <a:lnTo>
                    <a:pt x="664464" y="694944"/>
                  </a:lnTo>
                  <a:lnTo>
                    <a:pt x="694944" y="665988"/>
                  </a:lnTo>
                  <a:close/>
                </a:path>
                <a:path w="1286510" h="1710054">
                  <a:moveTo>
                    <a:pt x="704100" y="1578864"/>
                  </a:moveTo>
                  <a:lnTo>
                    <a:pt x="685812" y="1542288"/>
                  </a:lnTo>
                  <a:lnTo>
                    <a:pt x="647712" y="1560576"/>
                  </a:lnTo>
                  <a:lnTo>
                    <a:pt x="667524" y="1597152"/>
                  </a:lnTo>
                  <a:lnTo>
                    <a:pt x="704100" y="1578864"/>
                  </a:lnTo>
                  <a:close/>
                </a:path>
                <a:path w="1286510" h="1710054">
                  <a:moveTo>
                    <a:pt x="754380" y="725424"/>
                  </a:moveTo>
                  <a:lnTo>
                    <a:pt x="723900" y="694944"/>
                  </a:lnTo>
                  <a:lnTo>
                    <a:pt x="694944" y="725424"/>
                  </a:lnTo>
                  <a:lnTo>
                    <a:pt x="723900" y="754380"/>
                  </a:lnTo>
                  <a:lnTo>
                    <a:pt x="754380" y="725424"/>
                  </a:lnTo>
                  <a:close/>
                </a:path>
                <a:path w="1286510" h="1710054">
                  <a:moveTo>
                    <a:pt x="778776" y="1542288"/>
                  </a:moveTo>
                  <a:lnTo>
                    <a:pt x="760488" y="1504188"/>
                  </a:lnTo>
                  <a:lnTo>
                    <a:pt x="723912" y="1522476"/>
                  </a:lnTo>
                  <a:lnTo>
                    <a:pt x="742200" y="1560576"/>
                  </a:lnTo>
                  <a:lnTo>
                    <a:pt x="778776" y="1542288"/>
                  </a:lnTo>
                  <a:close/>
                </a:path>
                <a:path w="1286510" h="1710054">
                  <a:moveTo>
                    <a:pt x="812292" y="784860"/>
                  </a:moveTo>
                  <a:lnTo>
                    <a:pt x="783336" y="754380"/>
                  </a:lnTo>
                  <a:lnTo>
                    <a:pt x="754380" y="784860"/>
                  </a:lnTo>
                  <a:lnTo>
                    <a:pt x="783336" y="813816"/>
                  </a:lnTo>
                  <a:lnTo>
                    <a:pt x="812292" y="784860"/>
                  </a:lnTo>
                  <a:close/>
                </a:path>
                <a:path w="1286510" h="1710054">
                  <a:moveTo>
                    <a:pt x="854976" y="1504188"/>
                  </a:moveTo>
                  <a:lnTo>
                    <a:pt x="835164" y="1466088"/>
                  </a:lnTo>
                  <a:lnTo>
                    <a:pt x="798588" y="1485900"/>
                  </a:lnTo>
                  <a:lnTo>
                    <a:pt x="816876" y="1522476"/>
                  </a:lnTo>
                  <a:lnTo>
                    <a:pt x="854976" y="1504188"/>
                  </a:lnTo>
                  <a:close/>
                </a:path>
                <a:path w="1286510" h="1710054">
                  <a:moveTo>
                    <a:pt x="871728" y="842772"/>
                  </a:moveTo>
                  <a:lnTo>
                    <a:pt x="842772" y="813816"/>
                  </a:lnTo>
                  <a:lnTo>
                    <a:pt x="812292" y="842772"/>
                  </a:lnTo>
                  <a:lnTo>
                    <a:pt x="842772" y="873252"/>
                  </a:lnTo>
                  <a:lnTo>
                    <a:pt x="871728" y="842772"/>
                  </a:lnTo>
                  <a:close/>
                </a:path>
                <a:path w="1286510" h="1710054">
                  <a:moveTo>
                    <a:pt x="929652" y="1467612"/>
                  </a:moveTo>
                  <a:lnTo>
                    <a:pt x="909840" y="1429512"/>
                  </a:lnTo>
                  <a:lnTo>
                    <a:pt x="873264" y="1447800"/>
                  </a:lnTo>
                  <a:lnTo>
                    <a:pt x="891552" y="1485900"/>
                  </a:lnTo>
                  <a:lnTo>
                    <a:pt x="929652" y="1467612"/>
                  </a:lnTo>
                  <a:close/>
                </a:path>
                <a:path w="1286510" h="1710054">
                  <a:moveTo>
                    <a:pt x="931164" y="902208"/>
                  </a:moveTo>
                  <a:lnTo>
                    <a:pt x="902208" y="873252"/>
                  </a:lnTo>
                  <a:lnTo>
                    <a:pt x="871728" y="902208"/>
                  </a:lnTo>
                  <a:lnTo>
                    <a:pt x="902208" y="932688"/>
                  </a:lnTo>
                  <a:lnTo>
                    <a:pt x="931164" y="902208"/>
                  </a:lnTo>
                  <a:close/>
                </a:path>
                <a:path w="1286510" h="1710054">
                  <a:moveTo>
                    <a:pt x="990600" y="961644"/>
                  </a:moveTo>
                  <a:lnTo>
                    <a:pt x="961644" y="932688"/>
                  </a:lnTo>
                  <a:lnTo>
                    <a:pt x="931164" y="961644"/>
                  </a:lnTo>
                  <a:lnTo>
                    <a:pt x="961644" y="992124"/>
                  </a:lnTo>
                  <a:lnTo>
                    <a:pt x="990600" y="961644"/>
                  </a:lnTo>
                  <a:close/>
                </a:path>
                <a:path w="1286510" h="1710054">
                  <a:moveTo>
                    <a:pt x="1004328" y="1429512"/>
                  </a:moveTo>
                  <a:lnTo>
                    <a:pt x="986040" y="1391412"/>
                  </a:lnTo>
                  <a:lnTo>
                    <a:pt x="947940" y="1411224"/>
                  </a:lnTo>
                  <a:lnTo>
                    <a:pt x="966228" y="1447800"/>
                  </a:lnTo>
                  <a:lnTo>
                    <a:pt x="1004328" y="1429512"/>
                  </a:lnTo>
                  <a:close/>
                </a:path>
                <a:path w="1286510" h="1710054">
                  <a:moveTo>
                    <a:pt x="1050036" y="1021080"/>
                  </a:moveTo>
                  <a:lnTo>
                    <a:pt x="1019556" y="992124"/>
                  </a:lnTo>
                  <a:lnTo>
                    <a:pt x="990600" y="1021080"/>
                  </a:lnTo>
                  <a:lnTo>
                    <a:pt x="1019556" y="1050036"/>
                  </a:lnTo>
                  <a:lnTo>
                    <a:pt x="1050036" y="1021080"/>
                  </a:lnTo>
                  <a:close/>
                </a:path>
                <a:path w="1286510" h="1710054">
                  <a:moveTo>
                    <a:pt x="1079004" y="1391412"/>
                  </a:moveTo>
                  <a:lnTo>
                    <a:pt x="1060716" y="1354836"/>
                  </a:lnTo>
                  <a:lnTo>
                    <a:pt x="1022616" y="1373124"/>
                  </a:lnTo>
                  <a:lnTo>
                    <a:pt x="1040904" y="1411224"/>
                  </a:lnTo>
                  <a:lnTo>
                    <a:pt x="1079004" y="1391412"/>
                  </a:lnTo>
                  <a:close/>
                </a:path>
                <a:path w="1286510" h="1710054">
                  <a:moveTo>
                    <a:pt x="1109472" y="1080516"/>
                  </a:moveTo>
                  <a:lnTo>
                    <a:pt x="1078992" y="1050036"/>
                  </a:lnTo>
                  <a:lnTo>
                    <a:pt x="1050036" y="1080516"/>
                  </a:lnTo>
                  <a:lnTo>
                    <a:pt x="1078992" y="1109472"/>
                  </a:lnTo>
                  <a:lnTo>
                    <a:pt x="1109472" y="1080516"/>
                  </a:lnTo>
                  <a:close/>
                </a:path>
                <a:path w="1286510" h="1710054">
                  <a:moveTo>
                    <a:pt x="1153680" y="1354836"/>
                  </a:moveTo>
                  <a:lnTo>
                    <a:pt x="1135392" y="1316736"/>
                  </a:lnTo>
                  <a:lnTo>
                    <a:pt x="1097292" y="1336548"/>
                  </a:lnTo>
                  <a:lnTo>
                    <a:pt x="1117104" y="1373124"/>
                  </a:lnTo>
                  <a:lnTo>
                    <a:pt x="1153680" y="1354836"/>
                  </a:lnTo>
                  <a:close/>
                </a:path>
                <a:path w="1286510" h="1710054">
                  <a:moveTo>
                    <a:pt x="1168908" y="1139952"/>
                  </a:moveTo>
                  <a:lnTo>
                    <a:pt x="1138428" y="1109472"/>
                  </a:lnTo>
                  <a:lnTo>
                    <a:pt x="1109472" y="1139952"/>
                  </a:lnTo>
                  <a:lnTo>
                    <a:pt x="1138428" y="1168908"/>
                  </a:lnTo>
                  <a:lnTo>
                    <a:pt x="1168908" y="1139952"/>
                  </a:lnTo>
                  <a:close/>
                </a:path>
                <a:path w="1286510" h="1710054">
                  <a:moveTo>
                    <a:pt x="1226820" y="1197864"/>
                  </a:moveTo>
                  <a:lnTo>
                    <a:pt x="1197864" y="1168908"/>
                  </a:lnTo>
                  <a:lnTo>
                    <a:pt x="1168908" y="1197864"/>
                  </a:lnTo>
                  <a:lnTo>
                    <a:pt x="1197864" y="1228344"/>
                  </a:lnTo>
                  <a:lnTo>
                    <a:pt x="1226820" y="1197864"/>
                  </a:lnTo>
                  <a:close/>
                </a:path>
                <a:path w="1286510" h="1710054">
                  <a:moveTo>
                    <a:pt x="1228356" y="1316736"/>
                  </a:moveTo>
                  <a:lnTo>
                    <a:pt x="1210068" y="1280160"/>
                  </a:lnTo>
                  <a:lnTo>
                    <a:pt x="1171968" y="1298448"/>
                  </a:lnTo>
                  <a:lnTo>
                    <a:pt x="1191780" y="1336548"/>
                  </a:lnTo>
                  <a:lnTo>
                    <a:pt x="1228356" y="1316736"/>
                  </a:lnTo>
                  <a:close/>
                </a:path>
                <a:path w="1286510" h="1710054">
                  <a:moveTo>
                    <a:pt x="1286256" y="1257300"/>
                  </a:moveTo>
                  <a:lnTo>
                    <a:pt x="1257300" y="1228344"/>
                  </a:lnTo>
                  <a:lnTo>
                    <a:pt x="1226820" y="1257300"/>
                  </a:lnTo>
                  <a:lnTo>
                    <a:pt x="1257300" y="1287780"/>
                  </a:lnTo>
                  <a:lnTo>
                    <a:pt x="1259801" y="1285151"/>
                  </a:lnTo>
                  <a:lnTo>
                    <a:pt x="1266456" y="1298448"/>
                  </a:lnTo>
                  <a:lnTo>
                    <a:pt x="1281696" y="1290828"/>
                  </a:lnTo>
                  <a:lnTo>
                    <a:pt x="1271778" y="1272540"/>
                  </a:lnTo>
                  <a:lnTo>
                    <a:pt x="1286256" y="125730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5599" y="3928872"/>
              <a:ext cx="670560" cy="504825"/>
            </a:xfrm>
            <a:custGeom>
              <a:avLst/>
              <a:gdLst/>
              <a:ahLst/>
              <a:cxnLst/>
              <a:rect l="l" t="t" r="r" b="b"/>
              <a:pathLst>
                <a:path w="670559" h="504825">
                  <a:moveTo>
                    <a:pt x="670560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670560" y="0"/>
                  </a:lnTo>
                  <a:lnTo>
                    <a:pt x="670560" y="50444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6160" y="3759707"/>
              <a:ext cx="167640" cy="673735"/>
            </a:xfrm>
            <a:custGeom>
              <a:avLst/>
              <a:gdLst/>
              <a:ahLst/>
              <a:cxnLst/>
              <a:rect l="l" t="t" r="r" b="b"/>
              <a:pathLst>
                <a:path w="167640" h="673735">
                  <a:moveTo>
                    <a:pt x="0" y="673608"/>
                  </a:moveTo>
                  <a:lnTo>
                    <a:pt x="0" y="169164"/>
                  </a:lnTo>
                  <a:lnTo>
                    <a:pt x="167639" y="0"/>
                  </a:lnTo>
                  <a:lnTo>
                    <a:pt x="167639" y="504443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5599" y="3759707"/>
              <a:ext cx="838200" cy="169545"/>
            </a:xfrm>
            <a:custGeom>
              <a:avLst/>
              <a:gdLst/>
              <a:ahLst/>
              <a:cxnLst/>
              <a:rect l="l" t="t" r="r" b="b"/>
              <a:pathLst>
                <a:path w="838200" h="169545">
                  <a:moveTo>
                    <a:pt x="670560" y="169164"/>
                  </a:moveTo>
                  <a:lnTo>
                    <a:pt x="0" y="169164"/>
                  </a:lnTo>
                  <a:lnTo>
                    <a:pt x="169164" y="0"/>
                  </a:lnTo>
                  <a:lnTo>
                    <a:pt x="838200" y="0"/>
                  </a:lnTo>
                  <a:lnTo>
                    <a:pt x="670560" y="169164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74307" y="4204716"/>
              <a:ext cx="696595" cy="538480"/>
            </a:xfrm>
            <a:custGeom>
              <a:avLst/>
              <a:gdLst/>
              <a:ahLst/>
              <a:cxnLst/>
              <a:rect l="l" t="t" r="r" b="b"/>
              <a:pathLst>
                <a:path w="696595" h="538479">
                  <a:moveTo>
                    <a:pt x="25908" y="537972"/>
                  </a:moveTo>
                  <a:lnTo>
                    <a:pt x="0" y="504444"/>
                  </a:lnTo>
                  <a:lnTo>
                    <a:pt x="33528" y="480060"/>
                  </a:lnTo>
                  <a:lnTo>
                    <a:pt x="59436" y="512064"/>
                  </a:lnTo>
                  <a:lnTo>
                    <a:pt x="25908" y="537972"/>
                  </a:lnTo>
                  <a:close/>
                </a:path>
                <a:path w="696595" h="538479">
                  <a:moveTo>
                    <a:pt x="92964" y="487680"/>
                  </a:moveTo>
                  <a:lnTo>
                    <a:pt x="67056" y="454152"/>
                  </a:lnTo>
                  <a:lnTo>
                    <a:pt x="100584" y="429768"/>
                  </a:lnTo>
                  <a:lnTo>
                    <a:pt x="126492" y="463296"/>
                  </a:lnTo>
                  <a:lnTo>
                    <a:pt x="92964" y="487680"/>
                  </a:lnTo>
                  <a:close/>
                </a:path>
                <a:path w="696595" h="538479">
                  <a:moveTo>
                    <a:pt x="160020" y="437388"/>
                  </a:moveTo>
                  <a:lnTo>
                    <a:pt x="134112" y="403860"/>
                  </a:lnTo>
                  <a:lnTo>
                    <a:pt x="167640" y="379476"/>
                  </a:lnTo>
                  <a:lnTo>
                    <a:pt x="193548" y="413004"/>
                  </a:lnTo>
                  <a:lnTo>
                    <a:pt x="160020" y="437388"/>
                  </a:lnTo>
                  <a:close/>
                </a:path>
                <a:path w="696595" h="538479">
                  <a:moveTo>
                    <a:pt x="225551" y="387096"/>
                  </a:moveTo>
                  <a:lnTo>
                    <a:pt x="201168" y="353568"/>
                  </a:lnTo>
                  <a:lnTo>
                    <a:pt x="234696" y="329184"/>
                  </a:lnTo>
                  <a:lnTo>
                    <a:pt x="259080" y="362712"/>
                  </a:lnTo>
                  <a:lnTo>
                    <a:pt x="225551" y="387096"/>
                  </a:lnTo>
                  <a:close/>
                </a:path>
                <a:path w="696595" h="538479">
                  <a:moveTo>
                    <a:pt x="292608" y="336804"/>
                  </a:moveTo>
                  <a:lnTo>
                    <a:pt x="268224" y="303276"/>
                  </a:lnTo>
                  <a:lnTo>
                    <a:pt x="301751" y="278891"/>
                  </a:lnTo>
                  <a:lnTo>
                    <a:pt x="326136" y="312420"/>
                  </a:lnTo>
                  <a:lnTo>
                    <a:pt x="292608" y="336804"/>
                  </a:lnTo>
                  <a:close/>
                </a:path>
                <a:path w="696595" h="538479">
                  <a:moveTo>
                    <a:pt x="359664" y="286512"/>
                  </a:moveTo>
                  <a:lnTo>
                    <a:pt x="335280" y="252984"/>
                  </a:lnTo>
                  <a:lnTo>
                    <a:pt x="368808" y="228600"/>
                  </a:lnTo>
                  <a:lnTo>
                    <a:pt x="393192" y="262128"/>
                  </a:lnTo>
                  <a:lnTo>
                    <a:pt x="359664" y="286512"/>
                  </a:lnTo>
                  <a:close/>
                </a:path>
                <a:path w="696595" h="538479">
                  <a:moveTo>
                    <a:pt x="426720" y="236220"/>
                  </a:moveTo>
                  <a:lnTo>
                    <a:pt x="402336" y="202691"/>
                  </a:lnTo>
                  <a:lnTo>
                    <a:pt x="435864" y="178308"/>
                  </a:lnTo>
                  <a:lnTo>
                    <a:pt x="460247" y="211835"/>
                  </a:lnTo>
                  <a:lnTo>
                    <a:pt x="426720" y="236220"/>
                  </a:lnTo>
                  <a:close/>
                </a:path>
                <a:path w="696595" h="538479">
                  <a:moveTo>
                    <a:pt x="493776" y="185928"/>
                  </a:moveTo>
                  <a:lnTo>
                    <a:pt x="469392" y="152400"/>
                  </a:lnTo>
                  <a:lnTo>
                    <a:pt x="502920" y="128015"/>
                  </a:lnTo>
                  <a:lnTo>
                    <a:pt x="527304" y="161544"/>
                  </a:lnTo>
                  <a:lnTo>
                    <a:pt x="493776" y="185928"/>
                  </a:lnTo>
                  <a:close/>
                </a:path>
                <a:path w="696595" h="538479">
                  <a:moveTo>
                    <a:pt x="560832" y="135635"/>
                  </a:moveTo>
                  <a:lnTo>
                    <a:pt x="536447" y="102108"/>
                  </a:lnTo>
                  <a:lnTo>
                    <a:pt x="569976" y="77724"/>
                  </a:lnTo>
                  <a:lnTo>
                    <a:pt x="594360" y="111252"/>
                  </a:lnTo>
                  <a:lnTo>
                    <a:pt x="560832" y="135635"/>
                  </a:lnTo>
                  <a:close/>
                </a:path>
                <a:path w="696595" h="538479">
                  <a:moveTo>
                    <a:pt x="627888" y="85344"/>
                  </a:moveTo>
                  <a:lnTo>
                    <a:pt x="603504" y="51815"/>
                  </a:lnTo>
                  <a:lnTo>
                    <a:pt x="637032" y="27432"/>
                  </a:lnTo>
                  <a:lnTo>
                    <a:pt x="661416" y="60959"/>
                  </a:lnTo>
                  <a:lnTo>
                    <a:pt x="627888" y="85344"/>
                  </a:lnTo>
                  <a:close/>
                </a:path>
                <a:path w="696595" h="538479">
                  <a:moveTo>
                    <a:pt x="694944" y="35052"/>
                  </a:moveTo>
                  <a:lnTo>
                    <a:pt x="669035" y="1524"/>
                  </a:lnTo>
                  <a:lnTo>
                    <a:pt x="672083" y="0"/>
                  </a:lnTo>
                  <a:lnTo>
                    <a:pt x="696468" y="33528"/>
                  </a:lnTo>
                  <a:lnTo>
                    <a:pt x="694944" y="3505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59907" y="3366515"/>
              <a:ext cx="1518285" cy="454659"/>
            </a:xfrm>
            <a:custGeom>
              <a:avLst/>
              <a:gdLst/>
              <a:ahLst/>
              <a:cxnLst/>
              <a:rect l="l" t="t" r="r" b="b"/>
              <a:pathLst>
                <a:path w="1518284" h="454660">
                  <a:moveTo>
                    <a:pt x="1508760" y="454151"/>
                  </a:moveTo>
                  <a:lnTo>
                    <a:pt x="0" y="33527"/>
                  </a:lnTo>
                  <a:lnTo>
                    <a:pt x="9144" y="0"/>
                  </a:lnTo>
                  <a:lnTo>
                    <a:pt x="1517904" y="420624"/>
                  </a:lnTo>
                  <a:lnTo>
                    <a:pt x="1508760" y="454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1504" y="2502407"/>
              <a:ext cx="669290" cy="506095"/>
            </a:xfrm>
            <a:custGeom>
              <a:avLst/>
              <a:gdLst/>
              <a:ahLst/>
              <a:cxnLst/>
              <a:rect l="l" t="t" r="r" b="b"/>
              <a:pathLst>
                <a:path w="669290" h="506094">
                  <a:moveTo>
                    <a:pt x="669035" y="505967"/>
                  </a:moveTo>
                  <a:lnTo>
                    <a:pt x="0" y="505967"/>
                  </a:lnTo>
                  <a:lnTo>
                    <a:pt x="0" y="0"/>
                  </a:lnTo>
                  <a:lnTo>
                    <a:pt x="669035" y="0"/>
                  </a:lnTo>
                  <a:lnTo>
                    <a:pt x="669035" y="50596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30540" y="2333244"/>
              <a:ext cx="169545" cy="675640"/>
            </a:xfrm>
            <a:custGeom>
              <a:avLst/>
              <a:gdLst/>
              <a:ahLst/>
              <a:cxnLst/>
              <a:rect l="l" t="t" r="r" b="b"/>
              <a:pathLst>
                <a:path w="169545" h="675639">
                  <a:moveTo>
                    <a:pt x="0" y="675131"/>
                  </a:moveTo>
                  <a:lnTo>
                    <a:pt x="0" y="169163"/>
                  </a:lnTo>
                  <a:lnTo>
                    <a:pt x="169164" y="0"/>
                  </a:lnTo>
                  <a:lnTo>
                    <a:pt x="169164" y="505967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1504" y="2333244"/>
              <a:ext cx="838200" cy="169545"/>
            </a:xfrm>
            <a:custGeom>
              <a:avLst/>
              <a:gdLst/>
              <a:ahLst/>
              <a:cxnLst/>
              <a:rect l="l" t="t" r="r" b="b"/>
              <a:pathLst>
                <a:path w="838200" h="169544">
                  <a:moveTo>
                    <a:pt x="669035" y="169163"/>
                  </a:moveTo>
                  <a:lnTo>
                    <a:pt x="0" y="169163"/>
                  </a:lnTo>
                  <a:lnTo>
                    <a:pt x="167640" y="0"/>
                  </a:lnTo>
                  <a:lnTo>
                    <a:pt x="838200" y="0"/>
                  </a:lnTo>
                  <a:lnTo>
                    <a:pt x="669035" y="169163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11624" y="2697492"/>
              <a:ext cx="3944620" cy="2447925"/>
            </a:xfrm>
            <a:custGeom>
              <a:avLst/>
              <a:gdLst/>
              <a:ahLst/>
              <a:cxnLst/>
              <a:rect l="l" t="t" r="r" b="b"/>
              <a:pathLst>
                <a:path w="3944620" h="2447925">
                  <a:moveTo>
                    <a:pt x="335280" y="1267968"/>
                  </a:moveTo>
                  <a:lnTo>
                    <a:pt x="0" y="1267968"/>
                  </a:lnTo>
                  <a:lnTo>
                    <a:pt x="0" y="1278636"/>
                  </a:lnTo>
                  <a:lnTo>
                    <a:pt x="335280" y="1278636"/>
                  </a:lnTo>
                  <a:lnTo>
                    <a:pt x="335280" y="1267968"/>
                  </a:lnTo>
                  <a:close/>
                </a:path>
                <a:path w="3944620" h="2447925">
                  <a:moveTo>
                    <a:pt x="1178052" y="2112251"/>
                  </a:moveTo>
                  <a:lnTo>
                    <a:pt x="1167371" y="2112251"/>
                  </a:lnTo>
                  <a:lnTo>
                    <a:pt x="1167371" y="2447531"/>
                  </a:lnTo>
                  <a:lnTo>
                    <a:pt x="1178052" y="2447531"/>
                  </a:lnTo>
                  <a:lnTo>
                    <a:pt x="1178052" y="2112251"/>
                  </a:lnTo>
                  <a:close/>
                </a:path>
                <a:path w="3944620" h="2447925">
                  <a:moveTo>
                    <a:pt x="1341120" y="1446276"/>
                  </a:moveTo>
                  <a:lnTo>
                    <a:pt x="1339583" y="1435608"/>
                  </a:lnTo>
                  <a:lnTo>
                    <a:pt x="918972" y="1519428"/>
                  </a:lnTo>
                  <a:lnTo>
                    <a:pt x="922020" y="1530083"/>
                  </a:lnTo>
                  <a:lnTo>
                    <a:pt x="1341120" y="1446276"/>
                  </a:lnTo>
                  <a:close/>
                </a:path>
                <a:path w="3944620" h="2447925">
                  <a:moveTo>
                    <a:pt x="1597152" y="685800"/>
                  </a:moveTo>
                  <a:lnTo>
                    <a:pt x="1586471" y="685800"/>
                  </a:lnTo>
                  <a:lnTo>
                    <a:pt x="1586471" y="1190244"/>
                  </a:lnTo>
                  <a:lnTo>
                    <a:pt x="1597152" y="1190244"/>
                  </a:lnTo>
                  <a:lnTo>
                    <a:pt x="1597152" y="685800"/>
                  </a:lnTo>
                  <a:close/>
                </a:path>
                <a:path w="3944620" h="2447925">
                  <a:moveTo>
                    <a:pt x="3188208" y="33528"/>
                  </a:moveTo>
                  <a:lnTo>
                    <a:pt x="3179051" y="0"/>
                  </a:lnTo>
                  <a:lnTo>
                    <a:pt x="2016252" y="320052"/>
                  </a:lnTo>
                  <a:lnTo>
                    <a:pt x="2016252" y="99060"/>
                  </a:lnTo>
                  <a:lnTo>
                    <a:pt x="2005571" y="99060"/>
                  </a:lnTo>
                  <a:lnTo>
                    <a:pt x="2005571" y="322986"/>
                  </a:lnTo>
                  <a:lnTo>
                    <a:pt x="748271" y="669036"/>
                  </a:lnTo>
                  <a:lnTo>
                    <a:pt x="757415" y="702551"/>
                  </a:lnTo>
                  <a:lnTo>
                    <a:pt x="2005571" y="359029"/>
                  </a:lnTo>
                  <a:lnTo>
                    <a:pt x="2005571" y="518160"/>
                  </a:lnTo>
                  <a:lnTo>
                    <a:pt x="2016252" y="518160"/>
                  </a:lnTo>
                  <a:lnTo>
                    <a:pt x="2016252" y="356095"/>
                  </a:lnTo>
                  <a:lnTo>
                    <a:pt x="3188208" y="33528"/>
                  </a:lnTo>
                  <a:close/>
                </a:path>
                <a:path w="3944620" h="2447925">
                  <a:moveTo>
                    <a:pt x="3944099" y="1760207"/>
                  </a:moveTo>
                  <a:lnTo>
                    <a:pt x="3357372" y="1578864"/>
                  </a:lnTo>
                  <a:lnTo>
                    <a:pt x="3357372" y="1356360"/>
                  </a:lnTo>
                  <a:lnTo>
                    <a:pt x="3346704" y="1356360"/>
                  </a:lnTo>
                  <a:lnTo>
                    <a:pt x="3346704" y="1575574"/>
                  </a:lnTo>
                  <a:lnTo>
                    <a:pt x="2854452" y="1423416"/>
                  </a:lnTo>
                  <a:lnTo>
                    <a:pt x="2843771" y="1456944"/>
                  </a:lnTo>
                  <a:lnTo>
                    <a:pt x="3346704" y="1612392"/>
                  </a:lnTo>
                  <a:lnTo>
                    <a:pt x="3346704" y="1776984"/>
                  </a:lnTo>
                  <a:lnTo>
                    <a:pt x="3357372" y="1776984"/>
                  </a:lnTo>
                  <a:lnTo>
                    <a:pt x="3357372" y="1615694"/>
                  </a:lnTo>
                  <a:lnTo>
                    <a:pt x="3933431" y="1793735"/>
                  </a:lnTo>
                  <a:lnTo>
                    <a:pt x="3944099" y="176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4851" y="3221735"/>
              <a:ext cx="437515" cy="504825"/>
            </a:xfrm>
            <a:custGeom>
              <a:avLst/>
              <a:gdLst/>
              <a:ahLst/>
              <a:cxnLst/>
              <a:rect l="l" t="t" r="r" b="b"/>
              <a:pathLst>
                <a:path w="437514" h="504825">
                  <a:moveTo>
                    <a:pt x="437388" y="504444"/>
                  </a:moveTo>
                  <a:lnTo>
                    <a:pt x="0" y="504444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50444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82240" y="3076956"/>
              <a:ext cx="144780" cy="649605"/>
            </a:xfrm>
            <a:custGeom>
              <a:avLst/>
              <a:gdLst/>
              <a:ahLst/>
              <a:cxnLst/>
              <a:rect l="l" t="t" r="r" b="b"/>
              <a:pathLst>
                <a:path w="144780" h="649604">
                  <a:moveTo>
                    <a:pt x="0" y="649224"/>
                  </a:moveTo>
                  <a:lnTo>
                    <a:pt x="0" y="144779"/>
                  </a:lnTo>
                  <a:lnTo>
                    <a:pt x="144779" y="0"/>
                  </a:lnTo>
                  <a:lnTo>
                    <a:pt x="144779" y="504443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CA0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4851" y="3076956"/>
              <a:ext cx="582295" cy="144780"/>
            </a:xfrm>
            <a:custGeom>
              <a:avLst/>
              <a:gdLst/>
              <a:ahLst/>
              <a:cxnLst/>
              <a:rect l="l" t="t" r="r" b="b"/>
              <a:pathLst>
                <a:path w="582294" h="144780">
                  <a:moveTo>
                    <a:pt x="437388" y="144779"/>
                  </a:moveTo>
                  <a:lnTo>
                    <a:pt x="0" y="144779"/>
                  </a:lnTo>
                  <a:lnTo>
                    <a:pt x="146304" y="0"/>
                  </a:lnTo>
                  <a:lnTo>
                    <a:pt x="582167" y="0"/>
                  </a:lnTo>
                  <a:lnTo>
                    <a:pt x="437388" y="144779"/>
                  </a:lnTo>
                  <a:close/>
                </a:path>
              </a:pathLst>
            </a:custGeom>
            <a:solidFill>
              <a:srgbClr val="FD3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9636" y="4311396"/>
              <a:ext cx="434340" cy="504825"/>
            </a:xfrm>
            <a:custGeom>
              <a:avLst/>
              <a:gdLst/>
              <a:ahLst/>
              <a:cxnLst/>
              <a:rect l="l" t="t" r="r" b="b"/>
              <a:pathLst>
                <a:path w="434339" h="504825">
                  <a:moveTo>
                    <a:pt x="434339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434339" y="0"/>
                  </a:lnTo>
                  <a:lnTo>
                    <a:pt x="434339" y="504443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93975" y="4166616"/>
              <a:ext cx="146685" cy="649605"/>
            </a:xfrm>
            <a:custGeom>
              <a:avLst/>
              <a:gdLst/>
              <a:ahLst/>
              <a:cxnLst/>
              <a:rect l="l" t="t" r="r" b="b"/>
              <a:pathLst>
                <a:path w="146685" h="649604">
                  <a:moveTo>
                    <a:pt x="0" y="649224"/>
                  </a:moveTo>
                  <a:lnTo>
                    <a:pt x="0" y="144780"/>
                  </a:lnTo>
                  <a:lnTo>
                    <a:pt x="146304" y="0"/>
                  </a:lnTo>
                  <a:lnTo>
                    <a:pt x="146304" y="504443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CA0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59636" y="4166616"/>
              <a:ext cx="581025" cy="144780"/>
            </a:xfrm>
            <a:custGeom>
              <a:avLst/>
              <a:gdLst/>
              <a:ahLst/>
              <a:cxnLst/>
              <a:rect l="l" t="t" r="r" b="b"/>
              <a:pathLst>
                <a:path w="581025" h="144779">
                  <a:moveTo>
                    <a:pt x="434339" y="144780"/>
                  </a:moveTo>
                  <a:lnTo>
                    <a:pt x="0" y="144780"/>
                  </a:lnTo>
                  <a:lnTo>
                    <a:pt x="144779" y="0"/>
                  </a:lnTo>
                  <a:lnTo>
                    <a:pt x="580643" y="0"/>
                  </a:lnTo>
                  <a:lnTo>
                    <a:pt x="434339" y="144780"/>
                  </a:lnTo>
                  <a:close/>
                </a:path>
              </a:pathLst>
            </a:custGeom>
            <a:solidFill>
              <a:srgbClr val="FD3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451" y="3639311"/>
              <a:ext cx="436245" cy="506095"/>
            </a:xfrm>
            <a:custGeom>
              <a:avLst/>
              <a:gdLst/>
              <a:ahLst/>
              <a:cxnLst/>
              <a:rect l="l" t="t" r="r" b="b"/>
              <a:pathLst>
                <a:path w="436244" h="506095">
                  <a:moveTo>
                    <a:pt x="435864" y="505968"/>
                  </a:moveTo>
                  <a:lnTo>
                    <a:pt x="0" y="505968"/>
                  </a:lnTo>
                  <a:lnTo>
                    <a:pt x="0" y="0"/>
                  </a:lnTo>
                  <a:lnTo>
                    <a:pt x="435864" y="0"/>
                  </a:lnTo>
                  <a:lnTo>
                    <a:pt x="435864" y="50596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315" y="3494531"/>
              <a:ext cx="146685" cy="650875"/>
            </a:xfrm>
            <a:custGeom>
              <a:avLst/>
              <a:gdLst/>
              <a:ahLst/>
              <a:cxnLst/>
              <a:rect l="l" t="t" r="r" b="b"/>
              <a:pathLst>
                <a:path w="146684" h="650875">
                  <a:moveTo>
                    <a:pt x="0" y="650748"/>
                  </a:moveTo>
                  <a:lnTo>
                    <a:pt x="0" y="144779"/>
                  </a:lnTo>
                  <a:lnTo>
                    <a:pt x="146304" y="0"/>
                  </a:lnTo>
                  <a:lnTo>
                    <a:pt x="146304" y="505967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CA0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451" y="3494531"/>
              <a:ext cx="582295" cy="144780"/>
            </a:xfrm>
            <a:custGeom>
              <a:avLst/>
              <a:gdLst/>
              <a:ahLst/>
              <a:cxnLst/>
              <a:rect l="l" t="t" r="r" b="b"/>
              <a:pathLst>
                <a:path w="582294" h="144779">
                  <a:moveTo>
                    <a:pt x="435864" y="144779"/>
                  </a:moveTo>
                  <a:lnTo>
                    <a:pt x="0" y="144779"/>
                  </a:lnTo>
                  <a:lnTo>
                    <a:pt x="146304" y="0"/>
                  </a:lnTo>
                  <a:lnTo>
                    <a:pt x="582168" y="0"/>
                  </a:lnTo>
                  <a:lnTo>
                    <a:pt x="435864" y="144779"/>
                  </a:lnTo>
                  <a:close/>
                </a:path>
              </a:pathLst>
            </a:custGeom>
            <a:solidFill>
              <a:srgbClr val="FD3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800" y="3467099"/>
              <a:ext cx="1362710" cy="866140"/>
            </a:xfrm>
            <a:custGeom>
              <a:avLst/>
              <a:gdLst/>
              <a:ahLst/>
              <a:cxnLst/>
              <a:rect l="l" t="t" r="r" b="b"/>
              <a:pathLst>
                <a:path w="1362710" h="866139">
                  <a:moveTo>
                    <a:pt x="1362443" y="25920"/>
                  </a:moveTo>
                  <a:lnTo>
                    <a:pt x="1347203" y="16776"/>
                  </a:lnTo>
                  <a:lnTo>
                    <a:pt x="1342644" y="0"/>
                  </a:lnTo>
                  <a:lnTo>
                    <a:pt x="0" y="336804"/>
                  </a:lnTo>
                  <a:lnTo>
                    <a:pt x="9131" y="370344"/>
                  </a:lnTo>
                  <a:lnTo>
                    <a:pt x="1310195" y="43967"/>
                  </a:lnTo>
                  <a:lnTo>
                    <a:pt x="829043" y="847344"/>
                  </a:lnTo>
                  <a:lnTo>
                    <a:pt x="858012" y="865644"/>
                  </a:lnTo>
                  <a:lnTo>
                    <a:pt x="1362443" y="25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47" y="3233927"/>
              <a:ext cx="339852" cy="4190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407" y="3904488"/>
              <a:ext cx="339851" cy="4191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3731" y="4614672"/>
              <a:ext cx="167640" cy="508000"/>
            </a:xfrm>
            <a:custGeom>
              <a:avLst/>
              <a:gdLst/>
              <a:ahLst/>
              <a:cxnLst/>
              <a:rect l="l" t="t" r="r" b="b"/>
              <a:pathLst>
                <a:path w="167640" h="508000">
                  <a:moveTo>
                    <a:pt x="167640" y="507491"/>
                  </a:moveTo>
                  <a:lnTo>
                    <a:pt x="0" y="507491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50749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160" y="4317491"/>
              <a:ext cx="509270" cy="809625"/>
            </a:xfrm>
            <a:custGeom>
              <a:avLst/>
              <a:gdLst/>
              <a:ahLst/>
              <a:cxnLst/>
              <a:rect l="l" t="t" r="r" b="b"/>
              <a:pathLst>
                <a:path w="509269" h="809625">
                  <a:moveTo>
                    <a:pt x="176784" y="291084"/>
                  </a:moveTo>
                  <a:lnTo>
                    <a:pt x="167640" y="291084"/>
                  </a:lnTo>
                  <a:lnTo>
                    <a:pt x="167640" y="301752"/>
                  </a:lnTo>
                  <a:lnTo>
                    <a:pt x="167640" y="798576"/>
                  </a:lnTo>
                  <a:lnTo>
                    <a:pt x="10668" y="798576"/>
                  </a:lnTo>
                  <a:lnTo>
                    <a:pt x="10668" y="301752"/>
                  </a:lnTo>
                  <a:lnTo>
                    <a:pt x="144221" y="301752"/>
                  </a:lnTo>
                  <a:lnTo>
                    <a:pt x="83807" y="423684"/>
                  </a:lnTo>
                  <a:lnTo>
                    <a:pt x="92964" y="428244"/>
                  </a:lnTo>
                  <a:lnTo>
                    <a:pt x="155625" y="301752"/>
                  </a:lnTo>
                  <a:lnTo>
                    <a:pt x="167640" y="301752"/>
                  </a:lnTo>
                  <a:lnTo>
                    <a:pt x="167640" y="291084"/>
                  </a:lnTo>
                  <a:lnTo>
                    <a:pt x="160909" y="291084"/>
                  </a:lnTo>
                  <a:lnTo>
                    <a:pt x="176771" y="259092"/>
                  </a:lnTo>
                  <a:lnTo>
                    <a:pt x="167640" y="254508"/>
                  </a:lnTo>
                  <a:lnTo>
                    <a:pt x="149504" y="291084"/>
                  </a:lnTo>
                  <a:lnTo>
                    <a:pt x="0" y="291084"/>
                  </a:lnTo>
                  <a:lnTo>
                    <a:pt x="0" y="809244"/>
                  </a:lnTo>
                  <a:lnTo>
                    <a:pt x="176784" y="809244"/>
                  </a:lnTo>
                  <a:lnTo>
                    <a:pt x="176784" y="804672"/>
                  </a:lnTo>
                  <a:lnTo>
                    <a:pt x="176784" y="798576"/>
                  </a:lnTo>
                  <a:lnTo>
                    <a:pt x="176784" y="301752"/>
                  </a:lnTo>
                  <a:lnTo>
                    <a:pt x="176784" y="297180"/>
                  </a:lnTo>
                  <a:lnTo>
                    <a:pt x="176784" y="291084"/>
                  </a:lnTo>
                  <a:close/>
                </a:path>
                <a:path w="509269" h="809625">
                  <a:moveTo>
                    <a:pt x="509003" y="83820"/>
                  </a:moveTo>
                  <a:lnTo>
                    <a:pt x="205943" y="83820"/>
                  </a:lnTo>
                  <a:lnTo>
                    <a:pt x="426707" y="10668"/>
                  </a:lnTo>
                  <a:lnTo>
                    <a:pt x="425183" y="5321"/>
                  </a:lnTo>
                  <a:lnTo>
                    <a:pt x="425183" y="0"/>
                  </a:lnTo>
                  <a:lnTo>
                    <a:pt x="423672" y="0"/>
                  </a:lnTo>
                  <a:lnTo>
                    <a:pt x="4559" y="0"/>
                  </a:lnTo>
                  <a:lnTo>
                    <a:pt x="4559" y="10668"/>
                  </a:lnTo>
                  <a:lnTo>
                    <a:pt x="391464" y="10668"/>
                  </a:lnTo>
                  <a:lnTo>
                    <a:pt x="170688" y="83820"/>
                  </a:lnTo>
                  <a:lnTo>
                    <a:pt x="172212" y="89192"/>
                  </a:lnTo>
                  <a:lnTo>
                    <a:pt x="172212" y="94500"/>
                  </a:lnTo>
                  <a:lnTo>
                    <a:pt x="173723" y="94500"/>
                  </a:lnTo>
                  <a:lnTo>
                    <a:pt x="509003" y="94500"/>
                  </a:lnTo>
                  <a:lnTo>
                    <a:pt x="509003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4811" y="4137191"/>
            <a:ext cx="403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5" dirty="0">
                <a:latin typeface="Tahoma"/>
                <a:cs typeface="Tahoma"/>
              </a:rPr>
              <a:t>B</a:t>
            </a:r>
            <a:r>
              <a:rPr sz="1750" spc="-10" dirty="0">
                <a:latin typeface="Tahoma"/>
                <a:cs typeface="Tahoma"/>
              </a:rPr>
              <a:t>T</a:t>
            </a:r>
            <a:r>
              <a:rPr sz="1750" dirty="0">
                <a:latin typeface="Tahoma"/>
                <a:cs typeface="Tahoma"/>
              </a:rPr>
              <a:t>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4515" y="4807745"/>
            <a:ext cx="403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5" dirty="0">
                <a:latin typeface="Tahoma"/>
                <a:cs typeface="Tahoma"/>
              </a:rPr>
              <a:t>B</a:t>
            </a:r>
            <a:r>
              <a:rPr sz="1750" spc="-10" dirty="0">
                <a:latin typeface="Tahoma"/>
                <a:cs typeface="Tahoma"/>
              </a:rPr>
              <a:t>T</a:t>
            </a:r>
            <a:r>
              <a:rPr sz="1750" dirty="0">
                <a:latin typeface="Tahoma"/>
                <a:cs typeface="Tahoma"/>
              </a:rPr>
              <a:t>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3626" y="5143021"/>
            <a:ext cx="327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M</a:t>
            </a:r>
            <a:r>
              <a:rPr sz="1750" dirty="0">
                <a:latin typeface="Tahoma"/>
                <a:cs typeface="Tahoma"/>
              </a:rPr>
              <a:t>T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12026" y="3718041"/>
            <a:ext cx="4127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ahoma"/>
                <a:cs typeface="Tahoma"/>
              </a:rPr>
              <a:t>B</a:t>
            </a:r>
            <a:r>
              <a:rPr sz="1750" spc="-15" dirty="0">
                <a:latin typeface="Tahoma"/>
                <a:cs typeface="Tahoma"/>
              </a:rPr>
              <a:t>S</a:t>
            </a:r>
            <a:r>
              <a:rPr sz="1750" dirty="0">
                <a:latin typeface="Tahoma"/>
                <a:cs typeface="Tahoma"/>
              </a:rPr>
              <a:t>C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00516" y="2421193"/>
            <a:ext cx="8496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ahoma"/>
                <a:cs typeface="Tahoma"/>
              </a:rPr>
              <a:t>SGS</a:t>
            </a:r>
            <a:r>
              <a:rPr sz="2650" spc="-10" dirty="0">
                <a:latin typeface="Tahoma"/>
                <a:cs typeface="Tahoma"/>
              </a:rPr>
              <a:t>N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7333" y="3771776"/>
            <a:ext cx="1080770" cy="863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300"/>
              </a:spcBef>
              <a:tabLst>
                <a:tab pos="572770" algn="l"/>
                <a:tab pos="1047115" algn="l"/>
              </a:tabLst>
            </a:pPr>
            <a:r>
              <a:rPr sz="1750" spc="-10" dirty="0">
                <a:latin typeface="Tahoma"/>
                <a:cs typeface="Tahoma"/>
              </a:rPr>
              <a:t>Gf	</a:t>
            </a:r>
            <a:r>
              <a:rPr sz="17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95"/>
              </a:spcBef>
            </a:pPr>
            <a:r>
              <a:rPr sz="1750" spc="-10" dirty="0">
                <a:latin typeface="Tahoma"/>
                <a:cs typeface="Tahoma"/>
              </a:rPr>
              <a:t>Gs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43079" y="4091452"/>
            <a:ext cx="25272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53121" y="4929644"/>
            <a:ext cx="176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ahoma"/>
                <a:cs typeface="Tahoma"/>
              </a:rPr>
              <a:t>D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83115" y="4845770"/>
            <a:ext cx="3708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E</a:t>
            </a:r>
            <a:r>
              <a:rPr sz="1750" spc="-10" dirty="0">
                <a:latin typeface="Tahoma"/>
                <a:cs typeface="Tahoma"/>
              </a:rPr>
              <a:t>I</a:t>
            </a:r>
            <a:r>
              <a:rPr sz="1750" dirty="0">
                <a:latin typeface="Tahoma"/>
                <a:cs typeface="Tahoma"/>
              </a:rPr>
              <a:t>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21014" y="5685483"/>
            <a:ext cx="920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M</a:t>
            </a:r>
            <a:r>
              <a:rPr sz="1750" spc="-15" dirty="0">
                <a:latin typeface="Tahoma"/>
                <a:cs typeface="Tahoma"/>
              </a:rPr>
              <a:t>S</a:t>
            </a:r>
            <a:r>
              <a:rPr sz="1750" spc="-5" dirty="0">
                <a:latin typeface="Tahoma"/>
                <a:cs typeface="Tahoma"/>
              </a:rPr>
              <a:t>C</a:t>
            </a:r>
            <a:r>
              <a:rPr sz="1750" spc="10" dirty="0">
                <a:latin typeface="Tahoma"/>
                <a:cs typeface="Tahoma"/>
              </a:rPr>
              <a:t>/</a:t>
            </a:r>
            <a:r>
              <a:rPr sz="1750" spc="-15" dirty="0">
                <a:latin typeface="Tahoma"/>
                <a:cs typeface="Tahoma"/>
              </a:rPr>
              <a:t>V</a:t>
            </a:r>
            <a:r>
              <a:rPr sz="1750" dirty="0">
                <a:latin typeface="Tahoma"/>
                <a:cs typeface="Tahoma"/>
              </a:rPr>
              <a:t>LR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75314" y="5097282"/>
            <a:ext cx="42608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" dirty="0">
                <a:latin typeface="Tahoma"/>
                <a:cs typeface="Tahoma"/>
              </a:rPr>
              <a:t>H</a:t>
            </a:r>
            <a:r>
              <a:rPr sz="1750" dirty="0">
                <a:latin typeface="Tahoma"/>
                <a:cs typeface="Tahoma"/>
              </a:rPr>
              <a:t>LR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51092" y="43875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10">
                <a:moveTo>
                  <a:pt x="251459" y="257555"/>
                </a:moveTo>
                <a:lnTo>
                  <a:pt x="0" y="7619"/>
                </a:lnTo>
                <a:lnTo>
                  <a:pt x="7619" y="0"/>
                </a:lnTo>
                <a:lnTo>
                  <a:pt x="259079" y="251459"/>
                </a:lnTo>
                <a:lnTo>
                  <a:pt x="251459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09674" y="4428249"/>
            <a:ext cx="2749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c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34137" y="3337024"/>
            <a:ext cx="2965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66864" y="4477031"/>
            <a:ext cx="5924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G</a:t>
            </a:r>
            <a:r>
              <a:rPr sz="1750" spc="-15" dirty="0">
                <a:latin typeface="Tahoma"/>
                <a:cs typeface="Tahoma"/>
              </a:rPr>
              <a:t>S</a:t>
            </a:r>
            <a:r>
              <a:rPr sz="1750" dirty="0">
                <a:latin typeface="Tahoma"/>
                <a:cs typeface="Tahoma"/>
              </a:rPr>
              <a:t>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83734" y="4342855"/>
            <a:ext cx="2235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i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9290" y="4512014"/>
            <a:ext cx="4476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P</a:t>
            </a:r>
            <a:r>
              <a:rPr sz="1750" dirty="0">
                <a:latin typeface="Tahoma"/>
                <a:cs typeface="Tahoma"/>
              </a:rPr>
              <a:t>DN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53287" y="3050529"/>
            <a:ext cx="2952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p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64904" y="3001748"/>
            <a:ext cx="5924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G</a:t>
            </a:r>
            <a:r>
              <a:rPr sz="1750" spc="-15" dirty="0">
                <a:latin typeface="Tahoma"/>
                <a:cs typeface="Tahoma"/>
              </a:rPr>
              <a:t>S</a:t>
            </a:r>
            <a:r>
              <a:rPr sz="1750" dirty="0">
                <a:latin typeface="Tahoma"/>
                <a:cs typeface="Tahoma"/>
              </a:rPr>
              <a:t>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24219" y="2025317"/>
            <a:ext cx="118237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Other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GPRS </a:t>
            </a:r>
            <a:r>
              <a:rPr sz="1750" spc="-530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networks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0624" y="2371344"/>
            <a:ext cx="4521835" cy="3456304"/>
            <a:chOff x="420624" y="2371344"/>
            <a:chExt cx="4521835" cy="3456304"/>
          </a:xfrm>
        </p:grpSpPr>
        <p:sp>
          <p:nvSpPr>
            <p:cNvPr id="61" name="object 61"/>
            <p:cNvSpPr/>
            <p:nvPr/>
          </p:nvSpPr>
          <p:spPr>
            <a:xfrm>
              <a:off x="420624" y="2449067"/>
              <a:ext cx="2749550" cy="3378200"/>
            </a:xfrm>
            <a:custGeom>
              <a:avLst/>
              <a:gdLst/>
              <a:ahLst/>
              <a:cxnLst/>
              <a:rect l="l" t="t" r="r" b="b"/>
              <a:pathLst>
                <a:path w="2749550" h="3378200">
                  <a:moveTo>
                    <a:pt x="1446276" y="3378200"/>
                  </a:moveTo>
                  <a:lnTo>
                    <a:pt x="1304543" y="3378200"/>
                  </a:lnTo>
                  <a:lnTo>
                    <a:pt x="1030224" y="3327400"/>
                  </a:lnTo>
                  <a:lnTo>
                    <a:pt x="900684" y="3276600"/>
                  </a:lnTo>
                  <a:lnTo>
                    <a:pt x="838200" y="3238500"/>
                  </a:lnTo>
                  <a:lnTo>
                    <a:pt x="777240" y="3213100"/>
                  </a:lnTo>
                  <a:lnTo>
                    <a:pt x="719328" y="3175000"/>
                  </a:lnTo>
                  <a:lnTo>
                    <a:pt x="661416" y="3124200"/>
                  </a:lnTo>
                  <a:lnTo>
                    <a:pt x="605028" y="3086100"/>
                  </a:lnTo>
                  <a:lnTo>
                    <a:pt x="551688" y="3035300"/>
                  </a:lnTo>
                  <a:lnTo>
                    <a:pt x="499872" y="2984500"/>
                  </a:lnTo>
                  <a:lnTo>
                    <a:pt x="449580" y="2933700"/>
                  </a:lnTo>
                  <a:lnTo>
                    <a:pt x="402336" y="2882900"/>
                  </a:lnTo>
                  <a:lnTo>
                    <a:pt x="356615" y="2819400"/>
                  </a:lnTo>
                  <a:lnTo>
                    <a:pt x="313944" y="2755900"/>
                  </a:lnTo>
                  <a:lnTo>
                    <a:pt x="272796" y="2692400"/>
                  </a:lnTo>
                  <a:lnTo>
                    <a:pt x="234696" y="2628900"/>
                  </a:lnTo>
                  <a:lnTo>
                    <a:pt x="198119" y="2565400"/>
                  </a:lnTo>
                  <a:lnTo>
                    <a:pt x="166115" y="2489200"/>
                  </a:lnTo>
                  <a:lnTo>
                    <a:pt x="135636" y="2413000"/>
                  </a:lnTo>
                  <a:lnTo>
                    <a:pt x="108204" y="2336800"/>
                  </a:lnTo>
                  <a:lnTo>
                    <a:pt x="83819" y="2260600"/>
                  </a:lnTo>
                  <a:lnTo>
                    <a:pt x="62484" y="2184400"/>
                  </a:lnTo>
                  <a:lnTo>
                    <a:pt x="44195" y="2108200"/>
                  </a:lnTo>
                  <a:lnTo>
                    <a:pt x="28956" y="2019300"/>
                  </a:lnTo>
                  <a:lnTo>
                    <a:pt x="16763" y="1943100"/>
                  </a:lnTo>
                  <a:lnTo>
                    <a:pt x="7619" y="1854200"/>
                  </a:lnTo>
                  <a:lnTo>
                    <a:pt x="1524" y="1778000"/>
                  </a:lnTo>
                  <a:lnTo>
                    <a:pt x="0" y="1689100"/>
                  </a:lnTo>
                  <a:lnTo>
                    <a:pt x="1524" y="1600200"/>
                  </a:lnTo>
                  <a:lnTo>
                    <a:pt x="7619" y="1511300"/>
                  </a:lnTo>
                  <a:lnTo>
                    <a:pt x="16763" y="1422400"/>
                  </a:lnTo>
                  <a:lnTo>
                    <a:pt x="27432" y="1346200"/>
                  </a:lnTo>
                  <a:lnTo>
                    <a:pt x="42671" y="1257300"/>
                  </a:lnTo>
                  <a:lnTo>
                    <a:pt x="62484" y="1181100"/>
                  </a:lnTo>
                  <a:lnTo>
                    <a:pt x="83819" y="1104900"/>
                  </a:lnTo>
                  <a:lnTo>
                    <a:pt x="108204" y="1028700"/>
                  </a:lnTo>
                  <a:lnTo>
                    <a:pt x="135636" y="952500"/>
                  </a:lnTo>
                  <a:lnTo>
                    <a:pt x="166115" y="876300"/>
                  </a:lnTo>
                  <a:lnTo>
                    <a:pt x="198119" y="812800"/>
                  </a:lnTo>
                  <a:lnTo>
                    <a:pt x="234696" y="736600"/>
                  </a:lnTo>
                  <a:lnTo>
                    <a:pt x="272796" y="673100"/>
                  </a:lnTo>
                  <a:lnTo>
                    <a:pt x="312419" y="609600"/>
                  </a:lnTo>
                  <a:lnTo>
                    <a:pt x="356615" y="546100"/>
                  </a:lnTo>
                  <a:lnTo>
                    <a:pt x="402336" y="495300"/>
                  </a:lnTo>
                  <a:lnTo>
                    <a:pt x="449580" y="431800"/>
                  </a:lnTo>
                  <a:lnTo>
                    <a:pt x="498348" y="381000"/>
                  </a:lnTo>
                  <a:lnTo>
                    <a:pt x="550163" y="330200"/>
                  </a:lnTo>
                  <a:lnTo>
                    <a:pt x="605028" y="279400"/>
                  </a:lnTo>
                  <a:lnTo>
                    <a:pt x="659892" y="241300"/>
                  </a:lnTo>
                  <a:lnTo>
                    <a:pt x="717803" y="203200"/>
                  </a:lnTo>
                  <a:lnTo>
                    <a:pt x="777240" y="165100"/>
                  </a:lnTo>
                  <a:lnTo>
                    <a:pt x="838200" y="127000"/>
                  </a:lnTo>
                  <a:lnTo>
                    <a:pt x="900684" y="101600"/>
                  </a:lnTo>
                  <a:lnTo>
                    <a:pt x="1095756" y="25400"/>
                  </a:lnTo>
                  <a:lnTo>
                    <a:pt x="1232916" y="0"/>
                  </a:lnTo>
                  <a:lnTo>
                    <a:pt x="1514856" y="0"/>
                  </a:lnTo>
                  <a:lnTo>
                    <a:pt x="1652016" y="25400"/>
                  </a:lnTo>
                  <a:lnTo>
                    <a:pt x="1306068" y="25400"/>
                  </a:lnTo>
                  <a:lnTo>
                    <a:pt x="1237488" y="38100"/>
                  </a:lnTo>
                  <a:lnTo>
                    <a:pt x="1170431" y="38100"/>
                  </a:lnTo>
                  <a:lnTo>
                    <a:pt x="1104900" y="63500"/>
                  </a:lnTo>
                  <a:lnTo>
                    <a:pt x="1040892" y="76200"/>
                  </a:lnTo>
                  <a:lnTo>
                    <a:pt x="914400" y="127000"/>
                  </a:lnTo>
                  <a:lnTo>
                    <a:pt x="853439" y="152400"/>
                  </a:lnTo>
                  <a:lnTo>
                    <a:pt x="794003" y="190500"/>
                  </a:lnTo>
                  <a:lnTo>
                    <a:pt x="736092" y="228600"/>
                  </a:lnTo>
                  <a:lnTo>
                    <a:pt x="679703" y="266700"/>
                  </a:lnTo>
                  <a:lnTo>
                    <a:pt x="624840" y="304800"/>
                  </a:lnTo>
                  <a:lnTo>
                    <a:pt x="521207" y="406400"/>
                  </a:lnTo>
                  <a:lnTo>
                    <a:pt x="472440" y="457200"/>
                  </a:lnTo>
                  <a:lnTo>
                    <a:pt x="426720" y="508000"/>
                  </a:lnTo>
                  <a:lnTo>
                    <a:pt x="382524" y="571500"/>
                  </a:lnTo>
                  <a:lnTo>
                    <a:pt x="339851" y="622300"/>
                  </a:lnTo>
                  <a:lnTo>
                    <a:pt x="300228" y="685800"/>
                  </a:lnTo>
                  <a:lnTo>
                    <a:pt x="262128" y="749300"/>
                  </a:lnTo>
                  <a:lnTo>
                    <a:pt x="227076" y="825500"/>
                  </a:lnTo>
                  <a:lnTo>
                    <a:pt x="195071" y="889000"/>
                  </a:lnTo>
                  <a:lnTo>
                    <a:pt x="164591" y="965200"/>
                  </a:lnTo>
                  <a:lnTo>
                    <a:pt x="137160" y="1041400"/>
                  </a:lnTo>
                  <a:lnTo>
                    <a:pt x="114300" y="1117600"/>
                  </a:lnTo>
                  <a:lnTo>
                    <a:pt x="92963" y="1193800"/>
                  </a:lnTo>
                  <a:lnTo>
                    <a:pt x="74676" y="1270000"/>
                  </a:lnTo>
                  <a:lnTo>
                    <a:pt x="59436" y="1346200"/>
                  </a:lnTo>
                  <a:lnTo>
                    <a:pt x="47243" y="1435100"/>
                  </a:lnTo>
                  <a:lnTo>
                    <a:pt x="38100" y="1511300"/>
                  </a:lnTo>
                  <a:lnTo>
                    <a:pt x="33528" y="1600200"/>
                  </a:lnTo>
                  <a:lnTo>
                    <a:pt x="32004" y="1689100"/>
                  </a:lnTo>
                  <a:lnTo>
                    <a:pt x="33528" y="1765300"/>
                  </a:lnTo>
                  <a:lnTo>
                    <a:pt x="38100" y="1854200"/>
                  </a:lnTo>
                  <a:lnTo>
                    <a:pt x="47243" y="1943100"/>
                  </a:lnTo>
                  <a:lnTo>
                    <a:pt x="59436" y="2019300"/>
                  </a:lnTo>
                  <a:lnTo>
                    <a:pt x="74676" y="2095500"/>
                  </a:lnTo>
                  <a:lnTo>
                    <a:pt x="92963" y="2184400"/>
                  </a:lnTo>
                  <a:lnTo>
                    <a:pt x="112776" y="2260600"/>
                  </a:lnTo>
                  <a:lnTo>
                    <a:pt x="137160" y="2336800"/>
                  </a:lnTo>
                  <a:lnTo>
                    <a:pt x="164591" y="2400300"/>
                  </a:lnTo>
                  <a:lnTo>
                    <a:pt x="193548" y="2476500"/>
                  </a:lnTo>
                  <a:lnTo>
                    <a:pt x="227076" y="2552700"/>
                  </a:lnTo>
                  <a:lnTo>
                    <a:pt x="262128" y="2616200"/>
                  </a:lnTo>
                  <a:lnTo>
                    <a:pt x="298703" y="2679700"/>
                  </a:lnTo>
                  <a:lnTo>
                    <a:pt x="381000" y="2806700"/>
                  </a:lnTo>
                  <a:lnTo>
                    <a:pt x="425196" y="2857500"/>
                  </a:lnTo>
                  <a:lnTo>
                    <a:pt x="472440" y="2908300"/>
                  </a:lnTo>
                  <a:lnTo>
                    <a:pt x="521207" y="2971800"/>
                  </a:lnTo>
                  <a:lnTo>
                    <a:pt x="571500" y="3009900"/>
                  </a:lnTo>
                  <a:lnTo>
                    <a:pt x="624840" y="3060700"/>
                  </a:lnTo>
                  <a:lnTo>
                    <a:pt x="679703" y="3111500"/>
                  </a:lnTo>
                  <a:lnTo>
                    <a:pt x="792480" y="3187700"/>
                  </a:lnTo>
                  <a:lnTo>
                    <a:pt x="851916" y="3213100"/>
                  </a:lnTo>
                  <a:lnTo>
                    <a:pt x="912876" y="3238500"/>
                  </a:lnTo>
                  <a:lnTo>
                    <a:pt x="975360" y="3276600"/>
                  </a:lnTo>
                  <a:lnTo>
                    <a:pt x="1039368" y="3289300"/>
                  </a:lnTo>
                  <a:lnTo>
                    <a:pt x="1103376" y="3314700"/>
                  </a:lnTo>
                  <a:lnTo>
                    <a:pt x="1237488" y="3340100"/>
                  </a:lnTo>
                  <a:lnTo>
                    <a:pt x="1652016" y="3340100"/>
                  </a:lnTo>
                  <a:lnTo>
                    <a:pt x="1446276" y="3378200"/>
                  </a:lnTo>
                  <a:close/>
                </a:path>
                <a:path w="2749550" h="3378200">
                  <a:moveTo>
                    <a:pt x="1652016" y="3340100"/>
                  </a:moveTo>
                  <a:lnTo>
                    <a:pt x="1510284" y="3340100"/>
                  </a:lnTo>
                  <a:lnTo>
                    <a:pt x="1644396" y="3314700"/>
                  </a:lnTo>
                  <a:lnTo>
                    <a:pt x="1708404" y="3289300"/>
                  </a:lnTo>
                  <a:lnTo>
                    <a:pt x="1772412" y="3276600"/>
                  </a:lnTo>
                  <a:lnTo>
                    <a:pt x="1834896" y="3238500"/>
                  </a:lnTo>
                  <a:lnTo>
                    <a:pt x="1895856" y="3213100"/>
                  </a:lnTo>
                  <a:lnTo>
                    <a:pt x="1955292" y="3187700"/>
                  </a:lnTo>
                  <a:lnTo>
                    <a:pt x="2013204" y="3149600"/>
                  </a:lnTo>
                  <a:lnTo>
                    <a:pt x="2069592" y="3111500"/>
                  </a:lnTo>
                  <a:lnTo>
                    <a:pt x="2176272" y="3009900"/>
                  </a:lnTo>
                  <a:lnTo>
                    <a:pt x="2226564" y="2971800"/>
                  </a:lnTo>
                  <a:lnTo>
                    <a:pt x="2275332" y="2921000"/>
                  </a:lnTo>
                  <a:lnTo>
                    <a:pt x="2322576" y="2857500"/>
                  </a:lnTo>
                  <a:lnTo>
                    <a:pt x="2366772" y="2806700"/>
                  </a:lnTo>
                  <a:lnTo>
                    <a:pt x="2409444" y="2743200"/>
                  </a:lnTo>
                  <a:lnTo>
                    <a:pt x="2449068" y="2679700"/>
                  </a:lnTo>
                  <a:lnTo>
                    <a:pt x="2487168" y="2616200"/>
                  </a:lnTo>
                  <a:lnTo>
                    <a:pt x="2522219" y="2552700"/>
                  </a:lnTo>
                  <a:lnTo>
                    <a:pt x="2554224" y="2476500"/>
                  </a:lnTo>
                  <a:lnTo>
                    <a:pt x="2584703" y="2400300"/>
                  </a:lnTo>
                  <a:lnTo>
                    <a:pt x="2610611" y="2336800"/>
                  </a:lnTo>
                  <a:lnTo>
                    <a:pt x="2634995" y="2260600"/>
                  </a:lnTo>
                  <a:lnTo>
                    <a:pt x="2656332" y="2184400"/>
                  </a:lnTo>
                  <a:lnTo>
                    <a:pt x="2674619" y="2095500"/>
                  </a:lnTo>
                  <a:lnTo>
                    <a:pt x="2689860" y="2019300"/>
                  </a:lnTo>
                  <a:lnTo>
                    <a:pt x="2702052" y="1943100"/>
                  </a:lnTo>
                  <a:lnTo>
                    <a:pt x="2709672" y="1854200"/>
                  </a:lnTo>
                  <a:lnTo>
                    <a:pt x="2715768" y="1765300"/>
                  </a:lnTo>
                  <a:lnTo>
                    <a:pt x="2717292" y="1689100"/>
                  </a:lnTo>
                  <a:lnTo>
                    <a:pt x="2715768" y="1600200"/>
                  </a:lnTo>
                  <a:lnTo>
                    <a:pt x="2709672" y="1511300"/>
                  </a:lnTo>
                  <a:lnTo>
                    <a:pt x="2702052" y="1435100"/>
                  </a:lnTo>
                  <a:lnTo>
                    <a:pt x="2689860" y="1346200"/>
                  </a:lnTo>
                  <a:lnTo>
                    <a:pt x="2674619" y="1270000"/>
                  </a:lnTo>
                  <a:lnTo>
                    <a:pt x="2656332" y="1193800"/>
                  </a:lnTo>
                  <a:lnTo>
                    <a:pt x="2634995" y="1117600"/>
                  </a:lnTo>
                  <a:lnTo>
                    <a:pt x="2612136" y="1041400"/>
                  </a:lnTo>
                  <a:lnTo>
                    <a:pt x="2584703" y="965200"/>
                  </a:lnTo>
                  <a:lnTo>
                    <a:pt x="2554224" y="889000"/>
                  </a:lnTo>
                  <a:lnTo>
                    <a:pt x="2522219" y="825500"/>
                  </a:lnTo>
                  <a:lnTo>
                    <a:pt x="2487168" y="762000"/>
                  </a:lnTo>
                  <a:lnTo>
                    <a:pt x="2450592" y="685800"/>
                  </a:lnTo>
                  <a:lnTo>
                    <a:pt x="2409444" y="622300"/>
                  </a:lnTo>
                  <a:lnTo>
                    <a:pt x="2368295" y="571500"/>
                  </a:lnTo>
                  <a:lnTo>
                    <a:pt x="2322576" y="508000"/>
                  </a:lnTo>
                  <a:lnTo>
                    <a:pt x="2276856" y="457200"/>
                  </a:lnTo>
                  <a:lnTo>
                    <a:pt x="2228087" y="406400"/>
                  </a:lnTo>
                  <a:lnTo>
                    <a:pt x="2124456" y="304800"/>
                  </a:lnTo>
                  <a:lnTo>
                    <a:pt x="2069592" y="266700"/>
                  </a:lnTo>
                  <a:lnTo>
                    <a:pt x="2013204" y="228600"/>
                  </a:lnTo>
                  <a:lnTo>
                    <a:pt x="1955292" y="190500"/>
                  </a:lnTo>
                  <a:lnTo>
                    <a:pt x="1895856" y="152400"/>
                  </a:lnTo>
                  <a:lnTo>
                    <a:pt x="1773935" y="101600"/>
                  </a:lnTo>
                  <a:lnTo>
                    <a:pt x="1709927" y="76200"/>
                  </a:lnTo>
                  <a:lnTo>
                    <a:pt x="1644396" y="63500"/>
                  </a:lnTo>
                  <a:lnTo>
                    <a:pt x="1578864" y="38100"/>
                  </a:lnTo>
                  <a:lnTo>
                    <a:pt x="1511808" y="38100"/>
                  </a:lnTo>
                  <a:lnTo>
                    <a:pt x="1443227" y="25400"/>
                  </a:lnTo>
                  <a:lnTo>
                    <a:pt x="1652016" y="25400"/>
                  </a:lnTo>
                  <a:lnTo>
                    <a:pt x="1847088" y="101600"/>
                  </a:lnTo>
                  <a:lnTo>
                    <a:pt x="1909572" y="127000"/>
                  </a:lnTo>
                  <a:lnTo>
                    <a:pt x="1970531" y="165100"/>
                  </a:lnTo>
                  <a:lnTo>
                    <a:pt x="2029968" y="203200"/>
                  </a:lnTo>
                  <a:lnTo>
                    <a:pt x="2087879" y="241300"/>
                  </a:lnTo>
                  <a:lnTo>
                    <a:pt x="2144268" y="279400"/>
                  </a:lnTo>
                  <a:lnTo>
                    <a:pt x="2197608" y="330200"/>
                  </a:lnTo>
                  <a:lnTo>
                    <a:pt x="2249424" y="381000"/>
                  </a:lnTo>
                  <a:lnTo>
                    <a:pt x="2299716" y="431800"/>
                  </a:lnTo>
                  <a:lnTo>
                    <a:pt x="2346960" y="495300"/>
                  </a:lnTo>
                  <a:lnTo>
                    <a:pt x="2392679" y="546100"/>
                  </a:lnTo>
                  <a:lnTo>
                    <a:pt x="2435352" y="609600"/>
                  </a:lnTo>
                  <a:lnTo>
                    <a:pt x="2476500" y="673100"/>
                  </a:lnTo>
                  <a:lnTo>
                    <a:pt x="2514600" y="736600"/>
                  </a:lnTo>
                  <a:lnTo>
                    <a:pt x="2549652" y="812800"/>
                  </a:lnTo>
                  <a:lnTo>
                    <a:pt x="2583179" y="876300"/>
                  </a:lnTo>
                  <a:lnTo>
                    <a:pt x="2613660" y="952500"/>
                  </a:lnTo>
                  <a:lnTo>
                    <a:pt x="2641092" y="1028700"/>
                  </a:lnTo>
                  <a:lnTo>
                    <a:pt x="2665476" y="1104900"/>
                  </a:lnTo>
                  <a:lnTo>
                    <a:pt x="2686811" y="1181100"/>
                  </a:lnTo>
                  <a:lnTo>
                    <a:pt x="2705100" y="1257300"/>
                  </a:lnTo>
                  <a:lnTo>
                    <a:pt x="2720340" y="1346200"/>
                  </a:lnTo>
                  <a:lnTo>
                    <a:pt x="2732532" y="1422400"/>
                  </a:lnTo>
                  <a:lnTo>
                    <a:pt x="2741676" y="1511300"/>
                  </a:lnTo>
                  <a:lnTo>
                    <a:pt x="2746248" y="1600200"/>
                  </a:lnTo>
                  <a:lnTo>
                    <a:pt x="2749295" y="1689100"/>
                  </a:lnTo>
                  <a:lnTo>
                    <a:pt x="2746248" y="1765300"/>
                  </a:lnTo>
                  <a:lnTo>
                    <a:pt x="2741676" y="1854200"/>
                  </a:lnTo>
                  <a:lnTo>
                    <a:pt x="2732532" y="1943100"/>
                  </a:lnTo>
                  <a:lnTo>
                    <a:pt x="2720340" y="2019300"/>
                  </a:lnTo>
                  <a:lnTo>
                    <a:pt x="2705100" y="2108200"/>
                  </a:lnTo>
                  <a:lnTo>
                    <a:pt x="2686811" y="2184400"/>
                  </a:lnTo>
                  <a:lnTo>
                    <a:pt x="2665476" y="2260600"/>
                  </a:lnTo>
                  <a:lnTo>
                    <a:pt x="2641092" y="2336800"/>
                  </a:lnTo>
                  <a:lnTo>
                    <a:pt x="2613660" y="2413000"/>
                  </a:lnTo>
                  <a:lnTo>
                    <a:pt x="2583179" y="2489200"/>
                  </a:lnTo>
                  <a:lnTo>
                    <a:pt x="2551176" y="2565400"/>
                  </a:lnTo>
                  <a:lnTo>
                    <a:pt x="2514600" y="2628900"/>
                  </a:lnTo>
                  <a:lnTo>
                    <a:pt x="2476500" y="2692400"/>
                  </a:lnTo>
                  <a:lnTo>
                    <a:pt x="2435352" y="2755900"/>
                  </a:lnTo>
                  <a:lnTo>
                    <a:pt x="2392679" y="2819400"/>
                  </a:lnTo>
                  <a:lnTo>
                    <a:pt x="2346960" y="2882900"/>
                  </a:lnTo>
                  <a:lnTo>
                    <a:pt x="2299716" y="2933700"/>
                  </a:lnTo>
                  <a:lnTo>
                    <a:pt x="2249424" y="2984500"/>
                  </a:lnTo>
                  <a:lnTo>
                    <a:pt x="2197608" y="3035300"/>
                  </a:lnTo>
                  <a:lnTo>
                    <a:pt x="2144268" y="3086100"/>
                  </a:lnTo>
                  <a:lnTo>
                    <a:pt x="2089403" y="3124200"/>
                  </a:lnTo>
                  <a:lnTo>
                    <a:pt x="2031492" y="3175000"/>
                  </a:lnTo>
                  <a:lnTo>
                    <a:pt x="1972056" y="3213100"/>
                  </a:lnTo>
                  <a:lnTo>
                    <a:pt x="1911096" y="3238500"/>
                  </a:lnTo>
                  <a:lnTo>
                    <a:pt x="1848612" y="3276600"/>
                  </a:lnTo>
                  <a:lnTo>
                    <a:pt x="1719072" y="3327400"/>
                  </a:lnTo>
                  <a:lnTo>
                    <a:pt x="1652016" y="3340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6703" y="2371344"/>
              <a:ext cx="1595755" cy="943610"/>
            </a:xfrm>
            <a:custGeom>
              <a:avLst/>
              <a:gdLst/>
              <a:ahLst/>
              <a:cxnLst/>
              <a:rect l="l" t="t" r="r" b="b"/>
              <a:pathLst>
                <a:path w="1595754" h="943610">
                  <a:moveTo>
                    <a:pt x="1578864" y="943355"/>
                  </a:moveTo>
                  <a:lnTo>
                    <a:pt x="0" y="28955"/>
                  </a:lnTo>
                  <a:lnTo>
                    <a:pt x="18288" y="0"/>
                  </a:lnTo>
                  <a:lnTo>
                    <a:pt x="1595628" y="912875"/>
                  </a:lnTo>
                  <a:lnTo>
                    <a:pt x="1578864" y="9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885451" y="6223526"/>
            <a:ext cx="445579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Times New Roman"/>
                <a:cs typeface="Times New Roman"/>
              </a:rPr>
              <a:t>SGSN – Serving GPRS </a:t>
            </a:r>
            <a:r>
              <a:rPr sz="2200" dirty="0">
                <a:latin typeface="Times New Roman"/>
                <a:cs typeface="Times New Roman"/>
              </a:rPr>
              <a:t>Support Node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GGSN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Gateway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GPRS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Support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09407" y="2238328"/>
            <a:ext cx="3606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18559" y="3131819"/>
            <a:ext cx="10795" cy="419100"/>
          </a:xfrm>
          <a:custGeom>
            <a:avLst/>
            <a:gdLst/>
            <a:ahLst/>
            <a:cxnLst/>
            <a:rect l="l" t="t" r="r" b="b"/>
            <a:pathLst>
              <a:path w="10795" h="419100">
                <a:moveTo>
                  <a:pt x="10667" y="419100"/>
                </a:moveTo>
                <a:lnTo>
                  <a:pt x="0" y="419100"/>
                </a:lnTo>
                <a:lnTo>
                  <a:pt x="0" y="0"/>
                </a:lnTo>
                <a:lnTo>
                  <a:pt x="10667" y="0"/>
                </a:lnTo>
                <a:lnTo>
                  <a:pt x="10667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754654" y="3385806"/>
            <a:ext cx="2952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ahoma"/>
                <a:cs typeface="Tahoma"/>
              </a:rPr>
              <a:t>G</a:t>
            </a:r>
            <a:r>
              <a:rPr sz="1750" dirty="0">
                <a:latin typeface="Tahoma"/>
                <a:cs typeface="Tahoma"/>
              </a:rPr>
              <a:t>p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3055" y="5923224"/>
            <a:ext cx="24415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Base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Station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Subsystem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1431" y="2004060"/>
            <a:ext cx="7333615" cy="4403090"/>
            <a:chOff x="1551431" y="2004060"/>
            <a:chExt cx="7333615" cy="4403090"/>
          </a:xfrm>
        </p:grpSpPr>
        <p:sp>
          <p:nvSpPr>
            <p:cNvPr id="3" name="object 3"/>
            <p:cNvSpPr/>
            <p:nvPr/>
          </p:nvSpPr>
          <p:spPr>
            <a:xfrm>
              <a:off x="1551419" y="2004072"/>
              <a:ext cx="7333615" cy="4403090"/>
            </a:xfrm>
            <a:custGeom>
              <a:avLst/>
              <a:gdLst/>
              <a:ahLst/>
              <a:cxnLst/>
              <a:rect l="l" t="t" r="r" b="b"/>
              <a:pathLst>
                <a:path w="7333615" h="4403090">
                  <a:moveTo>
                    <a:pt x="7333488" y="41148"/>
                  </a:moveTo>
                  <a:lnTo>
                    <a:pt x="7324179" y="36576"/>
                  </a:lnTo>
                  <a:lnTo>
                    <a:pt x="7249681" y="0"/>
                  </a:lnTo>
                  <a:lnTo>
                    <a:pt x="7249681" y="36576"/>
                  </a:lnTo>
                  <a:lnTo>
                    <a:pt x="41148" y="36576"/>
                  </a:lnTo>
                  <a:lnTo>
                    <a:pt x="41148" y="41148"/>
                  </a:lnTo>
                  <a:lnTo>
                    <a:pt x="36576" y="41148"/>
                  </a:lnTo>
                  <a:lnTo>
                    <a:pt x="36576" y="4319016"/>
                  </a:lnTo>
                  <a:lnTo>
                    <a:pt x="0" y="4319016"/>
                  </a:lnTo>
                  <a:lnTo>
                    <a:pt x="41148" y="4402836"/>
                  </a:lnTo>
                  <a:lnTo>
                    <a:pt x="76847" y="4332732"/>
                  </a:lnTo>
                  <a:lnTo>
                    <a:pt x="83820" y="4319016"/>
                  </a:lnTo>
                  <a:lnTo>
                    <a:pt x="47244" y="4319016"/>
                  </a:lnTo>
                  <a:lnTo>
                    <a:pt x="47244" y="47244"/>
                  </a:lnTo>
                  <a:lnTo>
                    <a:pt x="7249681" y="47244"/>
                  </a:lnTo>
                  <a:lnTo>
                    <a:pt x="7249681" y="83820"/>
                  </a:lnTo>
                  <a:lnTo>
                    <a:pt x="7321524" y="47244"/>
                  </a:lnTo>
                  <a:lnTo>
                    <a:pt x="733348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98419" y="2633472"/>
              <a:ext cx="4360545" cy="1341120"/>
            </a:xfrm>
            <a:custGeom>
              <a:avLst/>
              <a:gdLst/>
              <a:ahLst/>
              <a:cxnLst/>
              <a:rect l="l" t="t" r="r" b="b"/>
              <a:pathLst>
                <a:path w="4360545" h="1341120">
                  <a:moveTo>
                    <a:pt x="4360164" y="1341119"/>
                  </a:moveTo>
                  <a:lnTo>
                    <a:pt x="0" y="1341119"/>
                  </a:lnTo>
                  <a:lnTo>
                    <a:pt x="0" y="0"/>
                  </a:lnTo>
                  <a:lnTo>
                    <a:pt x="4360164" y="0"/>
                  </a:lnTo>
                  <a:lnTo>
                    <a:pt x="4360164" y="1341119"/>
                  </a:lnTo>
                  <a:close/>
                </a:path>
              </a:pathLst>
            </a:custGeom>
            <a:solidFill>
              <a:srgbClr val="D83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8" y="2627375"/>
              <a:ext cx="4369435" cy="1351915"/>
            </a:xfrm>
            <a:custGeom>
              <a:avLst/>
              <a:gdLst/>
              <a:ahLst/>
              <a:cxnLst/>
              <a:rect l="l" t="t" r="r" b="b"/>
              <a:pathLst>
                <a:path w="4369434" h="1351914">
                  <a:moveTo>
                    <a:pt x="4369308" y="1351788"/>
                  </a:moveTo>
                  <a:lnTo>
                    <a:pt x="0" y="1351788"/>
                  </a:lnTo>
                  <a:lnTo>
                    <a:pt x="0" y="0"/>
                  </a:lnTo>
                  <a:lnTo>
                    <a:pt x="4369308" y="0"/>
                  </a:lnTo>
                  <a:lnTo>
                    <a:pt x="4369308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341120"/>
                  </a:lnTo>
                  <a:lnTo>
                    <a:pt x="4572" y="1341120"/>
                  </a:lnTo>
                  <a:lnTo>
                    <a:pt x="10668" y="1347216"/>
                  </a:lnTo>
                  <a:lnTo>
                    <a:pt x="4369308" y="1347216"/>
                  </a:lnTo>
                  <a:lnTo>
                    <a:pt x="4369308" y="1351788"/>
                  </a:lnTo>
                  <a:close/>
                </a:path>
                <a:path w="4369434" h="1351914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4369434" h="1351914">
                  <a:moveTo>
                    <a:pt x="4360164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4360164" y="6096"/>
                  </a:lnTo>
                  <a:lnTo>
                    <a:pt x="4360164" y="10668"/>
                  </a:lnTo>
                  <a:close/>
                </a:path>
                <a:path w="4369434" h="1351914">
                  <a:moveTo>
                    <a:pt x="4360164" y="1347216"/>
                  </a:moveTo>
                  <a:lnTo>
                    <a:pt x="4360164" y="6096"/>
                  </a:lnTo>
                  <a:lnTo>
                    <a:pt x="4364736" y="10668"/>
                  </a:lnTo>
                  <a:lnTo>
                    <a:pt x="4369308" y="10668"/>
                  </a:lnTo>
                  <a:lnTo>
                    <a:pt x="4369308" y="1341120"/>
                  </a:lnTo>
                  <a:lnTo>
                    <a:pt x="4364736" y="1341120"/>
                  </a:lnTo>
                  <a:lnTo>
                    <a:pt x="4360164" y="1347216"/>
                  </a:lnTo>
                  <a:close/>
                </a:path>
                <a:path w="4369434" h="1351914">
                  <a:moveTo>
                    <a:pt x="4369308" y="10668"/>
                  </a:moveTo>
                  <a:lnTo>
                    <a:pt x="4364736" y="10668"/>
                  </a:lnTo>
                  <a:lnTo>
                    <a:pt x="4360164" y="6096"/>
                  </a:lnTo>
                  <a:lnTo>
                    <a:pt x="4369308" y="6096"/>
                  </a:lnTo>
                  <a:lnTo>
                    <a:pt x="4369308" y="10668"/>
                  </a:lnTo>
                  <a:close/>
                </a:path>
                <a:path w="4369434" h="1351914">
                  <a:moveTo>
                    <a:pt x="10668" y="1347216"/>
                  </a:moveTo>
                  <a:lnTo>
                    <a:pt x="4572" y="1341120"/>
                  </a:lnTo>
                  <a:lnTo>
                    <a:pt x="10668" y="1341120"/>
                  </a:lnTo>
                  <a:lnTo>
                    <a:pt x="10668" y="1347216"/>
                  </a:lnTo>
                  <a:close/>
                </a:path>
                <a:path w="4369434" h="1351914">
                  <a:moveTo>
                    <a:pt x="4360164" y="1347216"/>
                  </a:moveTo>
                  <a:lnTo>
                    <a:pt x="10668" y="1347216"/>
                  </a:lnTo>
                  <a:lnTo>
                    <a:pt x="10668" y="1341120"/>
                  </a:lnTo>
                  <a:lnTo>
                    <a:pt x="4360164" y="1341120"/>
                  </a:lnTo>
                  <a:lnTo>
                    <a:pt x="4360164" y="1347216"/>
                  </a:lnTo>
                  <a:close/>
                </a:path>
                <a:path w="4369434" h="1351914">
                  <a:moveTo>
                    <a:pt x="4369308" y="1347216"/>
                  </a:moveTo>
                  <a:lnTo>
                    <a:pt x="4360164" y="1347216"/>
                  </a:lnTo>
                  <a:lnTo>
                    <a:pt x="4364736" y="1341120"/>
                  </a:lnTo>
                  <a:lnTo>
                    <a:pt x="4369308" y="1341120"/>
                  </a:lnTo>
                  <a:lnTo>
                    <a:pt x="4369308" y="1347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5783" y="4561332"/>
              <a:ext cx="4357370" cy="1341120"/>
            </a:xfrm>
            <a:custGeom>
              <a:avLst/>
              <a:gdLst/>
              <a:ahLst/>
              <a:cxnLst/>
              <a:rect l="l" t="t" r="r" b="b"/>
              <a:pathLst>
                <a:path w="4357370" h="1341120">
                  <a:moveTo>
                    <a:pt x="4357116" y="1341119"/>
                  </a:moveTo>
                  <a:lnTo>
                    <a:pt x="0" y="1341119"/>
                  </a:lnTo>
                  <a:lnTo>
                    <a:pt x="0" y="0"/>
                  </a:lnTo>
                  <a:lnTo>
                    <a:pt x="4357116" y="0"/>
                  </a:lnTo>
                  <a:lnTo>
                    <a:pt x="4357116" y="1341119"/>
                  </a:lnTo>
                  <a:close/>
                </a:path>
              </a:pathLst>
            </a:custGeom>
            <a:solidFill>
              <a:srgbClr val="D83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8407" y="2633484"/>
              <a:ext cx="5370830" cy="3275329"/>
            </a:xfrm>
            <a:custGeom>
              <a:avLst/>
              <a:gdLst/>
              <a:ahLst/>
              <a:cxnLst/>
              <a:rect l="l" t="t" r="r" b="b"/>
              <a:pathLst>
                <a:path w="5370830" h="3275329">
                  <a:moveTo>
                    <a:pt x="4360176" y="329184"/>
                  </a:moveTo>
                  <a:lnTo>
                    <a:pt x="4029468" y="329184"/>
                  </a:lnTo>
                  <a:lnTo>
                    <a:pt x="4029468" y="0"/>
                  </a:lnTo>
                  <a:lnTo>
                    <a:pt x="4018788" y="0"/>
                  </a:lnTo>
                  <a:lnTo>
                    <a:pt x="4018788" y="1005827"/>
                  </a:lnTo>
                  <a:lnTo>
                    <a:pt x="3694188" y="1005827"/>
                  </a:lnTo>
                  <a:lnTo>
                    <a:pt x="3694188" y="670560"/>
                  </a:lnTo>
                  <a:lnTo>
                    <a:pt x="4018788" y="670560"/>
                  </a:lnTo>
                  <a:lnTo>
                    <a:pt x="4018788" y="665988"/>
                  </a:lnTo>
                  <a:lnTo>
                    <a:pt x="3694188" y="665988"/>
                  </a:lnTo>
                  <a:lnTo>
                    <a:pt x="3694188" y="339852"/>
                  </a:lnTo>
                  <a:lnTo>
                    <a:pt x="4018788" y="339852"/>
                  </a:lnTo>
                  <a:lnTo>
                    <a:pt x="4018788" y="329184"/>
                  </a:lnTo>
                  <a:lnTo>
                    <a:pt x="3694188" y="329184"/>
                  </a:lnTo>
                  <a:lnTo>
                    <a:pt x="3694188" y="0"/>
                  </a:lnTo>
                  <a:lnTo>
                    <a:pt x="3683520" y="0"/>
                  </a:lnTo>
                  <a:lnTo>
                    <a:pt x="3683520" y="1005827"/>
                  </a:lnTo>
                  <a:lnTo>
                    <a:pt x="3358908" y="1005827"/>
                  </a:lnTo>
                  <a:lnTo>
                    <a:pt x="3358908" y="670560"/>
                  </a:lnTo>
                  <a:lnTo>
                    <a:pt x="3683520" y="670560"/>
                  </a:lnTo>
                  <a:lnTo>
                    <a:pt x="3683520" y="665988"/>
                  </a:lnTo>
                  <a:lnTo>
                    <a:pt x="3358908" y="665988"/>
                  </a:lnTo>
                  <a:lnTo>
                    <a:pt x="3358908" y="339852"/>
                  </a:lnTo>
                  <a:lnTo>
                    <a:pt x="3683520" y="339852"/>
                  </a:lnTo>
                  <a:lnTo>
                    <a:pt x="3683520" y="335267"/>
                  </a:lnTo>
                  <a:lnTo>
                    <a:pt x="3358908" y="335267"/>
                  </a:lnTo>
                  <a:lnTo>
                    <a:pt x="3358908" y="0"/>
                  </a:lnTo>
                  <a:lnTo>
                    <a:pt x="3348240" y="0"/>
                  </a:lnTo>
                  <a:lnTo>
                    <a:pt x="3348240" y="1005827"/>
                  </a:lnTo>
                  <a:lnTo>
                    <a:pt x="3022104" y="1005827"/>
                  </a:lnTo>
                  <a:lnTo>
                    <a:pt x="3022104" y="670560"/>
                  </a:lnTo>
                  <a:lnTo>
                    <a:pt x="3348240" y="670560"/>
                  </a:lnTo>
                  <a:lnTo>
                    <a:pt x="3348240" y="665988"/>
                  </a:lnTo>
                  <a:lnTo>
                    <a:pt x="3022104" y="665988"/>
                  </a:lnTo>
                  <a:lnTo>
                    <a:pt x="3022104" y="339852"/>
                  </a:lnTo>
                  <a:lnTo>
                    <a:pt x="3348240" y="339852"/>
                  </a:lnTo>
                  <a:lnTo>
                    <a:pt x="3348240" y="329184"/>
                  </a:lnTo>
                  <a:lnTo>
                    <a:pt x="3022104" y="329184"/>
                  </a:lnTo>
                  <a:lnTo>
                    <a:pt x="3022104" y="0"/>
                  </a:lnTo>
                  <a:lnTo>
                    <a:pt x="3012960" y="0"/>
                  </a:lnTo>
                  <a:lnTo>
                    <a:pt x="3012960" y="1005827"/>
                  </a:lnTo>
                  <a:lnTo>
                    <a:pt x="2688336" y="1005827"/>
                  </a:lnTo>
                  <a:lnTo>
                    <a:pt x="2688336" y="670560"/>
                  </a:lnTo>
                  <a:lnTo>
                    <a:pt x="3012960" y="670560"/>
                  </a:lnTo>
                  <a:lnTo>
                    <a:pt x="3012960" y="665988"/>
                  </a:lnTo>
                  <a:lnTo>
                    <a:pt x="2688336" y="665988"/>
                  </a:lnTo>
                  <a:lnTo>
                    <a:pt x="2688336" y="339852"/>
                  </a:lnTo>
                  <a:lnTo>
                    <a:pt x="3012960" y="339852"/>
                  </a:lnTo>
                  <a:lnTo>
                    <a:pt x="3012960" y="335267"/>
                  </a:lnTo>
                  <a:lnTo>
                    <a:pt x="2688336" y="335267"/>
                  </a:lnTo>
                  <a:lnTo>
                    <a:pt x="2688336" y="0"/>
                  </a:lnTo>
                  <a:lnTo>
                    <a:pt x="2677668" y="0"/>
                  </a:lnTo>
                  <a:lnTo>
                    <a:pt x="2677668" y="1005827"/>
                  </a:lnTo>
                  <a:lnTo>
                    <a:pt x="2353068" y="1005827"/>
                  </a:lnTo>
                  <a:lnTo>
                    <a:pt x="2353068" y="670560"/>
                  </a:lnTo>
                  <a:lnTo>
                    <a:pt x="2677668" y="670560"/>
                  </a:lnTo>
                  <a:lnTo>
                    <a:pt x="2677668" y="665988"/>
                  </a:lnTo>
                  <a:lnTo>
                    <a:pt x="2353068" y="665988"/>
                  </a:lnTo>
                  <a:lnTo>
                    <a:pt x="2353068" y="339852"/>
                  </a:lnTo>
                  <a:lnTo>
                    <a:pt x="2677668" y="339852"/>
                  </a:lnTo>
                  <a:lnTo>
                    <a:pt x="2677668" y="329184"/>
                  </a:lnTo>
                  <a:lnTo>
                    <a:pt x="2353068" y="329184"/>
                  </a:lnTo>
                  <a:lnTo>
                    <a:pt x="2353068" y="0"/>
                  </a:lnTo>
                  <a:lnTo>
                    <a:pt x="2342388" y="0"/>
                  </a:lnTo>
                  <a:lnTo>
                    <a:pt x="2342388" y="1005827"/>
                  </a:lnTo>
                  <a:lnTo>
                    <a:pt x="2017788" y="1005827"/>
                  </a:lnTo>
                  <a:lnTo>
                    <a:pt x="2017788" y="670560"/>
                  </a:lnTo>
                  <a:lnTo>
                    <a:pt x="2342388" y="670560"/>
                  </a:lnTo>
                  <a:lnTo>
                    <a:pt x="2342388" y="665988"/>
                  </a:lnTo>
                  <a:lnTo>
                    <a:pt x="2017788" y="665988"/>
                  </a:lnTo>
                  <a:lnTo>
                    <a:pt x="2017788" y="339852"/>
                  </a:lnTo>
                  <a:lnTo>
                    <a:pt x="2342388" y="339852"/>
                  </a:lnTo>
                  <a:lnTo>
                    <a:pt x="2342388" y="329184"/>
                  </a:lnTo>
                  <a:lnTo>
                    <a:pt x="2017788" y="329184"/>
                  </a:lnTo>
                  <a:lnTo>
                    <a:pt x="2017788" y="0"/>
                  </a:lnTo>
                  <a:lnTo>
                    <a:pt x="2007120" y="0"/>
                  </a:lnTo>
                  <a:lnTo>
                    <a:pt x="2007120" y="1005827"/>
                  </a:lnTo>
                  <a:lnTo>
                    <a:pt x="1680984" y="1005827"/>
                  </a:lnTo>
                  <a:lnTo>
                    <a:pt x="1680984" y="670560"/>
                  </a:lnTo>
                  <a:lnTo>
                    <a:pt x="2007120" y="670560"/>
                  </a:lnTo>
                  <a:lnTo>
                    <a:pt x="2007120" y="665988"/>
                  </a:lnTo>
                  <a:lnTo>
                    <a:pt x="1680984" y="665988"/>
                  </a:lnTo>
                  <a:lnTo>
                    <a:pt x="1680984" y="339852"/>
                  </a:lnTo>
                  <a:lnTo>
                    <a:pt x="2007120" y="339852"/>
                  </a:lnTo>
                  <a:lnTo>
                    <a:pt x="2007120" y="329184"/>
                  </a:lnTo>
                  <a:lnTo>
                    <a:pt x="1680984" y="329184"/>
                  </a:lnTo>
                  <a:lnTo>
                    <a:pt x="1680984" y="0"/>
                  </a:lnTo>
                  <a:lnTo>
                    <a:pt x="1671840" y="0"/>
                  </a:lnTo>
                  <a:lnTo>
                    <a:pt x="1671840" y="1005827"/>
                  </a:lnTo>
                  <a:lnTo>
                    <a:pt x="1347228" y="1005827"/>
                  </a:lnTo>
                  <a:lnTo>
                    <a:pt x="1347228" y="670560"/>
                  </a:lnTo>
                  <a:lnTo>
                    <a:pt x="1671840" y="670560"/>
                  </a:lnTo>
                  <a:lnTo>
                    <a:pt x="1671840" y="665988"/>
                  </a:lnTo>
                  <a:lnTo>
                    <a:pt x="1347228" y="665988"/>
                  </a:lnTo>
                  <a:lnTo>
                    <a:pt x="1347228" y="339852"/>
                  </a:lnTo>
                  <a:lnTo>
                    <a:pt x="1671840" y="339852"/>
                  </a:lnTo>
                  <a:lnTo>
                    <a:pt x="1671840" y="329184"/>
                  </a:lnTo>
                  <a:lnTo>
                    <a:pt x="1347228" y="329184"/>
                  </a:lnTo>
                  <a:lnTo>
                    <a:pt x="1347228" y="0"/>
                  </a:lnTo>
                  <a:lnTo>
                    <a:pt x="1336560" y="0"/>
                  </a:lnTo>
                  <a:lnTo>
                    <a:pt x="1336560" y="1001268"/>
                  </a:lnTo>
                  <a:lnTo>
                    <a:pt x="1011948" y="1001268"/>
                  </a:lnTo>
                  <a:lnTo>
                    <a:pt x="1011948" y="676643"/>
                  </a:lnTo>
                  <a:lnTo>
                    <a:pt x="1336560" y="676643"/>
                  </a:lnTo>
                  <a:lnTo>
                    <a:pt x="1336560" y="665988"/>
                  </a:lnTo>
                  <a:lnTo>
                    <a:pt x="1011948" y="665988"/>
                  </a:lnTo>
                  <a:lnTo>
                    <a:pt x="1011948" y="339852"/>
                  </a:lnTo>
                  <a:lnTo>
                    <a:pt x="1336560" y="339852"/>
                  </a:lnTo>
                  <a:lnTo>
                    <a:pt x="1336560" y="329184"/>
                  </a:lnTo>
                  <a:lnTo>
                    <a:pt x="1011948" y="329184"/>
                  </a:lnTo>
                  <a:lnTo>
                    <a:pt x="1011948" y="0"/>
                  </a:lnTo>
                  <a:lnTo>
                    <a:pt x="1001280" y="0"/>
                  </a:lnTo>
                  <a:lnTo>
                    <a:pt x="1001280" y="1005827"/>
                  </a:lnTo>
                  <a:lnTo>
                    <a:pt x="676668" y="1005827"/>
                  </a:lnTo>
                  <a:lnTo>
                    <a:pt x="676668" y="670560"/>
                  </a:lnTo>
                  <a:lnTo>
                    <a:pt x="1001280" y="670560"/>
                  </a:lnTo>
                  <a:lnTo>
                    <a:pt x="1001280" y="665988"/>
                  </a:lnTo>
                  <a:lnTo>
                    <a:pt x="676668" y="665988"/>
                  </a:lnTo>
                  <a:lnTo>
                    <a:pt x="676668" y="339852"/>
                  </a:lnTo>
                  <a:lnTo>
                    <a:pt x="1001280" y="339852"/>
                  </a:lnTo>
                  <a:lnTo>
                    <a:pt x="1001280" y="335267"/>
                  </a:lnTo>
                  <a:lnTo>
                    <a:pt x="676668" y="335267"/>
                  </a:lnTo>
                  <a:lnTo>
                    <a:pt x="676668" y="0"/>
                  </a:lnTo>
                  <a:lnTo>
                    <a:pt x="666000" y="0"/>
                  </a:lnTo>
                  <a:lnTo>
                    <a:pt x="666000" y="1005827"/>
                  </a:lnTo>
                  <a:lnTo>
                    <a:pt x="341388" y="1005827"/>
                  </a:lnTo>
                  <a:lnTo>
                    <a:pt x="341388" y="670560"/>
                  </a:lnTo>
                  <a:lnTo>
                    <a:pt x="666000" y="670560"/>
                  </a:lnTo>
                  <a:lnTo>
                    <a:pt x="666000" y="665988"/>
                  </a:lnTo>
                  <a:lnTo>
                    <a:pt x="341388" y="665988"/>
                  </a:lnTo>
                  <a:lnTo>
                    <a:pt x="341388" y="339852"/>
                  </a:lnTo>
                  <a:lnTo>
                    <a:pt x="666000" y="339852"/>
                  </a:lnTo>
                  <a:lnTo>
                    <a:pt x="666000" y="329184"/>
                  </a:lnTo>
                  <a:lnTo>
                    <a:pt x="341388" y="329184"/>
                  </a:lnTo>
                  <a:lnTo>
                    <a:pt x="341388" y="0"/>
                  </a:lnTo>
                  <a:lnTo>
                    <a:pt x="330708" y="0"/>
                  </a:lnTo>
                  <a:lnTo>
                    <a:pt x="330708" y="329184"/>
                  </a:lnTo>
                  <a:lnTo>
                    <a:pt x="0" y="329184"/>
                  </a:lnTo>
                  <a:lnTo>
                    <a:pt x="0" y="335267"/>
                  </a:lnTo>
                  <a:lnTo>
                    <a:pt x="0" y="339852"/>
                  </a:lnTo>
                  <a:lnTo>
                    <a:pt x="330708" y="339852"/>
                  </a:lnTo>
                  <a:lnTo>
                    <a:pt x="330708" y="665988"/>
                  </a:lnTo>
                  <a:lnTo>
                    <a:pt x="0" y="665988"/>
                  </a:lnTo>
                  <a:lnTo>
                    <a:pt x="0" y="670560"/>
                  </a:lnTo>
                  <a:lnTo>
                    <a:pt x="0" y="676643"/>
                  </a:lnTo>
                  <a:lnTo>
                    <a:pt x="330708" y="676643"/>
                  </a:lnTo>
                  <a:lnTo>
                    <a:pt x="330708" y="1001268"/>
                  </a:lnTo>
                  <a:lnTo>
                    <a:pt x="0" y="1001268"/>
                  </a:lnTo>
                  <a:lnTo>
                    <a:pt x="0" y="1005827"/>
                  </a:lnTo>
                  <a:lnTo>
                    <a:pt x="0" y="1011936"/>
                  </a:lnTo>
                  <a:lnTo>
                    <a:pt x="330708" y="1011936"/>
                  </a:lnTo>
                  <a:lnTo>
                    <a:pt x="330708" y="1341120"/>
                  </a:lnTo>
                  <a:lnTo>
                    <a:pt x="341388" y="1341120"/>
                  </a:lnTo>
                  <a:lnTo>
                    <a:pt x="341388" y="1011936"/>
                  </a:lnTo>
                  <a:lnTo>
                    <a:pt x="666000" y="1011936"/>
                  </a:lnTo>
                  <a:lnTo>
                    <a:pt x="666000" y="1341120"/>
                  </a:lnTo>
                  <a:lnTo>
                    <a:pt x="676668" y="1341120"/>
                  </a:lnTo>
                  <a:lnTo>
                    <a:pt x="676668" y="1011936"/>
                  </a:lnTo>
                  <a:lnTo>
                    <a:pt x="1001280" y="1011936"/>
                  </a:lnTo>
                  <a:lnTo>
                    <a:pt x="1001280" y="1341120"/>
                  </a:lnTo>
                  <a:lnTo>
                    <a:pt x="1011948" y="1341120"/>
                  </a:lnTo>
                  <a:lnTo>
                    <a:pt x="1011948" y="1011936"/>
                  </a:lnTo>
                  <a:lnTo>
                    <a:pt x="1336560" y="1011936"/>
                  </a:lnTo>
                  <a:lnTo>
                    <a:pt x="1336560" y="1341120"/>
                  </a:lnTo>
                  <a:lnTo>
                    <a:pt x="1347228" y="1341120"/>
                  </a:lnTo>
                  <a:lnTo>
                    <a:pt x="1347228" y="1011936"/>
                  </a:lnTo>
                  <a:lnTo>
                    <a:pt x="1671840" y="1011936"/>
                  </a:lnTo>
                  <a:lnTo>
                    <a:pt x="1671840" y="1341120"/>
                  </a:lnTo>
                  <a:lnTo>
                    <a:pt x="1680984" y="1341120"/>
                  </a:lnTo>
                  <a:lnTo>
                    <a:pt x="1680984" y="1011936"/>
                  </a:lnTo>
                  <a:lnTo>
                    <a:pt x="2007120" y="1011936"/>
                  </a:lnTo>
                  <a:lnTo>
                    <a:pt x="2007120" y="1341120"/>
                  </a:lnTo>
                  <a:lnTo>
                    <a:pt x="2017788" y="1341120"/>
                  </a:lnTo>
                  <a:lnTo>
                    <a:pt x="2017788" y="1011936"/>
                  </a:lnTo>
                  <a:lnTo>
                    <a:pt x="2342388" y="1011936"/>
                  </a:lnTo>
                  <a:lnTo>
                    <a:pt x="2342388" y="1341120"/>
                  </a:lnTo>
                  <a:lnTo>
                    <a:pt x="2353068" y="1341120"/>
                  </a:lnTo>
                  <a:lnTo>
                    <a:pt x="2353068" y="1011936"/>
                  </a:lnTo>
                  <a:lnTo>
                    <a:pt x="2677668" y="1011936"/>
                  </a:lnTo>
                  <a:lnTo>
                    <a:pt x="2677668" y="1341120"/>
                  </a:lnTo>
                  <a:lnTo>
                    <a:pt x="2688336" y="1341120"/>
                  </a:lnTo>
                  <a:lnTo>
                    <a:pt x="2688336" y="1011936"/>
                  </a:lnTo>
                  <a:lnTo>
                    <a:pt x="3012960" y="1011936"/>
                  </a:lnTo>
                  <a:lnTo>
                    <a:pt x="3012960" y="1341120"/>
                  </a:lnTo>
                  <a:lnTo>
                    <a:pt x="3022104" y="1341120"/>
                  </a:lnTo>
                  <a:lnTo>
                    <a:pt x="3022104" y="1011936"/>
                  </a:lnTo>
                  <a:lnTo>
                    <a:pt x="3348240" y="1011936"/>
                  </a:lnTo>
                  <a:lnTo>
                    <a:pt x="3348240" y="1341120"/>
                  </a:lnTo>
                  <a:lnTo>
                    <a:pt x="3358908" y="1341120"/>
                  </a:lnTo>
                  <a:lnTo>
                    <a:pt x="3358908" y="1011936"/>
                  </a:lnTo>
                  <a:lnTo>
                    <a:pt x="3683520" y="1011936"/>
                  </a:lnTo>
                  <a:lnTo>
                    <a:pt x="3683520" y="1341120"/>
                  </a:lnTo>
                  <a:lnTo>
                    <a:pt x="3694188" y="1341120"/>
                  </a:lnTo>
                  <a:lnTo>
                    <a:pt x="3694188" y="1011936"/>
                  </a:lnTo>
                  <a:lnTo>
                    <a:pt x="4018788" y="1011936"/>
                  </a:lnTo>
                  <a:lnTo>
                    <a:pt x="4018788" y="1341120"/>
                  </a:lnTo>
                  <a:lnTo>
                    <a:pt x="4029468" y="1341120"/>
                  </a:lnTo>
                  <a:lnTo>
                    <a:pt x="4029468" y="1011936"/>
                  </a:lnTo>
                  <a:lnTo>
                    <a:pt x="4360176" y="1011936"/>
                  </a:lnTo>
                  <a:lnTo>
                    <a:pt x="4360176" y="1005827"/>
                  </a:lnTo>
                  <a:lnTo>
                    <a:pt x="4360176" y="1001268"/>
                  </a:lnTo>
                  <a:lnTo>
                    <a:pt x="4029468" y="1001268"/>
                  </a:lnTo>
                  <a:lnTo>
                    <a:pt x="4029468" y="676643"/>
                  </a:lnTo>
                  <a:lnTo>
                    <a:pt x="4360176" y="676643"/>
                  </a:lnTo>
                  <a:lnTo>
                    <a:pt x="4360176" y="670560"/>
                  </a:lnTo>
                  <a:lnTo>
                    <a:pt x="4360176" y="665988"/>
                  </a:lnTo>
                  <a:lnTo>
                    <a:pt x="4029468" y="665988"/>
                  </a:lnTo>
                  <a:lnTo>
                    <a:pt x="4029468" y="339852"/>
                  </a:lnTo>
                  <a:lnTo>
                    <a:pt x="4360176" y="339852"/>
                  </a:lnTo>
                  <a:lnTo>
                    <a:pt x="4360176" y="335267"/>
                  </a:lnTo>
                  <a:lnTo>
                    <a:pt x="4360176" y="329184"/>
                  </a:lnTo>
                  <a:close/>
                </a:path>
                <a:path w="5370830" h="3275329">
                  <a:moveTo>
                    <a:pt x="5370588" y="1923275"/>
                  </a:moveTo>
                  <a:lnTo>
                    <a:pt x="5359920" y="1923275"/>
                  </a:lnTo>
                  <a:lnTo>
                    <a:pt x="5359920" y="1933943"/>
                  </a:lnTo>
                  <a:lnTo>
                    <a:pt x="5359920" y="2258555"/>
                  </a:lnTo>
                  <a:lnTo>
                    <a:pt x="5359920" y="3264408"/>
                  </a:lnTo>
                  <a:lnTo>
                    <a:pt x="5035308" y="3264408"/>
                  </a:lnTo>
                  <a:lnTo>
                    <a:pt x="5035308" y="2939796"/>
                  </a:lnTo>
                  <a:lnTo>
                    <a:pt x="5359920" y="2939796"/>
                  </a:lnTo>
                  <a:lnTo>
                    <a:pt x="5359920" y="2935224"/>
                  </a:lnTo>
                  <a:lnTo>
                    <a:pt x="5035308" y="2935224"/>
                  </a:lnTo>
                  <a:lnTo>
                    <a:pt x="5035308" y="2599944"/>
                  </a:lnTo>
                  <a:lnTo>
                    <a:pt x="5359920" y="2599944"/>
                  </a:lnTo>
                  <a:lnTo>
                    <a:pt x="5359920" y="2595372"/>
                  </a:lnTo>
                  <a:lnTo>
                    <a:pt x="5035308" y="2595372"/>
                  </a:lnTo>
                  <a:lnTo>
                    <a:pt x="5035308" y="2269223"/>
                  </a:lnTo>
                  <a:lnTo>
                    <a:pt x="5359920" y="2269223"/>
                  </a:lnTo>
                  <a:lnTo>
                    <a:pt x="5359920" y="2258555"/>
                  </a:lnTo>
                  <a:lnTo>
                    <a:pt x="5035308" y="2258555"/>
                  </a:lnTo>
                  <a:lnTo>
                    <a:pt x="5035308" y="1933943"/>
                  </a:lnTo>
                  <a:lnTo>
                    <a:pt x="5359920" y="1933943"/>
                  </a:lnTo>
                  <a:lnTo>
                    <a:pt x="5359920" y="1923275"/>
                  </a:lnTo>
                  <a:lnTo>
                    <a:pt x="5024640" y="1923275"/>
                  </a:lnTo>
                  <a:lnTo>
                    <a:pt x="5024640" y="1933943"/>
                  </a:lnTo>
                  <a:lnTo>
                    <a:pt x="5024640" y="2258555"/>
                  </a:lnTo>
                  <a:lnTo>
                    <a:pt x="5024640" y="3264408"/>
                  </a:lnTo>
                  <a:lnTo>
                    <a:pt x="4700028" y="3264408"/>
                  </a:lnTo>
                  <a:lnTo>
                    <a:pt x="4700028" y="2939796"/>
                  </a:lnTo>
                  <a:lnTo>
                    <a:pt x="5024640" y="2939796"/>
                  </a:lnTo>
                  <a:lnTo>
                    <a:pt x="5024640" y="2929128"/>
                  </a:lnTo>
                  <a:lnTo>
                    <a:pt x="4700028" y="2929128"/>
                  </a:lnTo>
                  <a:lnTo>
                    <a:pt x="4700028" y="2604503"/>
                  </a:lnTo>
                  <a:lnTo>
                    <a:pt x="5024640" y="2604503"/>
                  </a:lnTo>
                  <a:lnTo>
                    <a:pt x="5024640" y="2595372"/>
                  </a:lnTo>
                  <a:lnTo>
                    <a:pt x="4700028" y="2595372"/>
                  </a:lnTo>
                  <a:lnTo>
                    <a:pt x="4700028" y="2269223"/>
                  </a:lnTo>
                  <a:lnTo>
                    <a:pt x="5024640" y="2269223"/>
                  </a:lnTo>
                  <a:lnTo>
                    <a:pt x="5024640" y="2258555"/>
                  </a:lnTo>
                  <a:lnTo>
                    <a:pt x="4700028" y="2258555"/>
                  </a:lnTo>
                  <a:lnTo>
                    <a:pt x="4700028" y="1933943"/>
                  </a:lnTo>
                  <a:lnTo>
                    <a:pt x="5024640" y="1933943"/>
                  </a:lnTo>
                  <a:lnTo>
                    <a:pt x="5024640" y="1923275"/>
                  </a:lnTo>
                  <a:lnTo>
                    <a:pt x="4689360" y="1923275"/>
                  </a:lnTo>
                  <a:lnTo>
                    <a:pt x="4689360" y="1933943"/>
                  </a:lnTo>
                  <a:lnTo>
                    <a:pt x="4689360" y="2263140"/>
                  </a:lnTo>
                  <a:lnTo>
                    <a:pt x="4689360" y="3264408"/>
                  </a:lnTo>
                  <a:lnTo>
                    <a:pt x="4364736" y="3264408"/>
                  </a:lnTo>
                  <a:lnTo>
                    <a:pt x="4364736" y="2939796"/>
                  </a:lnTo>
                  <a:lnTo>
                    <a:pt x="4689360" y="2939796"/>
                  </a:lnTo>
                  <a:lnTo>
                    <a:pt x="4689360" y="2929128"/>
                  </a:lnTo>
                  <a:lnTo>
                    <a:pt x="4364736" y="2929128"/>
                  </a:lnTo>
                  <a:lnTo>
                    <a:pt x="4364736" y="2604503"/>
                  </a:lnTo>
                  <a:lnTo>
                    <a:pt x="4689360" y="2604503"/>
                  </a:lnTo>
                  <a:lnTo>
                    <a:pt x="4689360" y="2595372"/>
                  </a:lnTo>
                  <a:lnTo>
                    <a:pt x="4364736" y="2595372"/>
                  </a:lnTo>
                  <a:lnTo>
                    <a:pt x="4364736" y="2269223"/>
                  </a:lnTo>
                  <a:lnTo>
                    <a:pt x="4689360" y="2269223"/>
                  </a:lnTo>
                  <a:lnTo>
                    <a:pt x="4689360" y="2263140"/>
                  </a:lnTo>
                  <a:lnTo>
                    <a:pt x="4364736" y="2263140"/>
                  </a:lnTo>
                  <a:lnTo>
                    <a:pt x="4364736" y="1933943"/>
                  </a:lnTo>
                  <a:lnTo>
                    <a:pt x="4689360" y="1933943"/>
                  </a:lnTo>
                  <a:lnTo>
                    <a:pt x="4689360" y="1923275"/>
                  </a:lnTo>
                  <a:lnTo>
                    <a:pt x="4355604" y="1923275"/>
                  </a:lnTo>
                  <a:lnTo>
                    <a:pt x="4355604" y="1933943"/>
                  </a:lnTo>
                  <a:lnTo>
                    <a:pt x="4355604" y="2258555"/>
                  </a:lnTo>
                  <a:lnTo>
                    <a:pt x="4355604" y="3264408"/>
                  </a:lnTo>
                  <a:lnTo>
                    <a:pt x="4029468" y="3264408"/>
                  </a:lnTo>
                  <a:lnTo>
                    <a:pt x="4029468" y="2939796"/>
                  </a:lnTo>
                  <a:lnTo>
                    <a:pt x="4355604" y="2939796"/>
                  </a:lnTo>
                  <a:lnTo>
                    <a:pt x="4355604" y="2935224"/>
                  </a:lnTo>
                  <a:lnTo>
                    <a:pt x="4029468" y="2935224"/>
                  </a:lnTo>
                  <a:lnTo>
                    <a:pt x="4029468" y="2599944"/>
                  </a:lnTo>
                  <a:lnTo>
                    <a:pt x="4355604" y="2599944"/>
                  </a:lnTo>
                  <a:lnTo>
                    <a:pt x="4355604" y="2595372"/>
                  </a:lnTo>
                  <a:lnTo>
                    <a:pt x="4029468" y="2595372"/>
                  </a:lnTo>
                  <a:lnTo>
                    <a:pt x="4029468" y="2269223"/>
                  </a:lnTo>
                  <a:lnTo>
                    <a:pt x="4355604" y="2269223"/>
                  </a:lnTo>
                  <a:lnTo>
                    <a:pt x="4355604" y="2258555"/>
                  </a:lnTo>
                  <a:lnTo>
                    <a:pt x="4029468" y="2258555"/>
                  </a:lnTo>
                  <a:lnTo>
                    <a:pt x="4029468" y="1933943"/>
                  </a:lnTo>
                  <a:lnTo>
                    <a:pt x="4355604" y="1933943"/>
                  </a:lnTo>
                  <a:lnTo>
                    <a:pt x="4355604" y="1923275"/>
                  </a:lnTo>
                  <a:lnTo>
                    <a:pt x="4018788" y="1923275"/>
                  </a:lnTo>
                  <a:lnTo>
                    <a:pt x="4018788" y="1933943"/>
                  </a:lnTo>
                  <a:lnTo>
                    <a:pt x="4018788" y="2263140"/>
                  </a:lnTo>
                  <a:lnTo>
                    <a:pt x="4018788" y="3264408"/>
                  </a:lnTo>
                  <a:lnTo>
                    <a:pt x="3694188" y="3264408"/>
                  </a:lnTo>
                  <a:lnTo>
                    <a:pt x="3694188" y="2939796"/>
                  </a:lnTo>
                  <a:lnTo>
                    <a:pt x="4018788" y="2939796"/>
                  </a:lnTo>
                  <a:lnTo>
                    <a:pt x="4018788" y="2935224"/>
                  </a:lnTo>
                  <a:lnTo>
                    <a:pt x="3694188" y="2935224"/>
                  </a:lnTo>
                  <a:lnTo>
                    <a:pt x="3694188" y="2599944"/>
                  </a:lnTo>
                  <a:lnTo>
                    <a:pt x="4018788" y="2599944"/>
                  </a:lnTo>
                  <a:lnTo>
                    <a:pt x="4018788" y="2595372"/>
                  </a:lnTo>
                  <a:lnTo>
                    <a:pt x="3694188" y="2595372"/>
                  </a:lnTo>
                  <a:lnTo>
                    <a:pt x="3694188" y="2269223"/>
                  </a:lnTo>
                  <a:lnTo>
                    <a:pt x="4018788" y="2269223"/>
                  </a:lnTo>
                  <a:lnTo>
                    <a:pt x="4018788" y="2263140"/>
                  </a:lnTo>
                  <a:lnTo>
                    <a:pt x="3694188" y="2263140"/>
                  </a:lnTo>
                  <a:lnTo>
                    <a:pt x="3694188" y="1933943"/>
                  </a:lnTo>
                  <a:lnTo>
                    <a:pt x="4018788" y="1933943"/>
                  </a:lnTo>
                  <a:lnTo>
                    <a:pt x="4018788" y="1923275"/>
                  </a:lnTo>
                  <a:lnTo>
                    <a:pt x="3683520" y="1923275"/>
                  </a:lnTo>
                  <a:lnTo>
                    <a:pt x="3683520" y="1933943"/>
                  </a:lnTo>
                  <a:lnTo>
                    <a:pt x="3683520" y="2258555"/>
                  </a:lnTo>
                  <a:lnTo>
                    <a:pt x="3683520" y="3264408"/>
                  </a:lnTo>
                  <a:lnTo>
                    <a:pt x="3358908" y="3264408"/>
                  </a:lnTo>
                  <a:lnTo>
                    <a:pt x="3358908" y="2939796"/>
                  </a:lnTo>
                  <a:lnTo>
                    <a:pt x="3683520" y="2939796"/>
                  </a:lnTo>
                  <a:lnTo>
                    <a:pt x="3683520" y="2935224"/>
                  </a:lnTo>
                  <a:lnTo>
                    <a:pt x="3358908" y="2935224"/>
                  </a:lnTo>
                  <a:lnTo>
                    <a:pt x="3358908" y="2599944"/>
                  </a:lnTo>
                  <a:lnTo>
                    <a:pt x="3683520" y="2599944"/>
                  </a:lnTo>
                  <a:lnTo>
                    <a:pt x="3683520" y="2595372"/>
                  </a:lnTo>
                  <a:lnTo>
                    <a:pt x="3358908" y="2595372"/>
                  </a:lnTo>
                  <a:lnTo>
                    <a:pt x="3358908" y="2269223"/>
                  </a:lnTo>
                  <a:lnTo>
                    <a:pt x="3683520" y="2269223"/>
                  </a:lnTo>
                  <a:lnTo>
                    <a:pt x="3683520" y="2258555"/>
                  </a:lnTo>
                  <a:lnTo>
                    <a:pt x="3358908" y="2258555"/>
                  </a:lnTo>
                  <a:lnTo>
                    <a:pt x="3358908" y="1933943"/>
                  </a:lnTo>
                  <a:lnTo>
                    <a:pt x="3683520" y="1933943"/>
                  </a:lnTo>
                  <a:lnTo>
                    <a:pt x="3683520" y="1923275"/>
                  </a:lnTo>
                  <a:lnTo>
                    <a:pt x="3348240" y="1923275"/>
                  </a:lnTo>
                  <a:lnTo>
                    <a:pt x="3348240" y="1933943"/>
                  </a:lnTo>
                  <a:lnTo>
                    <a:pt x="3348240" y="2258555"/>
                  </a:lnTo>
                  <a:lnTo>
                    <a:pt x="3348240" y="3264408"/>
                  </a:lnTo>
                  <a:lnTo>
                    <a:pt x="3022104" y="3264408"/>
                  </a:lnTo>
                  <a:lnTo>
                    <a:pt x="3022104" y="2939796"/>
                  </a:lnTo>
                  <a:lnTo>
                    <a:pt x="3348240" y="2939796"/>
                  </a:lnTo>
                  <a:lnTo>
                    <a:pt x="3348240" y="2935224"/>
                  </a:lnTo>
                  <a:lnTo>
                    <a:pt x="3022104" y="2935224"/>
                  </a:lnTo>
                  <a:lnTo>
                    <a:pt x="3022104" y="2599944"/>
                  </a:lnTo>
                  <a:lnTo>
                    <a:pt x="3348240" y="2599944"/>
                  </a:lnTo>
                  <a:lnTo>
                    <a:pt x="3348240" y="2595372"/>
                  </a:lnTo>
                  <a:lnTo>
                    <a:pt x="3022104" y="2595372"/>
                  </a:lnTo>
                  <a:lnTo>
                    <a:pt x="3022104" y="2269223"/>
                  </a:lnTo>
                  <a:lnTo>
                    <a:pt x="3348240" y="2269223"/>
                  </a:lnTo>
                  <a:lnTo>
                    <a:pt x="3348240" y="2258555"/>
                  </a:lnTo>
                  <a:lnTo>
                    <a:pt x="3022104" y="2258555"/>
                  </a:lnTo>
                  <a:lnTo>
                    <a:pt x="3022104" y="1933943"/>
                  </a:lnTo>
                  <a:lnTo>
                    <a:pt x="3348240" y="1933943"/>
                  </a:lnTo>
                  <a:lnTo>
                    <a:pt x="3348240" y="1923275"/>
                  </a:lnTo>
                  <a:lnTo>
                    <a:pt x="3012960" y="1923275"/>
                  </a:lnTo>
                  <a:lnTo>
                    <a:pt x="3012960" y="1933943"/>
                  </a:lnTo>
                  <a:lnTo>
                    <a:pt x="3012960" y="2258555"/>
                  </a:lnTo>
                  <a:lnTo>
                    <a:pt x="3012960" y="3264408"/>
                  </a:lnTo>
                  <a:lnTo>
                    <a:pt x="2688336" y="3264408"/>
                  </a:lnTo>
                  <a:lnTo>
                    <a:pt x="2688336" y="2939796"/>
                  </a:lnTo>
                  <a:lnTo>
                    <a:pt x="3012960" y="2939796"/>
                  </a:lnTo>
                  <a:lnTo>
                    <a:pt x="3012960" y="2935224"/>
                  </a:lnTo>
                  <a:lnTo>
                    <a:pt x="2688336" y="2935224"/>
                  </a:lnTo>
                  <a:lnTo>
                    <a:pt x="2688336" y="2599944"/>
                  </a:lnTo>
                  <a:lnTo>
                    <a:pt x="3012960" y="2599944"/>
                  </a:lnTo>
                  <a:lnTo>
                    <a:pt x="3012960" y="2595372"/>
                  </a:lnTo>
                  <a:lnTo>
                    <a:pt x="2688336" y="2595372"/>
                  </a:lnTo>
                  <a:lnTo>
                    <a:pt x="2688336" y="2269223"/>
                  </a:lnTo>
                  <a:lnTo>
                    <a:pt x="3012960" y="2269223"/>
                  </a:lnTo>
                  <a:lnTo>
                    <a:pt x="3012960" y="2258555"/>
                  </a:lnTo>
                  <a:lnTo>
                    <a:pt x="2688336" y="2258555"/>
                  </a:lnTo>
                  <a:lnTo>
                    <a:pt x="2688336" y="1933943"/>
                  </a:lnTo>
                  <a:lnTo>
                    <a:pt x="3012960" y="1933943"/>
                  </a:lnTo>
                  <a:lnTo>
                    <a:pt x="3012960" y="1923275"/>
                  </a:lnTo>
                  <a:lnTo>
                    <a:pt x="2677668" y="1923275"/>
                  </a:lnTo>
                  <a:lnTo>
                    <a:pt x="2677668" y="1933943"/>
                  </a:lnTo>
                  <a:lnTo>
                    <a:pt x="2677668" y="2258555"/>
                  </a:lnTo>
                  <a:lnTo>
                    <a:pt x="2677668" y="3264408"/>
                  </a:lnTo>
                  <a:lnTo>
                    <a:pt x="2353068" y="3264408"/>
                  </a:lnTo>
                  <a:lnTo>
                    <a:pt x="2353068" y="2939796"/>
                  </a:lnTo>
                  <a:lnTo>
                    <a:pt x="2677668" y="2939796"/>
                  </a:lnTo>
                  <a:lnTo>
                    <a:pt x="2677668" y="2929128"/>
                  </a:lnTo>
                  <a:lnTo>
                    <a:pt x="2353068" y="2929128"/>
                  </a:lnTo>
                  <a:lnTo>
                    <a:pt x="2353068" y="2604503"/>
                  </a:lnTo>
                  <a:lnTo>
                    <a:pt x="2677668" y="2604503"/>
                  </a:lnTo>
                  <a:lnTo>
                    <a:pt x="2677668" y="2595372"/>
                  </a:lnTo>
                  <a:lnTo>
                    <a:pt x="2353068" y="2595372"/>
                  </a:lnTo>
                  <a:lnTo>
                    <a:pt x="2353068" y="2269223"/>
                  </a:lnTo>
                  <a:lnTo>
                    <a:pt x="2677668" y="2269223"/>
                  </a:lnTo>
                  <a:lnTo>
                    <a:pt x="2677668" y="2258555"/>
                  </a:lnTo>
                  <a:lnTo>
                    <a:pt x="2353068" y="2258555"/>
                  </a:lnTo>
                  <a:lnTo>
                    <a:pt x="2353068" y="1933943"/>
                  </a:lnTo>
                  <a:lnTo>
                    <a:pt x="2677668" y="1933943"/>
                  </a:lnTo>
                  <a:lnTo>
                    <a:pt x="2677668" y="1923275"/>
                  </a:lnTo>
                  <a:lnTo>
                    <a:pt x="2342388" y="1923275"/>
                  </a:lnTo>
                  <a:lnTo>
                    <a:pt x="2342388" y="1933943"/>
                  </a:lnTo>
                  <a:lnTo>
                    <a:pt x="2342388" y="2258555"/>
                  </a:lnTo>
                  <a:lnTo>
                    <a:pt x="2342388" y="3264408"/>
                  </a:lnTo>
                  <a:lnTo>
                    <a:pt x="2017788" y="3264408"/>
                  </a:lnTo>
                  <a:lnTo>
                    <a:pt x="2017788" y="2939796"/>
                  </a:lnTo>
                  <a:lnTo>
                    <a:pt x="2342388" y="2939796"/>
                  </a:lnTo>
                  <a:lnTo>
                    <a:pt x="2342388" y="2935224"/>
                  </a:lnTo>
                  <a:lnTo>
                    <a:pt x="2017788" y="2935224"/>
                  </a:lnTo>
                  <a:lnTo>
                    <a:pt x="2017788" y="2599944"/>
                  </a:lnTo>
                  <a:lnTo>
                    <a:pt x="2342388" y="2599944"/>
                  </a:lnTo>
                  <a:lnTo>
                    <a:pt x="2342388" y="2595372"/>
                  </a:lnTo>
                  <a:lnTo>
                    <a:pt x="2017788" y="2595372"/>
                  </a:lnTo>
                  <a:lnTo>
                    <a:pt x="2017788" y="2269223"/>
                  </a:lnTo>
                  <a:lnTo>
                    <a:pt x="2342388" y="2269223"/>
                  </a:lnTo>
                  <a:lnTo>
                    <a:pt x="2342388" y="2258555"/>
                  </a:lnTo>
                  <a:lnTo>
                    <a:pt x="2017788" y="2258555"/>
                  </a:lnTo>
                  <a:lnTo>
                    <a:pt x="2017788" y="1933943"/>
                  </a:lnTo>
                  <a:lnTo>
                    <a:pt x="2342388" y="1933943"/>
                  </a:lnTo>
                  <a:lnTo>
                    <a:pt x="2342388" y="1923275"/>
                  </a:lnTo>
                  <a:lnTo>
                    <a:pt x="2007120" y="1923275"/>
                  </a:lnTo>
                  <a:lnTo>
                    <a:pt x="2007120" y="1933943"/>
                  </a:lnTo>
                  <a:lnTo>
                    <a:pt x="2007120" y="2263140"/>
                  </a:lnTo>
                  <a:lnTo>
                    <a:pt x="2007120" y="3264408"/>
                  </a:lnTo>
                  <a:lnTo>
                    <a:pt x="1680984" y="3264408"/>
                  </a:lnTo>
                  <a:lnTo>
                    <a:pt x="1680984" y="2939796"/>
                  </a:lnTo>
                  <a:lnTo>
                    <a:pt x="2007120" y="2939796"/>
                  </a:lnTo>
                  <a:lnTo>
                    <a:pt x="2007120" y="2929128"/>
                  </a:lnTo>
                  <a:lnTo>
                    <a:pt x="1680984" y="2929128"/>
                  </a:lnTo>
                  <a:lnTo>
                    <a:pt x="1680984" y="2604503"/>
                  </a:lnTo>
                  <a:lnTo>
                    <a:pt x="2007120" y="2604503"/>
                  </a:lnTo>
                  <a:lnTo>
                    <a:pt x="2007120" y="2595372"/>
                  </a:lnTo>
                  <a:lnTo>
                    <a:pt x="1680984" y="2595372"/>
                  </a:lnTo>
                  <a:lnTo>
                    <a:pt x="1680984" y="2269223"/>
                  </a:lnTo>
                  <a:lnTo>
                    <a:pt x="2007120" y="2269223"/>
                  </a:lnTo>
                  <a:lnTo>
                    <a:pt x="2007120" y="2263140"/>
                  </a:lnTo>
                  <a:lnTo>
                    <a:pt x="1680984" y="2263140"/>
                  </a:lnTo>
                  <a:lnTo>
                    <a:pt x="1680984" y="1933943"/>
                  </a:lnTo>
                  <a:lnTo>
                    <a:pt x="2007120" y="1933943"/>
                  </a:lnTo>
                  <a:lnTo>
                    <a:pt x="2007120" y="1923275"/>
                  </a:lnTo>
                  <a:lnTo>
                    <a:pt x="1671840" y="1923275"/>
                  </a:lnTo>
                  <a:lnTo>
                    <a:pt x="1671840" y="1933943"/>
                  </a:lnTo>
                  <a:lnTo>
                    <a:pt x="1671840" y="2258555"/>
                  </a:lnTo>
                  <a:lnTo>
                    <a:pt x="1671840" y="3264408"/>
                  </a:lnTo>
                  <a:lnTo>
                    <a:pt x="1347228" y="3264408"/>
                  </a:lnTo>
                  <a:lnTo>
                    <a:pt x="1347228" y="2939796"/>
                  </a:lnTo>
                  <a:lnTo>
                    <a:pt x="1671840" y="2939796"/>
                  </a:lnTo>
                  <a:lnTo>
                    <a:pt x="1671840" y="2929128"/>
                  </a:lnTo>
                  <a:lnTo>
                    <a:pt x="1347228" y="2929128"/>
                  </a:lnTo>
                  <a:lnTo>
                    <a:pt x="1347228" y="2604503"/>
                  </a:lnTo>
                  <a:lnTo>
                    <a:pt x="1671840" y="2604503"/>
                  </a:lnTo>
                  <a:lnTo>
                    <a:pt x="1671840" y="2595372"/>
                  </a:lnTo>
                  <a:lnTo>
                    <a:pt x="1347228" y="2595372"/>
                  </a:lnTo>
                  <a:lnTo>
                    <a:pt x="1347228" y="2269223"/>
                  </a:lnTo>
                  <a:lnTo>
                    <a:pt x="1671840" y="2269223"/>
                  </a:lnTo>
                  <a:lnTo>
                    <a:pt x="1671840" y="2258555"/>
                  </a:lnTo>
                  <a:lnTo>
                    <a:pt x="1347228" y="2258555"/>
                  </a:lnTo>
                  <a:lnTo>
                    <a:pt x="1347228" y="1933943"/>
                  </a:lnTo>
                  <a:lnTo>
                    <a:pt x="1671840" y="1933943"/>
                  </a:lnTo>
                  <a:lnTo>
                    <a:pt x="1671840" y="1923275"/>
                  </a:lnTo>
                  <a:lnTo>
                    <a:pt x="1336560" y="1923275"/>
                  </a:lnTo>
                  <a:lnTo>
                    <a:pt x="1336560" y="1933943"/>
                  </a:lnTo>
                  <a:lnTo>
                    <a:pt x="1336560" y="2258555"/>
                  </a:lnTo>
                  <a:lnTo>
                    <a:pt x="1336560" y="3264408"/>
                  </a:lnTo>
                  <a:lnTo>
                    <a:pt x="1011948" y="3264408"/>
                  </a:lnTo>
                  <a:lnTo>
                    <a:pt x="1011948" y="2939796"/>
                  </a:lnTo>
                  <a:lnTo>
                    <a:pt x="1336560" y="2939796"/>
                  </a:lnTo>
                  <a:lnTo>
                    <a:pt x="1336560" y="2929128"/>
                  </a:lnTo>
                  <a:lnTo>
                    <a:pt x="1011948" y="2929128"/>
                  </a:lnTo>
                  <a:lnTo>
                    <a:pt x="1011948" y="2604503"/>
                  </a:lnTo>
                  <a:lnTo>
                    <a:pt x="1336560" y="2604503"/>
                  </a:lnTo>
                  <a:lnTo>
                    <a:pt x="1336560" y="2595372"/>
                  </a:lnTo>
                  <a:lnTo>
                    <a:pt x="1011948" y="2595372"/>
                  </a:lnTo>
                  <a:lnTo>
                    <a:pt x="1011948" y="2269223"/>
                  </a:lnTo>
                  <a:lnTo>
                    <a:pt x="1336560" y="2269223"/>
                  </a:lnTo>
                  <a:lnTo>
                    <a:pt x="1336560" y="2258555"/>
                  </a:lnTo>
                  <a:lnTo>
                    <a:pt x="1011948" y="2258555"/>
                  </a:lnTo>
                  <a:lnTo>
                    <a:pt x="1011948" y="1933943"/>
                  </a:lnTo>
                  <a:lnTo>
                    <a:pt x="1336560" y="1933943"/>
                  </a:lnTo>
                  <a:lnTo>
                    <a:pt x="1336560" y="1923275"/>
                  </a:lnTo>
                  <a:lnTo>
                    <a:pt x="1001280" y="1923275"/>
                  </a:lnTo>
                  <a:lnTo>
                    <a:pt x="1001280" y="3275063"/>
                  </a:lnTo>
                  <a:lnTo>
                    <a:pt x="5370588" y="3275063"/>
                  </a:lnTo>
                  <a:lnTo>
                    <a:pt x="5370588" y="3268967"/>
                  </a:lnTo>
                  <a:lnTo>
                    <a:pt x="5370588" y="3264408"/>
                  </a:lnTo>
                  <a:lnTo>
                    <a:pt x="5370588" y="1933943"/>
                  </a:lnTo>
                  <a:lnTo>
                    <a:pt x="5370588" y="1927847"/>
                  </a:lnTo>
                  <a:lnTo>
                    <a:pt x="5370588" y="1923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92164" y="4345945"/>
            <a:ext cx="41408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7345" algn="l"/>
                <a:tab pos="682625" algn="l"/>
                <a:tab pos="1017905" algn="l"/>
                <a:tab pos="1353185" algn="l"/>
                <a:tab pos="1688464" algn="l"/>
                <a:tab pos="2023745" algn="l"/>
                <a:tab pos="2359025" algn="l"/>
                <a:tab pos="2694305" algn="l"/>
                <a:tab pos="3029585" algn="l"/>
                <a:tab pos="3366770" algn="l"/>
                <a:tab pos="3700145" algn="l"/>
                <a:tab pos="4035425" algn="l"/>
              </a:tabLst>
            </a:pPr>
            <a:r>
              <a:rPr sz="1300" spc="10" dirty="0">
                <a:latin typeface="Tahoma"/>
                <a:cs typeface="Tahoma"/>
              </a:rPr>
              <a:t>0	1	2	3	4	5	6	7	0	1	2	3	4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45436" y="2627375"/>
            <a:ext cx="5623560" cy="4036060"/>
            <a:chOff x="2345436" y="2627375"/>
            <a:chExt cx="5623560" cy="4036060"/>
          </a:xfrm>
        </p:grpSpPr>
        <p:sp>
          <p:nvSpPr>
            <p:cNvPr id="10" name="object 10"/>
            <p:cNvSpPr/>
            <p:nvPr/>
          </p:nvSpPr>
          <p:spPr>
            <a:xfrm>
              <a:off x="2598419" y="263347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3848" y="262737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41376"/>
                  </a:lnTo>
                  <a:lnTo>
                    <a:pt x="345948" y="341376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335280" y="6096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6096"/>
                  </a:lnTo>
                  <a:lnTo>
                    <a:pt x="345948" y="6096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41376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41376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10668" y="341376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341376"/>
                  </a:moveTo>
                  <a:lnTo>
                    <a:pt x="335280" y="341376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0503" y="263347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4408" y="262737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41376"/>
                  </a:lnTo>
                  <a:lnTo>
                    <a:pt x="345948" y="341376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335280" y="6096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6096"/>
                  </a:lnTo>
                  <a:lnTo>
                    <a:pt x="345948" y="6096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41376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41376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10668" y="341376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341376"/>
                  </a:moveTo>
                  <a:lnTo>
                    <a:pt x="335280" y="341376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5784" y="4561332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6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33528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688" y="45567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819" y="4561332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5" h="335279">
                  <a:moveTo>
                    <a:pt x="336804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6804" y="0"/>
                  </a:lnTo>
                  <a:lnTo>
                    <a:pt x="336804" y="33528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0248" y="45567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35280"/>
                  </a:lnTo>
                  <a:lnTo>
                    <a:pt x="4572" y="335280"/>
                  </a:lnTo>
                  <a:lnTo>
                    <a:pt x="9144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9144" y="339852"/>
                  </a:moveTo>
                  <a:lnTo>
                    <a:pt x="4572" y="335280"/>
                  </a:lnTo>
                  <a:lnTo>
                    <a:pt x="9144" y="335280"/>
                  </a:lnTo>
                  <a:lnTo>
                    <a:pt x="9144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9144" y="339852"/>
                  </a:lnTo>
                  <a:lnTo>
                    <a:pt x="9144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0660" y="263347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335279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76087" y="2627375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344424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41376"/>
                  </a:lnTo>
                  <a:lnTo>
                    <a:pt x="344424" y="341376"/>
                  </a:lnTo>
                  <a:lnTo>
                    <a:pt x="344424" y="345948"/>
                  </a:lnTo>
                  <a:close/>
                </a:path>
                <a:path w="344804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4804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4804" h="346075">
                  <a:moveTo>
                    <a:pt x="335280" y="341376"/>
                  </a:moveTo>
                  <a:lnTo>
                    <a:pt x="335280" y="6096"/>
                  </a:lnTo>
                  <a:lnTo>
                    <a:pt x="339852" y="10668"/>
                  </a:lnTo>
                  <a:lnTo>
                    <a:pt x="344424" y="10668"/>
                  </a:lnTo>
                  <a:lnTo>
                    <a:pt x="344424" y="335280"/>
                  </a:lnTo>
                  <a:lnTo>
                    <a:pt x="339852" y="335280"/>
                  </a:lnTo>
                  <a:lnTo>
                    <a:pt x="335280" y="341376"/>
                  </a:lnTo>
                  <a:close/>
                </a:path>
                <a:path w="344804" h="346075">
                  <a:moveTo>
                    <a:pt x="344424" y="10668"/>
                  </a:moveTo>
                  <a:lnTo>
                    <a:pt x="339852" y="10668"/>
                  </a:lnTo>
                  <a:lnTo>
                    <a:pt x="335280" y="6096"/>
                  </a:lnTo>
                  <a:lnTo>
                    <a:pt x="344424" y="6096"/>
                  </a:lnTo>
                  <a:lnTo>
                    <a:pt x="344424" y="10668"/>
                  </a:lnTo>
                  <a:close/>
                </a:path>
                <a:path w="344804" h="346075">
                  <a:moveTo>
                    <a:pt x="10668" y="341376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41376"/>
                  </a:lnTo>
                  <a:close/>
                </a:path>
                <a:path w="344804" h="346075">
                  <a:moveTo>
                    <a:pt x="335280" y="341376"/>
                  </a:moveTo>
                  <a:lnTo>
                    <a:pt x="10668" y="341376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41376"/>
                  </a:lnTo>
                  <a:close/>
                </a:path>
                <a:path w="344804" h="346075">
                  <a:moveTo>
                    <a:pt x="344424" y="341376"/>
                  </a:moveTo>
                  <a:lnTo>
                    <a:pt x="335280" y="341376"/>
                  </a:lnTo>
                  <a:lnTo>
                    <a:pt x="339852" y="335280"/>
                  </a:lnTo>
                  <a:lnTo>
                    <a:pt x="344424" y="335280"/>
                  </a:lnTo>
                  <a:lnTo>
                    <a:pt x="344424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6500" y="456133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8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1928" y="45567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58583" y="456133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8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4012" y="4556759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344424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35280"/>
                  </a:lnTo>
                  <a:lnTo>
                    <a:pt x="4572" y="335280"/>
                  </a:lnTo>
                  <a:lnTo>
                    <a:pt x="9144" y="339852"/>
                  </a:lnTo>
                  <a:lnTo>
                    <a:pt x="344424" y="339852"/>
                  </a:lnTo>
                  <a:lnTo>
                    <a:pt x="344424" y="345948"/>
                  </a:lnTo>
                  <a:close/>
                </a:path>
                <a:path w="344804" h="3460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44804" h="346075">
                  <a:moveTo>
                    <a:pt x="33375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33756" y="4572"/>
                  </a:lnTo>
                  <a:lnTo>
                    <a:pt x="333756" y="10668"/>
                  </a:lnTo>
                  <a:close/>
                </a:path>
                <a:path w="344804" h="346075">
                  <a:moveTo>
                    <a:pt x="333756" y="339852"/>
                  </a:moveTo>
                  <a:lnTo>
                    <a:pt x="333756" y="4572"/>
                  </a:lnTo>
                  <a:lnTo>
                    <a:pt x="339852" y="10668"/>
                  </a:lnTo>
                  <a:lnTo>
                    <a:pt x="344424" y="10668"/>
                  </a:lnTo>
                  <a:lnTo>
                    <a:pt x="344424" y="335280"/>
                  </a:lnTo>
                  <a:lnTo>
                    <a:pt x="339852" y="335280"/>
                  </a:lnTo>
                  <a:lnTo>
                    <a:pt x="333756" y="339852"/>
                  </a:lnTo>
                  <a:close/>
                </a:path>
                <a:path w="344804" h="346075">
                  <a:moveTo>
                    <a:pt x="344424" y="10668"/>
                  </a:moveTo>
                  <a:lnTo>
                    <a:pt x="339852" y="10668"/>
                  </a:lnTo>
                  <a:lnTo>
                    <a:pt x="333756" y="4572"/>
                  </a:lnTo>
                  <a:lnTo>
                    <a:pt x="344424" y="4572"/>
                  </a:lnTo>
                  <a:lnTo>
                    <a:pt x="344424" y="10668"/>
                  </a:lnTo>
                  <a:close/>
                </a:path>
                <a:path w="344804" h="346075">
                  <a:moveTo>
                    <a:pt x="9144" y="339852"/>
                  </a:moveTo>
                  <a:lnTo>
                    <a:pt x="4572" y="335280"/>
                  </a:lnTo>
                  <a:lnTo>
                    <a:pt x="9144" y="335280"/>
                  </a:lnTo>
                  <a:lnTo>
                    <a:pt x="9144" y="339852"/>
                  </a:lnTo>
                  <a:close/>
                </a:path>
                <a:path w="344804" h="346075">
                  <a:moveTo>
                    <a:pt x="333756" y="339852"/>
                  </a:moveTo>
                  <a:lnTo>
                    <a:pt x="9144" y="339852"/>
                  </a:lnTo>
                  <a:lnTo>
                    <a:pt x="9144" y="335280"/>
                  </a:lnTo>
                  <a:lnTo>
                    <a:pt x="333756" y="335280"/>
                  </a:lnTo>
                  <a:lnTo>
                    <a:pt x="333756" y="339852"/>
                  </a:lnTo>
                  <a:close/>
                </a:path>
                <a:path w="344804" h="346075">
                  <a:moveTo>
                    <a:pt x="344424" y="339852"/>
                  </a:moveTo>
                  <a:lnTo>
                    <a:pt x="333756" y="339852"/>
                  </a:lnTo>
                  <a:lnTo>
                    <a:pt x="339852" y="335280"/>
                  </a:lnTo>
                  <a:lnTo>
                    <a:pt x="344424" y="335280"/>
                  </a:lnTo>
                  <a:lnTo>
                    <a:pt x="344424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2744" y="2633472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80">
                  <a:moveTo>
                    <a:pt x="333755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3755" y="0"/>
                  </a:lnTo>
                  <a:lnTo>
                    <a:pt x="333755" y="33527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6648" y="262737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41376"/>
                  </a:lnTo>
                  <a:lnTo>
                    <a:pt x="345948" y="341376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335280" y="6096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6096"/>
                  </a:lnTo>
                  <a:lnTo>
                    <a:pt x="345948" y="6096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41376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41376"/>
                  </a:lnTo>
                  <a:close/>
                </a:path>
                <a:path w="346075" h="346075">
                  <a:moveTo>
                    <a:pt x="335280" y="341376"/>
                  </a:moveTo>
                  <a:lnTo>
                    <a:pt x="10668" y="341376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41376"/>
                  </a:lnTo>
                  <a:close/>
                </a:path>
                <a:path w="346075" h="346075">
                  <a:moveTo>
                    <a:pt x="345948" y="341376"/>
                  </a:moveTo>
                  <a:lnTo>
                    <a:pt x="335280" y="341376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1532" y="6323076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79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5436" y="6318503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4804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3756"/>
                  </a:lnTo>
                  <a:lnTo>
                    <a:pt x="341376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5784" y="3304031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6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335279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68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9540" y="330403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4968" y="3299459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344424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39852"/>
                  </a:lnTo>
                  <a:lnTo>
                    <a:pt x="344424" y="339852"/>
                  </a:lnTo>
                  <a:lnTo>
                    <a:pt x="344424" y="345948"/>
                  </a:lnTo>
                  <a:close/>
                </a:path>
                <a:path w="344804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4804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4804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4424" y="10668"/>
                  </a:lnTo>
                  <a:lnTo>
                    <a:pt x="344424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4804" h="346075">
                  <a:moveTo>
                    <a:pt x="344424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4424" y="4572"/>
                  </a:lnTo>
                  <a:lnTo>
                    <a:pt x="344424" y="10668"/>
                  </a:lnTo>
                  <a:close/>
                </a:path>
                <a:path w="344804" h="346075">
                  <a:moveTo>
                    <a:pt x="10668" y="339852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4804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4804" h="346075">
                  <a:moveTo>
                    <a:pt x="344424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4424" y="335280"/>
                  </a:lnTo>
                  <a:lnTo>
                    <a:pt x="344424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4819" y="330403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5" h="335279">
                  <a:moveTo>
                    <a:pt x="336804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6804" y="0"/>
                  </a:lnTo>
                  <a:lnTo>
                    <a:pt x="336804" y="335279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024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35280"/>
                  </a:lnTo>
                  <a:lnTo>
                    <a:pt x="4572" y="335280"/>
                  </a:lnTo>
                  <a:lnTo>
                    <a:pt x="9144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9144" y="339852"/>
                  </a:moveTo>
                  <a:lnTo>
                    <a:pt x="4572" y="335280"/>
                  </a:lnTo>
                  <a:lnTo>
                    <a:pt x="9144" y="335280"/>
                  </a:lnTo>
                  <a:lnTo>
                    <a:pt x="9144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9144" y="339852"/>
                  </a:lnTo>
                  <a:lnTo>
                    <a:pt x="9144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0660" y="330403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6087" y="3299459"/>
              <a:ext cx="344805" cy="346075"/>
            </a:xfrm>
            <a:custGeom>
              <a:avLst/>
              <a:gdLst/>
              <a:ahLst/>
              <a:cxnLst/>
              <a:rect l="l" t="t" r="r" b="b"/>
              <a:pathLst>
                <a:path w="344804" h="346075">
                  <a:moveTo>
                    <a:pt x="344424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39852"/>
                  </a:lnTo>
                  <a:lnTo>
                    <a:pt x="344424" y="339852"/>
                  </a:lnTo>
                  <a:lnTo>
                    <a:pt x="344424" y="345948"/>
                  </a:lnTo>
                  <a:close/>
                </a:path>
                <a:path w="344804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4804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4804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4424" y="10668"/>
                  </a:lnTo>
                  <a:lnTo>
                    <a:pt x="344424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4804" h="346075">
                  <a:moveTo>
                    <a:pt x="344424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4424" y="4572"/>
                  </a:lnTo>
                  <a:lnTo>
                    <a:pt x="344424" y="10668"/>
                  </a:lnTo>
                  <a:close/>
                </a:path>
                <a:path w="344804" h="346075">
                  <a:moveTo>
                    <a:pt x="10668" y="339852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4804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4804" h="346075">
                  <a:moveTo>
                    <a:pt x="344424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4424" y="335280"/>
                  </a:lnTo>
                  <a:lnTo>
                    <a:pt x="344424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15939" y="330403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5" h="335279">
                  <a:moveTo>
                    <a:pt x="336804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6804" y="0"/>
                  </a:lnTo>
                  <a:lnTo>
                    <a:pt x="336804" y="335279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136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35280"/>
                  </a:lnTo>
                  <a:lnTo>
                    <a:pt x="4572" y="335280"/>
                  </a:lnTo>
                  <a:lnTo>
                    <a:pt x="9144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9144" y="339852"/>
                  </a:moveTo>
                  <a:lnTo>
                    <a:pt x="4572" y="335280"/>
                  </a:lnTo>
                  <a:lnTo>
                    <a:pt x="9144" y="335280"/>
                  </a:lnTo>
                  <a:lnTo>
                    <a:pt x="9144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9144" y="339852"/>
                  </a:lnTo>
                  <a:lnTo>
                    <a:pt x="9144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6903" y="5233415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6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33528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0807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39852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39852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80660" y="523341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8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6087" y="5228844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344424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4572" y="333756"/>
                  </a:lnTo>
                  <a:lnTo>
                    <a:pt x="10668" y="339852"/>
                  </a:lnTo>
                  <a:lnTo>
                    <a:pt x="344424" y="339852"/>
                  </a:lnTo>
                  <a:lnTo>
                    <a:pt x="344424" y="344424"/>
                  </a:lnTo>
                  <a:close/>
                </a:path>
                <a:path w="344804" h="34480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4804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4804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9144"/>
                  </a:lnTo>
                  <a:lnTo>
                    <a:pt x="344424" y="9144"/>
                  </a:lnTo>
                  <a:lnTo>
                    <a:pt x="344424" y="333756"/>
                  </a:lnTo>
                  <a:lnTo>
                    <a:pt x="339852" y="333756"/>
                  </a:lnTo>
                  <a:lnTo>
                    <a:pt x="335280" y="339852"/>
                  </a:lnTo>
                  <a:close/>
                </a:path>
                <a:path w="344804" h="344804">
                  <a:moveTo>
                    <a:pt x="344424" y="9144"/>
                  </a:moveTo>
                  <a:lnTo>
                    <a:pt x="339852" y="9144"/>
                  </a:lnTo>
                  <a:lnTo>
                    <a:pt x="335280" y="4572"/>
                  </a:lnTo>
                  <a:lnTo>
                    <a:pt x="344424" y="4572"/>
                  </a:lnTo>
                  <a:lnTo>
                    <a:pt x="344424" y="9144"/>
                  </a:lnTo>
                  <a:close/>
                </a:path>
                <a:path w="344804" h="344804">
                  <a:moveTo>
                    <a:pt x="10668" y="339852"/>
                  </a:moveTo>
                  <a:lnTo>
                    <a:pt x="4572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4804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4804" h="344804">
                  <a:moveTo>
                    <a:pt x="344424" y="339852"/>
                  </a:moveTo>
                  <a:lnTo>
                    <a:pt x="335280" y="339852"/>
                  </a:lnTo>
                  <a:lnTo>
                    <a:pt x="339852" y="333756"/>
                  </a:lnTo>
                  <a:lnTo>
                    <a:pt x="344424" y="333756"/>
                  </a:lnTo>
                  <a:lnTo>
                    <a:pt x="344424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7619" y="523341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8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3048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4572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39852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39852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4572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11624" y="330403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5527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46903" y="3304031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6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33527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40807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15939" y="5233415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5" h="335279">
                  <a:moveTo>
                    <a:pt x="336804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6804" y="0"/>
                  </a:lnTo>
                  <a:lnTo>
                    <a:pt x="336804" y="3352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11368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333756"/>
                  </a:lnTo>
                  <a:lnTo>
                    <a:pt x="4572" y="333756"/>
                  </a:lnTo>
                  <a:lnTo>
                    <a:pt x="9144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41376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41376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9144" y="339852"/>
                  </a:moveTo>
                  <a:lnTo>
                    <a:pt x="4572" y="333756"/>
                  </a:lnTo>
                  <a:lnTo>
                    <a:pt x="9144" y="333756"/>
                  </a:lnTo>
                  <a:lnTo>
                    <a:pt x="9144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9144" y="339852"/>
                  </a:lnTo>
                  <a:lnTo>
                    <a:pt x="9144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86500" y="330403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8192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52744" y="3304031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5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3755" y="0"/>
                  </a:lnTo>
                  <a:lnTo>
                    <a:pt x="333755" y="335279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664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39852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39852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70503" y="330403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64408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6096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6096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33700" y="330403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5" h="335279">
                  <a:moveTo>
                    <a:pt x="336803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29127" y="3299459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594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5280"/>
                  </a:lnTo>
                  <a:lnTo>
                    <a:pt x="4572" y="335280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5948"/>
                  </a:lnTo>
                  <a:close/>
                </a:path>
                <a:path w="346075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6075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5280"/>
                  </a:lnTo>
                  <a:lnTo>
                    <a:pt x="341376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6075">
                  <a:moveTo>
                    <a:pt x="10668" y="339852"/>
                  </a:moveTo>
                  <a:lnTo>
                    <a:pt x="4572" y="335280"/>
                  </a:lnTo>
                  <a:lnTo>
                    <a:pt x="10668" y="335280"/>
                  </a:lnTo>
                  <a:lnTo>
                    <a:pt x="10668" y="339852"/>
                  </a:lnTo>
                  <a:close/>
                </a:path>
                <a:path w="346075" h="346075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5280"/>
                  </a:lnTo>
                  <a:lnTo>
                    <a:pt x="335280" y="335280"/>
                  </a:lnTo>
                  <a:lnTo>
                    <a:pt x="335280" y="339852"/>
                  </a:lnTo>
                  <a:close/>
                </a:path>
                <a:path w="346075" h="346075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5280"/>
                  </a:lnTo>
                  <a:lnTo>
                    <a:pt x="345948" y="335280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11624" y="523341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528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05527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41376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41376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52744" y="5233415"/>
              <a:ext cx="334010" cy="335280"/>
            </a:xfrm>
            <a:custGeom>
              <a:avLst/>
              <a:gdLst/>
              <a:ahLst/>
              <a:cxnLst/>
              <a:rect l="l" t="t" r="r" b="b"/>
              <a:pathLst>
                <a:path w="334010" h="335279">
                  <a:moveTo>
                    <a:pt x="333755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3755" y="0"/>
                  </a:lnTo>
                  <a:lnTo>
                    <a:pt x="333755" y="33528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46648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39852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39852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86500" y="523341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8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81928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4572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52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9144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39852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39852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39852" y="9144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4572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39852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21780" y="5233415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33528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17207" y="5228844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4572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46075" h="344804">
                  <a:moveTo>
                    <a:pt x="336804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36804" y="4572"/>
                  </a:lnTo>
                  <a:lnTo>
                    <a:pt x="336804" y="9144"/>
                  </a:lnTo>
                  <a:close/>
                </a:path>
                <a:path w="346075" h="344804">
                  <a:moveTo>
                    <a:pt x="336804" y="339852"/>
                  </a:moveTo>
                  <a:lnTo>
                    <a:pt x="336804" y="4572"/>
                  </a:lnTo>
                  <a:lnTo>
                    <a:pt x="341376" y="9144"/>
                  </a:lnTo>
                  <a:lnTo>
                    <a:pt x="345948" y="9144"/>
                  </a:lnTo>
                  <a:lnTo>
                    <a:pt x="345948" y="333756"/>
                  </a:lnTo>
                  <a:lnTo>
                    <a:pt x="341376" y="333756"/>
                  </a:lnTo>
                  <a:lnTo>
                    <a:pt x="336804" y="339852"/>
                  </a:lnTo>
                  <a:close/>
                </a:path>
                <a:path w="346075" h="344804">
                  <a:moveTo>
                    <a:pt x="345948" y="9144"/>
                  </a:moveTo>
                  <a:lnTo>
                    <a:pt x="341376" y="9144"/>
                  </a:lnTo>
                  <a:lnTo>
                    <a:pt x="336804" y="4572"/>
                  </a:lnTo>
                  <a:lnTo>
                    <a:pt x="345948" y="4572"/>
                  </a:lnTo>
                  <a:lnTo>
                    <a:pt x="345948" y="9144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4572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6804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6804" y="333756"/>
                  </a:lnTo>
                  <a:lnTo>
                    <a:pt x="336804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6804" y="339852"/>
                  </a:lnTo>
                  <a:lnTo>
                    <a:pt x="341376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66132" y="6323076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60035" y="6318503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459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345948" y="339852"/>
                  </a:lnTo>
                  <a:lnTo>
                    <a:pt x="345948" y="344424"/>
                  </a:lnTo>
                  <a:close/>
                </a:path>
                <a:path w="346075" h="344804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46075" h="344804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35280" y="4572"/>
                  </a:lnTo>
                  <a:lnTo>
                    <a:pt x="335280" y="10668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335280" y="4572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3756"/>
                  </a:lnTo>
                  <a:lnTo>
                    <a:pt x="341376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4572"/>
                  </a:lnTo>
                  <a:lnTo>
                    <a:pt x="345948" y="4572"/>
                  </a:lnTo>
                  <a:lnTo>
                    <a:pt x="345948" y="10668"/>
                  </a:lnTo>
                  <a:close/>
                </a:path>
                <a:path w="3460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346075" h="344804">
                  <a:moveTo>
                    <a:pt x="3352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335280" y="333756"/>
                  </a:lnTo>
                  <a:lnTo>
                    <a:pt x="335280" y="339852"/>
                  </a:lnTo>
                  <a:close/>
                </a:path>
                <a:path w="346075" h="344804">
                  <a:moveTo>
                    <a:pt x="345948" y="339852"/>
                  </a:moveTo>
                  <a:lnTo>
                    <a:pt x="335280" y="339852"/>
                  </a:lnTo>
                  <a:lnTo>
                    <a:pt x="341376" y="333756"/>
                  </a:lnTo>
                  <a:lnTo>
                    <a:pt x="345948" y="333756"/>
                  </a:lnTo>
                  <a:lnTo>
                    <a:pt x="3459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82255" y="6323076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527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77683" y="6318503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344424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33756"/>
                  </a:lnTo>
                  <a:lnTo>
                    <a:pt x="4572" y="333756"/>
                  </a:lnTo>
                  <a:lnTo>
                    <a:pt x="9144" y="339852"/>
                  </a:lnTo>
                  <a:lnTo>
                    <a:pt x="344424" y="339852"/>
                  </a:lnTo>
                  <a:lnTo>
                    <a:pt x="344424" y="344424"/>
                  </a:lnTo>
                  <a:close/>
                </a:path>
                <a:path w="344804" h="344804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44804" h="344804">
                  <a:moveTo>
                    <a:pt x="33375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33756" y="4572"/>
                  </a:lnTo>
                  <a:lnTo>
                    <a:pt x="333756" y="10668"/>
                  </a:lnTo>
                  <a:close/>
                </a:path>
                <a:path w="344804" h="344804">
                  <a:moveTo>
                    <a:pt x="333756" y="339852"/>
                  </a:moveTo>
                  <a:lnTo>
                    <a:pt x="333756" y="4572"/>
                  </a:lnTo>
                  <a:lnTo>
                    <a:pt x="339852" y="10668"/>
                  </a:lnTo>
                  <a:lnTo>
                    <a:pt x="344424" y="10668"/>
                  </a:lnTo>
                  <a:lnTo>
                    <a:pt x="344424" y="333756"/>
                  </a:lnTo>
                  <a:lnTo>
                    <a:pt x="339852" y="333756"/>
                  </a:lnTo>
                  <a:lnTo>
                    <a:pt x="333756" y="339852"/>
                  </a:lnTo>
                  <a:close/>
                </a:path>
                <a:path w="344804" h="344804">
                  <a:moveTo>
                    <a:pt x="344424" y="10668"/>
                  </a:moveTo>
                  <a:lnTo>
                    <a:pt x="339852" y="10668"/>
                  </a:lnTo>
                  <a:lnTo>
                    <a:pt x="333756" y="4572"/>
                  </a:lnTo>
                  <a:lnTo>
                    <a:pt x="344424" y="4572"/>
                  </a:lnTo>
                  <a:lnTo>
                    <a:pt x="344424" y="10668"/>
                  </a:lnTo>
                  <a:close/>
                </a:path>
                <a:path w="344804" h="344804">
                  <a:moveTo>
                    <a:pt x="9144" y="339852"/>
                  </a:moveTo>
                  <a:lnTo>
                    <a:pt x="4572" y="333756"/>
                  </a:lnTo>
                  <a:lnTo>
                    <a:pt x="9144" y="333756"/>
                  </a:lnTo>
                  <a:lnTo>
                    <a:pt x="9144" y="339852"/>
                  </a:lnTo>
                  <a:close/>
                </a:path>
                <a:path w="344804" h="344804">
                  <a:moveTo>
                    <a:pt x="333756" y="339852"/>
                  </a:moveTo>
                  <a:lnTo>
                    <a:pt x="9144" y="339852"/>
                  </a:lnTo>
                  <a:lnTo>
                    <a:pt x="9144" y="333756"/>
                  </a:lnTo>
                  <a:lnTo>
                    <a:pt x="333756" y="333756"/>
                  </a:lnTo>
                  <a:lnTo>
                    <a:pt x="333756" y="339852"/>
                  </a:lnTo>
                  <a:close/>
                </a:path>
                <a:path w="344804" h="344804">
                  <a:moveTo>
                    <a:pt x="344424" y="339852"/>
                  </a:moveTo>
                  <a:lnTo>
                    <a:pt x="333756" y="339852"/>
                  </a:lnTo>
                  <a:lnTo>
                    <a:pt x="339852" y="333756"/>
                  </a:lnTo>
                  <a:lnTo>
                    <a:pt x="344424" y="333756"/>
                  </a:lnTo>
                  <a:lnTo>
                    <a:pt x="344424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345436" y="6819900"/>
            <a:ext cx="346075" cy="347980"/>
            <a:chOff x="2345436" y="6819900"/>
            <a:chExt cx="346075" cy="347980"/>
          </a:xfrm>
        </p:grpSpPr>
        <p:sp>
          <p:nvSpPr>
            <p:cNvPr id="71" name="object 71"/>
            <p:cNvSpPr/>
            <p:nvPr/>
          </p:nvSpPr>
          <p:spPr>
            <a:xfrm>
              <a:off x="2351532" y="6825996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4">
                  <a:moveTo>
                    <a:pt x="335279" y="336803"/>
                  </a:moveTo>
                  <a:lnTo>
                    <a:pt x="0" y="336803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6803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45436" y="6819900"/>
              <a:ext cx="346075" cy="347980"/>
            </a:xfrm>
            <a:custGeom>
              <a:avLst/>
              <a:gdLst/>
              <a:ahLst/>
              <a:cxnLst/>
              <a:rect l="l" t="t" r="r" b="b"/>
              <a:pathLst>
                <a:path w="346075" h="347979">
                  <a:moveTo>
                    <a:pt x="345948" y="347472"/>
                  </a:moveTo>
                  <a:lnTo>
                    <a:pt x="0" y="347472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6804"/>
                  </a:lnTo>
                  <a:lnTo>
                    <a:pt x="6096" y="336804"/>
                  </a:lnTo>
                  <a:lnTo>
                    <a:pt x="10668" y="342900"/>
                  </a:lnTo>
                  <a:lnTo>
                    <a:pt x="345948" y="342900"/>
                  </a:lnTo>
                  <a:lnTo>
                    <a:pt x="345948" y="347472"/>
                  </a:lnTo>
                  <a:close/>
                </a:path>
                <a:path w="346075" h="3479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6075" h="347979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6075" h="347979">
                  <a:moveTo>
                    <a:pt x="335280" y="342900"/>
                  </a:moveTo>
                  <a:lnTo>
                    <a:pt x="335280" y="6096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6804"/>
                  </a:lnTo>
                  <a:lnTo>
                    <a:pt x="341376" y="336804"/>
                  </a:lnTo>
                  <a:lnTo>
                    <a:pt x="335280" y="342900"/>
                  </a:lnTo>
                  <a:close/>
                </a:path>
                <a:path w="346075" h="347979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6096"/>
                  </a:lnTo>
                  <a:lnTo>
                    <a:pt x="345948" y="6096"/>
                  </a:lnTo>
                  <a:lnTo>
                    <a:pt x="345948" y="10668"/>
                  </a:lnTo>
                  <a:close/>
                </a:path>
                <a:path w="346075" h="347979">
                  <a:moveTo>
                    <a:pt x="10668" y="342900"/>
                  </a:moveTo>
                  <a:lnTo>
                    <a:pt x="6096" y="336804"/>
                  </a:lnTo>
                  <a:lnTo>
                    <a:pt x="10668" y="336804"/>
                  </a:lnTo>
                  <a:lnTo>
                    <a:pt x="10668" y="342900"/>
                  </a:lnTo>
                  <a:close/>
                </a:path>
                <a:path w="346075" h="347979">
                  <a:moveTo>
                    <a:pt x="335280" y="342900"/>
                  </a:moveTo>
                  <a:lnTo>
                    <a:pt x="10668" y="342900"/>
                  </a:lnTo>
                  <a:lnTo>
                    <a:pt x="10668" y="336804"/>
                  </a:lnTo>
                  <a:lnTo>
                    <a:pt x="335280" y="336804"/>
                  </a:lnTo>
                  <a:lnTo>
                    <a:pt x="335280" y="342900"/>
                  </a:lnTo>
                  <a:close/>
                </a:path>
                <a:path w="346075" h="347979">
                  <a:moveTo>
                    <a:pt x="345948" y="342900"/>
                  </a:moveTo>
                  <a:lnTo>
                    <a:pt x="335280" y="342900"/>
                  </a:lnTo>
                  <a:lnTo>
                    <a:pt x="341376" y="336804"/>
                  </a:lnTo>
                  <a:lnTo>
                    <a:pt x="345948" y="336804"/>
                  </a:lnTo>
                  <a:lnTo>
                    <a:pt x="345948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363463" y="2954464"/>
            <a:ext cx="7092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ahoma"/>
                <a:cs typeface="Tahoma"/>
              </a:rPr>
              <a:t>Uplink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386012" y="5016474"/>
            <a:ext cx="10414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ahoma"/>
                <a:cs typeface="Tahoma"/>
              </a:rPr>
              <a:t>Downlink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60035" y="6819900"/>
            <a:ext cx="346075" cy="347980"/>
            <a:chOff x="4860035" y="6819900"/>
            <a:chExt cx="346075" cy="347980"/>
          </a:xfrm>
        </p:grpSpPr>
        <p:sp>
          <p:nvSpPr>
            <p:cNvPr id="76" name="object 76"/>
            <p:cNvSpPr/>
            <p:nvPr/>
          </p:nvSpPr>
          <p:spPr>
            <a:xfrm>
              <a:off x="4866132" y="6825996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4">
                  <a:moveTo>
                    <a:pt x="335280" y="336803"/>
                  </a:moveTo>
                  <a:lnTo>
                    <a:pt x="0" y="336803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336803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60035" y="6819900"/>
              <a:ext cx="346075" cy="347980"/>
            </a:xfrm>
            <a:custGeom>
              <a:avLst/>
              <a:gdLst/>
              <a:ahLst/>
              <a:cxnLst/>
              <a:rect l="l" t="t" r="r" b="b"/>
              <a:pathLst>
                <a:path w="346075" h="347979">
                  <a:moveTo>
                    <a:pt x="345948" y="347472"/>
                  </a:moveTo>
                  <a:lnTo>
                    <a:pt x="0" y="347472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6804"/>
                  </a:lnTo>
                  <a:lnTo>
                    <a:pt x="6096" y="336804"/>
                  </a:lnTo>
                  <a:lnTo>
                    <a:pt x="10668" y="342900"/>
                  </a:lnTo>
                  <a:lnTo>
                    <a:pt x="345948" y="342900"/>
                  </a:lnTo>
                  <a:lnTo>
                    <a:pt x="345948" y="347472"/>
                  </a:lnTo>
                  <a:close/>
                </a:path>
                <a:path w="346075" h="3479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46075" h="347979">
                  <a:moveTo>
                    <a:pt x="3352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35280" y="6096"/>
                  </a:lnTo>
                  <a:lnTo>
                    <a:pt x="335280" y="10668"/>
                  </a:lnTo>
                  <a:close/>
                </a:path>
                <a:path w="346075" h="347979">
                  <a:moveTo>
                    <a:pt x="335280" y="342900"/>
                  </a:moveTo>
                  <a:lnTo>
                    <a:pt x="335280" y="6096"/>
                  </a:lnTo>
                  <a:lnTo>
                    <a:pt x="341376" y="10668"/>
                  </a:lnTo>
                  <a:lnTo>
                    <a:pt x="345948" y="10668"/>
                  </a:lnTo>
                  <a:lnTo>
                    <a:pt x="345948" y="336804"/>
                  </a:lnTo>
                  <a:lnTo>
                    <a:pt x="341376" y="336804"/>
                  </a:lnTo>
                  <a:lnTo>
                    <a:pt x="335280" y="342900"/>
                  </a:lnTo>
                  <a:close/>
                </a:path>
                <a:path w="346075" h="347979">
                  <a:moveTo>
                    <a:pt x="345948" y="10668"/>
                  </a:moveTo>
                  <a:lnTo>
                    <a:pt x="341376" y="10668"/>
                  </a:lnTo>
                  <a:lnTo>
                    <a:pt x="335280" y="6096"/>
                  </a:lnTo>
                  <a:lnTo>
                    <a:pt x="345948" y="6096"/>
                  </a:lnTo>
                  <a:lnTo>
                    <a:pt x="345948" y="10668"/>
                  </a:lnTo>
                  <a:close/>
                </a:path>
                <a:path w="346075" h="347979">
                  <a:moveTo>
                    <a:pt x="10668" y="342900"/>
                  </a:moveTo>
                  <a:lnTo>
                    <a:pt x="6096" y="336804"/>
                  </a:lnTo>
                  <a:lnTo>
                    <a:pt x="10668" y="336804"/>
                  </a:lnTo>
                  <a:lnTo>
                    <a:pt x="10668" y="342900"/>
                  </a:lnTo>
                  <a:close/>
                </a:path>
                <a:path w="346075" h="347979">
                  <a:moveTo>
                    <a:pt x="335280" y="342900"/>
                  </a:moveTo>
                  <a:lnTo>
                    <a:pt x="10668" y="342900"/>
                  </a:lnTo>
                  <a:lnTo>
                    <a:pt x="10668" y="336804"/>
                  </a:lnTo>
                  <a:lnTo>
                    <a:pt x="335280" y="336804"/>
                  </a:lnTo>
                  <a:lnTo>
                    <a:pt x="335280" y="342900"/>
                  </a:lnTo>
                  <a:close/>
                </a:path>
                <a:path w="346075" h="347979">
                  <a:moveTo>
                    <a:pt x="345948" y="342900"/>
                  </a:moveTo>
                  <a:lnTo>
                    <a:pt x="335280" y="342900"/>
                  </a:lnTo>
                  <a:lnTo>
                    <a:pt x="341376" y="336804"/>
                  </a:lnTo>
                  <a:lnTo>
                    <a:pt x="345948" y="336804"/>
                  </a:lnTo>
                  <a:lnTo>
                    <a:pt x="345948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856958" y="6186295"/>
            <a:ext cx="153035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5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User1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Voice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User2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Voice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71603" y="6186295"/>
            <a:ext cx="163703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5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User3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GPRS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User4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GPRS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87610" y="6353031"/>
            <a:ext cx="1637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User5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GPRS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51043" y="2751808"/>
            <a:ext cx="204470" cy="1234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ahoma"/>
                <a:cs typeface="Tahoma"/>
              </a:rPr>
              <a:t>F</a:t>
            </a:r>
            <a:r>
              <a:rPr sz="1300" spc="10" dirty="0"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300" spc="5" dirty="0">
                <a:latin typeface="Tahoma"/>
                <a:cs typeface="Tahoma"/>
              </a:rPr>
              <a:t>F</a:t>
            </a:r>
            <a:r>
              <a:rPr sz="1300" spc="10" dirty="0">
                <a:latin typeface="Tahoma"/>
                <a:cs typeface="Tahoma"/>
              </a:rPr>
              <a:t>2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69200"/>
              </a:lnSpc>
              <a:spcBef>
                <a:spcPts val="10"/>
              </a:spcBef>
            </a:pPr>
            <a:r>
              <a:rPr sz="1300" spc="5" dirty="0">
                <a:latin typeface="Tahoma"/>
                <a:cs typeface="Tahoma"/>
              </a:rPr>
              <a:t>F3  F</a:t>
            </a:r>
            <a:r>
              <a:rPr sz="1300" spc="10" dirty="0">
                <a:latin typeface="Tahoma"/>
                <a:cs typeface="Tahoma"/>
              </a:rPr>
              <a:t>4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356884" y="4681225"/>
            <a:ext cx="20447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ahoma"/>
                <a:cs typeface="Tahoma"/>
              </a:rPr>
              <a:t>F</a:t>
            </a:r>
            <a:r>
              <a:rPr sz="1300" spc="10" dirty="0">
                <a:latin typeface="Tahoma"/>
                <a:cs typeface="Tahoma"/>
              </a:rPr>
              <a:t>1</a:t>
            </a:r>
            <a:endParaRPr sz="1300">
              <a:latin typeface="Tahoma"/>
              <a:cs typeface="Tahoma"/>
            </a:endParaRPr>
          </a:p>
          <a:p>
            <a:pPr marL="12700" marR="5080" algn="just">
              <a:lnSpc>
                <a:spcPct val="169200"/>
              </a:lnSpc>
            </a:pPr>
            <a:r>
              <a:rPr sz="1300" spc="5" dirty="0">
                <a:latin typeface="Tahoma"/>
                <a:cs typeface="Tahoma"/>
              </a:rPr>
              <a:t>F2  F3  F</a:t>
            </a:r>
            <a:r>
              <a:rPr sz="1300" spc="10" dirty="0">
                <a:latin typeface="Tahoma"/>
                <a:cs typeface="Tahoma"/>
              </a:rPr>
              <a:t>4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86323" y="1747557"/>
            <a:ext cx="414083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ahoma"/>
                <a:cs typeface="Tahoma"/>
              </a:rPr>
              <a:t>Time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Slot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47345" algn="l"/>
                <a:tab pos="682625" algn="l"/>
                <a:tab pos="1017905" algn="l"/>
                <a:tab pos="1353185" algn="l"/>
                <a:tab pos="1688464" algn="l"/>
                <a:tab pos="2023745" algn="l"/>
                <a:tab pos="2359025" algn="l"/>
                <a:tab pos="2694305" algn="l"/>
                <a:tab pos="3029585" algn="l"/>
                <a:tab pos="3364865" algn="l"/>
                <a:tab pos="3700145" algn="l"/>
                <a:tab pos="4035425" algn="l"/>
              </a:tabLst>
            </a:pPr>
            <a:r>
              <a:rPr sz="1300" spc="10" dirty="0">
                <a:latin typeface="Tahoma"/>
                <a:cs typeface="Tahoma"/>
              </a:rPr>
              <a:t>0	1	2	3	4	5	6	7	0	1	2	3	4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4324" y="4582199"/>
            <a:ext cx="9912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ahoma"/>
                <a:cs typeface="Tahoma"/>
              </a:rPr>
              <a:t>Carrier 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-15" dirty="0">
                <a:latin typeface="Tahoma"/>
                <a:cs typeface="Tahoma"/>
              </a:rPr>
              <a:t>f</a:t>
            </a:r>
            <a:r>
              <a:rPr sz="1750" spc="-20" dirty="0">
                <a:latin typeface="Tahoma"/>
                <a:cs typeface="Tahoma"/>
              </a:rPr>
              <a:t>r</a:t>
            </a:r>
            <a:r>
              <a:rPr sz="1750" spc="5" dirty="0">
                <a:latin typeface="Tahoma"/>
                <a:cs typeface="Tahoma"/>
              </a:rPr>
              <a:t>e</a:t>
            </a:r>
            <a:r>
              <a:rPr sz="1750" spc="10" dirty="0">
                <a:latin typeface="Tahoma"/>
                <a:cs typeface="Tahoma"/>
              </a:rPr>
              <a:t>q</a:t>
            </a:r>
            <a:r>
              <a:rPr sz="1750" spc="-15" dirty="0">
                <a:latin typeface="Tahoma"/>
                <a:cs typeface="Tahoma"/>
              </a:rPr>
              <a:t>u</a:t>
            </a:r>
            <a:r>
              <a:rPr sz="1750" spc="5" dirty="0">
                <a:latin typeface="Tahoma"/>
                <a:cs typeface="Tahoma"/>
              </a:rPr>
              <a:t>e</a:t>
            </a:r>
            <a:r>
              <a:rPr sz="1750" spc="-15" dirty="0">
                <a:latin typeface="Tahoma"/>
                <a:cs typeface="Tahoma"/>
              </a:rPr>
              <a:t>n</a:t>
            </a:r>
            <a:r>
              <a:rPr sz="1750" spc="-5" dirty="0">
                <a:latin typeface="Tahoma"/>
                <a:cs typeface="Tahoma"/>
              </a:rPr>
              <a:t>c</a:t>
            </a:r>
            <a:r>
              <a:rPr sz="1750" dirty="0">
                <a:latin typeface="Tahoma"/>
                <a:cs typeface="Tahoma"/>
              </a:rPr>
              <a:t>y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61488" y="2798076"/>
            <a:ext cx="4364990" cy="1931035"/>
          </a:xfrm>
          <a:custGeom>
            <a:avLst/>
            <a:gdLst/>
            <a:ahLst/>
            <a:cxnLst/>
            <a:rect l="l" t="t" r="r" b="b"/>
            <a:pathLst>
              <a:path w="4364990" h="1931035">
                <a:moveTo>
                  <a:pt x="28956" y="38100"/>
                </a:moveTo>
                <a:lnTo>
                  <a:pt x="9144" y="0"/>
                </a:lnTo>
                <a:lnTo>
                  <a:pt x="0" y="4572"/>
                </a:lnTo>
                <a:lnTo>
                  <a:pt x="19812" y="42672"/>
                </a:lnTo>
                <a:lnTo>
                  <a:pt x="28956" y="38100"/>
                </a:lnTo>
                <a:close/>
              </a:path>
              <a:path w="4364990" h="1931035">
                <a:moveTo>
                  <a:pt x="62484" y="102108"/>
                </a:moveTo>
                <a:lnTo>
                  <a:pt x="44196" y="65532"/>
                </a:lnTo>
                <a:lnTo>
                  <a:pt x="33528" y="70104"/>
                </a:lnTo>
                <a:lnTo>
                  <a:pt x="53340" y="106680"/>
                </a:lnTo>
                <a:lnTo>
                  <a:pt x="62484" y="102108"/>
                </a:lnTo>
                <a:close/>
              </a:path>
              <a:path w="4364990" h="1931035">
                <a:moveTo>
                  <a:pt x="96012" y="167640"/>
                </a:moveTo>
                <a:lnTo>
                  <a:pt x="77724" y="129540"/>
                </a:lnTo>
                <a:lnTo>
                  <a:pt x="68580" y="135636"/>
                </a:lnTo>
                <a:lnTo>
                  <a:pt x="86868" y="172212"/>
                </a:lnTo>
                <a:lnTo>
                  <a:pt x="96012" y="167640"/>
                </a:lnTo>
                <a:close/>
              </a:path>
              <a:path w="4364990" h="1931035">
                <a:moveTo>
                  <a:pt x="131064" y="231648"/>
                </a:moveTo>
                <a:lnTo>
                  <a:pt x="111252" y="195072"/>
                </a:lnTo>
                <a:lnTo>
                  <a:pt x="102108" y="199644"/>
                </a:lnTo>
                <a:lnTo>
                  <a:pt x="121920" y="237744"/>
                </a:lnTo>
                <a:lnTo>
                  <a:pt x="131064" y="231648"/>
                </a:lnTo>
                <a:close/>
              </a:path>
              <a:path w="4364990" h="1931035">
                <a:moveTo>
                  <a:pt x="164592" y="297180"/>
                </a:moveTo>
                <a:lnTo>
                  <a:pt x="144780" y="260604"/>
                </a:lnTo>
                <a:lnTo>
                  <a:pt x="135636" y="265176"/>
                </a:lnTo>
                <a:lnTo>
                  <a:pt x="155448" y="301752"/>
                </a:lnTo>
                <a:lnTo>
                  <a:pt x="164592" y="297180"/>
                </a:lnTo>
                <a:close/>
              </a:path>
              <a:path w="4364990" h="1931035">
                <a:moveTo>
                  <a:pt x="198120" y="362712"/>
                </a:moveTo>
                <a:lnTo>
                  <a:pt x="178308" y="324612"/>
                </a:lnTo>
                <a:lnTo>
                  <a:pt x="169164" y="329184"/>
                </a:lnTo>
                <a:lnTo>
                  <a:pt x="188976" y="367284"/>
                </a:lnTo>
                <a:lnTo>
                  <a:pt x="198120" y="362712"/>
                </a:lnTo>
                <a:close/>
              </a:path>
              <a:path w="4364990" h="1931035">
                <a:moveTo>
                  <a:pt x="231648" y="426720"/>
                </a:moveTo>
                <a:lnTo>
                  <a:pt x="213360" y="390144"/>
                </a:lnTo>
                <a:lnTo>
                  <a:pt x="204216" y="394716"/>
                </a:lnTo>
                <a:lnTo>
                  <a:pt x="222504" y="431292"/>
                </a:lnTo>
                <a:lnTo>
                  <a:pt x="231648" y="426720"/>
                </a:lnTo>
                <a:close/>
              </a:path>
              <a:path w="4364990" h="1931035">
                <a:moveTo>
                  <a:pt x="266700" y="492252"/>
                </a:moveTo>
                <a:lnTo>
                  <a:pt x="246888" y="454152"/>
                </a:lnTo>
                <a:lnTo>
                  <a:pt x="237744" y="460248"/>
                </a:lnTo>
                <a:lnTo>
                  <a:pt x="257556" y="496824"/>
                </a:lnTo>
                <a:lnTo>
                  <a:pt x="266700" y="492252"/>
                </a:lnTo>
                <a:close/>
              </a:path>
              <a:path w="4364990" h="1931035">
                <a:moveTo>
                  <a:pt x="300228" y="556260"/>
                </a:moveTo>
                <a:lnTo>
                  <a:pt x="280416" y="519684"/>
                </a:lnTo>
                <a:lnTo>
                  <a:pt x="271272" y="524256"/>
                </a:lnTo>
                <a:lnTo>
                  <a:pt x="291084" y="562356"/>
                </a:lnTo>
                <a:lnTo>
                  <a:pt x="300228" y="556260"/>
                </a:lnTo>
                <a:close/>
              </a:path>
              <a:path w="4364990" h="1931035">
                <a:moveTo>
                  <a:pt x="333756" y="621792"/>
                </a:moveTo>
                <a:lnTo>
                  <a:pt x="313944" y="585216"/>
                </a:lnTo>
                <a:lnTo>
                  <a:pt x="304800" y="589788"/>
                </a:lnTo>
                <a:lnTo>
                  <a:pt x="324612" y="626364"/>
                </a:lnTo>
                <a:lnTo>
                  <a:pt x="333756" y="621792"/>
                </a:lnTo>
                <a:close/>
              </a:path>
              <a:path w="4364990" h="1931035">
                <a:moveTo>
                  <a:pt x="367284" y="687324"/>
                </a:moveTo>
                <a:lnTo>
                  <a:pt x="348996" y="649224"/>
                </a:lnTo>
                <a:lnTo>
                  <a:pt x="338328" y="653796"/>
                </a:lnTo>
                <a:lnTo>
                  <a:pt x="358140" y="691896"/>
                </a:lnTo>
                <a:lnTo>
                  <a:pt x="367284" y="687324"/>
                </a:lnTo>
                <a:close/>
              </a:path>
              <a:path w="4364990" h="1931035">
                <a:moveTo>
                  <a:pt x="402336" y="751332"/>
                </a:moveTo>
                <a:lnTo>
                  <a:pt x="382524" y="714756"/>
                </a:lnTo>
                <a:lnTo>
                  <a:pt x="373380" y="719328"/>
                </a:lnTo>
                <a:lnTo>
                  <a:pt x="391668" y="755904"/>
                </a:lnTo>
                <a:lnTo>
                  <a:pt x="402336" y="751332"/>
                </a:lnTo>
                <a:close/>
              </a:path>
              <a:path w="4364990" h="1931035">
                <a:moveTo>
                  <a:pt x="435864" y="816864"/>
                </a:moveTo>
                <a:lnTo>
                  <a:pt x="416052" y="778764"/>
                </a:lnTo>
                <a:lnTo>
                  <a:pt x="406908" y="784860"/>
                </a:lnTo>
                <a:lnTo>
                  <a:pt x="426720" y="821436"/>
                </a:lnTo>
                <a:lnTo>
                  <a:pt x="435864" y="816864"/>
                </a:lnTo>
                <a:close/>
              </a:path>
              <a:path w="4364990" h="1931035">
                <a:moveTo>
                  <a:pt x="469392" y="880872"/>
                </a:moveTo>
                <a:lnTo>
                  <a:pt x="449580" y="844296"/>
                </a:lnTo>
                <a:lnTo>
                  <a:pt x="440436" y="848868"/>
                </a:lnTo>
                <a:lnTo>
                  <a:pt x="460248" y="886968"/>
                </a:lnTo>
                <a:lnTo>
                  <a:pt x="469392" y="880872"/>
                </a:lnTo>
                <a:close/>
              </a:path>
              <a:path w="4364990" h="1931035">
                <a:moveTo>
                  <a:pt x="502920" y="946404"/>
                </a:moveTo>
                <a:lnTo>
                  <a:pt x="483108" y="909828"/>
                </a:lnTo>
                <a:lnTo>
                  <a:pt x="473964" y="914400"/>
                </a:lnTo>
                <a:lnTo>
                  <a:pt x="493776" y="950976"/>
                </a:lnTo>
                <a:lnTo>
                  <a:pt x="502920" y="946404"/>
                </a:lnTo>
                <a:close/>
              </a:path>
              <a:path w="4364990" h="1931035">
                <a:moveTo>
                  <a:pt x="536448" y="1011936"/>
                </a:moveTo>
                <a:lnTo>
                  <a:pt x="518160" y="973836"/>
                </a:lnTo>
                <a:lnTo>
                  <a:pt x="509016" y="978408"/>
                </a:lnTo>
                <a:lnTo>
                  <a:pt x="527304" y="1016508"/>
                </a:lnTo>
                <a:lnTo>
                  <a:pt x="536448" y="1011936"/>
                </a:lnTo>
                <a:close/>
              </a:path>
              <a:path w="4364990" h="1931035">
                <a:moveTo>
                  <a:pt x="571500" y="1075944"/>
                </a:moveTo>
                <a:lnTo>
                  <a:pt x="551688" y="1039368"/>
                </a:lnTo>
                <a:lnTo>
                  <a:pt x="542544" y="1043940"/>
                </a:lnTo>
                <a:lnTo>
                  <a:pt x="562356" y="1080516"/>
                </a:lnTo>
                <a:lnTo>
                  <a:pt x="571500" y="1075944"/>
                </a:lnTo>
                <a:close/>
              </a:path>
              <a:path w="4364990" h="1931035">
                <a:moveTo>
                  <a:pt x="605028" y="1141476"/>
                </a:moveTo>
                <a:lnTo>
                  <a:pt x="585216" y="1104900"/>
                </a:lnTo>
                <a:lnTo>
                  <a:pt x="576072" y="1109472"/>
                </a:lnTo>
                <a:lnTo>
                  <a:pt x="595884" y="1146048"/>
                </a:lnTo>
                <a:lnTo>
                  <a:pt x="605028" y="1141476"/>
                </a:lnTo>
                <a:close/>
              </a:path>
              <a:path w="4364990" h="1931035">
                <a:moveTo>
                  <a:pt x="638556" y="1205484"/>
                </a:moveTo>
                <a:lnTo>
                  <a:pt x="618744" y="1168908"/>
                </a:lnTo>
                <a:lnTo>
                  <a:pt x="609600" y="1173480"/>
                </a:lnTo>
                <a:lnTo>
                  <a:pt x="629412" y="1211580"/>
                </a:lnTo>
                <a:lnTo>
                  <a:pt x="638556" y="1205484"/>
                </a:lnTo>
                <a:close/>
              </a:path>
              <a:path w="4364990" h="1931035">
                <a:moveTo>
                  <a:pt x="672084" y="1271016"/>
                </a:moveTo>
                <a:lnTo>
                  <a:pt x="653796" y="1234440"/>
                </a:lnTo>
                <a:lnTo>
                  <a:pt x="644652" y="1239012"/>
                </a:lnTo>
                <a:lnTo>
                  <a:pt x="662940" y="1275588"/>
                </a:lnTo>
                <a:lnTo>
                  <a:pt x="672084" y="1271016"/>
                </a:lnTo>
                <a:close/>
              </a:path>
              <a:path w="4364990" h="1931035">
                <a:moveTo>
                  <a:pt x="701040" y="38100"/>
                </a:moveTo>
                <a:lnTo>
                  <a:pt x="681228" y="0"/>
                </a:lnTo>
                <a:lnTo>
                  <a:pt x="672084" y="4572"/>
                </a:lnTo>
                <a:lnTo>
                  <a:pt x="690372" y="42672"/>
                </a:lnTo>
                <a:lnTo>
                  <a:pt x="701040" y="38100"/>
                </a:lnTo>
                <a:close/>
              </a:path>
              <a:path w="4364990" h="1931035">
                <a:moveTo>
                  <a:pt x="707136" y="1336548"/>
                </a:moveTo>
                <a:lnTo>
                  <a:pt x="687324" y="1298448"/>
                </a:lnTo>
                <a:lnTo>
                  <a:pt x="678180" y="1304544"/>
                </a:lnTo>
                <a:lnTo>
                  <a:pt x="696468" y="1341120"/>
                </a:lnTo>
                <a:lnTo>
                  <a:pt x="707136" y="1336548"/>
                </a:lnTo>
                <a:close/>
              </a:path>
              <a:path w="4364990" h="1931035">
                <a:moveTo>
                  <a:pt x="734568" y="102108"/>
                </a:moveTo>
                <a:lnTo>
                  <a:pt x="714756" y="65532"/>
                </a:lnTo>
                <a:lnTo>
                  <a:pt x="705612" y="70104"/>
                </a:lnTo>
                <a:lnTo>
                  <a:pt x="725424" y="106680"/>
                </a:lnTo>
                <a:lnTo>
                  <a:pt x="734568" y="102108"/>
                </a:lnTo>
                <a:close/>
              </a:path>
              <a:path w="4364990" h="1931035">
                <a:moveTo>
                  <a:pt x="740664" y="1400556"/>
                </a:moveTo>
                <a:lnTo>
                  <a:pt x="720852" y="1363980"/>
                </a:lnTo>
                <a:lnTo>
                  <a:pt x="711708" y="1368552"/>
                </a:lnTo>
                <a:lnTo>
                  <a:pt x="731520" y="1405128"/>
                </a:lnTo>
                <a:lnTo>
                  <a:pt x="740664" y="1400556"/>
                </a:lnTo>
                <a:close/>
              </a:path>
              <a:path w="4364990" h="1931035">
                <a:moveTo>
                  <a:pt x="768096" y="167640"/>
                </a:moveTo>
                <a:lnTo>
                  <a:pt x="748284" y="129540"/>
                </a:lnTo>
                <a:lnTo>
                  <a:pt x="739140" y="135636"/>
                </a:lnTo>
                <a:lnTo>
                  <a:pt x="758952" y="172212"/>
                </a:lnTo>
                <a:lnTo>
                  <a:pt x="768096" y="167640"/>
                </a:lnTo>
                <a:close/>
              </a:path>
              <a:path w="4364990" h="1931035">
                <a:moveTo>
                  <a:pt x="774192" y="1466088"/>
                </a:moveTo>
                <a:lnTo>
                  <a:pt x="754380" y="1429512"/>
                </a:lnTo>
                <a:lnTo>
                  <a:pt x="745236" y="1434084"/>
                </a:lnTo>
                <a:lnTo>
                  <a:pt x="765048" y="1470660"/>
                </a:lnTo>
                <a:lnTo>
                  <a:pt x="774192" y="1466088"/>
                </a:lnTo>
                <a:close/>
              </a:path>
              <a:path w="4364990" h="1931035">
                <a:moveTo>
                  <a:pt x="801624" y="231648"/>
                </a:moveTo>
                <a:lnTo>
                  <a:pt x="783336" y="195072"/>
                </a:lnTo>
                <a:lnTo>
                  <a:pt x="772668" y="199644"/>
                </a:lnTo>
                <a:lnTo>
                  <a:pt x="792480" y="237744"/>
                </a:lnTo>
                <a:lnTo>
                  <a:pt x="801624" y="231648"/>
                </a:lnTo>
                <a:close/>
              </a:path>
              <a:path w="4364990" h="1931035">
                <a:moveTo>
                  <a:pt x="807720" y="1531620"/>
                </a:moveTo>
                <a:lnTo>
                  <a:pt x="789432" y="1493520"/>
                </a:lnTo>
                <a:lnTo>
                  <a:pt x="778764" y="1498092"/>
                </a:lnTo>
                <a:lnTo>
                  <a:pt x="798576" y="1536192"/>
                </a:lnTo>
                <a:lnTo>
                  <a:pt x="807720" y="1531620"/>
                </a:lnTo>
                <a:close/>
              </a:path>
              <a:path w="4364990" h="1931035">
                <a:moveTo>
                  <a:pt x="835152" y="297180"/>
                </a:moveTo>
                <a:lnTo>
                  <a:pt x="816864" y="260604"/>
                </a:lnTo>
                <a:lnTo>
                  <a:pt x="807720" y="265176"/>
                </a:lnTo>
                <a:lnTo>
                  <a:pt x="826008" y="301752"/>
                </a:lnTo>
                <a:lnTo>
                  <a:pt x="835152" y="297180"/>
                </a:lnTo>
                <a:close/>
              </a:path>
              <a:path w="4364990" h="1931035">
                <a:moveTo>
                  <a:pt x="841248" y="1595628"/>
                </a:moveTo>
                <a:lnTo>
                  <a:pt x="822960" y="1559052"/>
                </a:lnTo>
                <a:lnTo>
                  <a:pt x="813816" y="1563624"/>
                </a:lnTo>
                <a:lnTo>
                  <a:pt x="832104" y="1600200"/>
                </a:lnTo>
                <a:lnTo>
                  <a:pt x="841248" y="1595628"/>
                </a:lnTo>
                <a:close/>
              </a:path>
              <a:path w="4364990" h="1931035">
                <a:moveTo>
                  <a:pt x="870204" y="362712"/>
                </a:moveTo>
                <a:lnTo>
                  <a:pt x="850392" y="324612"/>
                </a:lnTo>
                <a:lnTo>
                  <a:pt x="841248" y="329184"/>
                </a:lnTo>
                <a:lnTo>
                  <a:pt x="861060" y="367284"/>
                </a:lnTo>
                <a:lnTo>
                  <a:pt x="870204" y="362712"/>
                </a:lnTo>
                <a:close/>
              </a:path>
              <a:path w="4364990" h="1931035">
                <a:moveTo>
                  <a:pt x="876300" y="1661160"/>
                </a:moveTo>
                <a:lnTo>
                  <a:pt x="856488" y="1623060"/>
                </a:lnTo>
                <a:lnTo>
                  <a:pt x="847344" y="1629156"/>
                </a:lnTo>
                <a:lnTo>
                  <a:pt x="867156" y="1665732"/>
                </a:lnTo>
                <a:lnTo>
                  <a:pt x="876300" y="1661160"/>
                </a:lnTo>
                <a:close/>
              </a:path>
              <a:path w="4364990" h="1931035">
                <a:moveTo>
                  <a:pt x="903732" y="426720"/>
                </a:moveTo>
                <a:lnTo>
                  <a:pt x="883920" y="390144"/>
                </a:lnTo>
                <a:lnTo>
                  <a:pt x="874776" y="394716"/>
                </a:lnTo>
                <a:lnTo>
                  <a:pt x="894588" y="431292"/>
                </a:lnTo>
                <a:lnTo>
                  <a:pt x="903732" y="426720"/>
                </a:lnTo>
                <a:close/>
              </a:path>
              <a:path w="4364990" h="1931035">
                <a:moveTo>
                  <a:pt x="909828" y="1725168"/>
                </a:moveTo>
                <a:lnTo>
                  <a:pt x="890016" y="1688592"/>
                </a:lnTo>
                <a:lnTo>
                  <a:pt x="880872" y="1693164"/>
                </a:lnTo>
                <a:lnTo>
                  <a:pt x="900684" y="1731264"/>
                </a:lnTo>
                <a:lnTo>
                  <a:pt x="909828" y="1725168"/>
                </a:lnTo>
                <a:close/>
              </a:path>
              <a:path w="4364990" h="1931035">
                <a:moveTo>
                  <a:pt x="937260" y="492252"/>
                </a:moveTo>
                <a:lnTo>
                  <a:pt x="917448" y="454152"/>
                </a:lnTo>
                <a:lnTo>
                  <a:pt x="908304" y="460248"/>
                </a:lnTo>
                <a:lnTo>
                  <a:pt x="928116" y="496824"/>
                </a:lnTo>
                <a:lnTo>
                  <a:pt x="937260" y="492252"/>
                </a:lnTo>
                <a:close/>
              </a:path>
              <a:path w="4364990" h="1931035">
                <a:moveTo>
                  <a:pt x="943356" y="1790700"/>
                </a:moveTo>
                <a:lnTo>
                  <a:pt x="923544" y="1754124"/>
                </a:lnTo>
                <a:lnTo>
                  <a:pt x="914400" y="1758696"/>
                </a:lnTo>
                <a:lnTo>
                  <a:pt x="934212" y="1795272"/>
                </a:lnTo>
                <a:lnTo>
                  <a:pt x="943356" y="1790700"/>
                </a:lnTo>
                <a:close/>
              </a:path>
              <a:path w="4364990" h="1931035">
                <a:moveTo>
                  <a:pt x="970788" y="556260"/>
                </a:moveTo>
                <a:lnTo>
                  <a:pt x="952500" y="519684"/>
                </a:lnTo>
                <a:lnTo>
                  <a:pt x="943356" y="524256"/>
                </a:lnTo>
                <a:lnTo>
                  <a:pt x="961644" y="562356"/>
                </a:lnTo>
                <a:lnTo>
                  <a:pt x="970788" y="556260"/>
                </a:lnTo>
                <a:close/>
              </a:path>
              <a:path w="4364990" h="1931035">
                <a:moveTo>
                  <a:pt x="1005840" y="621792"/>
                </a:moveTo>
                <a:lnTo>
                  <a:pt x="986028" y="585216"/>
                </a:lnTo>
                <a:lnTo>
                  <a:pt x="976884" y="589788"/>
                </a:lnTo>
                <a:lnTo>
                  <a:pt x="995172" y="626364"/>
                </a:lnTo>
                <a:lnTo>
                  <a:pt x="1005840" y="621792"/>
                </a:lnTo>
                <a:close/>
              </a:path>
              <a:path w="4364990" h="1931035">
                <a:moveTo>
                  <a:pt x="1010412" y="1930908"/>
                </a:moveTo>
                <a:lnTo>
                  <a:pt x="1009256" y="1860804"/>
                </a:lnTo>
                <a:lnTo>
                  <a:pt x="1008888" y="1837944"/>
                </a:lnTo>
                <a:lnTo>
                  <a:pt x="976261" y="1854936"/>
                </a:lnTo>
                <a:lnTo>
                  <a:pt x="958596" y="1818132"/>
                </a:lnTo>
                <a:lnTo>
                  <a:pt x="949452" y="1822704"/>
                </a:lnTo>
                <a:lnTo>
                  <a:pt x="967181" y="1859661"/>
                </a:lnTo>
                <a:lnTo>
                  <a:pt x="935736" y="1876044"/>
                </a:lnTo>
                <a:lnTo>
                  <a:pt x="1010412" y="1930908"/>
                </a:lnTo>
                <a:close/>
              </a:path>
              <a:path w="4364990" h="1931035">
                <a:moveTo>
                  <a:pt x="1039368" y="687324"/>
                </a:moveTo>
                <a:lnTo>
                  <a:pt x="1019556" y="649224"/>
                </a:lnTo>
                <a:lnTo>
                  <a:pt x="1010412" y="653796"/>
                </a:lnTo>
                <a:lnTo>
                  <a:pt x="1030224" y="691896"/>
                </a:lnTo>
                <a:lnTo>
                  <a:pt x="1039368" y="687324"/>
                </a:lnTo>
                <a:close/>
              </a:path>
              <a:path w="4364990" h="1931035">
                <a:moveTo>
                  <a:pt x="1072896" y="751332"/>
                </a:moveTo>
                <a:lnTo>
                  <a:pt x="1053084" y="714756"/>
                </a:lnTo>
                <a:lnTo>
                  <a:pt x="1043940" y="719328"/>
                </a:lnTo>
                <a:lnTo>
                  <a:pt x="1063752" y="755904"/>
                </a:lnTo>
                <a:lnTo>
                  <a:pt x="1072896" y="751332"/>
                </a:lnTo>
                <a:close/>
              </a:path>
              <a:path w="4364990" h="1931035">
                <a:moveTo>
                  <a:pt x="1106424" y="816864"/>
                </a:moveTo>
                <a:lnTo>
                  <a:pt x="1088136" y="778764"/>
                </a:lnTo>
                <a:lnTo>
                  <a:pt x="1077468" y="784860"/>
                </a:lnTo>
                <a:lnTo>
                  <a:pt x="1097280" y="821436"/>
                </a:lnTo>
                <a:lnTo>
                  <a:pt x="1106424" y="816864"/>
                </a:lnTo>
                <a:close/>
              </a:path>
              <a:path w="4364990" h="1931035">
                <a:moveTo>
                  <a:pt x="1139952" y="880872"/>
                </a:moveTo>
                <a:lnTo>
                  <a:pt x="1121664" y="844296"/>
                </a:lnTo>
                <a:lnTo>
                  <a:pt x="1112520" y="848868"/>
                </a:lnTo>
                <a:lnTo>
                  <a:pt x="1130808" y="886968"/>
                </a:lnTo>
                <a:lnTo>
                  <a:pt x="1139952" y="880872"/>
                </a:lnTo>
                <a:close/>
              </a:path>
              <a:path w="4364990" h="1931035">
                <a:moveTo>
                  <a:pt x="1175004" y="946404"/>
                </a:moveTo>
                <a:lnTo>
                  <a:pt x="1155192" y="909828"/>
                </a:lnTo>
                <a:lnTo>
                  <a:pt x="1146048" y="914400"/>
                </a:lnTo>
                <a:lnTo>
                  <a:pt x="1165860" y="950976"/>
                </a:lnTo>
                <a:lnTo>
                  <a:pt x="1175004" y="946404"/>
                </a:lnTo>
                <a:close/>
              </a:path>
              <a:path w="4364990" h="1931035">
                <a:moveTo>
                  <a:pt x="1208532" y="1011936"/>
                </a:moveTo>
                <a:lnTo>
                  <a:pt x="1188720" y="973836"/>
                </a:lnTo>
                <a:lnTo>
                  <a:pt x="1179576" y="978408"/>
                </a:lnTo>
                <a:lnTo>
                  <a:pt x="1199388" y="1016508"/>
                </a:lnTo>
                <a:lnTo>
                  <a:pt x="1208532" y="1011936"/>
                </a:lnTo>
                <a:close/>
              </a:path>
              <a:path w="4364990" h="1931035">
                <a:moveTo>
                  <a:pt x="1242060" y="1075944"/>
                </a:moveTo>
                <a:lnTo>
                  <a:pt x="1222248" y="1039368"/>
                </a:lnTo>
                <a:lnTo>
                  <a:pt x="1213104" y="1043940"/>
                </a:lnTo>
                <a:lnTo>
                  <a:pt x="1232916" y="1080516"/>
                </a:lnTo>
                <a:lnTo>
                  <a:pt x="1242060" y="1075944"/>
                </a:lnTo>
                <a:close/>
              </a:path>
              <a:path w="4364990" h="1931035">
                <a:moveTo>
                  <a:pt x="1275588" y="1141476"/>
                </a:moveTo>
                <a:lnTo>
                  <a:pt x="1257300" y="1104900"/>
                </a:lnTo>
                <a:lnTo>
                  <a:pt x="1248156" y="1109472"/>
                </a:lnTo>
                <a:lnTo>
                  <a:pt x="1266444" y="1146048"/>
                </a:lnTo>
                <a:lnTo>
                  <a:pt x="1275588" y="1141476"/>
                </a:lnTo>
                <a:close/>
              </a:path>
              <a:path w="4364990" h="1931035">
                <a:moveTo>
                  <a:pt x="1310640" y="1205484"/>
                </a:moveTo>
                <a:lnTo>
                  <a:pt x="1290828" y="1168908"/>
                </a:lnTo>
                <a:lnTo>
                  <a:pt x="1281684" y="1173480"/>
                </a:lnTo>
                <a:lnTo>
                  <a:pt x="1301496" y="1211580"/>
                </a:lnTo>
                <a:lnTo>
                  <a:pt x="1310640" y="1205484"/>
                </a:lnTo>
                <a:close/>
              </a:path>
              <a:path w="4364990" h="1931035">
                <a:moveTo>
                  <a:pt x="1344168" y="1271016"/>
                </a:moveTo>
                <a:lnTo>
                  <a:pt x="1324356" y="1234440"/>
                </a:lnTo>
                <a:lnTo>
                  <a:pt x="1315212" y="1239012"/>
                </a:lnTo>
                <a:lnTo>
                  <a:pt x="1335024" y="1275588"/>
                </a:lnTo>
                <a:lnTo>
                  <a:pt x="1344168" y="1271016"/>
                </a:lnTo>
                <a:close/>
              </a:path>
              <a:path w="4364990" h="1931035">
                <a:moveTo>
                  <a:pt x="1377696" y="1336548"/>
                </a:moveTo>
                <a:lnTo>
                  <a:pt x="1357884" y="1298448"/>
                </a:lnTo>
                <a:lnTo>
                  <a:pt x="1348740" y="1304544"/>
                </a:lnTo>
                <a:lnTo>
                  <a:pt x="1368552" y="1341120"/>
                </a:lnTo>
                <a:lnTo>
                  <a:pt x="1377696" y="1336548"/>
                </a:lnTo>
                <a:close/>
              </a:path>
              <a:path w="4364990" h="1931035">
                <a:moveTo>
                  <a:pt x="1411224" y="1400556"/>
                </a:moveTo>
                <a:lnTo>
                  <a:pt x="1392936" y="1363980"/>
                </a:lnTo>
                <a:lnTo>
                  <a:pt x="1383792" y="1368552"/>
                </a:lnTo>
                <a:lnTo>
                  <a:pt x="1402080" y="1405128"/>
                </a:lnTo>
                <a:lnTo>
                  <a:pt x="1411224" y="1400556"/>
                </a:lnTo>
                <a:close/>
              </a:path>
              <a:path w="4364990" h="1931035">
                <a:moveTo>
                  <a:pt x="1446276" y="1466088"/>
                </a:moveTo>
                <a:lnTo>
                  <a:pt x="1426464" y="1429512"/>
                </a:lnTo>
                <a:lnTo>
                  <a:pt x="1417320" y="1434084"/>
                </a:lnTo>
                <a:lnTo>
                  <a:pt x="1435608" y="1470660"/>
                </a:lnTo>
                <a:lnTo>
                  <a:pt x="1446276" y="1466088"/>
                </a:lnTo>
                <a:close/>
              </a:path>
              <a:path w="4364990" h="1931035">
                <a:moveTo>
                  <a:pt x="1479804" y="1531620"/>
                </a:moveTo>
                <a:lnTo>
                  <a:pt x="1459992" y="1493520"/>
                </a:lnTo>
                <a:lnTo>
                  <a:pt x="1450848" y="1498092"/>
                </a:lnTo>
                <a:lnTo>
                  <a:pt x="1470660" y="1536192"/>
                </a:lnTo>
                <a:lnTo>
                  <a:pt x="1479804" y="1531620"/>
                </a:lnTo>
                <a:close/>
              </a:path>
              <a:path w="4364990" h="1931035">
                <a:moveTo>
                  <a:pt x="1513332" y="1595628"/>
                </a:moveTo>
                <a:lnTo>
                  <a:pt x="1493520" y="1559052"/>
                </a:lnTo>
                <a:lnTo>
                  <a:pt x="1484376" y="1563624"/>
                </a:lnTo>
                <a:lnTo>
                  <a:pt x="1504188" y="1600200"/>
                </a:lnTo>
                <a:lnTo>
                  <a:pt x="1513332" y="1595628"/>
                </a:lnTo>
                <a:close/>
              </a:path>
              <a:path w="4364990" h="1931035">
                <a:moveTo>
                  <a:pt x="1546860" y="1661160"/>
                </a:moveTo>
                <a:lnTo>
                  <a:pt x="1528572" y="1623060"/>
                </a:lnTo>
                <a:lnTo>
                  <a:pt x="1517904" y="1629156"/>
                </a:lnTo>
                <a:lnTo>
                  <a:pt x="1537716" y="1665732"/>
                </a:lnTo>
                <a:lnTo>
                  <a:pt x="1546860" y="1661160"/>
                </a:lnTo>
                <a:close/>
              </a:path>
              <a:path w="4364990" h="1931035">
                <a:moveTo>
                  <a:pt x="1580388" y="1725168"/>
                </a:moveTo>
                <a:lnTo>
                  <a:pt x="1562100" y="1688592"/>
                </a:lnTo>
                <a:lnTo>
                  <a:pt x="1552956" y="1693164"/>
                </a:lnTo>
                <a:lnTo>
                  <a:pt x="1571244" y="1731264"/>
                </a:lnTo>
                <a:lnTo>
                  <a:pt x="1580388" y="1725168"/>
                </a:lnTo>
                <a:close/>
              </a:path>
              <a:path w="4364990" h="1931035">
                <a:moveTo>
                  <a:pt x="1615440" y="1790700"/>
                </a:moveTo>
                <a:lnTo>
                  <a:pt x="1595628" y="1754124"/>
                </a:lnTo>
                <a:lnTo>
                  <a:pt x="1586484" y="1758696"/>
                </a:lnTo>
                <a:lnTo>
                  <a:pt x="1606296" y="1795272"/>
                </a:lnTo>
                <a:lnTo>
                  <a:pt x="1615440" y="1790700"/>
                </a:lnTo>
                <a:close/>
              </a:path>
              <a:path w="4364990" h="1931035">
                <a:moveTo>
                  <a:pt x="1682496" y="1930908"/>
                </a:moveTo>
                <a:lnTo>
                  <a:pt x="1681340" y="1860804"/>
                </a:lnTo>
                <a:lnTo>
                  <a:pt x="1680972" y="1837944"/>
                </a:lnTo>
                <a:lnTo>
                  <a:pt x="1648155" y="1854682"/>
                </a:lnTo>
                <a:lnTo>
                  <a:pt x="1629156" y="1818132"/>
                </a:lnTo>
                <a:lnTo>
                  <a:pt x="1620012" y="1822704"/>
                </a:lnTo>
                <a:lnTo>
                  <a:pt x="1639049" y="1859318"/>
                </a:lnTo>
                <a:lnTo>
                  <a:pt x="1606296" y="1876044"/>
                </a:lnTo>
                <a:lnTo>
                  <a:pt x="1682496" y="1930908"/>
                </a:lnTo>
                <a:close/>
              </a:path>
              <a:path w="4364990" h="1931035">
                <a:moveTo>
                  <a:pt x="2711183" y="38100"/>
                </a:moveTo>
                <a:lnTo>
                  <a:pt x="2691371" y="0"/>
                </a:lnTo>
                <a:lnTo>
                  <a:pt x="2682227" y="4572"/>
                </a:lnTo>
                <a:lnTo>
                  <a:pt x="2702039" y="42672"/>
                </a:lnTo>
                <a:lnTo>
                  <a:pt x="2711183" y="38100"/>
                </a:lnTo>
                <a:close/>
              </a:path>
              <a:path w="4364990" h="1931035">
                <a:moveTo>
                  <a:pt x="2744711" y="102108"/>
                </a:moveTo>
                <a:lnTo>
                  <a:pt x="2724899" y="65532"/>
                </a:lnTo>
                <a:lnTo>
                  <a:pt x="2715755" y="70104"/>
                </a:lnTo>
                <a:lnTo>
                  <a:pt x="2735567" y="106680"/>
                </a:lnTo>
                <a:lnTo>
                  <a:pt x="2744711" y="102108"/>
                </a:lnTo>
                <a:close/>
              </a:path>
              <a:path w="4364990" h="1931035">
                <a:moveTo>
                  <a:pt x="2778239" y="167640"/>
                </a:moveTo>
                <a:lnTo>
                  <a:pt x="2759951" y="129540"/>
                </a:lnTo>
                <a:lnTo>
                  <a:pt x="2750807" y="135636"/>
                </a:lnTo>
                <a:lnTo>
                  <a:pt x="2769095" y="172212"/>
                </a:lnTo>
                <a:lnTo>
                  <a:pt x="2778239" y="167640"/>
                </a:lnTo>
                <a:close/>
              </a:path>
              <a:path w="4364990" h="1931035">
                <a:moveTo>
                  <a:pt x="2813291" y="231648"/>
                </a:moveTo>
                <a:lnTo>
                  <a:pt x="2793479" y="195072"/>
                </a:lnTo>
                <a:lnTo>
                  <a:pt x="2784335" y="199644"/>
                </a:lnTo>
                <a:lnTo>
                  <a:pt x="2802623" y="237744"/>
                </a:lnTo>
                <a:lnTo>
                  <a:pt x="2813291" y="231648"/>
                </a:lnTo>
                <a:close/>
              </a:path>
              <a:path w="4364990" h="1931035">
                <a:moveTo>
                  <a:pt x="2846819" y="297180"/>
                </a:moveTo>
                <a:lnTo>
                  <a:pt x="2827007" y="260604"/>
                </a:lnTo>
                <a:lnTo>
                  <a:pt x="2817863" y="265176"/>
                </a:lnTo>
                <a:lnTo>
                  <a:pt x="2837675" y="301752"/>
                </a:lnTo>
                <a:lnTo>
                  <a:pt x="2846819" y="297180"/>
                </a:lnTo>
                <a:close/>
              </a:path>
              <a:path w="4364990" h="1931035">
                <a:moveTo>
                  <a:pt x="2880347" y="362712"/>
                </a:moveTo>
                <a:lnTo>
                  <a:pt x="2860535" y="324612"/>
                </a:lnTo>
                <a:lnTo>
                  <a:pt x="2851391" y="329184"/>
                </a:lnTo>
                <a:lnTo>
                  <a:pt x="2871203" y="367284"/>
                </a:lnTo>
                <a:lnTo>
                  <a:pt x="2880347" y="362712"/>
                </a:lnTo>
                <a:close/>
              </a:path>
              <a:path w="4364990" h="1931035">
                <a:moveTo>
                  <a:pt x="2913875" y="426720"/>
                </a:moveTo>
                <a:lnTo>
                  <a:pt x="2895587" y="390144"/>
                </a:lnTo>
                <a:lnTo>
                  <a:pt x="2884919" y="394716"/>
                </a:lnTo>
                <a:lnTo>
                  <a:pt x="2904731" y="431292"/>
                </a:lnTo>
                <a:lnTo>
                  <a:pt x="2913875" y="426720"/>
                </a:lnTo>
                <a:close/>
              </a:path>
              <a:path w="4364990" h="1931035">
                <a:moveTo>
                  <a:pt x="2947403" y="492252"/>
                </a:moveTo>
                <a:lnTo>
                  <a:pt x="2929115" y="454152"/>
                </a:lnTo>
                <a:lnTo>
                  <a:pt x="2919971" y="460248"/>
                </a:lnTo>
                <a:lnTo>
                  <a:pt x="2938259" y="496824"/>
                </a:lnTo>
                <a:lnTo>
                  <a:pt x="2947403" y="492252"/>
                </a:lnTo>
                <a:close/>
              </a:path>
              <a:path w="4364990" h="1931035">
                <a:moveTo>
                  <a:pt x="2982455" y="556260"/>
                </a:moveTo>
                <a:lnTo>
                  <a:pt x="2962643" y="519684"/>
                </a:lnTo>
                <a:lnTo>
                  <a:pt x="2953499" y="524256"/>
                </a:lnTo>
                <a:lnTo>
                  <a:pt x="2973311" y="562356"/>
                </a:lnTo>
                <a:lnTo>
                  <a:pt x="2982455" y="556260"/>
                </a:lnTo>
                <a:close/>
              </a:path>
              <a:path w="4364990" h="1931035">
                <a:moveTo>
                  <a:pt x="3015983" y="621792"/>
                </a:moveTo>
                <a:lnTo>
                  <a:pt x="2996171" y="585216"/>
                </a:lnTo>
                <a:lnTo>
                  <a:pt x="2987027" y="589788"/>
                </a:lnTo>
                <a:lnTo>
                  <a:pt x="3006839" y="626364"/>
                </a:lnTo>
                <a:lnTo>
                  <a:pt x="3015983" y="621792"/>
                </a:lnTo>
                <a:close/>
              </a:path>
              <a:path w="4364990" h="1931035">
                <a:moveTo>
                  <a:pt x="3049511" y="687324"/>
                </a:moveTo>
                <a:lnTo>
                  <a:pt x="3029699" y="649224"/>
                </a:lnTo>
                <a:lnTo>
                  <a:pt x="3020555" y="653796"/>
                </a:lnTo>
                <a:lnTo>
                  <a:pt x="3040367" y="691896"/>
                </a:lnTo>
                <a:lnTo>
                  <a:pt x="3049511" y="687324"/>
                </a:lnTo>
                <a:close/>
              </a:path>
              <a:path w="4364990" h="1931035">
                <a:moveTo>
                  <a:pt x="3083039" y="751332"/>
                </a:moveTo>
                <a:lnTo>
                  <a:pt x="3064751" y="714756"/>
                </a:lnTo>
                <a:lnTo>
                  <a:pt x="3055607" y="719328"/>
                </a:lnTo>
                <a:lnTo>
                  <a:pt x="3073895" y="755904"/>
                </a:lnTo>
                <a:lnTo>
                  <a:pt x="3083039" y="751332"/>
                </a:lnTo>
                <a:close/>
              </a:path>
              <a:path w="4364990" h="1931035">
                <a:moveTo>
                  <a:pt x="3118091" y="816864"/>
                </a:moveTo>
                <a:lnTo>
                  <a:pt x="3098279" y="778764"/>
                </a:lnTo>
                <a:lnTo>
                  <a:pt x="3089135" y="784860"/>
                </a:lnTo>
                <a:lnTo>
                  <a:pt x="3107423" y="821436"/>
                </a:lnTo>
                <a:lnTo>
                  <a:pt x="3118091" y="816864"/>
                </a:lnTo>
                <a:close/>
              </a:path>
              <a:path w="4364990" h="1931035">
                <a:moveTo>
                  <a:pt x="3151619" y="880872"/>
                </a:moveTo>
                <a:lnTo>
                  <a:pt x="3131807" y="844296"/>
                </a:lnTo>
                <a:lnTo>
                  <a:pt x="3122663" y="848868"/>
                </a:lnTo>
                <a:lnTo>
                  <a:pt x="3142475" y="886968"/>
                </a:lnTo>
                <a:lnTo>
                  <a:pt x="3151619" y="880872"/>
                </a:lnTo>
                <a:close/>
              </a:path>
              <a:path w="4364990" h="1931035">
                <a:moveTo>
                  <a:pt x="3185147" y="946404"/>
                </a:moveTo>
                <a:lnTo>
                  <a:pt x="3165335" y="909828"/>
                </a:lnTo>
                <a:lnTo>
                  <a:pt x="3156191" y="914400"/>
                </a:lnTo>
                <a:lnTo>
                  <a:pt x="3176003" y="950976"/>
                </a:lnTo>
                <a:lnTo>
                  <a:pt x="3185147" y="946404"/>
                </a:lnTo>
                <a:close/>
              </a:path>
              <a:path w="4364990" h="1931035">
                <a:moveTo>
                  <a:pt x="3218675" y="1011936"/>
                </a:moveTo>
                <a:lnTo>
                  <a:pt x="3200387" y="973836"/>
                </a:lnTo>
                <a:lnTo>
                  <a:pt x="3189719" y="978408"/>
                </a:lnTo>
                <a:lnTo>
                  <a:pt x="3209531" y="1016508"/>
                </a:lnTo>
                <a:lnTo>
                  <a:pt x="3218675" y="1011936"/>
                </a:lnTo>
                <a:close/>
              </a:path>
              <a:path w="4364990" h="1931035">
                <a:moveTo>
                  <a:pt x="3252203" y="1075944"/>
                </a:moveTo>
                <a:lnTo>
                  <a:pt x="3233915" y="1039368"/>
                </a:lnTo>
                <a:lnTo>
                  <a:pt x="3224771" y="1043940"/>
                </a:lnTo>
                <a:lnTo>
                  <a:pt x="3243059" y="1080516"/>
                </a:lnTo>
                <a:lnTo>
                  <a:pt x="3252203" y="1075944"/>
                </a:lnTo>
                <a:close/>
              </a:path>
              <a:path w="4364990" h="1931035">
                <a:moveTo>
                  <a:pt x="3287255" y="1141476"/>
                </a:moveTo>
                <a:lnTo>
                  <a:pt x="3267443" y="1104900"/>
                </a:lnTo>
                <a:lnTo>
                  <a:pt x="3258299" y="1109472"/>
                </a:lnTo>
                <a:lnTo>
                  <a:pt x="3278111" y="1146048"/>
                </a:lnTo>
                <a:lnTo>
                  <a:pt x="3287255" y="1141476"/>
                </a:lnTo>
                <a:close/>
              </a:path>
              <a:path w="4364990" h="1931035">
                <a:moveTo>
                  <a:pt x="3320783" y="1205484"/>
                </a:moveTo>
                <a:lnTo>
                  <a:pt x="3300971" y="1168908"/>
                </a:lnTo>
                <a:lnTo>
                  <a:pt x="3291827" y="1173480"/>
                </a:lnTo>
                <a:lnTo>
                  <a:pt x="3311639" y="1211580"/>
                </a:lnTo>
                <a:lnTo>
                  <a:pt x="3320783" y="1205484"/>
                </a:lnTo>
                <a:close/>
              </a:path>
              <a:path w="4364990" h="1931035">
                <a:moveTo>
                  <a:pt x="3354311" y="1271016"/>
                </a:moveTo>
                <a:lnTo>
                  <a:pt x="3334499" y="1234440"/>
                </a:lnTo>
                <a:lnTo>
                  <a:pt x="3325355" y="1239012"/>
                </a:lnTo>
                <a:lnTo>
                  <a:pt x="3345167" y="1275588"/>
                </a:lnTo>
                <a:lnTo>
                  <a:pt x="3354311" y="1271016"/>
                </a:lnTo>
                <a:close/>
              </a:path>
              <a:path w="4364990" h="1931035">
                <a:moveTo>
                  <a:pt x="3381743" y="38100"/>
                </a:moveTo>
                <a:lnTo>
                  <a:pt x="3363455" y="0"/>
                </a:lnTo>
                <a:lnTo>
                  <a:pt x="3354311" y="4572"/>
                </a:lnTo>
                <a:lnTo>
                  <a:pt x="3372599" y="42672"/>
                </a:lnTo>
                <a:lnTo>
                  <a:pt x="3381743" y="38100"/>
                </a:lnTo>
                <a:close/>
              </a:path>
              <a:path w="4364990" h="1931035">
                <a:moveTo>
                  <a:pt x="3387839" y="1336548"/>
                </a:moveTo>
                <a:lnTo>
                  <a:pt x="3369551" y="1298448"/>
                </a:lnTo>
                <a:lnTo>
                  <a:pt x="3360407" y="1304544"/>
                </a:lnTo>
                <a:lnTo>
                  <a:pt x="3378695" y="1341120"/>
                </a:lnTo>
                <a:lnTo>
                  <a:pt x="3387839" y="1336548"/>
                </a:lnTo>
                <a:close/>
              </a:path>
              <a:path w="4364990" h="1931035">
                <a:moveTo>
                  <a:pt x="3416795" y="102108"/>
                </a:moveTo>
                <a:lnTo>
                  <a:pt x="3396983" y="65532"/>
                </a:lnTo>
                <a:lnTo>
                  <a:pt x="3387839" y="70104"/>
                </a:lnTo>
                <a:lnTo>
                  <a:pt x="3407651" y="106680"/>
                </a:lnTo>
                <a:lnTo>
                  <a:pt x="3416795" y="102108"/>
                </a:lnTo>
                <a:close/>
              </a:path>
              <a:path w="4364990" h="1931035">
                <a:moveTo>
                  <a:pt x="3422891" y="1400556"/>
                </a:moveTo>
                <a:lnTo>
                  <a:pt x="3403079" y="1363980"/>
                </a:lnTo>
                <a:lnTo>
                  <a:pt x="3393935" y="1368552"/>
                </a:lnTo>
                <a:lnTo>
                  <a:pt x="3413747" y="1405128"/>
                </a:lnTo>
                <a:lnTo>
                  <a:pt x="3422891" y="1400556"/>
                </a:lnTo>
                <a:close/>
              </a:path>
              <a:path w="4364990" h="1931035">
                <a:moveTo>
                  <a:pt x="3450323" y="167640"/>
                </a:moveTo>
                <a:lnTo>
                  <a:pt x="3430511" y="129540"/>
                </a:lnTo>
                <a:lnTo>
                  <a:pt x="3421367" y="135636"/>
                </a:lnTo>
                <a:lnTo>
                  <a:pt x="3441179" y="172212"/>
                </a:lnTo>
                <a:lnTo>
                  <a:pt x="3450323" y="167640"/>
                </a:lnTo>
                <a:close/>
              </a:path>
              <a:path w="4364990" h="1931035">
                <a:moveTo>
                  <a:pt x="3456419" y="1466088"/>
                </a:moveTo>
                <a:lnTo>
                  <a:pt x="3436607" y="1429512"/>
                </a:lnTo>
                <a:lnTo>
                  <a:pt x="3427463" y="1434084"/>
                </a:lnTo>
                <a:lnTo>
                  <a:pt x="3447275" y="1470660"/>
                </a:lnTo>
                <a:lnTo>
                  <a:pt x="3456419" y="1466088"/>
                </a:lnTo>
                <a:close/>
              </a:path>
              <a:path w="4364990" h="1931035">
                <a:moveTo>
                  <a:pt x="3483851" y="231648"/>
                </a:moveTo>
                <a:lnTo>
                  <a:pt x="3464039" y="195072"/>
                </a:lnTo>
                <a:lnTo>
                  <a:pt x="3454895" y="199644"/>
                </a:lnTo>
                <a:lnTo>
                  <a:pt x="3474707" y="237744"/>
                </a:lnTo>
                <a:lnTo>
                  <a:pt x="3483851" y="231648"/>
                </a:lnTo>
                <a:close/>
              </a:path>
              <a:path w="4364990" h="1931035">
                <a:moveTo>
                  <a:pt x="3489947" y="1531620"/>
                </a:moveTo>
                <a:lnTo>
                  <a:pt x="3470135" y="1493520"/>
                </a:lnTo>
                <a:lnTo>
                  <a:pt x="3460991" y="1498092"/>
                </a:lnTo>
                <a:lnTo>
                  <a:pt x="3480803" y="1536192"/>
                </a:lnTo>
                <a:lnTo>
                  <a:pt x="3489947" y="1531620"/>
                </a:lnTo>
                <a:close/>
              </a:path>
              <a:path w="4364990" h="1931035">
                <a:moveTo>
                  <a:pt x="3517379" y="297180"/>
                </a:moveTo>
                <a:lnTo>
                  <a:pt x="3499091" y="260604"/>
                </a:lnTo>
                <a:lnTo>
                  <a:pt x="3488423" y="265176"/>
                </a:lnTo>
                <a:lnTo>
                  <a:pt x="3508235" y="301752"/>
                </a:lnTo>
                <a:lnTo>
                  <a:pt x="3517379" y="297180"/>
                </a:lnTo>
                <a:close/>
              </a:path>
              <a:path w="4364990" h="1931035">
                <a:moveTo>
                  <a:pt x="3523475" y="1595628"/>
                </a:moveTo>
                <a:lnTo>
                  <a:pt x="3505187" y="1559052"/>
                </a:lnTo>
                <a:lnTo>
                  <a:pt x="3496043" y="1563624"/>
                </a:lnTo>
                <a:lnTo>
                  <a:pt x="3514331" y="1600200"/>
                </a:lnTo>
                <a:lnTo>
                  <a:pt x="3523475" y="1595628"/>
                </a:lnTo>
                <a:close/>
              </a:path>
              <a:path w="4364990" h="1931035">
                <a:moveTo>
                  <a:pt x="3552431" y="362712"/>
                </a:moveTo>
                <a:lnTo>
                  <a:pt x="3532619" y="324612"/>
                </a:lnTo>
                <a:lnTo>
                  <a:pt x="3523475" y="329184"/>
                </a:lnTo>
                <a:lnTo>
                  <a:pt x="3541763" y="367284"/>
                </a:lnTo>
                <a:lnTo>
                  <a:pt x="3552431" y="362712"/>
                </a:lnTo>
                <a:close/>
              </a:path>
              <a:path w="4364990" h="1931035">
                <a:moveTo>
                  <a:pt x="3558527" y="1661160"/>
                </a:moveTo>
                <a:lnTo>
                  <a:pt x="3538715" y="1623060"/>
                </a:lnTo>
                <a:lnTo>
                  <a:pt x="3529571" y="1629156"/>
                </a:lnTo>
                <a:lnTo>
                  <a:pt x="3547859" y="1665732"/>
                </a:lnTo>
                <a:lnTo>
                  <a:pt x="3558527" y="1661160"/>
                </a:lnTo>
                <a:close/>
              </a:path>
              <a:path w="4364990" h="1931035">
                <a:moveTo>
                  <a:pt x="3585959" y="426720"/>
                </a:moveTo>
                <a:lnTo>
                  <a:pt x="3566147" y="390144"/>
                </a:lnTo>
                <a:lnTo>
                  <a:pt x="3557003" y="394716"/>
                </a:lnTo>
                <a:lnTo>
                  <a:pt x="3576815" y="431292"/>
                </a:lnTo>
                <a:lnTo>
                  <a:pt x="3585959" y="426720"/>
                </a:lnTo>
                <a:close/>
              </a:path>
              <a:path w="4364990" h="1931035">
                <a:moveTo>
                  <a:pt x="3592055" y="1725168"/>
                </a:moveTo>
                <a:lnTo>
                  <a:pt x="3572243" y="1688592"/>
                </a:lnTo>
                <a:lnTo>
                  <a:pt x="3563099" y="1693164"/>
                </a:lnTo>
                <a:lnTo>
                  <a:pt x="3582911" y="1731264"/>
                </a:lnTo>
                <a:lnTo>
                  <a:pt x="3592055" y="1725168"/>
                </a:lnTo>
                <a:close/>
              </a:path>
              <a:path w="4364990" h="1931035">
                <a:moveTo>
                  <a:pt x="3619487" y="492252"/>
                </a:moveTo>
                <a:lnTo>
                  <a:pt x="3599675" y="454152"/>
                </a:lnTo>
                <a:lnTo>
                  <a:pt x="3590531" y="460248"/>
                </a:lnTo>
                <a:lnTo>
                  <a:pt x="3610343" y="496824"/>
                </a:lnTo>
                <a:lnTo>
                  <a:pt x="3619487" y="492252"/>
                </a:lnTo>
                <a:close/>
              </a:path>
              <a:path w="4364990" h="1931035">
                <a:moveTo>
                  <a:pt x="3625583" y="1790700"/>
                </a:moveTo>
                <a:lnTo>
                  <a:pt x="3605771" y="1754124"/>
                </a:lnTo>
                <a:lnTo>
                  <a:pt x="3596627" y="1758696"/>
                </a:lnTo>
                <a:lnTo>
                  <a:pt x="3616439" y="1795272"/>
                </a:lnTo>
                <a:lnTo>
                  <a:pt x="3625583" y="1790700"/>
                </a:lnTo>
                <a:close/>
              </a:path>
              <a:path w="4364990" h="1931035">
                <a:moveTo>
                  <a:pt x="3653015" y="556260"/>
                </a:moveTo>
                <a:lnTo>
                  <a:pt x="3633203" y="519684"/>
                </a:lnTo>
                <a:lnTo>
                  <a:pt x="3624059" y="524256"/>
                </a:lnTo>
                <a:lnTo>
                  <a:pt x="3643871" y="562356"/>
                </a:lnTo>
                <a:lnTo>
                  <a:pt x="3653015" y="556260"/>
                </a:lnTo>
                <a:close/>
              </a:path>
              <a:path w="4364990" h="1931035">
                <a:moveTo>
                  <a:pt x="3686543" y="621792"/>
                </a:moveTo>
                <a:lnTo>
                  <a:pt x="3668255" y="585216"/>
                </a:lnTo>
                <a:lnTo>
                  <a:pt x="3659111" y="589788"/>
                </a:lnTo>
                <a:lnTo>
                  <a:pt x="3677399" y="626364"/>
                </a:lnTo>
                <a:lnTo>
                  <a:pt x="3686543" y="621792"/>
                </a:lnTo>
                <a:close/>
              </a:path>
              <a:path w="4364990" h="1931035">
                <a:moveTo>
                  <a:pt x="3692639" y="1930908"/>
                </a:moveTo>
                <a:lnTo>
                  <a:pt x="3691496" y="1860804"/>
                </a:lnTo>
                <a:lnTo>
                  <a:pt x="3691115" y="1837944"/>
                </a:lnTo>
                <a:lnTo>
                  <a:pt x="3658501" y="1854936"/>
                </a:lnTo>
                <a:lnTo>
                  <a:pt x="3640823" y="1818132"/>
                </a:lnTo>
                <a:lnTo>
                  <a:pt x="3630155" y="1822704"/>
                </a:lnTo>
                <a:lnTo>
                  <a:pt x="3649383" y="1859673"/>
                </a:lnTo>
                <a:lnTo>
                  <a:pt x="3617963" y="1876044"/>
                </a:lnTo>
                <a:lnTo>
                  <a:pt x="3692639" y="1930908"/>
                </a:lnTo>
                <a:close/>
              </a:path>
              <a:path w="4364990" h="1931035">
                <a:moveTo>
                  <a:pt x="3721595" y="687324"/>
                </a:moveTo>
                <a:lnTo>
                  <a:pt x="3701783" y="649224"/>
                </a:lnTo>
                <a:lnTo>
                  <a:pt x="3692639" y="653796"/>
                </a:lnTo>
                <a:lnTo>
                  <a:pt x="3712451" y="691896"/>
                </a:lnTo>
                <a:lnTo>
                  <a:pt x="3721595" y="687324"/>
                </a:lnTo>
                <a:close/>
              </a:path>
              <a:path w="4364990" h="1931035">
                <a:moveTo>
                  <a:pt x="3755123" y="751332"/>
                </a:moveTo>
                <a:lnTo>
                  <a:pt x="3735311" y="714756"/>
                </a:lnTo>
                <a:lnTo>
                  <a:pt x="3726167" y="719328"/>
                </a:lnTo>
                <a:lnTo>
                  <a:pt x="3745979" y="755904"/>
                </a:lnTo>
                <a:lnTo>
                  <a:pt x="3755123" y="751332"/>
                </a:lnTo>
                <a:close/>
              </a:path>
              <a:path w="4364990" h="1931035">
                <a:moveTo>
                  <a:pt x="3788651" y="816864"/>
                </a:moveTo>
                <a:lnTo>
                  <a:pt x="3768839" y="778764"/>
                </a:lnTo>
                <a:lnTo>
                  <a:pt x="3759695" y="784860"/>
                </a:lnTo>
                <a:lnTo>
                  <a:pt x="3779507" y="821436"/>
                </a:lnTo>
                <a:lnTo>
                  <a:pt x="3788651" y="816864"/>
                </a:lnTo>
                <a:close/>
              </a:path>
              <a:path w="4364990" h="1931035">
                <a:moveTo>
                  <a:pt x="3822179" y="880872"/>
                </a:moveTo>
                <a:lnTo>
                  <a:pt x="3803891" y="844296"/>
                </a:lnTo>
                <a:lnTo>
                  <a:pt x="3794747" y="848868"/>
                </a:lnTo>
                <a:lnTo>
                  <a:pt x="3813035" y="886968"/>
                </a:lnTo>
                <a:lnTo>
                  <a:pt x="3822179" y="880872"/>
                </a:lnTo>
                <a:close/>
              </a:path>
              <a:path w="4364990" h="1931035">
                <a:moveTo>
                  <a:pt x="3857231" y="946404"/>
                </a:moveTo>
                <a:lnTo>
                  <a:pt x="3837419" y="909828"/>
                </a:lnTo>
                <a:lnTo>
                  <a:pt x="3828275" y="914400"/>
                </a:lnTo>
                <a:lnTo>
                  <a:pt x="3846563" y="950976"/>
                </a:lnTo>
                <a:lnTo>
                  <a:pt x="3857231" y="946404"/>
                </a:lnTo>
                <a:close/>
              </a:path>
              <a:path w="4364990" h="1931035">
                <a:moveTo>
                  <a:pt x="3890759" y="1011936"/>
                </a:moveTo>
                <a:lnTo>
                  <a:pt x="3870947" y="973836"/>
                </a:lnTo>
                <a:lnTo>
                  <a:pt x="3861803" y="978408"/>
                </a:lnTo>
                <a:lnTo>
                  <a:pt x="3881615" y="1016508"/>
                </a:lnTo>
                <a:lnTo>
                  <a:pt x="3890759" y="1011936"/>
                </a:lnTo>
                <a:close/>
              </a:path>
              <a:path w="4364990" h="1931035">
                <a:moveTo>
                  <a:pt x="3924287" y="1075944"/>
                </a:moveTo>
                <a:lnTo>
                  <a:pt x="3904475" y="1039368"/>
                </a:lnTo>
                <a:lnTo>
                  <a:pt x="3895331" y="1043940"/>
                </a:lnTo>
                <a:lnTo>
                  <a:pt x="3915143" y="1080516"/>
                </a:lnTo>
                <a:lnTo>
                  <a:pt x="3924287" y="1075944"/>
                </a:lnTo>
                <a:close/>
              </a:path>
              <a:path w="4364990" h="1931035">
                <a:moveTo>
                  <a:pt x="3957815" y="1141476"/>
                </a:moveTo>
                <a:lnTo>
                  <a:pt x="3939527" y="1104900"/>
                </a:lnTo>
                <a:lnTo>
                  <a:pt x="3928859" y="1109472"/>
                </a:lnTo>
                <a:lnTo>
                  <a:pt x="3948671" y="1146048"/>
                </a:lnTo>
                <a:lnTo>
                  <a:pt x="3957815" y="1141476"/>
                </a:lnTo>
                <a:close/>
              </a:path>
              <a:path w="4364990" h="1931035">
                <a:moveTo>
                  <a:pt x="3991343" y="1205484"/>
                </a:moveTo>
                <a:lnTo>
                  <a:pt x="3973055" y="1168908"/>
                </a:lnTo>
                <a:lnTo>
                  <a:pt x="3963911" y="1173480"/>
                </a:lnTo>
                <a:lnTo>
                  <a:pt x="3982199" y="1211580"/>
                </a:lnTo>
                <a:lnTo>
                  <a:pt x="3991343" y="1205484"/>
                </a:lnTo>
                <a:close/>
              </a:path>
              <a:path w="4364990" h="1931035">
                <a:moveTo>
                  <a:pt x="4026395" y="1271016"/>
                </a:moveTo>
                <a:lnTo>
                  <a:pt x="4006583" y="1234440"/>
                </a:lnTo>
                <a:lnTo>
                  <a:pt x="3997439" y="1239012"/>
                </a:lnTo>
                <a:lnTo>
                  <a:pt x="4017251" y="1275588"/>
                </a:lnTo>
                <a:lnTo>
                  <a:pt x="4026395" y="1271016"/>
                </a:lnTo>
                <a:close/>
              </a:path>
              <a:path w="4364990" h="1931035">
                <a:moveTo>
                  <a:pt x="4059923" y="1336548"/>
                </a:moveTo>
                <a:lnTo>
                  <a:pt x="4040111" y="1298448"/>
                </a:lnTo>
                <a:lnTo>
                  <a:pt x="4030967" y="1304544"/>
                </a:lnTo>
                <a:lnTo>
                  <a:pt x="4050779" y="1341120"/>
                </a:lnTo>
                <a:lnTo>
                  <a:pt x="4059923" y="1336548"/>
                </a:lnTo>
                <a:close/>
              </a:path>
              <a:path w="4364990" h="1931035">
                <a:moveTo>
                  <a:pt x="4093451" y="1400556"/>
                </a:moveTo>
                <a:lnTo>
                  <a:pt x="4073639" y="1363980"/>
                </a:lnTo>
                <a:lnTo>
                  <a:pt x="4064495" y="1368552"/>
                </a:lnTo>
                <a:lnTo>
                  <a:pt x="4084307" y="1405128"/>
                </a:lnTo>
                <a:lnTo>
                  <a:pt x="4093451" y="1400556"/>
                </a:lnTo>
                <a:close/>
              </a:path>
              <a:path w="4364990" h="1931035">
                <a:moveTo>
                  <a:pt x="4126979" y="1466088"/>
                </a:moveTo>
                <a:lnTo>
                  <a:pt x="4108691" y="1429512"/>
                </a:lnTo>
                <a:lnTo>
                  <a:pt x="4099547" y="1434084"/>
                </a:lnTo>
                <a:lnTo>
                  <a:pt x="4117835" y="1470660"/>
                </a:lnTo>
                <a:lnTo>
                  <a:pt x="4126979" y="1466088"/>
                </a:lnTo>
                <a:close/>
              </a:path>
              <a:path w="4364990" h="1931035">
                <a:moveTo>
                  <a:pt x="4162031" y="1531620"/>
                </a:moveTo>
                <a:lnTo>
                  <a:pt x="4142219" y="1493520"/>
                </a:lnTo>
                <a:lnTo>
                  <a:pt x="4133075" y="1498092"/>
                </a:lnTo>
                <a:lnTo>
                  <a:pt x="4152887" y="1536192"/>
                </a:lnTo>
                <a:lnTo>
                  <a:pt x="4162031" y="1531620"/>
                </a:lnTo>
                <a:close/>
              </a:path>
              <a:path w="4364990" h="1931035">
                <a:moveTo>
                  <a:pt x="4195559" y="1595628"/>
                </a:moveTo>
                <a:lnTo>
                  <a:pt x="4175747" y="1559052"/>
                </a:lnTo>
                <a:lnTo>
                  <a:pt x="4166603" y="1563624"/>
                </a:lnTo>
                <a:lnTo>
                  <a:pt x="4186415" y="1600200"/>
                </a:lnTo>
                <a:lnTo>
                  <a:pt x="4195559" y="1595628"/>
                </a:lnTo>
                <a:close/>
              </a:path>
              <a:path w="4364990" h="1931035">
                <a:moveTo>
                  <a:pt x="4229087" y="1661160"/>
                </a:moveTo>
                <a:lnTo>
                  <a:pt x="4209275" y="1623060"/>
                </a:lnTo>
                <a:lnTo>
                  <a:pt x="4200131" y="1629156"/>
                </a:lnTo>
                <a:lnTo>
                  <a:pt x="4219943" y="1665732"/>
                </a:lnTo>
                <a:lnTo>
                  <a:pt x="4229087" y="1661160"/>
                </a:lnTo>
                <a:close/>
              </a:path>
              <a:path w="4364990" h="1931035">
                <a:moveTo>
                  <a:pt x="4262615" y="1725168"/>
                </a:moveTo>
                <a:lnTo>
                  <a:pt x="4244327" y="1688592"/>
                </a:lnTo>
                <a:lnTo>
                  <a:pt x="4235183" y="1693164"/>
                </a:lnTo>
                <a:lnTo>
                  <a:pt x="4253471" y="1731264"/>
                </a:lnTo>
                <a:lnTo>
                  <a:pt x="4262615" y="1725168"/>
                </a:lnTo>
                <a:close/>
              </a:path>
              <a:path w="4364990" h="1931035">
                <a:moveTo>
                  <a:pt x="4297667" y="1790700"/>
                </a:moveTo>
                <a:lnTo>
                  <a:pt x="4277855" y="1754124"/>
                </a:lnTo>
                <a:lnTo>
                  <a:pt x="4268711" y="1758696"/>
                </a:lnTo>
                <a:lnTo>
                  <a:pt x="4286999" y="1795272"/>
                </a:lnTo>
                <a:lnTo>
                  <a:pt x="4297667" y="1790700"/>
                </a:lnTo>
                <a:close/>
              </a:path>
              <a:path w="4364990" h="1931035">
                <a:moveTo>
                  <a:pt x="4364723" y="1930908"/>
                </a:moveTo>
                <a:lnTo>
                  <a:pt x="4363580" y="1860804"/>
                </a:lnTo>
                <a:lnTo>
                  <a:pt x="4363199" y="1837944"/>
                </a:lnTo>
                <a:lnTo>
                  <a:pt x="4330395" y="1854682"/>
                </a:lnTo>
                <a:lnTo>
                  <a:pt x="4311383" y="1818132"/>
                </a:lnTo>
                <a:lnTo>
                  <a:pt x="4302239" y="1822704"/>
                </a:lnTo>
                <a:lnTo>
                  <a:pt x="4321289" y="1859318"/>
                </a:lnTo>
                <a:lnTo>
                  <a:pt x="4288523" y="1876044"/>
                </a:lnTo>
                <a:lnTo>
                  <a:pt x="4364723" y="1930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2489624" y="444544"/>
            <a:ext cx="50749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GPRS</a:t>
            </a:r>
            <a:r>
              <a:rPr spc="-80" dirty="0"/>
              <a:t> </a:t>
            </a:r>
            <a:r>
              <a:rPr spc="10" dirty="0"/>
              <a:t>Radio</a:t>
            </a:r>
            <a:r>
              <a:rPr spc="-55" dirty="0"/>
              <a:t> </a:t>
            </a:r>
            <a:r>
              <a:rPr dirty="0"/>
              <a:t>Interface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8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464" y="350105"/>
            <a:ext cx="5358765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39700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Evolution </a:t>
            </a:r>
            <a:r>
              <a:rPr sz="3500" spc="-5" dirty="0"/>
              <a:t>of </a:t>
            </a:r>
            <a:r>
              <a:rPr sz="3500" dirty="0"/>
              <a:t> </a:t>
            </a:r>
            <a:r>
              <a:rPr sz="3500" spc="5" dirty="0"/>
              <a:t>Cellular</a:t>
            </a:r>
            <a:r>
              <a:rPr sz="3500" spc="-60" dirty="0"/>
              <a:t> </a:t>
            </a:r>
            <a:r>
              <a:rPr sz="3500" spc="5" dirty="0"/>
              <a:t>Wireless</a:t>
            </a:r>
            <a:r>
              <a:rPr sz="3500" spc="-40" dirty="0"/>
              <a:t> </a:t>
            </a:r>
            <a:r>
              <a:rPr sz="3500" spc="10" dirty="0"/>
              <a:t>Systems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4678679" y="6048755"/>
            <a:ext cx="870585" cy="1104900"/>
            <a:chOff x="4678679" y="6048755"/>
            <a:chExt cx="870585" cy="1104900"/>
          </a:xfrm>
        </p:grpSpPr>
        <p:sp>
          <p:nvSpPr>
            <p:cNvPr id="4" name="object 4"/>
            <p:cNvSpPr/>
            <p:nvPr/>
          </p:nvSpPr>
          <p:spPr>
            <a:xfrm>
              <a:off x="4695443" y="6057899"/>
              <a:ext cx="836930" cy="1088390"/>
            </a:xfrm>
            <a:custGeom>
              <a:avLst/>
              <a:gdLst/>
              <a:ahLst/>
              <a:cxnLst/>
              <a:rect l="l" t="t" r="r" b="b"/>
              <a:pathLst>
                <a:path w="836929" h="1088390">
                  <a:moveTo>
                    <a:pt x="627888" y="1088135"/>
                  </a:moveTo>
                  <a:lnTo>
                    <a:pt x="208788" y="1088135"/>
                  </a:lnTo>
                  <a:lnTo>
                    <a:pt x="208788" y="419100"/>
                  </a:lnTo>
                  <a:lnTo>
                    <a:pt x="0" y="419100"/>
                  </a:lnTo>
                  <a:lnTo>
                    <a:pt x="417575" y="0"/>
                  </a:lnTo>
                  <a:lnTo>
                    <a:pt x="836675" y="419100"/>
                  </a:lnTo>
                  <a:lnTo>
                    <a:pt x="627888" y="419100"/>
                  </a:lnTo>
                  <a:lnTo>
                    <a:pt x="627888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8679" y="6048755"/>
              <a:ext cx="870585" cy="1104900"/>
            </a:xfrm>
            <a:custGeom>
              <a:avLst/>
              <a:gdLst/>
              <a:ahLst/>
              <a:cxnLst/>
              <a:rect l="l" t="t" r="r" b="b"/>
              <a:pathLst>
                <a:path w="870585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4339" y="0"/>
                  </a:lnTo>
                  <a:lnTo>
                    <a:pt x="448104" y="13715"/>
                  </a:lnTo>
                  <a:lnTo>
                    <a:pt x="429768" y="13715"/>
                  </a:lnTo>
                  <a:lnTo>
                    <a:pt x="435102" y="19049"/>
                  </a:lnTo>
                  <a:lnTo>
                    <a:pt x="33528" y="420623"/>
                  </a:lnTo>
                  <a:lnTo>
                    <a:pt x="16764" y="420623"/>
                  </a:lnTo>
                  <a:lnTo>
                    <a:pt x="21336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0585" h="1104900">
                  <a:moveTo>
                    <a:pt x="435102" y="19049"/>
                  </a:moveTo>
                  <a:lnTo>
                    <a:pt x="429768" y="13715"/>
                  </a:lnTo>
                  <a:lnTo>
                    <a:pt x="440436" y="13715"/>
                  </a:lnTo>
                  <a:lnTo>
                    <a:pt x="435102" y="19049"/>
                  </a:lnTo>
                  <a:close/>
                </a:path>
                <a:path w="870585" h="1104900">
                  <a:moveTo>
                    <a:pt x="848868" y="432815"/>
                  </a:moveTo>
                  <a:lnTo>
                    <a:pt x="435102" y="19049"/>
                  </a:lnTo>
                  <a:lnTo>
                    <a:pt x="440436" y="13715"/>
                  </a:lnTo>
                  <a:lnTo>
                    <a:pt x="448104" y="13715"/>
                  </a:lnTo>
                  <a:lnTo>
                    <a:pt x="856439" y="420623"/>
                  </a:lnTo>
                  <a:lnTo>
                    <a:pt x="853440" y="420623"/>
                  </a:lnTo>
                  <a:lnTo>
                    <a:pt x="848868" y="432815"/>
                  </a:lnTo>
                  <a:close/>
                </a:path>
                <a:path w="870585" h="1104900">
                  <a:moveTo>
                    <a:pt x="21336" y="432815"/>
                  </a:moveTo>
                  <a:lnTo>
                    <a:pt x="16764" y="420623"/>
                  </a:lnTo>
                  <a:lnTo>
                    <a:pt x="33528" y="420623"/>
                  </a:lnTo>
                  <a:lnTo>
                    <a:pt x="21336" y="432815"/>
                  </a:lnTo>
                  <a:close/>
                </a:path>
                <a:path w="870585" h="1104900">
                  <a:moveTo>
                    <a:pt x="219456" y="432815"/>
                  </a:moveTo>
                  <a:lnTo>
                    <a:pt x="21336" y="432815"/>
                  </a:lnTo>
                  <a:lnTo>
                    <a:pt x="33528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637031" y="420623"/>
                  </a:lnTo>
                  <a:lnTo>
                    <a:pt x="836676" y="420623"/>
                  </a:lnTo>
                  <a:lnTo>
                    <a:pt x="844296" y="428243"/>
                  </a:lnTo>
                  <a:lnTo>
                    <a:pt x="650748" y="428243"/>
                  </a:lnTo>
                  <a:lnTo>
                    <a:pt x="644652" y="434339"/>
                  </a:lnTo>
                  <a:lnTo>
                    <a:pt x="650748" y="434339"/>
                  </a:lnTo>
                  <a:lnTo>
                    <a:pt x="650748" y="1091184"/>
                  </a:lnTo>
                  <a:lnTo>
                    <a:pt x="644652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868674" y="432815"/>
                  </a:moveTo>
                  <a:lnTo>
                    <a:pt x="848868" y="432815"/>
                  </a:lnTo>
                  <a:lnTo>
                    <a:pt x="853440" y="420623"/>
                  </a:lnTo>
                  <a:lnTo>
                    <a:pt x="856439" y="420623"/>
                  </a:lnTo>
                  <a:lnTo>
                    <a:pt x="868674" y="432815"/>
                  </a:lnTo>
                  <a:close/>
                </a:path>
                <a:path w="870585" h="1104900">
                  <a:moveTo>
                    <a:pt x="650748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5552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5552" y="1091184"/>
                  </a:lnTo>
                  <a:lnTo>
                    <a:pt x="233172" y="1097279"/>
                  </a:lnTo>
                  <a:lnTo>
                    <a:pt x="650748" y="1097279"/>
                  </a:lnTo>
                  <a:lnTo>
                    <a:pt x="650748" y="1104900"/>
                  </a:lnTo>
                  <a:close/>
                </a:path>
                <a:path w="870585" h="1104900">
                  <a:moveTo>
                    <a:pt x="233172" y="434339"/>
                  </a:moveTo>
                  <a:lnTo>
                    <a:pt x="225552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0585" h="1104900">
                  <a:moveTo>
                    <a:pt x="650748" y="434339"/>
                  </a:moveTo>
                  <a:lnTo>
                    <a:pt x="644652" y="434339"/>
                  </a:lnTo>
                  <a:lnTo>
                    <a:pt x="650748" y="428243"/>
                  </a:lnTo>
                  <a:lnTo>
                    <a:pt x="650748" y="434339"/>
                  </a:lnTo>
                  <a:close/>
                </a:path>
                <a:path w="870585" h="1104900">
                  <a:moveTo>
                    <a:pt x="870204" y="434339"/>
                  </a:moveTo>
                  <a:lnTo>
                    <a:pt x="650748" y="434339"/>
                  </a:lnTo>
                  <a:lnTo>
                    <a:pt x="650748" y="428243"/>
                  </a:lnTo>
                  <a:lnTo>
                    <a:pt x="844296" y="428243"/>
                  </a:lnTo>
                  <a:lnTo>
                    <a:pt x="848868" y="432815"/>
                  </a:lnTo>
                  <a:lnTo>
                    <a:pt x="868674" y="432815"/>
                  </a:lnTo>
                  <a:lnTo>
                    <a:pt x="870204" y="434339"/>
                  </a:lnTo>
                  <a:close/>
                </a:path>
                <a:path w="870585" h="1104900">
                  <a:moveTo>
                    <a:pt x="233172" y="1097279"/>
                  </a:moveTo>
                  <a:lnTo>
                    <a:pt x="225552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0585" h="1104900">
                  <a:moveTo>
                    <a:pt x="637031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7031" y="1091184"/>
                  </a:lnTo>
                  <a:lnTo>
                    <a:pt x="637031" y="1097279"/>
                  </a:lnTo>
                  <a:close/>
                </a:path>
                <a:path w="870585" h="1104900">
                  <a:moveTo>
                    <a:pt x="650748" y="1097279"/>
                  </a:moveTo>
                  <a:lnTo>
                    <a:pt x="637031" y="1097279"/>
                  </a:lnTo>
                  <a:lnTo>
                    <a:pt x="644652" y="1091184"/>
                  </a:lnTo>
                  <a:lnTo>
                    <a:pt x="650748" y="1091184"/>
                  </a:lnTo>
                  <a:lnTo>
                    <a:pt x="650748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34833" y="7224228"/>
            <a:ext cx="3568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9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86217-05B3-4AD0-86FA-7153F9AB5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827FAF-A4E5-489D-8EB5-ED4FC19EB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6464F-9ED3-447F-A4E3-DE2AF3062F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2045</Words>
  <Application>Microsoft Office PowerPoint</Application>
  <PresentationFormat>Custom</PresentationFormat>
  <Paragraphs>328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MT</vt:lpstr>
      <vt:lpstr>Calibri</vt:lpstr>
      <vt:lpstr>Palatino Linotype</vt:lpstr>
      <vt:lpstr>Symbol</vt:lpstr>
      <vt:lpstr>Tahoma</vt:lpstr>
      <vt:lpstr>Times New Roman</vt:lpstr>
      <vt:lpstr>Wingdings</vt:lpstr>
      <vt:lpstr>Office Theme</vt:lpstr>
      <vt:lpstr>PowerPoint Presentation</vt:lpstr>
      <vt:lpstr>Evolution of  Cellular Wireless Systems</vt:lpstr>
      <vt:lpstr>GSM Multiple Access Example</vt:lpstr>
      <vt:lpstr>Additional GSM Features</vt:lpstr>
      <vt:lpstr>Generalized Packet Radio  Service (GPRS)</vt:lpstr>
      <vt:lpstr>GPRS Architecture</vt:lpstr>
      <vt:lpstr>GPRS Architecture</vt:lpstr>
      <vt:lpstr>GPRS Radio Interface</vt:lpstr>
      <vt:lpstr>Evolution of  Cellular Wireless Systems</vt:lpstr>
      <vt:lpstr>Who is Who</vt:lpstr>
      <vt:lpstr>UMTS and WCDMA</vt:lpstr>
      <vt:lpstr>Reminder: CDMA - Direct  Sequence Spread Spectrum</vt:lpstr>
      <vt:lpstr>Later Releases Improved  Performance</vt:lpstr>
      <vt:lpstr>Advantages of CDMA for  Cellular systems</vt:lpstr>
      <vt:lpstr>Mobile Wireless CDMA  Soft Hand-off</vt:lpstr>
      <vt:lpstr>Evolution of  Cellular Wireless Systems</vt:lpstr>
      <vt:lpstr>Overview LTE</vt:lpstr>
      <vt:lpstr>Purpose, motivation, and  approach to 4G</vt:lpstr>
      <vt:lpstr>High Level Features</vt:lpstr>
      <vt:lpstr>LTE Architecture</vt:lpstr>
      <vt:lpstr>Evolved Packet System</vt:lpstr>
      <vt:lpstr>Evolved Packet System  Components</vt:lpstr>
      <vt:lpstr>Design Principles of the EPS</vt:lpstr>
      <vt:lpstr>Evolved Packet Core  Components</vt:lpstr>
      <vt:lpstr>Overview</vt:lpstr>
      <vt:lpstr>LTE Resource Management</vt:lpstr>
      <vt:lpstr>Bearer Management based on  QoS Class Identifier (QCI)</vt:lpstr>
      <vt:lpstr>EPC: Mobility Management</vt:lpstr>
      <vt:lpstr>EPC: Inter-cell Interference  Coordination (ICIC)</vt:lpstr>
      <vt:lpstr>Overview</vt:lpstr>
      <vt:lpstr>Protocol Layers End-to-End</vt:lpstr>
      <vt:lpstr>Protocol Layers  PDCP and RLC</vt:lpstr>
      <vt:lpstr>Protocol Layers  MAC and 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L16-Cellular3.pptx</dc:title>
  <dc:creator>prs</dc:creator>
  <cp:lastModifiedBy>Baba, Asif</cp:lastModifiedBy>
  <cp:revision>12</cp:revision>
  <dcterms:created xsi:type="dcterms:W3CDTF">2023-06-26T13:10:29Z</dcterms:created>
  <dcterms:modified xsi:type="dcterms:W3CDTF">2023-07-17T04:49:52Z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LastSaved">
    <vt:filetime>2023-06-26T00:00:00Z</vt:filetime>
  </property>
  <property fmtid="{D5CDD505-2E9C-101B-9397-08002B2CF9AE}" pid="4" name="ContentTypeId">
    <vt:lpwstr>0x01010007E0CA7515BB844E9F7BB19F54E8CA2D</vt:lpwstr>
  </property>
</Properties>
</file>