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3"/>
  </p:notesMasterIdLst>
  <p:sldIdLst>
    <p:sldId id="256" r:id="rId5"/>
    <p:sldId id="258" r:id="rId6"/>
    <p:sldId id="300" r:id="rId7"/>
    <p:sldId id="301" r:id="rId8"/>
    <p:sldId id="302" r:id="rId9"/>
    <p:sldId id="303" r:id="rId10"/>
    <p:sldId id="260" r:id="rId11"/>
    <p:sldId id="305" r:id="rId12"/>
    <p:sldId id="304" r:id="rId13"/>
    <p:sldId id="306" r:id="rId14"/>
    <p:sldId id="261" r:id="rId15"/>
    <p:sldId id="262" r:id="rId16"/>
    <p:sldId id="307" r:id="rId17"/>
    <p:sldId id="308" r:id="rId18"/>
    <p:sldId id="263" r:id="rId19"/>
    <p:sldId id="264" r:id="rId20"/>
    <p:sldId id="265" r:id="rId21"/>
    <p:sldId id="267" r:id="rId2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B96371-EB9F-4335-8813-8662C92B0E8A}" v="13" dt="2023-06-12T04:14:14.49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58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ba, Asif" userId="e58a8238-6591-4fd3-a000-f3b3695d4050" providerId="ADAL" clId="{47B96371-EB9F-4335-8813-8662C92B0E8A}"/>
    <pc:docChg chg="undo redo custSel addSld delSld modSld sldOrd">
      <pc:chgData name="Baba, Asif" userId="e58a8238-6591-4fd3-a000-f3b3695d4050" providerId="ADAL" clId="{47B96371-EB9F-4335-8813-8662C92B0E8A}" dt="2023-06-12T05:47:26.981" v="1230" actId="47"/>
      <pc:docMkLst>
        <pc:docMk/>
      </pc:docMkLst>
      <pc:sldChg chg="del">
        <pc:chgData name="Baba, Asif" userId="e58a8238-6591-4fd3-a000-f3b3695d4050" providerId="ADAL" clId="{47B96371-EB9F-4335-8813-8662C92B0E8A}" dt="2023-06-12T03:09:11.427" v="79" actId="2696"/>
        <pc:sldMkLst>
          <pc:docMk/>
          <pc:sldMk cId="0" sldId="259"/>
        </pc:sldMkLst>
      </pc:sldChg>
      <pc:sldChg chg="addSp delSp modSp mod">
        <pc:chgData name="Baba, Asif" userId="e58a8238-6591-4fd3-a000-f3b3695d4050" providerId="ADAL" clId="{47B96371-EB9F-4335-8813-8662C92B0E8A}" dt="2023-06-12T03:07:41.825" v="58" actId="21"/>
        <pc:sldMkLst>
          <pc:docMk/>
          <pc:sldMk cId="0" sldId="260"/>
        </pc:sldMkLst>
        <pc:spChg chg="mod">
          <ac:chgData name="Baba, Asif" userId="e58a8238-6591-4fd3-a000-f3b3695d4050" providerId="ADAL" clId="{47B96371-EB9F-4335-8813-8662C92B0E8A}" dt="2023-06-12T02:49:49.718" v="1" actId="1076"/>
          <ac:spMkLst>
            <pc:docMk/>
            <pc:sldMk cId="0" sldId="260"/>
            <ac:spMk id="2" creationId="{00000000-0000-0000-0000-000000000000}"/>
          </ac:spMkLst>
        </pc:spChg>
        <pc:spChg chg="mod">
          <ac:chgData name="Baba, Asif" userId="e58a8238-6591-4fd3-a000-f3b3695d4050" providerId="ADAL" clId="{47B96371-EB9F-4335-8813-8662C92B0E8A}" dt="2023-06-12T03:07:36.355" v="57" actId="404"/>
          <ac:spMkLst>
            <pc:docMk/>
            <pc:sldMk cId="0" sldId="260"/>
            <ac:spMk id="3" creationId="{00000000-0000-0000-0000-000000000000}"/>
          </ac:spMkLst>
        </pc:spChg>
        <pc:spChg chg="add del mod">
          <ac:chgData name="Baba, Asif" userId="e58a8238-6591-4fd3-a000-f3b3695d4050" providerId="ADAL" clId="{47B96371-EB9F-4335-8813-8662C92B0E8A}" dt="2023-06-12T03:07:32.113" v="50" actId="22"/>
          <ac:spMkLst>
            <pc:docMk/>
            <pc:sldMk cId="0" sldId="260"/>
            <ac:spMk id="8" creationId="{F8DBAA6A-1BB4-EB80-232B-5608062F4069}"/>
          </ac:spMkLst>
        </pc:spChg>
        <pc:picChg chg="add del mod modCrop">
          <ac:chgData name="Baba, Asif" userId="e58a8238-6591-4fd3-a000-f3b3695d4050" providerId="ADAL" clId="{47B96371-EB9F-4335-8813-8662C92B0E8A}" dt="2023-06-12T03:07:41.825" v="58" actId="21"/>
          <ac:picMkLst>
            <pc:docMk/>
            <pc:sldMk cId="0" sldId="260"/>
            <ac:picMk id="6" creationId="{8A387DF9-925F-93F6-8932-9E5C3F655FF4}"/>
          </ac:picMkLst>
        </pc:picChg>
      </pc:sldChg>
      <pc:sldChg chg="delSp mod">
        <pc:chgData name="Baba, Asif" userId="e58a8238-6591-4fd3-a000-f3b3695d4050" providerId="ADAL" clId="{47B96371-EB9F-4335-8813-8662C92B0E8A}" dt="2023-06-12T04:10:20.021" v="966" actId="478"/>
        <pc:sldMkLst>
          <pc:docMk/>
          <pc:sldMk cId="0" sldId="263"/>
        </pc:sldMkLst>
        <pc:spChg chg="del">
          <ac:chgData name="Baba, Asif" userId="e58a8238-6591-4fd3-a000-f3b3695d4050" providerId="ADAL" clId="{47B96371-EB9F-4335-8813-8662C92B0E8A}" dt="2023-06-12T04:10:20.021" v="966" actId="478"/>
          <ac:spMkLst>
            <pc:docMk/>
            <pc:sldMk cId="0" sldId="263"/>
            <ac:spMk id="35" creationId="{00000000-0000-0000-0000-000000000000}"/>
          </ac:spMkLst>
        </pc:spChg>
      </pc:sldChg>
      <pc:sldChg chg="addSp delSp modSp mod">
        <pc:chgData name="Baba, Asif" userId="e58a8238-6591-4fd3-a000-f3b3695d4050" providerId="ADAL" clId="{47B96371-EB9F-4335-8813-8662C92B0E8A}" dt="2023-06-12T04:16:35.314" v="1224" actId="20577"/>
        <pc:sldMkLst>
          <pc:docMk/>
          <pc:sldMk cId="0" sldId="265"/>
        </pc:sldMkLst>
        <pc:spChg chg="del topLvl">
          <ac:chgData name="Baba, Asif" userId="e58a8238-6591-4fd3-a000-f3b3695d4050" providerId="ADAL" clId="{47B96371-EB9F-4335-8813-8662C92B0E8A}" dt="2023-06-12T04:13:33.559" v="972" actId="478"/>
          <ac:spMkLst>
            <pc:docMk/>
            <pc:sldMk cId="0" sldId="265"/>
            <ac:spMk id="5" creationId="{00000000-0000-0000-0000-000000000000}"/>
          </ac:spMkLst>
        </pc:spChg>
        <pc:spChg chg="add mod">
          <ac:chgData name="Baba, Asif" userId="e58a8238-6591-4fd3-a000-f3b3695d4050" providerId="ADAL" clId="{47B96371-EB9F-4335-8813-8662C92B0E8A}" dt="2023-06-12T04:16:35.314" v="1224" actId="20577"/>
          <ac:spMkLst>
            <pc:docMk/>
            <pc:sldMk cId="0" sldId="265"/>
            <ac:spMk id="7" creationId="{42D4C8BF-6193-9F62-36A3-EA2D626916F2}"/>
          </ac:spMkLst>
        </pc:spChg>
        <pc:grpChg chg="del mod">
          <ac:chgData name="Baba, Asif" userId="e58a8238-6591-4fd3-a000-f3b3695d4050" providerId="ADAL" clId="{47B96371-EB9F-4335-8813-8662C92B0E8A}" dt="2023-06-12T04:13:33.559" v="972" actId="478"/>
          <ac:grpSpMkLst>
            <pc:docMk/>
            <pc:sldMk cId="0" sldId="265"/>
            <ac:grpSpMk id="3" creationId="{00000000-0000-0000-0000-000000000000}"/>
          </ac:grpSpMkLst>
        </pc:grpChg>
        <pc:picChg chg="mod topLvl modCrop">
          <ac:chgData name="Baba, Asif" userId="e58a8238-6591-4fd3-a000-f3b3695d4050" providerId="ADAL" clId="{47B96371-EB9F-4335-8813-8662C92B0E8A}" dt="2023-06-12T04:13:42.490" v="973" actId="732"/>
          <ac:picMkLst>
            <pc:docMk/>
            <pc:sldMk cId="0" sldId="265"/>
            <ac:picMk id="4" creationId="{00000000-0000-0000-0000-000000000000}"/>
          </ac:picMkLst>
        </pc:picChg>
      </pc:sldChg>
      <pc:sldChg chg="del">
        <pc:chgData name="Baba, Asif" userId="e58a8238-6591-4fd3-a000-f3b3695d4050" providerId="ADAL" clId="{47B96371-EB9F-4335-8813-8662C92B0E8A}" dt="2023-06-12T04:17:11.868" v="1225" actId="2696"/>
        <pc:sldMkLst>
          <pc:docMk/>
          <pc:sldMk cId="0" sldId="266"/>
        </pc:sldMkLst>
      </pc:sldChg>
      <pc:sldChg chg="modSp mod">
        <pc:chgData name="Baba, Asif" userId="e58a8238-6591-4fd3-a000-f3b3695d4050" providerId="ADAL" clId="{47B96371-EB9F-4335-8813-8662C92B0E8A}" dt="2023-06-12T04:17:18.907" v="1227" actId="14100"/>
        <pc:sldMkLst>
          <pc:docMk/>
          <pc:sldMk cId="0" sldId="267"/>
        </pc:sldMkLst>
        <pc:spChg chg="mod">
          <ac:chgData name="Baba, Asif" userId="e58a8238-6591-4fd3-a000-f3b3695d4050" providerId="ADAL" clId="{47B96371-EB9F-4335-8813-8662C92B0E8A}" dt="2023-06-12T04:17:18.907" v="1227" actId="14100"/>
          <ac:spMkLst>
            <pc:docMk/>
            <pc:sldMk cId="0" sldId="267"/>
            <ac:spMk id="3" creationId="{00000000-0000-0000-0000-000000000000}"/>
          </ac:spMkLst>
        </pc:spChg>
      </pc:sldChg>
      <pc:sldChg chg="modSp del mod">
        <pc:chgData name="Baba, Asif" userId="e58a8238-6591-4fd3-a000-f3b3695d4050" providerId="ADAL" clId="{47B96371-EB9F-4335-8813-8662C92B0E8A}" dt="2023-06-12T05:25:31.284" v="1229" actId="2696"/>
        <pc:sldMkLst>
          <pc:docMk/>
          <pc:sldMk cId="0" sldId="268"/>
        </pc:sldMkLst>
        <pc:spChg chg="mod">
          <ac:chgData name="Baba, Asif" userId="e58a8238-6591-4fd3-a000-f3b3695d4050" providerId="ADAL" clId="{47B96371-EB9F-4335-8813-8662C92B0E8A}" dt="2023-06-12T04:18:26.478" v="1228" actId="20577"/>
          <ac:spMkLst>
            <pc:docMk/>
            <pc:sldMk cId="0" sldId="268"/>
            <ac:spMk id="3" creationId="{00000000-0000-0000-0000-000000000000}"/>
          </ac:spMkLst>
        </pc:spChg>
      </pc:sldChg>
      <pc:sldChg chg="del">
        <pc:chgData name="Baba, Asif" userId="e58a8238-6591-4fd3-a000-f3b3695d4050" providerId="ADAL" clId="{47B96371-EB9F-4335-8813-8662C92B0E8A}" dt="2023-06-12T05:25:31.284" v="1229" actId="2696"/>
        <pc:sldMkLst>
          <pc:docMk/>
          <pc:sldMk cId="0" sldId="269"/>
        </pc:sldMkLst>
      </pc:sldChg>
      <pc:sldChg chg="del">
        <pc:chgData name="Baba, Asif" userId="e58a8238-6591-4fd3-a000-f3b3695d4050" providerId="ADAL" clId="{47B96371-EB9F-4335-8813-8662C92B0E8A}" dt="2023-06-12T05:25:31.284" v="1229" actId="2696"/>
        <pc:sldMkLst>
          <pc:docMk/>
          <pc:sldMk cId="0" sldId="270"/>
        </pc:sldMkLst>
      </pc:sldChg>
      <pc:sldChg chg="del">
        <pc:chgData name="Baba, Asif" userId="e58a8238-6591-4fd3-a000-f3b3695d4050" providerId="ADAL" clId="{47B96371-EB9F-4335-8813-8662C92B0E8A}" dt="2023-06-12T05:25:31.284" v="1229" actId="2696"/>
        <pc:sldMkLst>
          <pc:docMk/>
          <pc:sldMk cId="0" sldId="271"/>
        </pc:sldMkLst>
      </pc:sldChg>
      <pc:sldChg chg="del">
        <pc:chgData name="Baba, Asif" userId="e58a8238-6591-4fd3-a000-f3b3695d4050" providerId="ADAL" clId="{47B96371-EB9F-4335-8813-8662C92B0E8A}" dt="2023-06-12T05:25:31.284" v="1229" actId="2696"/>
        <pc:sldMkLst>
          <pc:docMk/>
          <pc:sldMk cId="0" sldId="272"/>
        </pc:sldMkLst>
      </pc:sldChg>
      <pc:sldChg chg="del">
        <pc:chgData name="Baba, Asif" userId="e58a8238-6591-4fd3-a000-f3b3695d4050" providerId="ADAL" clId="{47B96371-EB9F-4335-8813-8662C92B0E8A}" dt="2023-06-12T05:25:31.284" v="1229" actId="2696"/>
        <pc:sldMkLst>
          <pc:docMk/>
          <pc:sldMk cId="0" sldId="273"/>
        </pc:sldMkLst>
      </pc:sldChg>
      <pc:sldChg chg="del">
        <pc:chgData name="Baba, Asif" userId="e58a8238-6591-4fd3-a000-f3b3695d4050" providerId="ADAL" clId="{47B96371-EB9F-4335-8813-8662C92B0E8A}" dt="2023-06-12T05:25:31.284" v="1229" actId="2696"/>
        <pc:sldMkLst>
          <pc:docMk/>
          <pc:sldMk cId="0" sldId="274"/>
        </pc:sldMkLst>
      </pc:sldChg>
      <pc:sldChg chg="del">
        <pc:chgData name="Baba, Asif" userId="e58a8238-6591-4fd3-a000-f3b3695d4050" providerId="ADAL" clId="{47B96371-EB9F-4335-8813-8662C92B0E8A}" dt="2023-06-12T05:25:31.284" v="1229" actId="2696"/>
        <pc:sldMkLst>
          <pc:docMk/>
          <pc:sldMk cId="0" sldId="275"/>
        </pc:sldMkLst>
      </pc:sldChg>
      <pc:sldChg chg="del">
        <pc:chgData name="Baba, Asif" userId="e58a8238-6591-4fd3-a000-f3b3695d4050" providerId="ADAL" clId="{47B96371-EB9F-4335-8813-8662C92B0E8A}" dt="2023-06-12T05:47:26.981" v="1230" actId="47"/>
        <pc:sldMkLst>
          <pc:docMk/>
          <pc:sldMk cId="0" sldId="276"/>
        </pc:sldMkLst>
      </pc:sldChg>
      <pc:sldChg chg="del">
        <pc:chgData name="Baba, Asif" userId="e58a8238-6591-4fd3-a000-f3b3695d4050" providerId="ADAL" clId="{47B96371-EB9F-4335-8813-8662C92B0E8A}" dt="2023-06-12T05:47:26.981" v="1230" actId="47"/>
        <pc:sldMkLst>
          <pc:docMk/>
          <pc:sldMk cId="0" sldId="277"/>
        </pc:sldMkLst>
      </pc:sldChg>
      <pc:sldChg chg="del">
        <pc:chgData name="Baba, Asif" userId="e58a8238-6591-4fd3-a000-f3b3695d4050" providerId="ADAL" clId="{47B96371-EB9F-4335-8813-8662C92B0E8A}" dt="2023-06-12T05:47:26.981" v="1230" actId="47"/>
        <pc:sldMkLst>
          <pc:docMk/>
          <pc:sldMk cId="0" sldId="278"/>
        </pc:sldMkLst>
      </pc:sldChg>
      <pc:sldChg chg="del">
        <pc:chgData name="Baba, Asif" userId="e58a8238-6591-4fd3-a000-f3b3695d4050" providerId="ADAL" clId="{47B96371-EB9F-4335-8813-8662C92B0E8A}" dt="2023-06-12T05:47:26.981" v="1230" actId="47"/>
        <pc:sldMkLst>
          <pc:docMk/>
          <pc:sldMk cId="0" sldId="279"/>
        </pc:sldMkLst>
      </pc:sldChg>
      <pc:sldChg chg="del">
        <pc:chgData name="Baba, Asif" userId="e58a8238-6591-4fd3-a000-f3b3695d4050" providerId="ADAL" clId="{47B96371-EB9F-4335-8813-8662C92B0E8A}" dt="2023-06-12T05:47:26.981" v="1230" actId="47"/>
        <pc:sldMkLst>
          <pc:docMk/>
          <pc:sldMk cId="0" sldId="280"/>
        </pc:sldMkLst>
      </pc:sldChg>
      <pc:sldChg chg="del">
        <pc:chgData name="Baba, Asif" userId="e58a8238-6591-4fd3-a000-f3b3695d4050" providerId="ADAL" clId="{47B96371-EB9F-4335-8813-8662C92B0E8A}" dt="2023-06-12T05:47:26.981" v="1230" actId="47"/>
        <pc:sldMkLst>
          <pc:docMk/>
          <pc:sldMk cId="0" sldId="281"/>
        </pc:sldMkLst>
      </pc:sldChg>
      <pc:sldChg chg="del">
        <pc:chgData name="Baba, Asif" userId="e58a8238-6591-4fd3-a000-f3b3695d4050" providerId="ADAL" clId="{47B96371-EB9F-4335-8813-8662C92B0E8A}" dt="2023-06-12T05:47:26.981" v="1230" actId="47"/>
        <pc:sldMkLst>
          <pc:docMk/>
          <pc:sldMk cId="0" sldId="282"/>
        </pc:sldMkLst>
      </pc:sldChg>
      <pc:sldChg chg="del">
        <pc:chgData name="Baba, Asif" userId="e58a8238-6591-4fd3-a000-f3b3695d4050" providerId="ADAL" clId="{47B96371-EB9F-4335-8813-8662C92B0E8A}" dt="2023-06-12T05:47:26.981" v="1230" actId="47"/>
        <pc:sldMkLst>
          <pc:docMk/>
          <pc:sldMk cId="0" sldId="283"/>
        </pc:sldMkLst>
      </pc:sldChg>
      <pc:sldChg chg="del">
        <pc:chgData name="Baba, Asif" userId="e58a8238-6591-4fd3-a000-f3b3695d4050" providerId="ADAL" clId="{47B96371-EB9F-4335-8813-8662C92B0E8A}" dt="2023-06-12T05:47:26.981" v="1230" actId="47"/>
        <pc:sldMkLst>
          <pc:docMk/>
          <pc:sldMk cId="0" sldId="284"/>
        </pc:sldMkLst>
      </pc:sldChg>
      <pc:sldChg chg="del">
        <pc:chgData name="Baba, Asif" userId="e58a8238-6591-4fd3-a000-f3b3695d4050" providerId="ADAL" clId="{47B96371-EB9F-4335-8813-8662C92B0E8A}" dt="2023-06-12T05:47:26.981" v="1230" actId="47"/>
        <pc:sldMkLst>
          <pc:docMk/>
          <pc:sldMk cId="0" sldId="285"/>
        </pc:sldMkLst>
      </pc:sldChg>
      <pc:sldChg chg="del">
        <pc:chgData name="Baba, Asif" userId="e58a8238-6591-4fd3-a000-f3b3695d4050" providerId="ADAL" clId="{47B96371-EB9F-4335-8813-8662C92B0E8A}" dt="2023-06-12T05:47:26.981" v="1230" actId="47"/>
        <pc:sldMkLst>
          <pc:docMk/>
          <pc:sldMk cId="0" sldId="286"/>
        </pc:sldMkLst>
      </pc:sldChg>
      <pc:sldChg chg="del">
        <pc:chgData name="Baba, Asif" userId="e58a8238-6591-4fd3-a000-f3b3695d4050" providerId="ADAL" clId="{47B96371-EB9F-4335-8813-8662C92B0E8A}" dt="2023-06-12T05:47:26.981" v="1230" actId="47"/>
        <pc:sldMkLst>
          <pc:docMk/>
          <pc:sldMk cId="0" sldId="287"/>
        </pc:sldMkLst>
      </pc:sldChg>
      <pc:sldChg chg="del">
        <pc:chgData name="Baba, Asif" userId="e58a8238-6591-4fd3-a000-f3b3695d4050" providerId="ADAL" clId="{47B96371-EB9F-4335-8813-8662C92B0E8A}" dt="2023-06-12T05:47:26.981" v="1230" actId="47"/>
        <pc:sldMkLst>
          <pc:docMk/>
          <pc:sldMk cId="0" sldId="288"/>
        </pc:sldMkLst>
      </pc:sldChg>
      <pc:sldChg chg="del">
        <pc:chgData name="Baba, Asif" userId="e58a8238-6591-4fd3-a000-f3b3695d4050" providerId="ADAL" clId="{47B96371-EB9F-4335-8813-8662C92B0E8A}" dt="2023-06-12T05:47:26.981" v="1230" actId="47"/>
        <pc:sldMkLst>
          <pc:docMk/>
          <pc:sldMk cId="0" sldId="289"/>
        </pc:sldMkLst>
      </pc:sldChg>
      <pc:sldChg chg="del">
        <pc:chgData name="Baba, Asif" userId="e58a8238-6591-4fd3-a000-f3b3695d4050" providerId="ADAL" clId="{47B96371-EB9F-4335-8813-8662C92B0E8A}" dt="2023-06-12T05:47:26.981" v="1230" actId="47"/>
        <pc:sldMkLst>
          <pc:docMk/>
          <pc:sldMk cId="0" sldId="290"/>
        </pc:sldMkLst>
      </pc:sldChg>
      <pc:sldChg chg="del">
        <pc:chgData name="Baba, Asif" userId="e58a8238-6591-4fd3-a000-f3b3695d4050" providerId="ADAL" clId="{47B96371-EB9F-4335-8813-8662C92B0E8A}" dt="2023-06-12T05:47:26.981" v="1230" actId="47"/>
        <pc:sldMkLst>
          <pc:docMk/>
          <pc:sldMk cId="0" sldId="291"/>
        </pc:sldMkLst>
      </pc:sldChg>
      <pc:sldChg chg="del">
        <pc:chgData name="Baba, Asif" userId="e58a8238-6591-4fd3-a000-f3b3695d4050" providerId="ADAL" clId="{47B96371-EB9F-4335-8813-8662C92B0E8A}" dt="2023-06-12T05:47:26.981" v="1230" actId="47"/>
        <pc:sldMkLst>
          <pc:docMk/>
          <pc:sldMk cId="0" sldId="292"/>
        </pc:sldMkLst>
      </pc:sldChg>
      <pc:sldChg chg="del">
        <pc:chgData name="Baba, Asif" userId="e58a8238-6591-4fd3-a000-f3b3695d4050" providerId="ADAL" clId="{47B96371-EB9F-4335-8813-8662C92B0E8A}" dt="2023-06-12T05:47:26.981" v="1230" actId="47"/>
        <pc:sldMkLst>
          <pc:docMk/>
          <pc:sldMk cId="0" sldId="293"/>
        </pc:sldMkLst>
      </pc:sldChg>
      <pc:sldChg chg="del">
        <pc:chgData name="Baba, Asif" userId="e58a8238-6591-4fd3-a000-f3b3695d4050" providerId="ADAL" clId="{47B96371-EB9F-4335-8813-8662C92B0E8A}" dt="2023-06-12T05:47:26.981" v="1230" actId="47"/>
        <pc:sldMkLst>
          <pc:docMk/>
          <pc:sldMk cId="0" sldId="294"/>
        </pc:sldMkLst>
      </pc:sldChg>
      <pc:sldChg chg="del">
        <pc:chgData name="Baba, Asif" userId="e58a8238-6591-4fd3-a000-f3b3695d4050" providerId="ADAL" clId="{47B96371-EB9F-4335-8813-8662C92B0E8A}" dt="2023-06-12T05:47:26.981" v="1230" actId="47"/>
        <pc:sldMkLst>
          <pc:docMk/>
          <pc:sldMk cId="0" sldId="295"/>
        </pc:sldMkLst>
      </pc:sldChg>
      <pc:sldChg chg="del">
        <pc:chgData name="Baba, Asif" userId="e58a8238-6591-4fd3-a000-f3b3695d4050" providerId="ADAL" clId="{47B96371-EB9F-4335-8813-8662C92B0E8A}" dt="2023-06-12T05:47:26.981" v="1230" actId="47"/>
        <pc:sldMkLst>
          <pc:docMk/>
          <pc:sldMk cId="0" sldId="296"/>
        </pc:sldMkLst>
      </pc:sldChg>
      <pc:sldChg chg="del">
        <pc:chgData name="Baba, Asif" userId="e58a8238-6591-4fd3-a000-f3b3695d4050" providerId="ADAL" clId="{47B96371-EB9F-4335-8813-8662C92B0E8A}" dt="2023-06-12T05:47:26.981" v="1230" actId="47"/>
        <pc:sldMkLst>
          <pc:docMk/>
          <pc:sldMk cId="0" sldId="297"/>
        </pc:sldMkLst>
      </pc:sldChg>
      <pc:sldChg chg="del">
        <pc:chgData name="Baba, Asif" userId="e58a8238-6591-4fd3-a000-f3b3695d4050" providerId="ADAL" clId="{47B96371-EB9F-4335-8813-8662C92B0E8A}" dt="2023-06-12T05:47:26.981" v="1230" actId="47"/>
        <pc:sldMkLst>
          <pc:docMk/>
          <pc:sldMk cId="0" sldId="298"/>
        </pc:sldMkLst>
      </pc:sldChg>
      <pc:sldChg chg="del">
        <pc:chgData name="Baba, Asif" userId="e58a8238-6591-4fd3-a000-f3b3695d4050" providerId="ADAL" clId="{47B96371-EB9F-4335-8813-8662C92B0E8A}" dt="2023-06-12T05:47:26.981" v="1230" actId="47"/>
        <pc:sldMkLst>
          <pc:docMk/>
          <pc:sldMk cId="0" sldId="299"/>
        </pc:sldMkLst>
      </pc:sldChg>
      <pc:sldChg chg="modSp mod">
        <pc:chgData name="Baba, Asif" userId="e58a8238-6591-4fd3-a000-f3b3695d4050" providerId="ADAL" clId="{47B96371-EB9F-4335-8813-8662C92B0E8A}" dt="2023-06-12T03:37:15.716" v="886" actId="14100"/>
        <pc:sldMkLst>
          <pc:docMk/>
          <pc:sldMk cId="623025939" sldId="301"/>
        </pc:sldMkLst>
        <pc:spChg chg="mod">
          <ac:chgData name="Baba, Asif" userId="e58a8238-6591-4fd3-a000-f3b3695d4050" providerId="ADAL" clId="{47B96371-EB9F-4335-8813-8662C92B0E8A}" dt="2023-06-12T03:37:15.716" v="886" actId="14100"/>
          <ac:spMkLst>
            <pc:docMk/>
            <pc:sldMk cId="623025939" sldId="301"/>
            <ac:spMk id="7" creationId="{C819F4DC-430F-6F6B-0130-1C08E8C233A1}"/>
          </ac:spMkLst>
        </pc:spChg>
      </pc:sldChg>
      <pc:sldChg chg="addSp delSp modSp new mod">
        <pc:chgData name="Baba, Asif" userId="e58a8238-6591-4fd3-a000-f3b3695d4050" providerId="ADAL" clId="{47B96371-EB9F-4335-8813-8662C92B0E8A}" dt="2023-06-12T03:28:57.860" v="467"/>
        <pc:sldMkLst>
          <pc:docMk/>
          <pc:sldMk cId="1697508068" sldId="304"/>
        </pc:sldMkLst>
        <pc:spChg chg="mod">
          <ac:chgData name="Baba, Asif" userId="e58a8238-6591-4fd3-a000-f3b3695d4050" providerId="ADAL" clId="{47B96371-EB9F-4335-8813-8662C92B0E8A}" dt="2023-06-12T03:28:57.860" v="467"/>
          <ac:spMkLst>
            <pc:docMk/>
            <pc:sldMk cId="1697508068" sldId="304"/>
            <ac:spMk id="2" creationId="{FDFE5DFC-692A-EC75-D578-6283E7A0D710}"/>
          </ac:spMkLst>
        </pc:spChg>
        <pc:spChg chg="add mod">
          <ac:chgData name="Baba, Asif" userId="e58a8238-6591-4fd3-a000-f3b3695d4050" providerId="ADAL" clId="{47B96371-EB9F-4335-8813-8662C92B0E8A}" dt="2023-06-12T03:26:47.563" v="432" actId="1076"/>
          <ac:spMkLst>
            <pc:docMk/>
            <pc:sldMk cId="1697508068" sldId="304"/>
            <ac:spMk id="15" creationId="{9F3D04A6-57CC-495B-B6D2-2BAC3C77DA7E}"/>
          </ac:spMkLst>
        </pc:spChg>
        <pc:picChg chg="add del">
          <ac:chgData name="Baba, Asif" userId="e58a8238-6591-4fd3-a000-f3b3695d4050" providerId="ADAL" clId="{47B96371-EB9F-4335-8813-8662C92B0E8A}" dt="2023-06-12T02:54:14.795" v="9" actId="22"/>
          <ac:picMkLst>
            <pc:docMk/>
            <pc:sldMk cId="1697508068" sldId="304"/>
            <ac:picMk id="5" creationId="{6172B3C9-5660-4149-675E-12952C9276FF}"/>
          </ac:picMkLst>
        </pc:picChg>
        <pc:picChg chg="add del mod">
          <ac:chgData name="Baba, Asif" userId="e58a8238-6591-4fd3-a000-f3b3695d4050" providerId="ADAL" clId="{47B96371-EB9F-4335-8813-8662C92B0E8A}" dt="2023-06-12T02:54:51.922" v="13" actId="478"/>
          <ac:picMkLst>
            <pc:docMk/>
            <pc:sldMk cId="1697508068" sldId="304"/>
            <ac:picMk id="7" creationId="{0B354007-E89A-B9C8-BF06-C6608D861255}"/>
          </ac:picMkLst>
        </pc:picChg>
        <pc:picChg chg="add del">
          <ac:chgData name="Baba, Asif" userId="e58a8238-6591-4fd3-a000-f3b3695d4050" providerId="ADAL" clId="{47B96371-EB9F-4335-8813-8662C92B0E8A}" dt="2023-06-12T02:54:54.858" v="15" actId="22"/>
          <ac:picMkLst>
            <pc:docMk/>
            <pc:sldMk cId="1697508068" sldId="304"/>
            <ac:picMk id="9" creationId="{CC29EC82-6D8D-1D4E-9805-120915587C97}"/>
          </ac:picMkLst>
        </pc:picChg>
        <pc:picChg chg="add del mod">
          <ac:chgData name="Baba, Asif" userId="e58a8238-6591-4fd3-a000-f3b3695d4050" providerId="ADAL" clId="{47B96371-EB9F-4335-8813-8662C92B0E8A}" dt="2023-06-12T02:58:53.486" v="19" actId="478"/>
          <ac:picMkLst>
            <pc:docMk/>
            <pc:sldMk cId="1697508068" sldId="304"/>
            <ac:picMk id="11" creationId="{9429348D-DD9D-FAD3-217C-7A079F698B03}"/>
          </ac:picMkLst>
        </pc:picChg>
        <pc:picChg chg="add mod">
          <ac:chgData name="Baba, Asif" userId="e58a8238-6591-4fd3-a000-f3b3695d4050" providerId="ADAL" clId="{47B96371-EB9F-4335-8813-8662C92B0E8A}" dt="2023-06-12T03:08:55.022" v="78" actId="1076"/>
          <ac:picMkLst>
            <pc:docMk/>
            <pc:sldMk cId="1697508068" sldId="304"/>
            <ac:picMk id="13" creationId="{740C2E16-2248-0481-1C8A-C7537BE0E20D}"/>
          </ac:picMkLst>
        </pc:picChg>
      </pc:sldChg>
      <pc:sldChg chg="addSp modSp new mod">
        <pc:chgData name="Baba, Asif" userId="e58a8238-6591-4fd3-a000-f3b3695d4050" providerId="ADAL" clId="{47B96371-EB9F-4335-8813-8662C92B0E8A}" dt="2023-06-12T03:20:45.614" v="202" actId="404"/>
        <pc:sldMkLst>
          <pc:docMk/>
          <pc:sldMk cId="3246678580" sldId="305"/>
        </pc:sldMkLst>
        <pc:spChg chg="mod">
          <ac:chgData name="Baba, Asif" userId="e58a8238-6591-4fd3-a000-f3b3695d4050" providerId="ADAL" clId="{47B96371-EB9F-4335-8813-8662C92B0E8A}" dt="2023-06-12T03:08:44.136" v="76" actId="20577"/>
          <ac:spMkLst>
            <pc:docMk/>
            <pc:sldMk cId="3246678580" sldId="305"/>
            <ac:spMk id="2" creationId="{09D3EE5F-BAF2-5BEA-C371-315450FF5D73}"/>
          </ac:spMkLst>
        </pc:spChg>
        <pc:spChg chg="add mod">
          <ac:chgData name="Baba, Asif" userId="e58a8238-6591-4fd3-a000-f3b3695d4050" providerId="ADAL" clId="{47B96371-EB9F-4335-8813-8662C92B0E8A}" dt="2023-06-12T03:20:45.614" v="202" actId="404"/>
          <ac:spMkLst>
            <pc:docMk/>
            <pc:sldMk cId="3246678580" sldId="305"/>
            <ac:spMk id="6" creationId="{61039A25-02CF-A1A1-B3DF-1FA6AA0B79C7}"/>
          </ac:spMkLst>
        </pc:spChg>
        <pc:picChg chg="add mod modCrop">
          <ac:chgData name="Baba, Asif" userId="e58a8238-6591-4fd3-a000-f3b3695d4050" providerId="ADAL" clId="{47B96371-EB9F-4335-8813-8662C92B0E8A}" dt="2023-06-12T03:09:32.164" v="80" actId="1076"/>
          <ac:picMkLst>
            <pc:docMk/>
            <pc:sldMk cId="3246678580" sldId="305"/>
            <ac:picMk id="4" creationId="{3B4A241F-2E36-9AE7-DEB1-CBDB6A313400}"/>
          </ac:picMkLst>
        </pc:picChg>
      </pc:sldChg>
      <pc:sldChg chg="addSp delSp modSp new mod">
        <pc:chgData name="Baba, Asif" userId="e58a8238-6591-4fd3-a000-f3b3695d4050" providerId="ADAL" clId="{47B96371-EB9F-4335-8813-8662C92B0E8A}" dt="2023-06-12T03:29:01.281" v="468"/>
        <pc:sldMkLst>
          <pc:docMk/>
          <pc:sldMk cId="2193003314" sldId="306"/>
        </pc:sldMkLst>
        <pc:spChg chg="mod">
          <ac:chgData name="Baba, Asif" userId="e58a8238-6591-4fd3-a000-f3b3695d4050" providerId="ADAL" clId="{47B96371-EB9F-4335-8813-8662C92B0E8A}" dt="2023-06-12T03:29:01.281" v="468"/>
          <ac:spMkLst>
            <pc:docMk/>
            <pc:sldMk cId="2193003314" sldId="306"/>
            <ac:spMk id="2" creationId="{1EC9CD94-00BF-02BF-0EC8-48D5AFDC6125}"/>
          </ac:spMkLst>
        </pc:spChg>
        <pc:spChg chg="add mod">
          <ac:chgData name="Baba, Asif" userId="e58a8238-6591-4fd3-a000-f3b3695d4050" providerId="ADAL" clId="{47B96371-EB9F-4335-8813-8662C92B0E8A}" dt="2023-06-12T03:27:50.864" v="442" actId="1076"/>
          <ac:spMkLst>
            <pc:docMk/>
            <pc:sldMk cId="2193003314" sldId="306"/>
            <ac:spMk id="8" creationId="{D7DB5B0B-FA80-8021-A267-82716E2F9CD0}"/>
          </ac:spMkLst>
        </pc:spChg>
        <pc:spChg chg="add mod">
          <ac:chgData name="Baba, Asif" userId="e58a8238-6591-4fd3-a000-f3b3695d4050" providerId="ADAL" clId="{47B96371-EB9F-4335-8813-8662C92B0E8A}" dt="2023-06-12T03:28:37.956" v="465" actId="14100"/>
          <ac:spMkLst>
            <pc:docMk/>
            <pc:sldMk cId="2193003314" sldId="306"/>
            <ac:spMk id="10" creationId="{9C60398F-6B96-4B2A-6F4F-2DFFC69E3441}"/>
          </ac:spMkLst>
        </pc:spChg>
        <pc:picChg chg="add del">
          <ac:chgData name="Baba, Asif" userId="e58a8238-6591-4fd3-a000-f3b3695d4050" providerId="ADAL" clId="{47B96371-EB9F-4335-8813-8662C92B0E8A}" dt="2023-06-12T03:16:59.920" v="190" actId="22"/>
          <ac:picMkLst>
            <pc:docMk/>
            <pc:sldMk cId="2193003314" sldId="306"/>
            <ac:picMk id="5" creationId="{49F1DCC2-DBCE-8A91-6613-61E1E188FF6F}"/>
          </ac:picMkLst>
        </pc:picChg>
        <pc:picChg chg="add mod">
          <ac:chgData name="Baba, Asif" userId="e58a8238-6591-4fd3-a000-f3b3695d4050" providerId="ADAL" clId="{47B96371-EB9F-4335-8813-8662C92B0E8A}" dt="2023-06-12T03:28:44.056" v="466" actId="1076"/>
          <ac:picMkLst>
            <pc:docMk/>
            <pc:sldMk cId="2193003314" sldId="306"/>
            <ac:picMk id="7" creationId="{2D600B58-6002-AF71-BBC4-9C3A3B37E0C9}"/>
          </ac:picMkLst>
        </pc:picChg>
      </pc:sldChg>
      <pc:sldChg chg="modSp new mod ord">
        <pc:chgData name="Baba, Asif" userId="e58a8238-6591-4fd3-a000-f3b3695d4050" providerId="ADAL" clId="{47B96371-EB9F-4335-8813-8662C92B0E8A}" dt="2023-06-12T03:36:30.496" v="884"/>
        <pc:sldMkLst>
          <pc:docMk/>
          <pc:sldMk cId="546462273" sldId="307"/>
        </pc:sldMkLst>
        <pc:spChg chg="mod">
          <ac:chgData name="Baba, Asif" userId="e58a8238-6591-4fd3-a000-f3b3695d4050" providerId="ADAL" clId="{47B96371-EB9F-4335-8813-8662C92B0E8A}" dt="2023-06-12T03:30:37.570" v="483" actId="20577"/>
          <ac:spMkLst>
            <pc:docMk/>
            <pc:sldMk cId="546462273" sldId="307"/>
            <ac:spMk id="2" creationId="{4E57BE76-2EFC-0B71-9BC3-4D6A10EFFE3E}"/>
          </ac:spMkLst>
        </pc:spChg>
        <pc:spChg chg="mod">
          <ac:chgData name="Baba, Asif" userId="e58a8238-6591-4fd3-a000-f3b3695d4050" providerId="ADAL" clId="{47B96371-EB9F-4335-8813-8662C92B0E8A}" dt="2023-06-12T03:35:40.517" v="882" actId="33524"/>
          <ac:spMkLst>
            <pc:docMk/>
            <pc:sldMk cId="546462273" sldId="307"/>
            <ac:spMk id="3" creationId="{A17932BC-90AA-80CF-6F37-34F2CDFAB559}"/>
          </ac:spMkLst>
        </pc:spChg>
      </pc:sldChg>
      <pc:sldChg chg="addSp delSp modSp new mod ord">
        <pc:chgData name="Baba, Asif" userId="e58a8238-6591-4fd3-a000-f3b3695d4050" providerId="ADAL" clId="{47B96371-EB9F-4335-8813-8662C92B0E8A}" dt="2023-06-12T03:48:37.899" v="965" actId="1076"/>
        <pc:sldMkLst>
          <pc:docMk/>
          <pc:sldMk cId="16732830" sldId="308"/>
        </pc:sldMkLst>
        <pc:spChg chg="mod">
          <ac:chgData name="Baba, Asif" userId="e58a8238-6591-4fd3-a000-f3b3695d4050" providerId="ADAL" clId="{47B96371-EB9F-4335-8813-8662C92B0E8A}" dt="2023-06-12T03:39:19.639" v="890"/>
          <ac:spMkLst>
            <pc:docMk/>
            <pc:sldMk cId="16732830" sldId="308"/>
            <ac:spMk id="2" creationId="{695C976C-00C4-BF83-1466-250C09BAC372}"/>
          </ac:spMkLst>
        </pc:spChg>
        <pc:spChg chg="mod">
          <ac:chgData name="Baba, Asif" userId="e58a8238-6591-4fd3-a000-f3b3695d4050" providerId="ADAL" clId="{47B96371-EB9F-4335-8813-8662C92B0E8A}" dt="2023-06-12T03:47:17.989" v="954" actId="1076"/>
          <ac:spMkLst>
            <pc:docMk/>
            <pc:sldMk cId="16732830" sldId="308"/>
            <ac:spMk id="3" creationId="{C3D9BE9D-7CA2-BDA5-B50D-86152F1B1601}"/>
          </ac:spMkLst>
        </pc:spChg>
        <pc:spChg chg="add del">
          <ac:chgData name="Baba, Asif" userId="e58a8238-6591-4fd3-a000-f3b3695d4050" providerId="ADAL" clId="{47B96371-EB9F-4335-8813-8662C92B0E8A}" dt="2023-06-12T03:42:57.798" v="942" actId="22"/>
          <ac:spMkLst>
            <pc:docMk/>
            <pc:sldMk cId="16732830" sldId="308"/>
            <ac:spMk id="5" creationId="{10A79C8D-5C11-6DEB-78B0-1EB7DA4ABD8F}"/>
          </ac:spMkLst>
        </pc:spChg>
        <pc:spChg chg="add mod">
          <ac:chgData name="Baba, Asif" userId="e58a8238-6591-4fd3-a000-f3b3695d4050" providerId="ADAL" clId="{47B96371-EB9F-4335-8813-8662C92B0E8A}" dt="2023-06-12T03:48:21.862" v="961" actId="14100"/>
          <ac:spMkLst>
            <pc:docMk/>
            <pc:sldMk cId="16732830" sldId="308"/>
            <ac:spMk id="7" creationId="{37F5AF57-B18D-A086-2772-8B9FEAE94785}"/>
          </ac:spMkLst>
        </pc:spChg>
        <pc:picChg chg="add mod">
          <ac:chgData name="Baba, Asif" userId="e58a8238-6591-4fd3-a000-f3b3695d4050" providerId="ADAL" clId="{47B96371-EB9F-4335-8813-8662C92B0E8A}" dt="2023-06-12T03:48:37.899" v="965" actId="1076"/>
          <ac:picMkLst>
            <pc:docMk/>
            <pc:sldMk cId="16732830" sldId="308"/>
            <ac:picMk id="1026" creationId="{BD8C8F61-0943-0EF9-F87A-9E0AD009DDC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C782-98C6-43F9-BFA1-3051AA561D90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B8819-BA3C-4906-A53F-35D0FD11C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86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B8819-BA3C-4906-A53F-35D0FD11C1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2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B8819-BA3C-4906-A53F-35D0FD11C1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9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17904"/>
            <a:ext cx="10046207" cy="8382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644396"/>
            <a:ext cx="10046207" cy="4267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01951" y="1690116"/>
            <a:ext cx="7397496" cy="587959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630936" y="2249436"/>
            <a:ext cx="883919" cy="883919"/>
          </a:xfrm>
          <a:custGeom>
            <a:avLst/>
            <a:gdLst/>
            <a:ahLst/>
            <a:cxnLst/>
            <a:rect l="l" t="t" r="r" b="b"/>
            <a:pathLst>
              <a:path w="883919" h="883919">
                <a:moveTo>
                  <a:pt x="883920" y="47244"/>
                </a:moveTo>
                <a:lnTo>
                  <a:pt x="853440" y="32004"/>
                </a:lnTo>
                <a:lnTo>
                  <a:pt x="789432" y="0"/>
                </a:lnTo>
                <a:lnTo>
                  <a:pt x="789432" y="32004"/>
                </a:lnTo>
                <a:lnTo>
                  <a:pt x="45720" y="32004"/>
                </a:lnTo>
                <a:lnTo>
                  <a:pt x="45720" y="47231"/>
                </a:lnTo>
                <a:lnTo>
                  <a:pt x="30480" y="47231"/>
                </a:lnTo>
                <a:lnTo>
                  <a:pt x="30480" y="790943"/>
                </a:lnTo>
                <a:lnTo>
                  <a:pt x="0" y="790943"/>
                </a:lnTo>
                <a:lnTo>
                  <a:pt x="45720" y="883907"/>
                </a:lnTo>
                <a:lnTo>
                  <a:pt x="85217" y="806183"/>
                </a:lnTo>
                <a:lnTo>
                  <a:pt x="92964" y="790943"/>
                </a:lnTo>
                <a:lnTo>
                  <a:pt x="62484" y="790943"/>
                </a:lnTo>
                <a:lnTo>
                  <a:pt x="62484" y="62484"/>
                </a:lnTo>
                <a:lnTo>
                  <a:pt x="789432" y="62484"/>
                </a:lnTo>
                <a:lnTo>
                  <a:pt x="789432" y="94488"/>
                </a:lnTo>
                <a:lnTo>
                  <a:pt x="853440" y="62484"/>
                </a:lnTo>
                <a:lnTo>
                  <a:pt x="883920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95763" y="176386"/>
            <a:ext cx="5066872" cy="1165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15" dirty="0"/>
              <a:t>Peter</a:t>
            </a:r>
            <a:r>
              <a:rPr spc="-30" dirty="0"/>
              <a:t> </a:t>
            </a:r>
            <a:r>
              <a:rPr spc="15" dirty="0"/>
              <a:t>A.</a:t>
            </a:r>
            <a:r>
              <a:rPr spc="-30" dirty="0"/>
              <a:t> </a:t>
            </a:r>
            <a:r>
              <a:rPr spc="15" dirty="0"/>
              <a:t>Steenkiste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2CD11-66DA-43B8-8ECE-6CF2868DFA3C}" type="datetime1">
              <a:rPr lang="en-US" smtClean="0"/>
              <a:t>6/11/2023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14FF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15" dirty="0"/>
              <a:t>Peter</a:t>
            </a:r>
            <a:r>
              <a:rPr spc="-30" dirty="0"/>
              <a:t> </a:t>
            </a:r>
            <a:r>
              <a:rPr spc="15" dirty="0"/>
              <a:t>A.</a:t>
            </a:r>
            <a:r>
              <a:rPr spc="-30" dirty="0"/>
              <a:t> </a:t>
            </a:r>
            <a:r>
              <a:rPr spc="15" dirty="0"/>
              <a:t>Steenkiste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BD09D-5AD5-42FB-BD14-B2B05716ED21}" type="datetime1">
              <a:rPr lang="en-US" smtClean="0"/>
              <a:t>6/11/2023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14FF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15" dirty="0"/>
              <a:t>Peter</a:t>
            </a:r>
            <a:r>
              <a:rPr spc="-30" dirty="0"/>
              <a:t> </a:t>
            </a:r>
            <a:r>
              <a:rPr spc="15" dirty="0"/>
              <a:t>A.</a:t>
            </a:r>
            <a:r>
              <a:rPr spc="-30" dirty="0"/>
              <a:t> </a:t>
            </a:r>
            <a:r>
              <a:rPr spc="15" dirty="0"/>
              <a:t>Steenkiste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0DBFC-0D75-40FB-BB31-8A192B26C9F2}" type="datetime1">
              <a:rPr lang="en-US" smtClean="0"/>
              <a:t>6/11/2023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14FF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15" dirty="0"/>
              <a:t>Peter</a:t>
            </a:r>
            <a:r>
              <a:rPr spc="-30" dirty="0"/>
              <a:t> </a:t>
            </a:r>
            <a:r>
              <a:rPr spc="15" dirty="0"/>
              <a:t>A.</a:t>
            </a:r>
            <a:r>
              <a:rPr spc="-30" dirty="0"/>
              <a:t> </a:t>
            </a:r>
            <a:r>
              <a:rPr spc="15" dirty="0"/>
              <a:t>Steenkiste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769D-5833-4333-884D-4ED6C333C8D1}" type="datetime1">
              <a:rPr lang="en-US" smtClean="0"/>
              <a:t>6/11/2023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15" dirty="0"/>
              <a:t>Peter</a:t>
            </a:r>
            <a:r>
              <a:rPr spc="-30" dirty="0"/>
              <a:t> </a:t>
            </a:r>
            <a:r>
              <a:rPr spc="15" dirty="0"/>
              <a:t>A.</a:t>
            </a:r>
            <a:r>
              <a:rPr spc="-30" dirty="0"/>
              <a:t> </a:t>
            </a:r>
            <a:r>
              <a:rPr spc="15" dirty="0"/>
              <a:t>Steenkiste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DD887-BF0B-45EB-ABD0-B5832B45CE6A}" type="datetime1">
              <a:rPr lang="en-US" smtClean="0"/>
              <a:t>6/11/2023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517904"/>
            <a:ext cx="10046207" cy="8382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644396"/>
            <a:ext cx="10046207" cy="4267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0014" y="193085"/>
            <a:ext cx="7618370" cy="1165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114FF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16330" y="2699766"/>
            <a:ext cx="7913370" cy="3954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59368" y="7372238"/>
            <a:ext cx="109982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15" dirty="0"/>
              <a:t>Peter</a:t>
            </a:r>
            <a:r>
              <a:rPr spc="-30" dirty="0"/>
              <a:t> </a:t>
            </a:r>
            <a:r>
              <a:rPr spc="15" dirty="0"/>
              <a:t>A.</a:t>
            </a:r>
            <a:r>
              <a:rPr spc="-30" dirty="0"/>
              <a:t> </a:t>
            </a:r>
            <a:r>
              <a:rPr spc="15" dirty="0"/>
              <a:t>Steenkiste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BA21B-5405-4AB2-952F-13565F01419C}" type="datetime1">
              <a:rPr lang="en-US" smtClean="0"/>
              <a:t>6/11/2023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34833" y="7224228"/>
            <a:ext cx="356870" cy="306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6224" y="1826839"/>
            <a:ext cx="8471535" cy="3592009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065" marR="5080" algn="ctr">
              <a:spcBef>
                <a:spcPts val="10"/>
              </a:spcBef>
            </a:pPr>
            <a:endParaRPr lang="en-US" sz="3950" b="1" dirty="0">
              <a:solidFill>
                <a:srgbClr val="114FFB"/>
              </a:solidFill>
              <a:latin typeface="Palatino Linotype"/>
              <a:cs typeface="Palatino Linotype"/>
            </a:endParaRPr>
          </a:p>
          <a:p>
            <a:pPr marL="12065" marR="5080" algn="ctr">
              <a:spcBef>
                <a:spcPts val="10"/>
              </a:spcBef>
            </a:pPr>
            <a:r>
              <a:rPr sz="3950" b="1" dirty="0">
                <a:solidFill>
                  <a:srgbClr val="114FFB"/>
                </a:solidFill>
                <a:latin typeface="Palatino Linotype"/>
                <a:cs typeface="Palatino Linotype"/>
              </a:rPr>
              <a:t>Wireless</a:t>
            </a:r>
            <a:r>
              <a:rPr sz="3950" b="1" spc="-30" dirty="0">
                <a:solidFill>
                  <a:srgbClr val="114FFB"/>
                </a:solidFill>
                <a:latin typeface="Palatino Linotype"/>
                <a:cs typeface="Palatino Linotype"/>
              </a:rPr>
              <a:t> </a:t>
            </a:r>
            <a:r>
              <a:rPr sz="3950" b="1" spc="5" dirty="0">
                <a:solidFill>
                  <a:srgbClr val="114FFB"/>
                </a:solidFill>
                <a:latin typeface="Palatino Linotype"/>
                <a:cs typeface="Palatino Linotype"/>
              </a:rPr>
              <a:t>Networks</a:t>
            </a:r>
            <a:r>
              <a:rPr sz="3950" b="1" spc="-70" dirty="0">
                <a:solidFill>
                  <a:srgbClr val="114FFB"/>
                </a:solidFill>
                <a:latin typeface="Palatino Linotype"/>
                <a:cs typeface="Palatino Linotype"/>
              </a:rPr>
              <a:t> </a:t>
            </a:r>
            <a:r>
              <a:rPr sz="3950" b="1" dirty="0">
                <a:solidFill>
                  <a:srgbClr val="114FFB"/>
                </a:solidFill>
                <a:latin typeface="Palatino Linotype"/>
                <a:cs typeface="Palatino Linotype"/>
              </a:rPr>
              <a:t>and</a:t>
            </a:r>
            <a:r>
              <a:rPr sz="3950" b="1" spc="-20" dirty="0">
                <a:solidFill>
                  <a:srgbClr val="114FFB"/>
                </a:solidFill>
                <a:latin typeface="Palatino Linotype"/>
                <a:cs typeface="Palatino Linotype"/>
              </a:rPr>
              <a:t> </a:t>
            </a:r>
            <a:r>
              <a:rPr lang="en-US" sz="3950" b="1" spc="5" dirty="0">
                <a:solidFill>
                  <a:srgbClr val="114FFB"/>
                </a:solidFill>
                <a:latin typeface="Palatino Linotype"/>
                <a:cs typeface="Palatino Linotype"/>
              </a:rPr>
              <a:t>Protocols </a:t>
            </a:r>
            <a:r>
              <a:rPr lang="en-US" sz="3950" b="1" spc="-975" dirty="0">
                <a:solidFill>
                  <a:srgbClr val="114FFB"/>
                </a:solidFill>
                <a:latin typeface="Palatino Linotype"/>
                <a:cs typeface="Palatino Linotype"/>
              </a:rPr>
              <a:t> </a:t>
            </a:r>
            <a:endParaRPr lang="en-US" sz="3500">
              <a:solidFill>
                <a:srgbClr val="000000"/>
              </a:solidFill>
              <a:latin typeface="Palatino Linotype"/>
              <a:cs typeface="Palatino Linotype"/>
            </a:endParaRPr>
          </a:p>
          <a:p>
            <a:pPr marL="12065" marR="5080" algn="ctr">
              <a:spcBef>
                <a:spcPts val="10"/>
              </a:spcBef>
            </a:pPr>
            <a:endParaRPr lang="en-US" sz="3950" b="1" spc="10" dirty="0">
              <a:solidFill>
                <a:srgbClr val="FB0128"/>
              </a:solidFill>
              <a:latin typeface="Palatino Linotype"/>
              <a:cs typeface="Palatino Linotype"/>
            </a:endParaRPr>
          </a:p>
          <a:p>
            <a:pPr marL="12065" marR="5080" algn="ctr">
              <a:spcBef>
                <a:spcPts val="10"/>
              </a:spcBef>
            </a:pPr>
            <a:endParaRPr lang="en-US" sz="3950" b="1" spc="10" dirty="0">
              <a:solidFill>
                <a:srgbClr val="FB0128"/>
              </a:solidFill>
              <a:latin typeface="Palatino Linotype"/>
              <a:cs typeface="Palatino Linotype"/>
            </a:endParaRPr>
          </a:p>
          <a:p>
            <a:pPr marL="12065" marR="5080" algn="ctr">
              <a:lnSpc>
                <a:spcPct val="100000"/>
              </a:lnSpc>
              <a:spcBef>
                <a:spcPts val="10"/>
              </a:spcBef>
            </a:pPr>
            <a:r>
              <a:rPr sz="3500" b="1" spc="10" dirty="0">
                <a:solidFill>
                  <a:srgbClr val="FB0128"/>
                </a:solidFill>
                <a:latin typeface="Palatino Linotype"/>
                <a:cs typeface="Palatino Linotype"/>
              </a:rPr>
              <a:t>Physical</a:t>
            </a:r>
            <a:r>
              <a:rPr sz="3500" b="1" spc="-50" dirty="0">
                <a:solidFill>
                  <a:srgbClr val="FB0128"/>
                </a:solidFill>
                <a:latin typeface="Palatino Linotype"/>
                <a:cs typeface="Palatino Linotype"/>
              </a:rPr>
              <a:t> </a:t>
            </a:r>
            <a:r>
              <a:rPr sz="3500" b="1" spc="10" dirty="0">
                <a:solidFill>
                  <a:srgbClr val="FB0128"/>
                </a:solidFill>
                <a:latin typeface="Palatino Linotype"/>
                <a:cs typeface="Palatino Linotype"/>
              </a:rPr>
              <a:t>Layer</a:t>
            </a:r>
            <a:endParaRPr sz="3500"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endParaRPr sz="3500" b="1" spc="5" dirty="0">
              <a:solidFill>
                <a:srgbClr val="FB0128"/>
              </a:solidFill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74958" y="7224228"/>
            <a:ext cx="217804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1</a:t>
            </a:fld>
            <a:endParaRPr sz="1950">
              <a:latin typeface="Arial"/>
              <a:cs typeface="Arial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D1F02FA-C09E-5EAA-9663-A982B27BE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D94-00BF-02BF-0EC8-48D5AFDC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014" y="193085"/>
            <a:ext cx="7618370" cy="607859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29D85-87E1-546E-434A-C14C1F264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600B58-6002-AF71-BBC4-9C3A3B37E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96428"/>
            <a:ext cx="8420100" cy="4137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DB5B0B-FA80-8021-A267-82716E2F9CD0}"/>
              </a:ext>
            </a:extLst>
          </p:cNvPr>
          <p:cNvSpPr txBox="1"/>
          <p:nvPr/>
        </p:nvSpPr>
        <p:spPr>
          <a:xfrm>
            <a:off x="272415" y="6239046"/>
            <a:ext cx="9601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55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lang="en-US" sz="2400" b="1" spc="-15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2400" b="1" i="1" spc="-1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="1" i="1" spc="-15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b="1" spc="-15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15" dirty="0">
                <a:latin typeface="Arial" panose="020B0604020202020204" pitchFamily="34" charset="0"/>
                <a:cs typeface="Arial" panose="020B0604020202020204" pitchFamily="34" charset="0"/>
              </a:rPr>
              <a:t>through </a:t>
            </a:r>
            <a:r>
              <a:rPr lang="en-US" sz="2400" b="1" i="1" spc="-1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="1" i="1" spc="-15" baseline="-25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2400" b="1" spc="-15" baseline="30000" dirty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US" sz="2400" b="1" spc="-15" dirty="0">
                <a:latin typeface="Arial" panose="020B0604020202020204" pitchFamily="34" charset="0"/>
                <a:cs typeface="Arial" panose="020B0604020202020204" pitchFamily="34" charset="0"/>
              </a:rPr>
              <a:t>the hopping pattern is </a:t>
            </a:r>
            <a:r>
              <a:rPr lang="en-US" sz="2400" b="1" i="1" spc="-1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400" b="1" i="1" spc="-15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i="1" spc="-15" dirty="0">
                <a:latin typeface="Arial" panose="020B0604020202020204" pitchFamily="34" charset="0"/>
                <a:cs typeface="Arial" panose="020B0604020202020204" pitchFamily="34" charset="0"/>
              </a:rPr>
              <a:t>, F</a:t>
            </a:r>
            <a:r>
              <a:rPr lang="en-US" sz="2400" b="1" i="1" spc="-15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400" b="1" i="1" spc="-15" dirty="0">
                <a:latin typeface="Arial" panose="020B0604020202020204" pitchFamily="34" charset="0"/>
                <a:cs typeface="Arial" panose="020B0604020202020204" pitchFamily="34" charset="0"/>
              </a:rPr>
              <a:t>, F</a:t>
            </a:r>
            <a:r>
              <a:rPr lang="en-US" sz="2400" b="1" i="1" spc="-15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i="1" spc="-15" dirty="0">
                <a:latin typeface="Arial" panose="020B0604020202020204" pitchFamily="34" charset="0"/>
                <a:cs typeface="Arial" panose="020B0604020202020204" pitchFamily="34" charset="0"/>
              </a:rPr>
              <a:t>, F</a:t>
            </a:r>
            <a:r>
              <a:rPr lang="en-US" sz="2400" b="1" i="1" spc="-15" baseline="-25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2400" b="1" i="1" spc="-15" dirty="0">
                <a:latin typeface="Arial" panose="020B0604020202020204" pitchFamily="34" charset="0"/>
                <a:cs typeface="Arial" panose="020B0604020202020204" pitchFamily="34" charset="0"/>
              </a:rPr>
              <a:t>, F</a:t>
            </a:r>
            <a:r>
              <a:rPr lang="en-US" sz="2400" b="1" i="1" spc="-15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b="1" i="1" spc="-15" dirty="0">
                <a:latin typeface="Arial" panose="020B0604020202020204" pitchFamily="34" charset="0"/>
                <a:cs typeface="Arial" panose="020B0604020202020204" pitchFamily="34" charset="0"/>
              </a:rPr>
              <a:t>, F</a:t>
            </a:r>
            <a:r>
              <a:rPr lang="en-US" sz="2400" b="1" i="1" spc="-15" baseline="-25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2400" b="1" i="1" spc="-15" dirty="0">
                <a:latin typeface="Arial" panose="020B0604020202020204" pitchFamily="34" charset="0"/>
                <a:cs typeface="Arial" panose="020B0604020202020204" pitchFamily="34" charset="0"/>
              </a:rPr>
              <a:t> and F</a:t>
            </a:r>
            <a:r>
              <a:rPr lang="en-US" sz="2400" b="1" i="1" spc="-15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60398F-6B96-4B2A-6F4F-2DFFC69E3441}"/>
              </a:ext>
            </a:extLst>
          </p:cNvPr>
          <p:cNvSpPr txBox="1"/>
          <p:nvPr/>
        </p:nvSpPr>
        <p:spPr>
          <a:xfrm>
            <a:off x="272414" y="7209983"/>
            <a:ext cx="89477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55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lang="en-US" sz="2400" b="1" spc="-15" dirty="0">
                <a:latin typeface="Arial" panose="020B0604020202020204" pitchFamily="34" charset="0"/>
                <a:cs typeface="Arial" panose="020B0604020202020204" pitchFamily="34" charset="0"/>
              </a:rPr>
              <a:t>In Bluetooth, Frequency</a:t>
            </a:r>
            <a:r>
              <a:rPr lang="en-US" sz="24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15" dirty="0">
                <a:latin typeface="Arial" panose="020B0604020202020204" pitchFamily="34" charset="0"/>
                <a:cs typeface="Arial" panose="020B0604020202020204" pitchFamily="34" charset="0"/>
              </a:rPr>
              <a:t>hopping</a:t>
            </a:r>
            <a:r>
              <a:rPr lang="en-US" sz="24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15" dirty="0"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  <a:r>
              <a:rPr lang="en-US" sz="24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2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24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15" dirty="0">
                <a:latin typeface="Arial" panose="020B0604020202020204" pitchFamily="34" charset="0"/>
                <a:cs typeface="Arial" panose="020B0604020202020204" pitchFamily="34" charset="0"/>
              </a:rPr>
              <a:t>1600</a:t>
            </a:r>
            <a:r>
              <a:rPr lang="en-US" sz="24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15" dirty="0">
                <a:latin typeface="Arial" panose="020B0604020202020204" pitchFamily="34" charset="0"/>
                <a:cs typeface="Arial" panose="020B0604020202020204" pitchFamily="34" charset="0"/>
              </a:rPr>
              <a:t>hops/s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003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9843" y="444544"/>
            <a:ext cx="443611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802.11</a:t>
            </a:r>
            <a:r>
              <a:rPr spc="-65" dirty="0"/>
              <a:t> </a:t>
            </a:r>
            <a:r>
              <a:rPr dirty="0"/>
              <a:t>Spectrogram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3395" y="1627632"/>
            <a:ext cx="7281671" cy="59527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274958" y="7224228"/>
            <a:ext cx="2165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11</a:t>
            </a:fld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5065" y="444544"/>
            <a:ext cx="764984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Frequency</a:t>
            </a:r>
            <a:r>
              <a:rPr spc="-35" dirty="0"/>
              <a:t> </a:t>
            </a:r>
            <a:r>
              <a:rPr spc="5" dirty="0"/>
              <a:t>Hopping</a:t>
            </a:r>
            <a:r>
              <a:rPr spc="-30" dirty="0"/>
              <a:t> </a:t>
            </a:r>
            <a:r>
              <a:rPr dirty="0"/>
              <a:t>Spectrogram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6944" y="1658112"/>
            <a:ext cx="7146035" cy="59954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274958" y="7224228"/>
            <a:ext cx="2165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12</a:t>
            </a:fld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BE76-2EFC-0B71-9BC3-4D6A10EFF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014" y="193085"/>
            <a:ext cx="7618370" cy="121571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FHSS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932BC-90AA-80CF-6F37-34F2CDFAB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2209800"/>
            <a:ext cx="9448800" cy="430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FHSS sends data on one Frequency at a time and uses different frequencies over the time.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Hopping pattern is only known to sender and receiver,  and different senders use different hopping patterns at different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FHSS is not only used by base 802.11, but also by military, cordless phones, GPS, other wireless communications.</a:t>
            </a:r>
          </a:p>
        </p:txBody>
      </p:sp>
    </p:spTree>
    <p:extLst>
      <p:ext uri="{BB962C8B-B14F-4D97-AF65-F5344CB8AC3E}">
        <p14:creationId xmlns:p14="http://schemas.microsoft.com/office/powerpoint/2010/main" val="546462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C976C-00C4-BF83-1466-250C09BAC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014" y="193085"/>
            <a:ext cx="7618370" cy="1215717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Direct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Sequence</a:t>
            </a:r>
            <a:r>
              <a:rPr lang="en-US" spc="-7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Spread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Spectrum </a:t>
            </a:r>
            <a:r>
              <a:rPr lang="en-US" spc="-975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(DSSS)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9BE9D-7CA2-BDA5-B50D-86152F1B1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458" y="1810941"/>
            <a:ext cx="9372600" cy="18466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Direct-sequence spread spectrum (DSSS)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a spread-spectrum modulation technique primarily used to reduce overall signal interference. The direct-sequence modulation makes the transmitted signal wider in bandwidth than the information bandwidth. 						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(Source: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WiKi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F5AF57-B18D-A086-2772-8B9FEAE94785}"/>
              </a:ext>
            </a:extLst>
          </p:cNvPr>
          <p:cNvSpPr txBox="1"/>
          <p:nvPr/>
        </p:nvSpPr>
        <p:spPr>
          <a:xfrm>
            <a:off x="152400" y="3787170"/>
            <a:ext cx="9601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introduces rapid phase transition to the data making it larger in bandwidth. As the period T of a signal gets shorter in time (or rate R increases), the bandwidth B of the signal increases: R = 1/T = 2B (Nyquist Rate)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8C8F61-0943-0EF9-F87A-9E0AD009D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58"/>
          <a:stretch/>
        </p:blipFill>
        <p:spPr bwMode="auto">
          <a:xfrm>
            <a:off x="2819400" y="5381931"/>
            <a:ext cx="5334000" cy="239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2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037840" marR="5080" indent="-2908300">
              <a:lnSpc>
                <a:spcPts val="4220"/>
              </a:lnSpc>
              <a:spcBef>
                <a:spcPts val="685"/>
              </a:spcBef>
            </a:pPr>
            <a:r>
              <a:rPr dirty="0">
                <a:latin typeface="Times New Roman"/>
                <a:cs typeface="Times New Roman"/>
              </a:rPr>
              <a:t>Direct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Sequence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Spread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Spectrum </a:t>
            </a:r>
            <a:r>
              <a:rPr spc="-975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(DSSS)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63" y="1903047"/>
            <a:ext cx="7456805" cy="291338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26390" marR="5080" indent="-314325">
              <a:lnSpc>
                <a:spcPct val="78500"/>
              </a:lnSpc>
              <a:spcBef>
                <a:spcPts val="77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Each </a:t>
            </a:r>
            <a:r>
              <a:rPr sz="2650" b="1" spc="-5" dirty="0">
                <a:latin typeface="Arial"/>
                <a:cs typeface="Arial"/>
              </a:rPr>
              <a:t>bit in </a:t>
            </a:r>
            <a:r>
              <a:rPr sz="2650" b="1" spc="-10" dirty="0">
                <a:latin typeface="Arial"/>
                <a:cs typeface="Arial"/>
              </a:rPr>
              <a:t>original signal </a:t>
            </a:r>
            <a:r>
              <a:rPr sz="2650" b="1" spc="-20" dirty="0">
                <a:latin typeface="Arial"/>
                <a:cs typeface="Arial"/>
              </a:rPr>
              <a:t>is </a:t>
            </a:r>
            <a:r>
              <a:rPr sz="2650" b="1" spc="-10" dirty="0">
                <a:latin typeface="Arial"/>
                <a:cs typeface="Arial"/>
              </a:rPr>
              <a:t>represented by 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multiple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bits </a:t>
            </a:r>
            <a:r>
              <a:rPr sz="2650" b="1" spc="-15" dirty="0">
                <a:latin typeface="Arial"/>
                <a:cs typeface="Arial"/>
              </a:rPr>
              <a:t>(chips)</a:t>
            </a:r>
            <a:r>
              <a:rPr sz="2650" b="1" spc="20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in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the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transmitted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signal</a:t>
            </a:r>
            <a:endParaRPr sz="2650">
              <a:latin typeface="Arial"/>
              <a:cs typeface="Arial"/>
            </a:endParaRPr>
          </a:p>
          <a:p>
            <a:pPr marL="326390" marR="726440" indent="-314325">
              <a:lnSpc>
                <a:spcPct val="78500"/>
              </a:lnSpc>
              <a:spcBef>
                <a:spcPts val="96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Spreading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code </a:t>
            </a:r>
            <a:r>
              <a:rPr sz="2650" b="1" spc="-15" dirty="0">
                <a:latin typeface="Arial"/>
                <a:cs typeface="Arial"/>
              </a:rPr>
              <a:t>spreads</a:t>
            </a:r>
            <a:r>
              <a:rPr sz="2650" b="1" spc="1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signal </a:t>
            </a:r>
            <a:r>
              <a:rPr sz="2650" b="1" spc="-10" dirty="0">
                <a:latin typeface="Arial"/>
                <a:cs typeface="Arial"/>
              </a:rPr>
              <a:t>across a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wider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frequency</a:t>
            </a:r>
            <a:r>
              <a:rPr sz="2650" b="1" spc="-15" dirty="0">
                <a:latin typeface="Arial"/>
                <a:cs typeface="Arial"/>
              </a:rPr>
              <a:t> band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25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Spread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is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direct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proportion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to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number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spc="2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bits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used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23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E.g.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exclusive-OR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bits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with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spreading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code</a:t>
            </a:r>
            <a:endParaRPr sz="1950">
              <a:latin typeface="Arial"/>
              <a:cs typeface="Arial"/>
            </a:endParaRPr>
          </a:p>
          <a:p>
            <a:pPr marL="326390" marR="95885" indent="-314325">
              <a:lnSpc>
                <a:spcPct val="78900"/>
              </a:lnSpc>
              <a:spcBef>
                <a:spcPts val="93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resulting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bit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stream</a:t>
            </a:r>
            <a:r>
              <a:rPr sz="2650" b="1" spc="30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is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used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modulate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signal</a:t>
            </a:r>
            <a:endParaRPr sz="265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5392" y="4962018"/>
          <a:ext cx="8111483" cy="979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40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40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401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400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400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241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490461">
                <a:tc>
                  <a:txBody>
                    <a:bodyPr/>
                    <a:lstStyle/>
                    <a:p>
                      <a:pPr marR="12573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750" b="1" dirty="0">
                          <a:latin typeface="Times New Roman"/>
                          <a:cs typeface="Times New Roman"/>
                        </a:rPr>
                        <a:t>Original</a:t>
                      </a:r>
                      <a:r>
                        <a:rPr sz="175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b="1" dirty="0">
                          <a:latin typeface="Times New Roman"/>
                          <a:cs typeface="Times New Roman"/>
                        </a:rPr>
                        <a:t>Bit</a:t>
                      </a:r>
                      <a:r>
                        <a:rPr sz="175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b="1" spc="-5" dirty="0">
                          <a:latin typeface="Times New Roman"/>
                          <a:cs typeface="Times New Roman"/>
                        </a:rPr>
                        <a:t>Stream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2395"/>
                        </a:lnSpc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2395"/>
                        </a:lnSpc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2395"/>
                        </a:lnSpc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395"/>
                        </a:lnSpc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2395"/>
                        </a:lnSpc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395"/>
                        </a:lnSpc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R="109855" algn="ctr">
                        <a:lnSpc>
                          <a:spcPts val="2030"/>
                        </a:lnSpc>
                      </a:pPr>
                      <a:r>
                        <a:rPr sz="1750" b="1" spc="-10" dirty="0">
                          <a:latin typeface="Times New Roman"/>
                          <a:cs typeface="Times New Roman"/>
                        </a:rPr>
                        <a:t>Spreading</a:t>
                      </a:r>
                      <a:r>
                        <a:rPr sz="175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b="1" spc="-5" dirty="0">
                          <a:latin typeface="Times New Roman"/>
                          <a:cs typeface="Times New Roman"/>
                        </a:rPr>
                        <a:t>Code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2575"/>
                        </a:lnSpc>
                        <a:spcBef>
                          <a:spcPts val="1175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1492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5"/>
                        </a:lnSpc>
                        <a:spcBef>
                          <a:spcPts val="1175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149225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575"/>
                        </a:lnSpc>
                        <a:spcBef>
                          <a:spcPts val="1175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149225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2575"/>
                        </a:lnSpc>
                        <a:spcBef>
                          <a:spcPts val="1175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149225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2575"/>
                        </a:lnSpc>
                        <a:spcBef>
                          <a:spcPts val="1175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149225" marB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2575"/>
                        </a:lnSpc>
                        <a:spcBef>
                          <a:spcPts val="1175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149225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575"/>
                        </a:lnSpc>
                        <a:spcBef>
                          <a:spcPts val="1175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149225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2575"/>
                        </a:lnSpc>
                        <a:spcBef>
                          <a:spcPts val="1175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149225" marB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2575"/>
                        </a:lnSpc>
                        <a:spcBef>
                          <a:spcPts val="1175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149225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575"/>
                        </a:lnSpc>
                        <a:spcBef>
                          <a:spcPts val="1175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149225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2575"/>
                        </a:lnSpc>
                        <a:spcBef>
                          <a:spcPts val="1175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149225" marB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2575"/>
                        </a:lnSpc>
                        <a:spcBef>
                          <a:spcPts val="1175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149225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575"/>
                        </a:lnSpc>
                        <a:spcBef>
                          <a:spcPts val="1175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149225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2575"/>
                        </a:lnSpc>
                        <a:spcBef>
                          <a:spcPts val="1175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149225" marB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2575"/>
                        </a:lnSpc>
                        <a:spcBef>
                          <a:spcPts val="1175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149225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575"/>
                        </a:lnSpc>
                        <a:spcBef>
                          <a:spcPts val="1175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149225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2575"/>
                        </a:lnSpc>
                        <a:spcBef>
                          <a:spcPts val="1175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149225" marB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2575"/>
                        </a:lnSpc>
                        <a:spcBef>
                          <a:spcPts val="1175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1492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592311" y="5297423"/>
            <a:ext cx="669290" cy="347980"/>
          </a:xfrm>
          <a:custGeom>
            <a:avLst/>
            <a:gdLst/>
            <a:ahLst/>
            <a:cxnLst/>
            <a:rect l="l" t="t" r="r" b="b"/>
            <a:pathLst>
              <a:path w="669289" h="347979">
                <a:moveTo>
                  <a:pt x="268224" y="25908"/>
                </a:moveTo>
                <a:lnTo>
                  <a:pt x="234696" y="0"/>
                </a:lnTo>
                <a:lnTo>
                  <a:pt x="58420" y="234569"/>
                </a:lnTo>
                <a:lnTo>
                  <a:pt x="24384" y="208788"/>
                </a:lnTo>
                <a:lnTo>
                  <a:pt x="0" y="347472"/>
                </a:lnTo>
                <a:lnTo>
                  <a:pt x="124968" y="284988"/>
                </a:lnTo>
                <a:lnTo>
                  <a:pt x="112903" y="275844"/>
                </a:lnTo>
                <a:lnTo>
                  <a:pt x="91503" y="259638"/>
                </a:lnTo>
                <a:lnTo>
                  <a:pt x="268224" y="25908"/>
                </a:lnTo>
                <a:close/>
              </a:path>
              <a:path w="669289" h="347979">
                <a:moveTo>
                  <a:pt x="397776" y="222516"/>
                </a:moveTo>
                <a:lnTo>
                  <a:pt x="355104" y="222516"/>
                </a:lnTo>
                <a:lnTo>
                  <a:pt x="355104" y="12204"/>
                </a:lnTo>
                <a:lnTo>
                  <a:pt x="313956" y="12204"/>
                </a:lnTo>
                <a:lnTo>
                  <a:pt x="313956" y="222516"/>
                </a:lnTo>
                <a:lnTo>
                  <a:pt x="271284" y="222516"/>
                </a:lnTo>
                <a:lnTo>
                  <a:pt x="335292" y="347484"/>
                </a:lnTo>
                <a:lnTo>
                  <a:pt x="387870" y="242328"/>
                </a:lnTo>
                <a:lnTo>
                  <a:pt x="397776" y="222516"/>
                </a:lnTo>
                <a:close/>
              </a:path>
              <a:path w="669289" h="347979">
                <a:moveTo>
                  <a:pt x="669048" y="347472"/>
                </a:moveTo>
                <a:lnTo>
                  <a:pt x="656450" y="275844"/>
                </a:lnTo>
                <a:lnTo>
                  <a:pt x="644664" y="208788"/>
                </a:lnTo>
                <a:lnTo>
                  <a:pt x="610628" y="234569"/>
                </a:lnTo>
                <a:lnTo>
                  <a:pt x="434352" y="0"/>
                </a:lnTo>
                <a:lnTo>
                  <a:pt x="400824" y="25908"/>
                </a:lnTo>
                <a:lnTo>
                  <a:pt x="577545" y="259638"/>
                </a:lnTo>
                <a:lnTo>
                  <a:pt x="544080" y="284988"/>
                </a:lnTo>
                <a:lnTo>
                  <a:pt x="669048" y="3474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63595" y="5980176"/>
            <a:ext cx="127000" cy="334010"/>
          </a:xfrm>
          <a:custGeom>
            <a:avLst/>
            <a:gdLst/>
            <a:ahLst/>
            <a:cxnLst/>
            <a:rect l="l" t="t" r="r" b="b"/>
            <a:pathLst>
              <a:path w="127000" h="334010">
                <a:moveTo>
                  <a:pt x="83820" y="230124"/>
                </a:moveTo>
                <a:lnTo>
                  <a:pt x="42672" y="230124"/>
                </a:lnTo>
                <a:lnTo>
                  <a:pt x="42672" y="0"/>
                </a:lnTo>
                <a:lnTo>
                  <a:pt x="83820" y="0"/>
                </a:lnTo>
                <a:lnTo>
                  <a:pt x="83820" y="230124"/>
                </a:lnTo>
                <a:close/>
              </a:path>
              <a:path w="127000" h="334010">
                <a:moveTo>
                  <a:pt x="64008" y="333756"/>
                </a:moveTo>
                <a:lnTo>
                  <a:pt x="0" y="208788"/>
                </a:lnTo>
                <a:lnTo>
                  <a:pt x="42672" y="208788"/>
                </a:lnTo>
                <a:lnTo>
                  <a:pt x="42672" y="230124"/>
                </a:lnTo>
                <a:lnTo>
                  <a:pt x="115824" y="230124"/>
                </a:lnTo>
                <a:lnTo>
                  <a:pt x="64008" y="333756"/>
                </a:lnTo>
                <a:close/>
              </a:path>
              <a:path w="127000" h="334010">
                <a:moveTo>
                  <a:pt x="115824" y="230124"/>
                </a:moveTo>
                <a:lnTo>
                  <a:pt x="83820" y="230124"/>
                </a:lnTo>
                <a:lnTo>
                  <a:pt x="83820" y="208788"/>
                </a:lnTo>
                <a:lnTo>
                  <a:pt x="126492" y="208788"/>
                </a:lnTo>
                <a:lnTo>
                  <a:pt x="115824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29839" y="5980176"/>
            <a:ext cx="125095" cy="334010"/>
          </a:xfrm>
          <a:custGeom>
            <a:avLst/>
            <a:gdLst/>
            <a:ahLst/>
            <a:cxnLst/>
            <a:rect l="l" t="t" r="r" b="b"/>
            <a:pathLst>
              <a:path w="125094" h="334010">
                <a:moveTo>
                  <a:pt x="83820" y="230124"/>
                </a:moveTo>
                <a:lnTo>
                  <a:pt x="41148" y="230124"/>
                </a:lnTo>
                <a:lnTo>
                  <a:pt x="41148" y="0"/>
                </a:lnTo>
                <a:lnTo>
                  <a:pt x="83820" y="0"/>
                </a:lnTo>
                <a:lnTo>
                  <a:pt x="83820" y="230124"/>
                </a:lnTo>
                <a:close/>
              </a:path>
              <a:path w="125094" h="334010">
                <a:moveTo>
                  <a:pt x="62484" y="333756"/>
                </a:moveTo>
                <a:lnTo>
                  <a:pt x="0" y="208788"/>
                </a:lnTo>
                <a:lnTo>
                  <a:pt x="41148" y="208788"/>
                </a:lnTo>
                <a:lnTo>
                  <a:pt x="41148" y="230124"/>
                </a:lnTo>
                <a:lnTo>
                  <a:pt x="114300" y="230124"/>
                </a:lnTo>
                <a:lnTo>
                  <a:pt x="62484" y="333756"/>
                </a:lnTo>
                <a:close/>
              </a:path>
              <a:path w="125094" h="334010">
                <a:moveTo>
                  <a:pt x="114300" y="230124"/>
                </a:moveTo>
                <a:lnTo>
                  <a:pt x="83820" y="230124"/>
                </a:lnTo>
                <a:lnTo>
                  <a:pt x="83820" y="208788"/>
                </a:lnTo>
                <a:lnTo>
                  <a:pt x="124968" y="208788"/>
                </a:lnTo>
                <a:lnTo>
                  <a:pt x="114300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98876" y="5980176"/>
            <a:ext cx="125095" cy="334010"/>
          </a:xfrm>
          <a:custGeom>
            <a:avLst/>
            <a:gdLst/>
            <a:ahLst/>
            <a:cxnLst/>
            <a:rect l="l" t="t" r="r" b="b"/>
            <a:pathLst>
              <a:path w="125095" h="334010">
                <a:moveTo>
                  <a:pt x="83820" y="230124"/>
                </a:moveTo>
                <a:lnTo>
                  <a:pt x="41148" y="230124"/>
                </a:lnTo>
                <a:lnTo>
                  <a:pt x="41148" y="0"/>
                </a:lnTo>
                <a:lnTo>
                  <a:pt x="83820" y="0"/>
                </a:lnTo>
                <a:lnTo>
                  <a:pt x="83820" y="230124"/>
                </a:lnTo>
                <a:close/>
              </a:path>
              <a:path w="125095" h="334010">
                <a:moveTo>
                  <a:pt x="62484" y="333756"/>
                </a:moveTo>
                <a:lnTo>
                  <a:pt x="0" y="208788"/>
                </a:lnTo>
                <a:lnTo>
                  <a:pt x="41148" y="208788"/>
                </a:lnTo>
                <a:lnTo>
                  <a:pt x="41148" y="230124"/>
                </a:lnTo>
                <a:lnTo>
                  <a:pt x="114300" y="230124"/>
                </a:lnTo>
                <a:lnTo>
                  <a:pt x="62484" y="333756"/>
                </a:lnTo>
                <a:close/>
              </a:path>
              <a:path w="125095" h="334010">
                <a:moveTo>
                  <a:pt x="114300" y="230124"/>
                </a:moveTo>
                <a:lnTo>
                  <a:pt x="83820" y="230124"/>
                </a:lnTo>
                <a:lnTo>
                  <a:pt x="83820" y="208788"/>
                </a:lnTo>
                <a:lnTo>
                  <a:pt x="124968" y="208788"/>
                </a:lnTo>
                <a:lnTo>
                  <a:pt x="114300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00943" y="5297423"/>
            <a:ext cx="669290" cy="347980"/>
          </a:xfrm>
          <a:custGeom>
            <a:avLst/>
            <a:gdLst/>
            <a:ahLst/>
            <a:cxnLst/>
            <a:rect l="l" t="t" r="r" b="b"/>
            <a:pathLst>
              <a:path w="669289" h="347979">
                <a:moveTo>
                  <a:pt x="268224" y="25908"/>
                </a:moveTo>
                <a:lnTo>
                  <a:pt x="234696" y="0"/>
                </a:lnTo>
                <a:lnTo>
                  <a:pt x="58420" y="234569"/>
                </a:lnTo>
                <a:lnTo>
                  <a:pt x="24384" y="208788"/>
                </a:lnTo>
                <a:lnTo>
                  <a:pt x="0" y="347472"/>
                </a:lnTo>
                <a:lnTo>
                  <a:pt x="124968" y="284988"/>
                </a:lnTo>
                <a:lnTo>
                  <a:pt x="112903" y="275844"/>
                </a:lnTo>
                <a:lnTo>
                  <a:pt x="91503" y="259638"/>
                </a:lnTo>
                <a:lnTo>
                  <a:pt x="268224" y="25908"/>
                </a:lnTo>
                <a:close/>
              </a:path>
              <a:path w="669289" h="347979">
                <a:moveTo>
                  <a:pt x="397776" y="222516"/>
                </a:moveTo>
                <a:lnTo>
                  <a:pt x="355104" y="222516"/>
                </a:lnTo>
                <a:lnTo>
                  <a:pt x="355104" y="12204"/>
                </a:lnTo>
                <a:lnTo>
                  <a:pt x="313956" y="12204"/>
                </a:lnTo>
                <a:lnTo>
                  <a:pt x="313956" y="222516"/>
                </a:lnTo>
                <a:lnTo>
                  <a:pt x="271284" y="222516"/>
                </a:lnTo>
                <a:lnTo>
                  <a:pt x="335292" y="347484"/>
                </a:lnTo>
                <a:lnTo>
                  <a:pt x="387870" y="242328"/>
                </a:lnTo>
                <a:lnTo>
                  <a:pt x="397776" y="222516"/>
                </a:lnTo>
                <a:close/>
              </a:path>
              <a:path w="669289" h="347979">
                <a:moveTo>
                  <a:pt x="669036" y="347472"/>
                </a:moveTo>
                <a:lnTo>
                  <a:pt x="656450" y="275844"/>
                </a:lnTo>
                <a:lnTo>
                  <a:pt x="644652" y="208788"/>
                </a:lnTo>
                <a:lnTo>
                  <a:pt x="610692" y="234530"/>
                </a:lnTo>
                <a:lnTo>
                  <a:pt x="435864" y="0"/>
                </a:lnTo>
                <a:lnTo>
                  <a:pt x="402336" y="25908"/>
                </a:lnTo>
                <a:lnTo>
                  <a:pt x="577596" y="259588"/>
                </a:lnTo>
                <a:lnTo>
                  <a:pt x="544068" y="284988"/>
                </a:lnTo>
                <a:lnTo>
                  <a:pt x="669036" y="3474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72228" y="5980176"/>
            <a:ext cx="127000" cy="334010"/>
          </a:xfrm>
          <a:custGeom>
            <a:avLst/>
            <a:gdLst/>
            <a:ahLst/>
            <a:cxnLst/>
            <a:rect l="l" t="t" r="r" b="b"/>
            <a:pathLst>
              <a:path w="127000" h="334010">
                <a:moveTo>
                  <a:pt x="83820" y="230124"/>
                </a:moveTo>
                <a:lnTo>
                  <a:pt x="42672" y="230124"/>
                </a:lnTo>
                <a:lnTo>
                  <a:pt x="42672" y="0"/>
                </a:lnTo>
                <a:lnTo>
                  <a:pt x="83820" y="0"/>
                </a:lnTo>
                <a:lnTo>
                  <a:pt x="83820" y="230124"/>
                </a:lnTo>
                <a:close/>
              </a:path>
              <a:path w="127000" h="334010">
                <a:moveTo>
                  <a:pt x="64008" y="333756"/>
                </a:moveTo>
                <a:lnTo>
                  <a:pt x="0" y="208788"/>
                </a:lnTo>
                <a:lnTo>
                  <a:pt x="42672" y="208788"/>
                </a:lnTo>
                <a:lnTo>
                  <a:pt x="42672" y="230124"/>
                </a:lnTo>
                <a:lnTo>
                  <a:pt x="115824" y="230124"/>
                </a:lnTo>
                <a:lnTo>
                  <a:pt x="64008" y="333756"/>
                </a:lnTo>
                <a:close/>
              </a:path>
              <a:path w="127000" h="334010">
                <a:moveTo>
                  <a:pt x="115824" y="230124"/>
                </a:moveTo>
                <a:lnTo>
                  <a:pt x="83820" y="230124"/>
                </a:lnTo>
                <a:lnTo>
                  <a:pt x="83820" y="208788"/>
                </a:lnTo>
                <a:lnTo>
                  <a:pt x="126492" y="208788"/>
                </a:lnTo>
                <a:lnTo>
                  <a:pt x="115824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38471" y="5980176"/>
            <a:ext cx="125095" cy="334010"/>
          </a:xfrm>
          <a:custGeom>
            <a:avLst/>
            <a:gdLst/>
            <a:ahLst/>
            <a:cxnLst/>
            <a:rect l="l" t="t" r="r" b="b"/>
            <a:pathLst>
              <a:path w="125095" h="334010">
                <a:moveTo>
                  <a:pt x="83820" y="230124"/>
                </a:moveTo>
                <a:lnTo>
                  <a:pt x="41148" y="230124"/>
                </a:lnTo>
                <a:lnTo>
                  <a:pt x="41148" y="0"/>
                </a:lnTo>
                <a:lnTo>
                  <a:pt x="83820" y="0"/>
                </a:lnTo>
                <a:lnTo>
                  <a:pt x="83820" y="230124"/>
                </a:lnTo>
                <a:close/>
              </a:path>
              <a:path w="125095" h="334010">
                <a:moveTo>
                  <a:pt x="62484" y="333756"/>
                </a:moveTo>
                <a:lnTo>
                  <a:pt x="0" y="208788"/>
                </a:lnTo>
                <a:lnTo>
                  <a:pt x="41148" y="208788"/>
                </a:lnTo>
                <a:lnTo>
                  <a:pt x="41148" y="230124"/>
                </a:lnTo>
                <a:lnTo>
                  <a:pt x="114300" y="230124"/>
                </a:lnTo>
                <a:lnTo>
                  <a:pt x="62484" y="333756"/>
                </a:lnTo>
                <a:close/>
              </a:path>
              <a:path w="125095" h="334010">
                <a:moveTo>
                  <a:pt x="114300" y="230124"/>
                </a:moveTo>
                <a:lnTo>
                  <a:pt x="83820" y="230124"/>
                </a:lnTo>
                <a:lnTo>
                  <a:pt x="83820" y="208788"/>
                </a:lnTo>
                <a:lnTo>
                  <a:pt x="124968" y="208788"/>
                </a:lnTo>
                <a:lnTo>
                  <a:pt x="114300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07508" y="5980176"/>
            <a:ext cx="127000" cy="334010"/>
          </a:xfrm>
          <a:custGeom>
            <a:avLst/>
            <a:gdLst/>
            <a:ahLst/>
            <a:cxnLst/>
            <a:rect l="l" t="t" r="r" b="b"/>
            <a:pathLst>
              <a:path w="127000" h="334010">
                <a:moveTo>
                  <a:pt x="83820" y="230124"/>
                </a:moveTo>
                <a:lnTo>
                  <a:pt x="42672" y="230124"/>
                </a:lnTo>
                <a:lnTo>
                  <a:pt x="42672" y="0"/>
                </a:lnTo>
                <a:lnTo>
                  <a:pt x="83820" y="0"/>
                </a:lnTo>
                <a:lnTo>
                  <a:pt x="83820" y="230124"/>
                </a:lnTo>
                <a:close/>
              </a:path>
              <a:path w="127000" h="334010">
                <a:moveTo>
                  <a:pt x="62484" y="333756"/>
                </a:moveTo>
                <a:lnTo>
                  <a:pt x="0" y="208788"/>
                </a:lnTo>
                <a:lnTo>
                  <a:pt x="42672" y="208788"/>
                </a:lnTo>
                <a:lnTo>
                  <a:pt x="42672" y="230124"/>
                </a:lnTo>
                <a:lnTo>
                  <a:pt x="115563" y="230124"/>
                </a:lnTo>
                <a:lnTo>
                  <a:pt x="62484" y="333756"/>
                </a:lnTo>
                <a:close/>
              </a:path>
              <a:path w="127000" h="334010">
                <a:moveTo>
                  <a:pt x="115563" y="230124"/>
                </a:moveTo>
                <a:lnTo>
                  <a:pt x="83820" y="230124"/>
                </a:lnTo>
                <a:lnTo>
                  <a:pt x="83820" y="208788"/>
                </a:lnTo>
                <a:lnTo>
                  <a:pt x="126492" y="208788"/>
                </a:lnTo>
                <a:lnTo>
                  <a:pt x="115563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05259" y="5297423"/>
            <a:ext cx="669290" cy="347980"/>
          </a:xfrm>
          <a:custGeom>
            <a:avLst/>
            <a:gdLst/>
            <a:ahLst/>
            <a:cxnLst/>
            <a:rect l="l" t="t" r="r" b="b"/>
            <a:pathLst>
              <a:path w="669289" h="347979">
                <a:moveTo>
                  <a:pt x="268224" y="25908"/>
                </a:moveTo>
                <a:lnTo>
                  <a:pt x="234696" y="0"/>
                </a:lnTo>
                <a:lnTo>
                  <a:pt x="58788" y="234086"/>
                </a:lnTo>
                <a:lnTo>
                  <a:pt x="25908" y="208788"/>
                </a:lnTo>
                <a:lnTo>
                  <a:pt x="0" y="347472"/>
                </a:lnTo>
                <a:lnTo>
                  <a:pt x="124968" y="284988"/>
                </a:lnTo>
                <a:lnTo>
                  <a:pt x="113080" y="275844"/>
                </a:lnTo>
                <a:lnTo>
                  <a:pt x="91694" y="259397"/>
                </a:lnTo>
                <a:lnTo>
                  <a:pt x="268224" y="25908"/>
                </a:lnTo>
                <a:close/>
              </a:path>
              <a:path w="669289" h="347979">
                <a:moveTo>
                  <a:pt x="397776" y="222516"/>
                </a:moveTo>
                <a:lnTo>
                  <a:pt x="355104" y="222516"/>
                </a:lnTo>
                <a:lnTo>
                  <a:pt x="355104" y="12204"/>
                </a:lnTo>
                <a:lnTo>
                  <a:pt x="313956" y="12204"/>
                </a:lnTo>
                <a:lnTo>
                  <a:pt x="313956" y="222516"/>
                </a:lnTo>
                <a:lnTo>
                  <a:pt x="272808" y="222516"/>
                </a:lnTo>
                <a:lnTo>
                  <a:pt x="335292" y="347484"/>
                </a:lnTo>
                <a:lnTo>
                  <a:pt x="387870" y="242328"/>
                </a:lnTo>
                <a:lnTo>
                  <a:pt x="397776" y="222516"/>
                </a:lnTo>
                <a:close/>
              </a:path>
              <a:path w="669289" h="347979">
                <a:moveTo>
                  <a:pt x="669036" y="347472"/>
                </a:moveTo>
                <a:lnTo>
                  <a:pt x="656450" y="275844"/>
                </a:lnTo>
                <a:lnTo>
                  <a:pt x="644652" y="208788"/>
                </a:lnTo>
                <a:lnTo>
                  <a:pt x="610692" y="234530"/>
                </a:lnTo>
                <a:lnTo>
                  <a:pt x="435864" y="0"/>
                </a:lnTo>
                <a:lnTo>
                  <a:pt x="402336" y="25908"/>
                </a:lnTo>
                <a:lnTo>
                  <a:pt x="577596" y="259588"/>
                </a:lnTo>
                <a:lnTo>
                  <a:pt x="544068" y="284988"/>
                </a:lnTo>
                <a:lnTo>
                  <a:pt x="669036" y="3474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78067" y="5980176"/>
            <a:ext cx="125095" cy="334010"/>
          </a:xfrm>
          <a:custGeom>
            <a:avLst/>
            <a:gdLst/>
            <a:ahLst/>
            <a:cxnLst/>
            <a:rect l="l" t="t" r="r" b="b"/>
            <a:pathLst>
              <a:path w="125095" h="334010">
                <a:moveTo>
                  <a:pt x="82296" y="230124"/>
                </a:moveTo>
                <a:lnTo>
                  <a:pt x="41148" y="230124"/>
                </a:lnTo>
                <a:lnTo>
                  <a:pt x="41148" y="0"/>
                </a:lnTo>
                <a:lnTo>
                  <a:pt x="82296" y="0"/>
                </a:lnTo>
                <a:lnTo>
                  <a:pt x="82296" y="230124"/>
                </a:lnTo>
                <a:close/>
              </a:path>
              <a:path w="125095" h="334010">
                <a:moveTo>
                  <a:pt x="62484" y="333756"/>
                </a:moveTo>
                <a:lnTo>
                  <a:pt x="0" y="208788"/>
                </a:lnTo>
                <a:lnTo>
                  <a:pt x="41148" y="208788"/>
                </a:lnTo>
                <a:lnTo>
                  <a:pt x="41148" y="230124"/>
                </a:lnTo>
                <a:lnTo>
                  <a:pt x="114300" y="230124"/>
                </a:lnTo>
                <a:lnTo>
                  <a:pt x="62484" y="333756"/>
                </a:lnTo>
                <a:close/>
              </a:path>
              <a:path w="125095" h="334010">
                <a:moveTo>
                  <a:pt x="114300" y="230124"/>
                </a:moveTo>
                <a:lnTo>
                  <a:pt x="82296" y="230124"/>
                </a:lnTo>
                <a:lnTo>
                  <a:pt x="82296" y="208788"/>
                </a:lnTo>
                <a:lnTo>
                  <a:pt x="124968" y="208788"/>
                </a:lnTo>
                <a:lnTo>
                  <a:pt x="114300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42787" y="5980176"/>
            <a:ext cx="125095" cy="334010"/>
          </a:xfrm>
          <a:custGeom>
            <a:avLst/>
            <a:gdLst/>
            <a:ahLst/>
            <a:cxnLst/>
            <a:rect l="l" t="t" r="r" b="b"/>
            <a:pathLst>
              <a:path w="125095" h="334010">
                <a:moveTo>
                  <a:pt x="83820" y="230124"/>
                </a:moveTo>
                <a:lnTo>
                  <a:pt x="41148" y="230124"/>
                </a:lnTo>
                <a:lnTo>
                  <a:pt x="41148" y="0"/>
                </a:lnTo>
                <a:lnTo>
                  <a:pt x="83820" y="0"/>
                </a:lnTo>
                <a:lnTo>
                  <a:pt x="83820" y="230124"/>
                </a:lnTo>
                <a:close/>
              </a:path>
              <a:path w="125095" h="334010">
                <a:moveTo>
                  <a:pt x="62484" y="333756"/>
                </a:moveTo>
                <a:lnTo>
                  <a:pt x="0" y="208788"/>
                </a:lnTo>
                <a:lnTo>
                  <a:pt x="41148" y="208788"/>
                </a:lnTo>
                <a:lnTo>
                  <a:pt x="41148" y="230124"/>
                </a:lnTo>
                <a:lnTo>
                  <a:pt x="114300" y="230124"/>
                </a:lnTo>
                <a:lnTo>
                  <a:pt x="62484" y="333756"/>
                </a:lnTo>
                <a:close/>
              </a:path>
              <a:path w="125095" h="334010">
                <a:moveTo>
                  <a:pt x="114300" y="230124"/>
                </a:moveTo>
                <a:lnTo>
                  <a:pt x="83820" y="230124"/>
                </a:lnTo>
                <a:lnTo>
                  <a:pt x="83820" y="208788"/>
                </a:lnTo>
                <a:lnTo>
                  <a:pt x="124968" y="208788"/>
                </a:lnTo>
                <a:lnTo>
                  <a:pt x="114300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11824" y="5980176"/>
            <a:ext cx="127000" cy="334010"/>
          </a:xfrm>
          <a:custGeom>
            <a:avLst/>
            <a:gdLst/>
            <a:ahLst/>
            <a:cxnLst/>
            <a:rect l="l" t="t" r="r" b="b"/>
            <a:pathLst>
              <a:path w="127000" h="334010">
                <a:moveTo>
                  <a:pt x="83820" y="230124"/>
                </a:moveTo>
                <a:lnTo>
                  <a:pt x="42672" y="230124"/>
                </a:lnTo>
                <a:lnTo>
                  <a:pt x="42672" y="0"/>
                </a:lnTo>
                <a:lnTo>
                  <a:pt x="83820" y="0"/>
                </a:lnTo>
                <a:lnTo>
                  <a:pt x="83820" y="230124"/>
                </a:lnTo>
                <a:close/>
              </a:path>
              <a:path w="127000" h="334010">
                <a:moveTo>
                  <a:pt x="62484" y="333756"/>
                </a:moveTo>
                <a:lnTo>
                  <a:pt x="0" y="208788"/>
                </a:lnTo>
                <a:lnTo>
                  <a:pt x="42672" y="208788"/>
                </a:lnTo>
                <a:lnTo>
                  <a:pt x="42672" y="230124"/>
                </a:lnTo>
                <a:lnTo>
                  <a:pt x="115563" y="230124"/>
                </a:lnTo>
                <a:lnTo>
                  <a:pt x="62484" y="333756"/>
                </a:lnTo>
                <a:close/>
              </a:path>
              <a:path w="127000" h="334010">
                <a:moveTo>
                  <a:pt x="115563" y="230124"/>
                </a:moveTo>
                <a:lnTo>
                  <a:pt x="83820" y="230124"/>
                </a:lnTo>
                <a:lnTo>
                  <a:pt x="83820" y="208788"/>
                </a:lnTo>
                <a:lnTo>
                  <a:pt x="126492" y="208788"/>
                </a:lnTo>
                <a:lnTo>
                  <a:pt x="115563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09575" y="5297423"/>
            <a:ext cx="670560" cy="347980"/>
          </a:xfrm>
          <a:custGeom>
            <a:avLst/>
            <a:gdLst/>
            <a:ahLst/>
            <a:cxnLst/>
            <a:rect l="l" t="t" r="r" b="b"/>
            <a:pathLst>
              <a:path w="670559" h="347979">
                <a:moveTo>
                  <a:pt x="268224" y="25908"/>
                </a:moveTo>
                <a:lnTo>
                  <a:pt x="234696" y="0"/>
                </a:lnTo>
                <a:lnTo>
                  <a:pt x="58978" y="233845"/>
                </a:lnTo>
                <a:lnTo>
                  <a:pt x="25908" y="208788"/>
                </a:lnTo>
                <a:lnTo>
                  <a:pt x="0" y="347472"/>
                </a:lnTo>
                <a:lnTo>
                  <a:pt x="126492" y="284988"/>
                </a:lnTo>
                <a:lnTo>
                  <a:pt x="114427" y="275844"/>
                </a:lnTo>
                <a:lnTo>
                  <a:pt x="92062" y="258902"/>
                </a:lnTo>
                <a:lnTo>
                  <a:pt x="268224" y="25908"/>
                </a:lnTo>
                <a:close/>
              </a:path>
              <a:path w="670559" h="347979">
                <a:moveTo>
                  <a:pt x="397764" y="222516"/>
                </a:moveTo>
                <a:lnTo>
                  <a:pt x="356616" y="222516"/>
                </a:lnTo>
                <a:lnTo>
                  <a:pt x="356616" y="12204"/>
                </a:lnTo>
                <a:lnTo>
                  <a:pt x="313944" y="12204"/>
                </a:lnTo>
                <a:lnTo>
                  <a:pt x="313944" y="222516"/>
                </a:lnTo>
                <a:lnTo>
                  <a:pt x="272796" y="222516"/>
                </a:lnTo>
                <a:lnTo>
                  <a:pt x="335280" y="347484"/>
                </a:lnTo>
                <a:lnTo>
                  <a:pt x="387858" y="242328"/>
                </a:lnTo>
                <a:lnTo>
                  <a:pt x="397764" y="222516"/>
                </a:lnTo>
                <a:close/>
              </a:path>
              <a:path w="670559" h="347979">
                <a:moveTo>
                  <a:pt x="670560" y="347472"/>
                </a:moveTo>
                <a:lnTo>
                  <a:pt x="657186" y="275844"/>
                </a:lnTo>
                <a:lnTo>
                  <a:pt x="644652" y="208788"/>
                </a:lnTo>
                <a:lnTo>
                  <a:pt x="610692" y="234530"/>
                </a:lnTo>
                <a:lnTo>
                  <a:pt x="435864" y="0"/>
                </a:lnTo>
                <a:lnTo>
                  <a:pt x="402336" y="25908"/>
                </a:lnTo>
                <a:lnTo>
                  <a:pt x="577596" y="259588"/>
                </a:lnTo>
                <a:lnTo>
                  <a:pt x="544068" y="284988"/>
                </a:lnTo>
                <a:lnTo>
                  <a:pt x="670560" y="3474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82383" y="5980176"/>
            <a:ext cx="125095" cy="334010"/>
          </a:xfrm>
          <a:custGeom>
            <a:avLst/>
            <a:gdLst/>
            <a:ahLst/>
            <a:cxnLst/>
            <a:rect l="l" t="t" r="r" b="b"/>
            <a:pathLst>
              <a:path w="125095" h="334010">
                <a:moveTo>
                  <a:pt x="83820" y="230124"/>
                </a:moveTo>
                <a:lnTo>
                  <a:pt x="41148" y="230124"/>
                </a:lnTo>
                <a:lnTo>
                  <a:pt x="41148" y="0"/>
                </a:lnTo>
                <a:lnTo>
                  <a:pt x="83820" y="0"/>
                </a:lnTo>
                <a:lnTo>
                  <a:pt x="83820" y="230124"/>
                </a:lnTo>
                <a:close/>
              </a:path>
              <a:path w="125095" h="334010">
                <a:moveTo>
                  <a:pt x="62484" y="333756"/>
                </a:moveTo>
                <a:lnTo>
                  <a:pt x="0" y="208788"/>
                </a:lnTo>
                <a:lnTo>
                  <a:pt x="41148" y="208788"/>
                </a:lnTo>
                <a:lnTo>
                  <a:pt x="41148" y="230124"/>
                </a:lnTo>
                <a:lnTo>
                  <a:pt x="114300" y="230124"/>
                </a:lnTo>
                <a:lnTo>
                  <a:pt x="62484" y="333756"/>
                </a:lnTo>
                <a:close/>
              </a:path>
              <a:path w="125095" h="334010">
                <a:moveTo>
                  <a:pt x="114300" y="230124"/>
                </a:moveTo>
                <a:lnTo>
                  <a:pt x="83820" y="230124"/>
                </a:lnTo>
                <a:lnTo>
                  <a:pt x="83820" y="208788"/>
                </a:lnTo>
                <a:lnTo>
                  <a:pt x="124968" y="208788"/>
                </a:lnTo>
                <a:lnTo>
                  <a:pt x="114300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47103" y="5980176"/>
            <a:ext cx="125095" cy="334010"/>
          </a:xfrm>
          <a:custGeom>
            <a:avLst/>
            <a:gdLst/>
            <a:ahLst/>
            <a:cxnLst/>
            <a:rect l="l" t="t" r="r" b="b"/>
            <a:pathLst>
              <a:path w="125095" h="334010">
                <a:moveTo>
                  <a:pt x="83820" y="230124"/>
                </a:moveTo>
                <a:lnTo>
                  <a:pt x="41148" y="230124"/>
                </a:lnTo>
                <a:lnTo>
                  <a:pt x="41148" y="0"/>
                </a:lnTo>
                <a:lnTo>
                  <a:pt x="83820" y="0"/>
                </a:lnTo>
                <a:lnTo>
                  <a:pt x="83820" y="230124"/>
                </a:lnTo>
                <a:close/>
              </a:path>
              <a:path w="125095" h="334010">
                <a:moveTo>
                  <a:pt x="62484" y="333756"/>
                </a:moveTo>
                <a:lnTo>
                  <a:pt x="0" y="208788"/>
                </a:lnTo>
                <a:lnTo>
                  <a:pt x="41148" y="208788"/>
                </a:lnTo>
                <a:lnTo>
                  <a:pt x="41148" y="230124"/>
                </a:lnTo>
                <a:lnTo>
                  <a:pt x="114300" y="230124"/>
                </a:lnTo>
                <a:lnTo>
                  <a:pt x="62484" y="333756"/>
                </a:lnTo>
                <a:close/>
              </a:path>
              <a:path w="125095" h="334010">
                <a:moveTo>
                  <a:pt x="114300" y="230124"/>
                </a:moveTo>
                <a:lnTo>
                  <a:pt x="83820" y="230124"/>
                </a:lnTo>
                <a:lnTo>
                  <a:pt x="83820" y="208788"/>
                </a:lnTo>
                <a:lnTo>
                  <a:pt x="124968" y="208788"/>
                </a:lnTo>
                <a:lnTo>
                  <a:pt x="114300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16140" y="5980176"/>
            <a:ext cx="127000" cy="334010"/>
          </a:xfrm>
          <a:custGeom>
            <a:avLst/>
            <a:gdLst/>
            <a:ahLst/>
            <a:cxnLst/>
            <a:rect l="l" t="t" r="r" b="b"/>
            <a:pathLst>
              <a:path w="127000" h="334010">
                <a:moveTo>
                  <a:pt x="83820" y="230124"/>
                </a:moveTo>
                <a:lnTo>
                  <a:pt x="42672" y="230124"/>
                </a:lnTo>
                <a:lnTo>
                  <a:pt x="42672" y="0"/>
                </a:lnTo>
                <a:lnTo>
                  <a:pt x="83820" y="0"/>
                </a:lnTo>
                <a:lnTo>
                  <a:pt x="83820" y="230124"/>
                </a:lnTo>
                <a:close/>
              </a:path>
              <a:path w="127000" h="334010">
                <a:moveTo>
                  <a:pt x="64008" y="333756"/>
                </a:moveTo>
                <a:lnTo>
                  <a:pt x="0" y="208788"/>
                </a:lnTo>
                <a:lnTo>
                  <a:pt x="42672" y="208788"/>
                </a:lnTo>
                <a:lnTo>
                  <a:pt x="42672" y="230124"/>
                </a:lnTo>
                <a:lnTo>
                  <a:pt x="115824" y="230124"/>
                </a:lnTo>
                <a:lnTo>
                  <a:pt x="64008" y="333756"/>
                </a:lnTo>
                <a:close/>
              </a:path>
              <a:path w="127000" h="334010">
                <a:moveTo>
                  <a:pt x="115824" y="230124"/>
                </a:moveTo>
                <a:lnTo>
                  <a:pt x="83820" y="230124"/>
                </a:lnTo>
                <a:lnTo>
                  <a:pt x="83820" y="208788"/>
                </a:lnTo>
                <a:lnTo>
                  <a:pt x="126492" y="208788"/>
                </a:lnTo>
                <a:lnTo>
                  <a:pt x="115824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13904" y="5297423"/>
            <a:ext cx="670560" cy="347980"/>
          </a:xfrm>
          <a:custGeom>
            <a:avLst/>
            <a:gdLst/>
            <a:ahLst/>
            <a:cxnLst/>
            <a:rect l="l" t="t" r="r" b="b"/>
            <a:pathLst>
              <a:path w="670559" h="347979">
                <a:moveTo>
                  <a:pt x="268224" y="25908"/>
                </a:moveTo>
                <a:lnTo>
                  <a:pt x="234696" y="0"/>
                </a:lnTo>
                <a:lnTo>
                  <a:pt x="58966" y="233845"/>
                </a:lnTo>
                <a:lnTo>
                  <a:pt x="25895" y="208788"/>
                </a:lnTo>
                <a:lnTo>
                  <a:pt x="0" y="347472"/>
                </a:lnTo>
                <a:lnTo>
                  <a:pt x="126479" y="284988"/>
                </a:lnTo>
                <a:lnTo>
                  <a:pt x="114414" y="275844"/>
                </a:lnTo>
                <a:lnTo>
                  <a:pt x="92049" y="258902"/>
                </a:lnTo>
                <a:lnTo>
                  <a:pt x="268224" y="25908"/>
                </a:lnTo>
                <a:close/>
              </a:path>
              <a:path w="670559" h="347979">
                <a:moveTo>
                  <a:pt x="397751" y="222516"/>
                </a:moveTo>
                <a:lnTo>
                  <a:pt x="356603" y="222516"/>
                </a:lnTo>
                <a:lnTo>
                  <a:pt x="356603" y="12204"/>
                </a:lnTo>
                <a:lnTo>
                  <a:pt x="313931" y="12204"/>
                </a:lnTo>
                <a:lnTo>
                  <a:pt x="313931" y="222516"/>
                </a:lnTo>
                <a:lnTo>
                  <a:pt x="272783" y="222516"/>
                </a:lnTo>
                <a:lnTo>
                  <a:pt x="335267" y="347484"/>
                </a:lnTo>
                <a:lnTo>
                  <a:pt x="387845" y="242328"/>
                </a:lnTo>
                <a:lnTo>
                  <a:pt x="397751" y="222516"/>
                </a:lnTo>
                <a:close/>
              </a:path>
              <a:path w="670559" h="347979">
                <a:moveTo>
                  <a:pt x="670547" y="347472"/>
                </a:moveTo>
                <a:lnTo>
                  <a:pt x="657174" y="275844"/>
                </a:lnTo>
                <a:lnTo>
                  <a:pt x="644639" y="208788"/>
                </a:lnTo>
                <a:lnTo>
                  <a:pt x="610679" y="234530"/>
                </a:lnTo>
                <a:lnTo>
                  <a:pt x="435851" y="0"/>
                </a:lnTo>
                <a:lnTo>
                  <a:pt x="402323" y="25908"/>
                </a:lnTo>
                <a:lnTo>
                  <a:pt x="577583" y="259588"/>
                </a:lnTo>
                <a:lnTo>
                  <a:pt x="544055" y="284988"/>
                </a:lnTo>
                <a:lnTo>
                  <a:pt x="670547" y="3474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86700" y="5980176"/>
            <a:ext cx="125095" cy="334010"/>
          </a:xfrm>
          <a:custGeom>
            <a:avLst/>
            <a:gdLst/>
            <a:ahLst/>
            <a:cxnLst/>
            <a:rect l="l" t="t" r="r" b="b"/>
            <a:pathLst>
              <a:path w="125095" h="334010">
                <a:moveTo>
                  <a:pt x="83820" y="230124"/>
                </a:moveTo>
                <a:lnTo>
                  <a:pt x="41148" y="230124"/>
                </a:lnTo>
                <a:lnTo>
                  <a:pt x="41148" y="0"/>
                </a:lnTo>
                <a:lnTo>
                  <a:pt x="83820" y="0"/>
                </a:lnTo>
                <a:lnTo>
                  <a:pt x="83820" y="230124"/>
                </a:lnTo>
                <a:close/>
              </a:path>
              <a:path w="125095" h="334010">
                <a:moveTo>
                  <a:pt x="62484" y="333756"/>
                </a:moveTo>
                <a:lnTo>
                  <a:pt x="0" y="208788"/>
                </a:lnTo>
                <a:lnTo>
                  <a:pt x="41148" y="208788"/>
                </a:lnTo>
                <a:lnTo>
                  <a:pt x="41148" y="230124"/>
                </a:lnTo>
                <a:lnTo>
                  <a:pt x="114300" y="230124"/>
                </a:lnTo>
                <a:lnTo>
                  <a:pt x="62484" y="333756"/>
                </a:lnTo>
                <a:close/>
              </a:path>
              <a:path w="125095" h="334010">
                <a:moveTo>
                  <a:pt x="114300" y="230124"/>
                </a:moveTo>
                <a:lnTo>
                  <a:pt x="83820" y="230124"/>
                </a:lnTo>
                <a:lnTo>
                  <a:pt x="83820" y="208788"/>
                </a:lnTo>
                <a:lnTo>
                  <a:pt x="124968" y="208788"/>
                </a:lnTo>
                <a:lnTo>
                  <a:pt x="114300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51419" y="5980176"/>
            <a:ext cx="125095" cy="334010"/>
          </a:xfrm>
          <a:custGeom>
            <a:avLst/>
            <a:gdLst/>
            <a:ahLst/>
            <a:cxnLst/>
            <a:rect l="l" t="t" r="r" b="b"/>
            <a:pathLst>
              <a:path w="125095" h="334010">
                <a:moveTo>
                  <a:pt x="83820" y="230124"/>
                </a:moveTo>
                <a:lnTo>
                  <a:pt x="42672" y="230124"/>
                </a:lnTo>
                <a:lnTo>
                  <a:pt x="42672" y="0"/>
                </a:lnTo>
                <a:lnTo>
                  <a:pt x="83820" y="0"/>
                </a:lnTo>
                <a:lnTo>
                  <a:pt x="83820" y="230124"/>
                </a:lnTo>
                <a:close/>
              </a:path>
              <a:path w="125095" h="334010">
                <a:moveTo>
                  <a:pt x="62484" y="333756"/>
                </a:moveTo>
                <a:lnTo>
                  <a:pt x="0" y="208788"/>
                </a:lnTo>
                <a:lnTo>
                  <a:pt x="42672" y="208788"/>
                </a:lnTo>
                <a:lnTo>
                  <a:pt x="42672" y="230124"/>
                </a:lnTo>
                <a:lnTo>
                  <a:pt x="114300" y="230124"/>
                </a:lnTo>
                <a:lnTo>
                  <a:pt x="62484" y="333756"/>
                </a:lnTo>
                <a:close/>
              </a:path>
              <a:path w="125095" h="334010">
                <a:moveTo>
                  <a:pt x="114300" y="230124"/>
                </a:moveTo>
                <a:lnTo>
                  <a:pt x="83820" y="230124"/>
                </a:lnTo>
                <a:lnTo>
                  <a:pt x="83820" y="208788"/>
                </a:lnTo>
                <a:lnTo>
                  <a:pt x="124968" y="208788"/>
                </a:lnTo>
                <a:lnTo>
                  <a:pt x="114300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20456" y="5980176"/>
            <a:ext cx="127000" cy="334010"/>
          </a:xfrm>
          <a:custGeom>
            <a:avLst/>
            <a:gdLst/>
            <a:ahLst/>
            <a:cxnLst/>
            <a:rect l="l" t="t" r="r" b="b"/>
            <a:pathLst>
              <a:path w="127000" h="334010">
                <a:moveTo>
                  <a:pt x="83820" y="230124"/>
                </a:moveTo>
                <a:lnTo>
                  <a:pt x="42672" y="230124"/>
                </a:lnTo>
                <a:lnTo>
                  <a:pt x="42672" y="0"/>
                </a:lnTo>
                <a:lnTo>
                  <a:pt x="83820" y="0"/>
                </a:lnTo>
                <a:lnTo>
                  <a:pt x="83820" y="230124"/>
                </a:lnTo>
                <a:close/>
              </a:path>
              <a:path w="127000" h="334010">
                <a:moveTo>
                  <a:pt x="64008" y="333756"/>
                </a:moveTo>
                <a:lnTo>
                  <a:pt x="0" y="208788"/>
                </a:lnTo>
                <a:lnTo>
                  <a:pt x="42672" y="208788"/>
                </a:lnTo>
                <a:lnTo>
                  <a:pt x="42672" y="230124"/>
                </a:lnTo>
                <a:lnTo>
                  <a:pt x="115824" y="230124"/>
                </a:lnTo>
                <a:lnTo>
                  <a:pt x="64008" y="333756"/>
                </a:lnTo>
                <a:close/>
              </a:path>
              <a:path w="127000" h="334010">
                <a:moveTo>
                  <a:pt x="115824" y="230124"/>
                </a:moveTo>
                <a:lnTo>
                  <a:pt x="83820" y="230124"/>
                </a:lnTo>
                <a:lnTo>
                  <a:pt x="83820" y="208788"/>
                </a:lnTo>
                <a:lnTo>
                  <a:pt x="126492" y="208788"/>
                </a:lnTo>
                <a:lnTo>
                  <a:pt x="115824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96627" y="5297423"/>
            <a:ext cx="669290" cy="347980"/>
          </a:xfrm>
          <a:custGeom>
            <a:avLst/>
            <a:gdLst/>
            <a:ahLst/>
            <a:cxnLst/>
            <a:rect l="l" t="t" r="r" b="b"/>
            <a:pathLst>
              <a:path w="669289" h="347979">
                <a:moveTo>
                  <a:pt x="268224" y="25908"/>
                </a:moveTo>
                <a:lnTo>
                  <a:pt x="234696" y="0"/>
                </a:lnTo>
                <a:lnTo>
                  <a:pt x="58420" y="234569"/>
                </a:lnTo>
                <a:lnTo>
                  <a:pt x="24384" y="208788"/>
                </a:lnTo>
                <a:lnTo>
                  <a:pt x="0" y="347472"/>
                </a:lnTo>
                <a:lnTo>
                  <a:pt x="124968" y="284988"/>
                </a:lnTo>
                <a:lnTo>
                  <a:pt x="112903" y="275844"/>
                </a:lnTo>
                <a:lnTo>
                  <a:pt x="91503" y="259638"/>
                </a:lnTo>
                <a:lnTo>
                  <a:pt x="268224" y="25908"/>
                </a:lnTo>
                <a:close/>
              </a:path>
              <a:path w="669289" h="347979">
                <a:moveTo>
                  <a:pt x="397776" y="222516"/>
                </a:moveTo>
                <a:lnTo>
                  <a:pt x="355104" y="222516"/>
                </a:lnTo>
                <a:lnTo>
                  <a:pt x="355104" y="12204"/>
                </a:lnTo>
                <a:lnTo>
                  <a:pt x="313956" y="12204"/>
                </a:lnTo>
                <a:lnTo>
                  <a:pt x="313956" y="222516"/>
                </a:lnTo>
                <a:lnTo>
                  <a:pt x="271284" y="222516"/>
                </a:lnTo>
                <a:lnTo>
                  <a:pt x="335292" y="347484"/>
                </a:lnTo>
                <a:lnTo>
                  <a:pt x="387870" y="242328"/>
                </a:lnTo>
                <a:lnTo>
                  <a:pt x="397776" y="222516"/>
                </a:lnTo>
                <a:close/>
              </a:path>
              <a:path w="669289" h="347979">
                <a:moveTo>
                  <a:pt x="669036" y="347472"/>
                </a:moveTo>
                <a:lnTo>
                  <a:pt x="656450" y="275844"/>
                </a:lnTo>
                <a:lnTo>
                  <a:pt x="644652" y="208788"/>
                </a:lnTo>
                <a:lnTo>
                  <a:pt x="610692" y="234530"/>
                </a:lnTo>
                <a:lnTo>
                  <a:pt x="435864" y="0"/>
                </a:lnTo>
                <a:lnTo>
                  <a:pt x="402336" y="25908"/>
                </a:lnTo>
                <a:lnTo>
                  <a:pt x="577596" y="259588"/>
                </a:lnTo>
                <a:lnTo>
                  <a:pt x="544068" y="284988"/>
                </a:lnTo>
                <a:lnTo>
                  <a:pt x="669036" y="3474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67911" y="5980176"/>
            <a:ext cx="127000" cy="334010"/>
          </a:xfrm>
          <a:custGeom>
            <a:avLst/>
            <a:gdLst/>
            <a:ahLst/>
            <a:cxnLst/>
            <a:rect l="l" t="t" r="r" b="b"/>
            <a:pathLst>
              <a:path w="127000" h="334010">
                <a:moveTo>
                  <a:pt x="83820" y="230124"/>
                </a:moveTo>
                <a:lnTo>
                  <a:pt x="42672" y="230124"/>
                </a:lnTo>
                <a:lnTo>
                  <a:pt x="42672" y="0"/>
                </a:lnTo>
                <a:lnTo>
                  <a:pt x="83820" y="0"/>
                </a:lnTo>
                <a:lnTo>
                  <a:pt x="83820" y="230124"/>
                </a:lnTo>
                <a:close/>
              </a:path>
              <a:path w="127000" h="334010">
                <a:moveTo>
                  <a:pt x="64008" y="333756"/>
                </a:moveTo>
                <a:lnTo>
                  <a:pt x="0" y="208788"/>
                </a:lnTo>
                <a:lnTo>
                  <a:pt x="42672" y="208788"/>
                </a:lnTo>
                <a:lnTo>
                  <a:pt x="42672" y="230124"/>
                </a:lnTo>
                <a:lnTo>
                  <a:pt x="115824" y="230124"/>
                </a:lnTo>
                <a:lnTo>
                  <a:pt x="64008" y="333756"/>
                </a:lnTo>
                <a:close/>
              </a:path>
              <a:path w="127000" h="334010">
                <a:moveTo>
                  <a:pt x="115824" y="230124"/>
                </a:moveTo>
                <a:lnTo>
                  <a:pt x="83820" y="230124"/>
                </a:lnTo>
                <a:lnTo>
                  <a:pt x="83820" y="208788"/>
                </a:lnTo>
                <a:lnTo>
                  <a:pt x="126492" y="208788"/>
                </a:lnTo>
                <a:lnTo>
                  <a:pt x="115824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34155" y="5980176"/>
            <a:ext cx="125095" cy="334010"/>
          </a:xfrm>
          <a:custGeom>
            <a:avLst/>
            <a:gdLst/>
            <a:ahLst/>
            <a:cxnLst/>
            <a:rect l="l" t="t" r="r" b="b"/>
            <a:pathLst>
              <a:path w="125095" h="334010">
                <a:moveTo>
                  <a:pt x="83820" y="230124"/>
                </a:moveTo>
                <a:lnTo>
                  <a:pt x="41148" y="230124"/>
                </a:lnTo>
                <a:lnTo>
                  <a:pt x="41148" y="0"/>
                </a:lnTo>
                <a:lnTo>
                  <a:pt x="83820" y="0"/>
                </a:lnTo>
                <a:lnTo>
                  <a:pt x="83820" y="230124"/>
                </a:lnTo>
                <a:close/>
              </a:path>
              <a:path w="125095" h="334010">
                <a:moveTo>
                  <a:pt x="62484" y="333756"/>
                </a:moveTo>
                <a:lnTo>
                  <a:pt x="0" y="208788"/>
                </a:lnTo>
                <a:lnTo>
                  <a:pt x="41148" y="208788"/>
                </a:lnTo>
                <a:lnTo>
                  <a:pt x="41148" y="230124"/>
                </a:lnTo>
                <a:lnTo>
                  <a:pt x="114300" y="230124"/>
                </a:lnTo>
                <a:lnTo>
                  <a:pt x="62484" y="333756"/>
                </a:lnTo>
                <a:close/>
              </a:path>
              <a:path w="125095" h="334010">
                <a:moveTo>
                  <a:pt x="114300" y="230124"/>
                </a:moveTo>
                <a:lnTo>
                  <a:pt x="83820" y="230124"/>
                </a:lnTo>
                <a:lnTo>
                  <a:pt x="83820" y="208788"/>
                </a:lnTo>
                <a:lnTo>
                  <a:pt x="124968" y="208788"/>
                </a:lnTo>
                <a:lnTo>
                  <a:pt x="114300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03191" y="5980176"/>
            <a:ext cx="125095" cy="334010"/>
          </a:xfrm>
          <a:custGeom>
            <a:avLst/>
            <a:gdLst/>
            <a:ahLst/>
            <a:cxnLst/>
            <a:rect l="l" t="t" r="r" b="b"/>
            <a:pathLst>
              <a:path w="125095" h="334010">
                <a:moveTo>
                  <a:pt x="83820" y="230124"/>
                </a:moveTo>
                <a:lnTo>
                  <a:pt x="42672" y="230124"/>
                </a:lnTo>
                <a:lnTo>
                  <a:pt x="42672" y="0"/>
                </a:lnTo>
                <a:lnTo>
                  <a:pt x="83820" y="0"/>
                </a:lnTo>
                <a:lnTo>
                  <a:pt x="83820" y="230124"/>
                </a:lnTo>
                <a:close/>
              </a:path>
              <a:path w="125095" h="334010">
                <a:moveTo>
                  <a:pt x="62484" y="333756"/>
                </a:moveTo>
                <a:lnTo>
                  <a:pt x="0" y="208788"/>
                </a:lnTo>
                <a:lnTo>
                  <a:pt x="42672" y="208788"/>
                </a:lnTo>
                <a:lnTo>
                  <a:pt x="42672" y="230124"/>
                </a:lnTo>
                <a:lnTo>
                  <a:pt x="114300" y="230124"/>
                </a:lnTo>
                <a:lnTo>
                  <a:pt x="62484" y="333756"/>
                </a:lnTo>
                <a:close/>
              </a:path>
              <a:path w="125095" h="334010">
                <a:moveTo>
                  <a:pt x="114300" y="230124"/>
                </a:moveTo>
                <a:lnTo>
                  <a:pt x="83820" y="230124"/>
                </a:lnTo>
                <a:lnTo>
                  <a:pt x="83820" y="208788"/>
                </a:lnTo>
                <a:lnTo>
                  <a:pt x="124968" y="208788"/>
                </a:lnTo>
                <a:lnTo>
                  <a:pt x="114300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511068" y="6258524"/>
            <a:ext cx="58572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1630" algn="l"/>
                <a:tab pos="681355" algn="l"/>
                <a:tab pos="1017905" algn="l"/>
                <a:tab pos="1344295" algn="l"/>
                <a:tab pos="1687195" algn="l"/>
                <a:tab pos="2022475" algn="l"/>
                <a:tab pos="2348865" algn="l"/>
                <a:tab pos="2691765" algn="l"/>
                <a:tab pos="3027045" algn="l"/>
                <a:tab pos="3352800" algn="l"/>
                <a:tab pos="3696335" algn="l"/>
                <a:tab pos="4030979" algn="l"/>
                <a:tab pos="4357370" algn="l"/>
                <a:tab pos="4700270" algn="l"/>
                <a:tab pos="5035550" algn="l"/>
                <a:tab pos="5361940" algn="l"/>
                <a:tab pos="5704840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1	1	0	1	0	1	0	1	1	1	1	0	1	1	0	1	0	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0829" y="6244785"/>
            <a:ext cx="1812289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spc="-15" dirty="0">
                <a:latin typeface="Times New Roman"/>
                <a:cs typeface="Times New Roman"/>
              </a:rPr>
              <a:t>Transmitted</a:t>
            </a:r>
            <a:r>
              <a:rPr sz="1750" b="1" spc="-20" dirty="0">
                <a:latin typeface="Times New Roman"/>
                <a:cs typeface="Times New Roman"/>
              </a:rPr>
              <a:t> </a:t>
            </a:r>
            <a:r>
              <a:rPr sz="1750" b="1" spc="-5" dirty="0">
                <a:latin typeface="Times New Roman"/>
                <a:cs typeface="Times New Roman"/>
              </a:rPr>
              <a:t>Chips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598407" y="5458967"/>
            <a:ext cx="299085" cy="939165"/>
          </a:xfrm>
          <a:custGeom>
            <a:avLst/>
            <a:gdLst/>
            <a:ahLst/>
            <a:cxnLst/>
            <a:rect l="l" t="t" r="r" b="b"/>
            <a:pathLst>
              <a:path w="299084" h="939164">
                <a:moveTo>
                  <a:pt x="139168" y="817660"/>
                </a:moveTo>
                <a:lnTo>
                  <a:pt x="94126" y="786131"/>
                </a:lnTo>
                <a:lnTo>
                  <a:pt x="111252" y="762000"/>
                </a:lnTo>
                <a:lnTo>
                  <a:pt x="150876" y="697992"/>
                </a:lnTo>
                <a:lnTo>
                  <a:pt x="184404" y="637031"/>
                </a:lnTo>
                <a:lnTo>
                  <a:pt x="199643" y="606552"/>
                </a:lnTo>
                <a:lnTo>
                  <a:pt x="211836" y="576072"/>
                </a:lnTo>
                <a:lnTo>
                  <a:pt x="224028" y="547116"/>
                </a:lnTo>
                <a:lnTo>
                  <a:pt x="228600" y="533400"/>
                </a:lnTo>
                <a:lnTo>
                  <a:pt x="231648" y="519684"/>
                </a:lnTo>
                <a:lnTo>
                  <a:pt x="234696" y="504444"/>
                </a:lnTo>
                <a:lnTo>
                  <a:pt x="240791" y="477012"/>
                </a:lnTo>
                <a:lnTo>
                  <a:pt x="242316" y="464820"/>
                </a:lnTo>
                <a:lnTo>
                  <a:pt x="243840" y="451104"/>
                </a:lnTo>
                <a:lnTo>
                  <a:pt x="243840" y="425196"/>
                </a:lnTo>
                <a:lnTo>
                  <a:pt x="239267" y="387096"/>
                </a:lnTo>
                <a:lnTo>
                  <a:pt x="224028" y="336804"/>
                </a:lnTo>
                <a:lnTo>
                  <a:pt x="201167" y="286512"/>
                </a:lnTo>
                <a:lnTo>
                  <a:pt x="170688" y="236219"/>
                </a:lnTo>
                <a:lnTo>
                  <a:pt x="152400" y="211836"/>
                </a:lnTo>
                <a:lnTo>
                  <a:pt x="134112" y="185928"/>
                </a:lnTo>
                <a:lnTo>
                  <a:pt x="47244" y="86868"/>
                </a:lnTo>
                <a:lnTo>
                  <a:pt x="0" y="38100"/>
                </a:lnTo>
                <a:lnTo>
                  <a:pt x="41148" y="0"/>
                </a:lnTo>
                <a:lnTo>
                  <a:pt x="111252" y="74676"/>
                </a:lnTo>
                <a:lnTo>
                  <a:pt x="155448" y="124968"/>
                </a:lnTo>
                <a:lnTo>
                  <a:pt x="196596" y="176783"/>
                </a:lnTo>
                <a:lnTo>
                  <a:pt x="233172" y="230124"/>
                </a:lnTo>
                <a:lnTo>
                  <a:pt x="263652" y="286512"/>
                </a:lnTo>
                <a:lnTo>
                  <a:pt x="280416" y="329184"/>
                </a:lnTo>
                <a:lnTo>
                  <a:pt x="295655" y="390144"/>
                </a:lnTo>
                <a:lnTo>
                  <a:pt x="298704" y="420624"/>
                </a:lnTo>
                <a:lnTo>
                  <a:pt x="298704" y="452628"/>
                </a:lnTo>
                <a:lnTo>
                  <a:pt x="297179" y="467868"/>
                </a:lnTo>
                <a:lnTo>
                  <a:pt x="295655" y="484632"/>
                </a:lnTo>
                <a:lnTo>
                  <a:pt x="294131" y="499872"/>
                </a:lnTo>
                <a:lnTo>
                  <a:pt x="289560" y="516636"/>
                </a:lnTo>
                <a:lnTo>
                  <a:pt x="286512" y="531876"/>
                </a:lnTo>
                <a:lnTo>
                  <a:pt x="281940" y="548639"/>
                </a:lnTo>
                <a:lnTo>
                  <a:pt x="275843" y="563880"/>
                </a:lnTo>
                <a:lnTo>
                  <a:pt x="265176" y="595884"/>
                </a:lnTo>
                <a:lnTo>
                  <a:pt x="251460" y="627887"/>
                </a:lnTo>
                <a:lnTo>
                  <a:pt x="234696" y="661416"/>
                </a:lnTo>
                <a:lnTo>
                  <a:pt x="217931" y="693420"/>
                </a:lnTo>
                <a:lnTo>
                  <a:pt x="198120" y="725424"/>
                </a:lnTo>
                <a:lnTo>
                  <a:pt x="178308" y="758952"/>
                </a:lnTo>
                <a:lnTo>
                  <a:pt x="139168" y="817660"/>
                </a:lnTo>
                <a:close/>
              </a:path>
              <a:path w="299084" h="939164">
                <a:moveTo>
                  <a:pt x="19812" y="938784"/>
                </a:moveTo>
                <a:lnTo>
                  <a:pt x="48768" y="754379"/>
                </a:lnTo>
                <a:lnTo>
                  <a:pt x="94126" y="786131"/>
                </a:lnTo>
                <a:lnTo>
                  <a:pt x="77724" y="809244"/>
                </a:lnTo>
                <a:lnTo>
                  <a:pt x="123444" y="841248"/>
                </a:lnTo>
                <a:lnTo>
                  <a:pt x="172865" y="841248"/>
                </a:lnTo>
                <a:lnTo>
                  <a:pt x="185928" y="850392"/>
                </a:lnTo>
                <a:lnTo>
                  <a:pt x="19812" y="938784"/>
                </a:lnTo>
                <a:close/>
              </a:path>
              <a:path w="299084" h="939164">
                <a:moveTo>
                  <a:pt x="123444" y="841248"/>
                </a:moveTo>
                <a:lnTo>
                  <a:pt x="77724" y="809244"/>
                </a:lnTo>
                <a:lnTo>
                  <a:pt x="94126" y="786131"/>
                </a:lnTo>
                <a:lnTo>
                  <a:pt x="139168" y="817660"/>
                </a:lnTo>
                <a:lnTo>
                  <a:pt x="123444" y="841248"/>
                </a:lnTo>
                <a:close/>
              </a:path>
              <a:path w="299084" h="939164">
                <a:moveTo>
                  <a:pt x="172865" y="841248"/>
                </a:moveTo>
                <a:lnTo>
                  <a:pt x="123444" y="841248"/>
                </a:lnTo>
                <a:lnTo>
                  <a:pt x="139168" y="817660"/>
                </a:lnTo>
                <a:lnTo>
                  <a:pt x="172865" y="841248"/>
                </a:lnTo>
                <a:close/>
              </a:path>
            </a:pathLst>
          </a:custGeom>
          <a:solidFill>
            <a:srgbClr val="FB0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190705" y="5741870"/>
            <a:ext cx="5226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spc="10" dirty="0">
                <a:solidFill>
                  <a:srgbClr val="FB0128"/>
                </a:solidFill>
                <a:latin typeface="Times New Roman"/>
                <a:cs typeface="Times New Roman"/>
              </a:rPr>
              <a:t>X</a:t>
            </a:r>
            <a:r>
              <a:rPr sz="1750" b="1" dirty="0">
                <a:solidFill>
                  <a:srgbClr val="FB0128"/>
                </a:solidFill>
                <a:latin typeface="Times New Roman"/>
                <a:cs typeface="Times New Roman"/>
              </a:rPr>
              <a:t>OR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424671" y="6789419"/>
            <a:ext cx="6055360" cy="641985"/>
          </a:xfrm>
          <a:custGeom>
            <a:avLst/>
            <a:gdLst/>
            <a:ahLst/>
            <a:cxnLst/>
            <a:rect l="l" t="t" r="r" b="b"/>
            <a:pathLst>
              <a:path w="6055359" h="641984">
                <a:moveTo>
                  <a:pt x="6054864" y="27444"/>
                </a:moveTo>
                <a:lnTo>
                  <a:pt x="6025908" y="27444"/>
                </a:lnTo>
                <a:lnTo>
                  <a:pt x="6025908" y="12"/>
                </a:lnTo>
                <a:lnTo>
                  <a:pt x="5692140" y="12"/>
                </a:lnTo>
                <a:lnTo>
                  <a:pt x="5692140" y="27444"/>
                </a:lnTo>
                <a:lnTo>
                  <a:pt x="5663196" y="27444"/>
                </a:lnTo>
                <a:lnTo>
                  <a:pt x="5663196" y="585228"/>
                </a:lnTo>
                <a:lnTo>
                  <a:pt x="5384304" y="585228"/>
                </a:lnTo>
                <a:lnTo>
                  <a:pt x="5384304" y="27444"/>
                </a:lnTo>
                <a:lnTo>
                  <a:pt x="5356872" y="27444"/>
                </a:lnTo>
                <a:lnTo>
                  <a:pt x="5356872" y="12"/>
                </a:lnTo>
                <a:lnTo>
                  <a:pt x="5021592" y="12"/>
                </a:lnTo>
                <a:lnTo>
                  <a:pt x="5021592" y="27444"/>
                </a:lnTo>
                <a:lnTo>
                  <a:pt x="4994160" y="27444"/>
                </a:lnTo>
                <a:lnTo>
                  <a:pt x="4994160" y="585228"/>
                </a:lnTo>
                <a:lnTo>
                  <a:pt x="4715256" y="585228"/>
                </a:lnTo>
                <a:lnTo>
                  <a:pt x="4715256" y="27444"/>
                </a:lnTo>
                <a:lnTo>
                  <a:pt x="4687824" y="27444"/>
                </a:lnTo>
                <a:lnTo>
                  <a:pt x="4687824" y="0"/>
                </a:lnTo>
                <a:lnTo>
                  <a:pt x="4017276" y="0"/>
                </a:lnTo>
                <a:lnTo>
                  <a:pt x="4017276" y="27444"/>
                </a:lnTo>
                <a:lnTo>
                  <a:pt x="3989844" y="27444"/>
                </a:lnTo>
                <a:lnTo>
                  <a:pt x="3989844" y="585228"/>
                </a:lnTo>
                <a:lnTo>
                  <a:pt x="3710940" y="585228"/>
                </a:lnTo>
                <a:lnTo>
                  <a:pt x="3710940" y="27444"/>
                </a:lnTo>
                <a:lnTo>
                  <a:pt x="3683520" y="27444"/>
                </a:lnTo>
                <a:lnTo>
                  <a:pt x="3683520" y="12"/>
                </a:lnTo>
                <a:lnTo>
                  <a:pt x="2343924" y="12"/>
                </a:lnTo>
                <a:lnTo>
                  <a:pt x="2343924" y="27444"/>
                </a:lnTo>
                <a:lnTo>
                  <a:pt x="2316492" y="27444"/>
                </a:lnTo>
                <a:lnTo>
                  <a:pt x="2316492" y="585228"/>
                </a:lnTo>
                <a:lnTo>
                  <a:pt x="2036076" y="585228"/>
                </a:lnTo>
                <a:lnTo>
                  <a:pt x="2036076" y="27444"/>
                </a:lnTo>
                <a:lnTo>
                  <a:pt x="2008644" y="27444"/>
                </a:lnTo>
                <a:lnTo>
                  <a:pt x="2008644" y="12"/>
                </a:lnTo>
                <a:lnTo>
                  <a:pt x="1673364" y="12"/>
                </a:lnTo>
                <a:lnTo>
                  <a:pt x="1673364" y="27444"/>
                </a:lnTo>
                <a:lnTo>
                  <a:pt x="1645920" y="27444"/>
                </a:lnTo>
                <a:lnTo>
                  <a:pt x="1645920" y="585228"/>
                </a:lnTo>
                <a:lnTo>
                  <a:pt x="1367028" y="585228"/>
                </a:lnTo>
                <a:lnTo>
                  <a:pt x="1367028" y="27444"/>
                </a:lnTo>
                <a:lnTo>
                  <a:pt x="1339608" y="27444"/>
                </a:lnTo>
                <a:lnTo>
                  <a:pt x="1339608" y="12"/>
                </a:lnTo>
                <a:lnTo>
                  <a:pt x="1004328" y="12"/>
                </a:lnTo>
                <a:lnTo>
                  <a:pt x="1004328" y="27444"/>
                </a:lnTo>
                <a:lnTo>
                  <a:pt x="976896" y="27444"/>
                </a:lnTo>
                <a:lnTo>
                  <a:pt x="976896" y="585228"/>
                </a:lnTo>
                <a:lnTo>
                  <a:pt x="698004" y="585228"/>
                </a:lnTo>
                <a:lnTo>
                  <a:pt x="698004" y="27444"/>
                </a:lnTo>
                <a:lnTo>
                  <a:pt x="669036" y="27444"/>
                </a:lnTo>
                <a:lnTo>
                  <a:pt x="669036" y="0"/>
                </a:lnTo>
                <a:lnTo>
                  <a:pt x="0" y="0"/>
                </a:lnTo>
                <a:lnTo>
                  <a:pt x="0" y="54864"/>
                </a:lnTo>
                <a:lnTo>
                  <a:pt x="641616" y="54864"/>
                </a:lnTo>
                <a:lnTo>
                  <a:pt x="641616" y="612660"/>
                </a:lnTo>
                <a:lnTo>
                  <a:pt x="669036" y="612660"/>
                </a:lnTo>
                <a:lnTo>
                  <a:pt x="669036" y="641604"/>
                </a:lnTo>
                <a:lnTo>
                  <a:pt x="1004328" y="641604"/>
                </a:lnTo>
                <a:lnTo>
                  <a:pt x="1004328" y="612660"/>
                </a:lnTo>
                <a:lnTo>
                  <a:pt x="1031760" y="612660"/>
                </a:lnTo>
                <a:lnTo>
                  <a:pt x="1031760" y="54876"/>
                </a:lnTo>
                <a:lnTo>
                  <a:pt x="1310652" y="54876"/>
                </a:lnTo>
                <a:lnTo>
                  <a:pt x="1310652" y="612660"/>
                </a:lnTo>
                <a:lnTo>
                  <a:pt x="1339608" y="612660"/>
                </a:lnTo>
                <a:lnTo>
                  <a:pt x="1339608" y="641604"/>
                </a:lnTo>
                <a:lnTo>
                  <a:pt x="1673364" y="641604"/>
                </a:lnTo>
                <a:lnTo>
                  <a:pt x="1673364" y="612660"/>
                </a:lnTo>
                <a:lnTo>
                  <a:pt x="1702320" y="612660"/>
                </a:lnTo>
                <a:lnTo>
                  <a:pt x="1702320" y="54876"/>
                </a:lnTo>
                <a:lnTo>
                  <a:pt x="1981212" y="54876"/>
                </a:lnTo>
                <a:lnTo>
                  <a:pt x="1981212" y="612660"/>
                </a:lnTo>
                <a:lnTo>
                  <a:pt x="2008644" y="612660"/>
                </a:lnTo>
                <a:lnTo>
                  <a:pt x="2008644" y="641604"/>
                </a:lnTo>
                <a:lnTo>
                  <a:pt x="2343924" y="641604"/>
                </a:lnTo>
                <a:lnTo>
                  <a:pt x="2343924" y="612660"/>
                </a:lnTo>
                <a:lnTo>
                  <a:pt x="2371356" y="612660"/>
                </a:lnTo>
                <a:lnTo>
                  <a:pt x="2371356" y="54876"/>
                </a:lnTo>
                <a:lnTo>
                  <a:pt x="3654564" y="54876"/>
                </a:lnTo>
                <a:lnTo>
                  <a:pt x="3654564" y="612660"/>
                </a:lnTo>
                <a:lnTo>
                  <a:pt x="3683520" y="612660"/>
                </a:lnTo>
                <a:lnTo>
                  <a:pt x="3683520" y="641604"/>
                </a:lnTo>
                <a:lnTo>
                  <a:pt x="4017276" y="641604"/>
                </a:lnTo>
                <a:lnTo>
                  <a:pt x="4017276" y="612660"/>
                </a:lnTo>
                <a:lnTo>
                  <a:pt x="4046232" y="612660"/>
                </a:lnTo>
                <a:lnTo>
                  <a:pt x="4046232" y="54864"/>
                </a:lnTo>
                <a:lnTo>
                  <a:pt x="4658880" y="54864"/>
                </a:lnTo>
                <a:lnTo>
                  <a:pt x="4658880" y="612660"/>
                </a:lnTo>
                <a:lnTo>
                  <a:pt x="4687824" y="612660"/>
                </a:lnTo>
                <a:lnTo>
                  <a:pt x="4687824" y="641604"/>
                </a:lnTo>
                <a:lnTo>
                  <a:pt x="5021592" y="641604"/>
                </a:lnTo>
                <a:lnTo>
                  <a:pt x="5021592" y="612660"/>
                </a:lnTo>
                <a:lnTo>
                  <a:pt x="5050548" y="612660"/>
                </a:lnTo>
                <a:lnTo>
                  <a:pt x="5050548" y="54876"/>
                </a:lnTo>
                <a:lnTo>
                  <a:pt x="5329440" y="54876"/>
                </a:lnTo>
                <a:lnTo>
                  <a:pt x="5329440" y="612660"/>
                </a:lnTo>
                <a:lnTo>
                  <a:pt x="5356872" y="612660"/>
                </a:lnTo>
                <a:lnTo>
                  <a:pt x="5356872" y="641604"/>
                </a:lnTo>
                <a:lnTo>
                  <a:pt x="5692140" y="641604"/>
                </a:lnTo>
                <a:lnTo>
                  <a:pt x="5692140" y="612660"/>
                </a:lnTo>
                <a:lnTo>
                  <a:pt x="5719584" y="612660"/>
                </a:lnTo>
                <a:lnTo>
                  <a:pt x="5719584" y="54876"/>
                </a:lnTo>
                <a:lnTo>
                  <a:pt x="5998476" y="54876"/>
                </a:lnTo>
                <a:lnTo>
                  <a:pt x="5998476" y="612660"/>
                </a:lnTo>
                <a:lnTo>
                  <a:pt x="6054864" y="612660"/>
                </a:lnTo>
                <a:lnTo>
                  <a:pt x="6054864" y="27444"/>
                </a:lnTo>
                <a:close/>
              </a:path>
            </a:pathLst>
          </a:custGeom>
          <a:solidFill>
            <a:srgbClr val="114F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65585" y="6929149"/>
            <a:ext cx="215328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dirty="0">
                <a:latin typeface="Times New Roman"/>
                <a:cs typeface="Times New Roman"/>
              </a:rPr>
              <a:t>Modulated</a:t>
            </a:r>
            <a:r>
              <a:rPr sz="1750" b="1" spc="-10" dirty="0">
                <a:latin typeface="Times New Roman"/>
                <a:cs typeface="Times New Roman"/>
              </a:rPr>
              <a:t> </a:t>
            </a:r>
            <a:r>
              <a:rPr sz="1750" b="1" spc="-5" dirty="0">
                <a:latin typeface="Times New Roman"/>
                <a:cs typeface="Times New Roman"/>
              </a:rPr>
              <a:t>Bit</a:t>
            </a:r>
            <a:r>
              <a:rPr sz="1750" b="1" spc="-15" dirty="0">
                <a:latin typeface="Times New Roman"/>
                <a:cs typeface="Times New Roman"/>
              </a:rPr>
              <a:t> </a:t>
            </a:r>
            <a:r>
              <a:rPr sz="1750" b="1" spc="-10" dirty="0">
                <a:latin typeface="Times New Roman"/>
                <a:cs typeface="Times New Roman"/>
              </a:rPr>
              <a:t>Stream</a:t>
            </a:r>
            <a:endParaRPr sz="1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368" y="7360401"/>
            <a:ext cx="933450" cy="1758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 MT"/>
                <a:cs typeface="Arial MT"/>
              </a:rPr>
              <a:t>Peter</a:t>
            </a:r>
            <a:r>
              <a:rPr sz="950" spc="-25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A.</a:t>
            </a:r>
            <a:r>
              <a:rPr sz="950" spc="-3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Steenki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9334" y="7384938"/>
            <a:ext cx="1670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0"/>
              </a:lnSpc>
            </a:pPr>
            <a:r>
              <a:rPr sz="950" spc="15" dirty="0">
                <a:latin typeface="Arial MT"/>
                <a:cs typeface="Arial MT"/>
              </a:rPr>
              <a:t>ste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00358" y="7200408"/>
            <a:ext cx="16573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latin typeface="Arial"/>
                <a:cs typeface="Arial"/>
              </a:rPr>
              <a:t>9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037840" marR="5080" indent="-2908300">
              <a:lnSpc>
                <a:spcPts val="4220"/>
              </a:lnSpc>
              <a:spcBef>
                <a:spcPts val="685"/>
              </a:spcBef>
            </a:pPr>
            <a:r>
              <a:rPr dirty="0">
                <a:latin typeface="Times New Roman"/>
                <a:cs typeface="Times New Roman"/>
              </a:rPr>
              <a:t>Direct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Sequence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Spread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Spectrum </a:t>
            </a:r>
            <a:r>
              <a:rPr spc="-975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(DSSS)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84860"/>
            <a:ext cx="10058400" cy="6708647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598675" y="6900671"/>
            <a:ext cx="7282180" cy="759460"/>
          </a:xfrm>
          <a:custGeom>
            <a:avLst/>
            <a:gdLst/>
            <a:ahLst/>
            <a:cxnLst/>
            <a:rect l="l" t="t" r="r" b="b"/>
            <a:pathLst>
              <a:path w="7282180" h="759459">
                <a:moveTo>
                  <a:pt x="7281672" y="758951"/>
                </a:moveTo>
                <a:lnTo>
                  <a:pt x="0" y="758951"/>
                </a:lnTo>
                <a:lnTo>
                  <a:pt x="0" y="0"/>
                </a:lnTo>
                <a:lnTo>
                  <a:pt x="7281672" y="0"/>
                </a:lnTo>
                <a:lnTo>
                  <a:pt x="7281672" y="7589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7429" y="461243"/>
            <a:ext cx="377888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Times New Roman"/>
                <a:cs typeface="Times New Roman"/>
              </a:rPr>
              <a:t>Spread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Spectrum</a:t>
            </a:r>
          </a:p>
        </p:txBody>
      </p:sp>
      <p:pic>
        <p:nvPicPr>
          <p:cNvPr id="4" name="object 4"/>
          <p:cNvPicPr/>
          <p:nvPr/>
        </p:nvPicPr>
        <p:blipFill rotWithShape="1">
          <a:blip r:embed="rId2" cstate="print"/>
          <a:srcRect b="33804"/>
          <a:stretch/>
        </p:blipFill>
        <p:spPr>
          <a:xfrm>
            <a:off x="533400" y="2286000"/>
            <a:ext cx="9007353" cy="2286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160233" y="7224228"/>
            <a:ext cx="30607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z="1950" b="1" spc="20" dirty="0">
                <a:latin typeface="Arial"/>
                <a:cs typeface="Arial"/>
              </a:rPr>
              <a:t>1</a:t>
            </a:r>
            <a:r>
              <a:rPr sz="1950" b="1" spc="15" dirty="0">
                <a:latin typeface="Arial"/>
                <a:cs typeface="Arial"/>
              </a:rPr>
              <a:t>0</a:t>
            </a:r>
            <a:endParaRPr sz="1950">
              <a:latin typeface="Arial"/>
              <a:cs typeface="Arial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2D4C8BF-6193-9F62-36A3-EA2D626916F2}"/>
              </a:ext>
            </a:extLst>
          </p:cNvPr>
          <p:cNvSpPr txBox="1">
            <a:spLocks/>
          </p:cNvSpPr>
          <p:nvPr/>
        </p:nvSpPr>
        <p:spPr>
          <a:xfrm>
            <a:off x="149711" y="4844142"/>
            <a:ext cx="9372600" cy="1846659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Process of modulation and demodulation two goals are achieved: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i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bit is coded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i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Signal’s bits are distributed over a much wider  frequency band</a:t>
            </a:r>
            <a:endParaRPr lang="en-US" sz="24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9926" y="444544"/>
            <a:ext cx="383984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0" dirty="0"/>
              <a:t>DSSS</a:t>
            </a:r>
            <a:r>
              <a:rPr spc="-114" dirty="0"/>
              <a:t> </a:t>
            </a:r>
            <a:r>
              <a:rPr spc="5" dirty="0"/>
              <a:t>Properties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0233" y="7224228"/>
            <a:ext cx="30607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z="1950" b="1" spc="20" dirty="0">
                <a:latin typeface="Arial"/>
                <a:cs typeface="Arial"/>
              </a:rPr>
              <a:t>1</a:t>
            </a:r>
            <a:r>
              <a:rPr sz="1950" b="1" spc="15" dirty="0">
                <a:latin typeface="Arial"/>
                <a:cs typeface="Arial"/>
              </a:rPr>
              <a:t>2</a:t>
            </a:r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2070687"/>
            <a:ext cx="8991600" cy="471795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26390" marR="5080" indent="-314325">
              <a:lnSpc>
                <a:spcPct val="78500"/>
              </a:lnSpc>
              <a:spcBef>
                <a:spcPts val="77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Since </a:t>
            </a:r>
            <a:r>
              <a:rPr sz="2650" b="1" spc="-15" dirty="0">
                <a:latin typeface="Arial"/>
                <a:cs typeface="Arial"/>
              </a:rPr>
              <a:t>each </a:t>
            </a:r>
            <a:r>
              <a:rPr sz="2650" b="1" spc="-5" dirty="0">
                <a:latin typeface="Arial"/>
                <a:cs typeface="Arial"/>
              </a:rPr>
              <a:t>bit </a:t>
            </a:r>
            <a:r>
              <a:rPr sz="2650" b="1" spc="-20" dirty="0">
                <a:latin typeface="Arial"/>
                <a:cs typeface="Arial"/>
              </a:rPr>
              <a:t>is </a:t>
            </a:r>
            <a:r>
              <a:rPr sz="2650" b="1" spc="-10" dirty="0">
                <a:latin typeface="Arial"/>
                <a:cs typeface="Arial"/>
              </a:rPr>
              <a:t>sent </a:t>
            </a:r>
            <a:r>
              <a:rPr sz="2650" b="1" spc="-5" dirty="0">
                <a:latin typeface="Arial"/>
                <a:cs typeface="Arial"/>
              </a:rPr>
              <a:t>as </a:t>
            </a:r>
            <a:r>
              <a:rPr sz="2650" b="1" spc="-10" dirty="0">
                <a:latin typeface="Arial"/>
                <a:cs typeface="Arial"/>
              </a:rPr>
              <a:t>multiple </a:t>
            </a:r>
            <a:r>
              <a:rPr sz="2650" b="1" spc="-15" dirty="0">
                <a:latin typeface="Arial"/>
                <a:cs typeface="Arial"/>
              </a:rPr>
              <a:t>chips, you </a:t>
            </a:r>
            <a:r>
              <a:rPr sz="2650" b="1" spc="-10" dirty="0">
                <a:latin typeface="Arial"/>
                <a:cs typeface="Arial"/>
              </a:rPr>
              <a:t> need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more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bps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bandwidth</a:t>
            </a:r>
            <a:r>
              <a:rPr sz="2650" b="1" spc="-6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send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the</a:t>
            </a:r>
            <a:r>
              <a:rPr sz="2650" b="1" spc="-15" dirty="0">
                <a:latin typeface="Arial"/>
                <a:cs typeface="Arial"/>
              </a:rPr>
              <a:t> signal.</a:t>
            </a:r>
            <a:endParaRPr sz="26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25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Number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chips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per</a:t>
            </a:r>
            <a:r>
              <a:rPr sz="1950" b="1" spc="10" dirty="0">
                <a:latin typeface="Arial"/>
                <a:cs typeface="Arial"/>
              </a:rPr>
              <a:t> bit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is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called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spreading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ratio</a:t>
            </a:r>
            <a:endParaRPr sz="1950" dirty="0">
              <a:latin typeface="Arial"/>
              <a:cs typeface="Arial"/>
            </a:endParaRPr>
          </a:p>
          <a:p>
            <a:pPr marL="326390" marR="154940" indent="-314325">
              <a:lnSpc>
                <a:spcPct val="78900"/>
              </a:lnSpc>
              <a:spcBef>
                <a:spcPts val="93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Given </a:t>
            </a:r>
            <a:r>
              <a:rPr sz="2650" b="1" spc="-10" dirty="0">
                <a:latin typeface="Arial"/>
                <a:cs typeface="Arial"/>
              </a:rPr>
              <a:t>the Nyquist </a:t>
            </a:r>
            <a:r>
              <a:rPr sz="2650" b="1" spc="-15" dirty="0">
                <a:latin typeface="Arial"/>
                <a:cs typeface="Arial"/>
              </a:rPr>
              <a:t>and Shannon </a:t>
            </a:r>
            <a:r>
              <a:rPr sz="2650" b="1" spc="-10" dirty="0">
                <a:latin typeface="Arial"/>
                <a:cs typeface="Arial"/>
              </a:rPr>
              <a:t>results, </a:t>
            </a:r>
            <a:r>
              <a:rPr sz="2650" b="1" spc="-15" dirty="0">
                <a:latin typeface="Arial"/>
                <a:cs typeface="Arial"/>
              </a:rPr>
              <a:t>you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need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more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spectral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bandwidth</a:t>
            </a:r>
            <a:r>
              <a:rPr sz="2650" b="1" spc="-6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do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this.</a:t>
            </a:r>
            <a:endParaRPr sz="26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24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Spreading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signal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over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spectrum</a:t>
            </a:r>
            <a:endParaRPr sz="1950" dirty="0">
              <a:latin typeface="Arial"/>
              <a:cs typeface="Arial"/>
            </a:endParaRPr>
          </a:p>
          <a:p>
            <a:pPr marL="326390" marR="554990" indent="-314325">
              <a:lnSpc>
                <a:spcPct val="78900"/>
              </a:lnSpc>
              <a:spcBef>
                <a:spcPts val="93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Advantage </a:t>
            </a:r>
            <a:r>
              <a:rPr sz="2650" b="1" spc="-5" dirty="0">
                <a:latin typeface="Arial"/>
                <a:cs typeface="Arial"/>
              </a:rPr>
              <a:t>is </a:t>
            </a:r>
            <a:r>
              <a:rPr sz="2650" b="1" spc="-10" dirty="0">
                <a:latin typeface="Arial"/>
                <a:cs typeface="Arial"/>
              </a:rPr>
              <a:t>that </a:t>
            </a:r>
            <a:r>
              <a:rPr sz="2650" b="1" spc="-20" dirty="0">
                <a:latin typeface="Arial"/>
                <a:cs typeface="Arial"/>
              </a:rPr>
              <a:t>is </a:t>
            </a:r>
            <a:r>
              <a:rPr sz="2650" b="1" spc="-10" dirty="0">
                <a:latin typeface="Arial"/>
                <a:cs typeface="Arial"/>
              </a:rPr>
              <a:t>transmission </a:t>
            </a:r>
            <a:r>
              <a:rPr sz="2650" b="1" spc="-20" dirty="0">
                <a:latin typeface="Arial"/>
                <a:cs typeface="Arial"/>
              </a:rPr>
              <a:t>is </a:t>
            </a:r>
            <a:r>
              <a:rPr sz="2650" b="1" spc="-10" dirty="0">
                <a:latin typeface="Arial"/>
                <a:cs typeface="Arial"/>
              </a:rPr>
              <a:t>more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resilient.</a:t>
            </a:r>
            <a:endParaRPr sz="26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24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5" dirty="0">
                <a:latin typeface="Arial"/>
                <a:cs typeface="Arial"/>
              </a:rPr>
              <a:t>Effective</a:t>
            </a:r>
            <a:r>
              <a:rPr sz="1950" b="1" spc="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against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noise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multi-path</a:t>
            </a:r>
            <a:endParaRPr sz="19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25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DSSS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signal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will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look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like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noise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narrow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band</a:t>
            </a:r>
            <a:endParaRPr sz="19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24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Can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lose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some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chips</a:t>
            </a:r>
            <a:r>
              <a:rPr sz="1950" b="1" dirty="0">
                <a:latin typeface="Arial"/>
                <a:cs typeface="Arial"/>
              </a:rPr>
              <a:t> in</a:t>
            </a:r>
            <a:r>
              <a:rPr sz="1950" b="1" spc="15" dirty="0">
                <a:latin typeface="Arial"/>
                <a:cs typeface="Arial"/>
              </a:rPr>
              <a:t> a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word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recover</a:t>
            </a:r>
            <a:r>
              <a:rPr sz="1950" b="1" spc="10" dirty="0">
                <a:latin typeface="Arial"/>
                <a:cs typeface="Arial"/>
              </a:rPr>
              <a:t> easily</a:t>
            </a:r>
            <a:endParaRPr sz="1950" dirty="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26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Multiple </a:t>
            </a:r>
            <a:r>
              <a:rPr sz="2650" b="1" spc="-10" dirty="0">
                <a:latin typeface="Arial"/>
                <a:cs typeface="Arial"/>
              </a:rPr>
              <a:t>users</a:t>
            </a:r>
            <a:r>
              <a:rPr sz="2650" b="1" spc="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can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share bandwidth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(easily).</a:t>
            </a:r>
            <a:endParaRPr sz="26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25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Follows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directly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from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Shannon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(capacity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there)</a:t>
            </a:r>
            <a:endParaRPr sz="19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25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E.g.,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Code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Division</a:t>
            </a:r>
            <a:r>
              <a:rPr sz="1950" b="1" spc="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Multiple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Access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-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next</a:t>
            </a:r>
            <a:endParaRPr sz="1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9939" y="444544"/>
            <a:ext cx="397827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Spread</a:t>
            </a:r>
            <a:r>
              <a:rPr spc="-45" dirty="0"/>
              <a:t> </a:t>
            </a:r>
            <a:r>
              <a:rPr dirty="0"/>
              <a:t>Spectrum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74958" y="7224228"/>
            <a:ext cx="217804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2</a:t>
            </a:fld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063" y="2070687"/>
            <a:ext cx="7536815" cy="44069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26390" marR="117475" indent="-314325">
              <a:lnSpc>
                <a:spcPct val="78500"/>
              </a:lnSpc>
              <a:spcBef>
                <a:spcPts val="77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Spread </a:t>
            </a:r>
            <a:r>
              <a:rPr sz="2650" b="1" spc="-15" dirty="0">
                <a:latin typeface="Arial"/>
                <a:cs typeface="Arial"/>
              </a:rPr>
              <a:t>transmission </a:t>
            </a:r>
            <a:r>
              <a:rPr sz="2650" b="1" spc="-10" dirty="0">
                <a:latin typeface="Arial"/>
                <a:cs typeface="Arial"/>
              </a:rPr>
              <a:t>(much) </a:t>
            </a:r>
            <a:r>
              <a:rPr sz="2650" b="1" spc="-5" dirty="0">
                <a:latin typeface="Arial"/>
                <a:cs typeface="Arial"/>
              </a:rPr>
              <a:t>wider </a:t>
            </a:r>
            <a:r>
              <a:rPr sz="2650" b="1" spc="-15" dirty="0">
                <a:latin typeface="Arial"/>
                <a:cs typeface="Arial"/>
              </a:rPr>
              <a:t>spectrum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band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than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needed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for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intended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bit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rate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28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Reduce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impact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 </a:t>
            </a:r>
            <a:r>
              <a:rPr sz="2650" b="1" spc="-15" dirty="0">
                <a:latin typeface="Arial"/>
                <a:cs typeface="Arial"/>
              </a:rPr>
              <a:t>“bad”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frequencies</a:t>
            </a:r>
            <a:endParaRPr sz="2650">
              <a:latin typeface="Arial"/>
              <a:cs typeface="Arial"/>
            </a:endParaRPr>
          </a:p>
          <a:p>
            <a:pPr marL="765175" marR="593090" indent="-250190">
              <a:lnSpc>
                <a:spcPts val="1870"/>
              </a:lnSpc>
              <a:spcBef>
                <a:spcPts val="70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Also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 </a:t>
            </a:r>
            <a:r>
              <a:rPr sz="1950" b="1" spc="5" dirty="0">
                <a:latin typeface="Arial"/>
                <a:cs typeface="Arial"/>
              </a:rPr>
              <a:t>military: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jamming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and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interception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becomes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harder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28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price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that</a:t>
            </a:r>
            <a:r>
              <a:rPr sz="2650" b="1" spc="1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you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use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more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spectrum</a:t>
            </a:r>
            <a:endParaRPr sz="2650">
              <a:latin typeface="Arial"/>
              <a:cs typeface="Arial"/>
            </a:endParaRPr>
          </a:p>
          <a:p>
            <a:pPr marL="326390" marR="5080" indent="-314325">
              <a:lnSpc>
                <a:spcPct val="78500"/>
              </a:lnSpc>
              <a:spcBef>
                <a:spcPts val="95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What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can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gained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from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this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apparent</a:t>
            </a:r>
            <a:r>
              <a:rPr sz="2650" b="1" spc="-5" dirty="0">
                <a:latin typeface="Arial"/>
                <a:cs typeface="Arial"/>
              </a:rPr>
              <a:t> waste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 </a:t>
            </a:r>
            <a:r>
              <a:rPr sz="2650" b="1" spc="-15" dirty="0">
                <a:latin typeface="Arial"/>
                <a:cs typeface="Arial"/>
              </a:rPr>
              <a:t>spectrum?</a:t>
            </a:r>
            <a:endParaRPr sz="2650">
              <a:latin typeface="Arial"/>
              <a:cs typeface="Arial"/>
            </a:endParaRPr>
          </a:p>
          <a:p>
            <a:pPr marL="891540" marR="443865" lvl="1" indent="-376555">
              <a:lnSpc>
                <a:spcPct val="80000"/>
              </a:lnSpc>
              <a:spcBef>
                <a:spcPts val="720"/>
              </a:spcBef>
              <a:buClr>
                <a:srgbClr val="3364FB"/>
              </a:buClr>
              <a:buAutoNum type="arabicPeriod"/>
              <a:tabLst>
                <a:tab pos="891540" algn="l"/>
                <a:tab pos="892175" algn="l"/>
              </a:tabLst>
            </a:pPr>
            <a:r>
              <a:rPr sz="1950" b="1" spc="5" dirty="0">
                <a:latin typeface="Arial"/>
                <a:cs typeface="Arial"/>
              </a:rPr>
              <a:t>Provides </a:t>
            </a:r>
            <a:r>
              <a:rPr sz="1950" b="1" spc="15" dirty="0">
                <a:latin typeface="Arial"/>
                <a:cs typeface="Arial"/>
              </a:rPr>
              <a:t>a </a:t>
            </a:r>
            <a:r>
              <a:rPr sz="1950" b="1" spc="10" dirty="0">
                <a:latin typeface="Arial"/>
                <a:cs typeface="Arial"/>
              </a:rPr>
              <a:t>safety buffer </a:t>
            </a:r>
            <a:r>
              <a:rPr sz="1950" b="1" spc="15" dirty="0">
                <a:latin typeface="Arial"/>
                <a:cs typeface="Arial"/>
              </a:rPr>
              <a:t>to the </a:t>
            </a:r>
            <a:r>
              <a:rPr sz="1950" b="1" spc="5" dirty="0">
                <a:latin typeface="Arial"/>
                <a:cs typeface="Arial"/>
              </a:rPr>
              <a:t>receiver to </a:t>
            </a:r>
            <a:r>
              <a:rPr sz="1950" b="1" spc="10" dirty="0">
                <a:latin typeface="Arial"/>
                <a:cs typeface="Arial"/>
              </a:rPr>
              <a:t>overcome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impact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bad </a:t>
            </a:r>
            <a:r>
              <a:rPr sz="1950" b="1" spc="15" dirty="0">
                <a:latin typeface="Arial"/>
                <a:cs typeface="Arial"/>
              </a:rPr>
              <a:t>channel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properties</a:t>
            </a:r>
            <a:endParaRPr sz="1950">
              <a:latin typeface="Arial"/>
              <a:cs typeface="Arial"/>
            </a:endParaRPr>
          </a:p>
          <a:p>
            <a:pPr marL="891540" marR="232410" lvl="1" indent="-376555">
              <a:lnSpc>
                <a:spcPts val="1870"/>
              </a:lnSpc>
              <a:spcBef>
                <a:spcPts val="705"/>
              </a:spcBef>
              <a:buClr>
                <a:srgbClr val="3364FB"/>
              </a:buClr>
              <a:buAutoNum type="arabicPeriod"/>
              <a:tabLst>
                <a:tab pos="891540" algn="l"/>
                <a:tab pos="892175" algn="l"/>
              </a:tabLst>
            </a:pPr>
            <a:r>
              <a:rPr sz="1950" b="1" spc="10" dirty="0">
                <a:latin typeface="Arial"/>
                <a:cs typeface="Arial"/>
              </a:rPr>
              <a:t>Several</a:t>
            </a:r>
            <a:r>
              <a:rPr sz="1950" b="1" spc="15" dirty="0">
                <a:latin typeface="Arial"/>
                <a:cs typeface="Arial"/>
              </a:rPr>
              <a:t> users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can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independently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same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higher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bandwidth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with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very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little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interference</a:t>
            </a:r>
            <a:endParaRPr sz="1950">
              <a:latin typeface="Arial"/>
              <a:cs typeface="Arial"/>
            </a:endParaRPr>
          </a:p>
          <a:p>
            <a:pPr marL="1016635">
              <a:lnSpc>
                <a:spcPct val="100000"/>
              </a:lnSpc>
              <a:spcBef>
                <a:spcPts val="275"/>
              </a:spcBef>
            </a:pPr>
            <a:r>
              <a:rPr sz="1950" spc="15" dirty="0">
                <a:latin typeface="Arial MT"/>
                <a:cs typeface="Arial MT"/>
              </a:rPr>
              <a:t>–</a:t>
            </a:r>
            <a:r>
              <a:rPr sz="1950" spc="335" dirty="0"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Key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idea: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traffic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of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other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users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looks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like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noise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A49A-2BA6-9F5A-A6C9-768C878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224" y="685800"/>
            <a:ext cx="7618370" cy="607859"/>
          </a:xfrm>
        </p:spPr>
        <p:txBody>
          <a:bodyPr/>
          <a:lstStyle/>
          <a:p>
            <a:r>
              <a:rPr lang="en-US" dirty="0"/>
              <a:t>Spread Spectrum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BDB06-2218-8CEB-A2A3-B2A0B74F9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971800"/>
            <a:ext cx="9144000" cy="34470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effectLst/>
                <a:latin typeface="Arial" panose="020B0604020202020204" pitchFamily="34" charset="0"/>
              </a:rPr>
              <a:t>In telecommunication, especially radio communication, </a:t>
            </a:r>
            <a:r>
              <a:rPr lang="en-US" sz="2800" b="1" i="1" u="none" strike="noStrike" dirty="0">
                <a:effectLst/>
                <a:latin typeface="Arial" panose="020B0604020202020204" pitchFamily="34" charset="0"/>
              </a:rPr>
              <a:t>spread spectrum</a:t>
            </a:r>
            <a:r>
              <a:rPr lang="en-US" sz="2800" b="0" i="0" u="none" strike="noStrike" dirty="0">
                <a:effectLst/>
                <a:latin typeface="Arial" panose="020B0604020202020204" pitchFamily="34" charset="0"/>
              </a:rPr>
              <a:t> designates techniques by which a signal (e.g., an electrical, electromagnetic, or acoustic) generated with a particular bandwidth is deliberately spread in the frequency domain, resulting in a signal with a wider bandwidth.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0" i="0" u="none" strike="noStrike" dirty="0">
              <a:effectLst/>
              <a:latin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</a:rPr>
              <a:t>								</a:t>
            </a:r>
            <a:r>
              <a:rPr lang="en-US" dirty="0">
                <a:latin typeface="Arial" panose="020B0604020202020204" pitchFamily="34" charset="0"/>
              </a:rPr>
              <a:t>(Source: WIKI)</a:t>
            </a:r>
            <a:endParaRPr 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20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5BC1-40FD-9C5C-2361-F1B422F2B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014" y="193085"/>
            <a:ext cx="7618370" cy="121571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Spread Spectrum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2AAB0-15CD-7BF3-A39A-9E79CD842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893953"/>
            <a:ext cx="9448800" cy="14773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Spread spectrum generally makes use of a sequential noise-like signal structure to spread the normally narrowband information signal over a relatively wideband (radio) band of frequencies.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59D456-1094-BC61-407B-AA0BCC8E207A}"/>
              </a:ext>
            </a:extLst>
          </p:cNvPr>
          <p:cNvGrpSpPr/>
          <p:nvPr/>
        </p:nvGrpSpPr>
        <p:grpSpPr>
          <a:xfrm>
            <a:off x="2438400" y="3143819"/>
            <a:ext cx="4868015" cy="2514601"/>
            <a:chOff x="1787950" y="3855720"/>
            <a:chExt cx="5011630" cy="26717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45EE1E8-AD57-0379-6517-2227904E7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7950" y="3855720"/>
              <a:ext cx="5011630" cy="267176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2B6044F-3B50-B29F-F5E9-A12A3F68187C}"/>
                </a:ext>
              </a:extLst>
            </p:cNvPr>
            <p:cNvSpPr txBox="1"/>
            <p:nvPr/>
          </p:nvSpPr>
          <p:spPr>
            <a:xfrm>
              <a:off x="5486400" y="4953000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Noise level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19F4DC-430F-6F6B-0130-1C08E8C233A1}"/>
                </a:ext>
              </a:extLst>
            </p:cNvPr>
            <p:cNvSpPr txBox="1"/>
            <p:nvPr/>
          </p:nvSpPr>
          <p:spPr>
            <a:xfrm>
              <a:off x="2180190" y="3951998"/>
              <a:ext cx="1547230" cy="686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Narrowband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 level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2EF495A-81DB-F351-4DA7-9659F741DE9E}"/>
              </a:ext>
            </a:extLst>
          </p:cNvPr>
          <p:cNvSpPr txBox="1"/>
          <p:nvPr/>
        </p:nvSpPr>
        <p:spPr>
          <a:xfrm>
            <a:off x="266699" y="5486400"/>
            <a:ext cx="95249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idea behind spread spectrum is to use more bandwidth than the original message A spread spectrum signal does not have a clearly distinguishable peak in the spectrum.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This makes the signal more difficult to distinguish from noise and therefore more difficult to jam or intercept.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02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DE53-29A0-A837-EBD2-14C8D934B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014" y="193085"/>
            <a:ext cx="7618370" cy="121571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Spread Spectrum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8CC30-14C7-4FF3-F6A4-FD066A64A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1464" y="1986677"/>
            <a:ext cx="9475470" cy="53553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effectLst/>
                <a:latin typeface="Arial" panose="020B0604020202020204" pitchFamily="34" charset="0"/>
              </a:rPr>
              <a:t>Spread-spectrum techniques are used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Arial" panose="020B0604020202020204" pitchFamily="34" charset="0"/>
              </a:rPr>
              <a:t>establishment of secure communications,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Arial" panose="020B0604020202020204" pitchFamily="34" charset="0"/>
              </a:rPr>
              <a:t>increasing resistance to natural interference, noise, and jamming,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Arial" panose="020B0604020202020204" pitchFamily="34" charset="0"/>
              </a:rPr>
              <a:t>to prevent detection, and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Arial" panose="020B0604020202020204" pitchFamily="34" charset="0"/>
              </a:rPr>
              <a:t>to enable multiple-access communications.</a:t>
            </a:r>
          </a:p>
          <a:p>
            <a:pPr lvl="1"/>
            <a:endParaRPr lang="en-US" sz="24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effectLst/>
                <a:latin typeface="Arial" panose="020B0604020202020204" pitchFamily="34" charset="0"/>
              </a:rPr>
              <a:t>There are two predominant techniques to spread the spectrum: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i="1" u="none" strike="noStrike" dirty="0">
                <a:effectLst/>
                <a:latin typeface="Arial" panose="020B0604020202020204" pitchFamily="34" charset="0"/>
              </a:rPr>
              <a:t>Frequency hoping (FH)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</a:rPr>
              <a:t>, which makes the narrow band signal jump in random narrow bands within a larger bandwidth.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i="1" u="none" strike="noStrike" dirty="0">
                <a:effectLst/>
                <a:latin typeface="Arial" panose="020B0604020202020204" pitchFamily="34" charset="0"/>
              </a:rPr>
              <a:t>Direct sequence (DS)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</a:rPr>
              <a:t> which introduces rapid phase transition to the data to make it larger in bandwidth.</a:t>
            </a:r>
          </a:p>
          <a:p>
            <a:pPr lvl="3"/>
            <a:r>
              <a:rPr lang="en-US" sz="2400" dirty="0">
                <a:latin typeface="Arial" panose="020B0604020202020204" pitchFamily="34" charset="0"/>
              </a:rPr>
              <a:t>			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1738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586C6-5ADF-39BD-6890-BD5358D83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014" y="193085"/>
            <a:ext cx="7618370" cy="1215717"/>
          </a:xfrm>
        </p:spPr>
        <p:txBody>
          <a:bodyPr/>
          <a:lstStyle/>
          <a:p>
            <a:r>
              <a:rPr lang="en-US" dirty="0"/>
              <a:t>Frequency</a:t>
            </a:r>
            <a:r>
              <a:rPr lang="en-US" spc="-45" dirty="0"/>
              <a:t> </a:t>
            </a:r>
            <a:r>
              <a:rPr lang="en-US" spc="5" dirty="0"/>
              <a:t>Hopping</a:t>
            </a:r>
            <a:r>
              <a:rPr lang="en-US" spc="-45" dirty="0"/>
              <a:t> </a:t>
            </a:r>
            <a:r>
              <a:rPr lang="en-US" dirty="0"/>
              <a:t>Spread </a:t>
            </a:r>
            <a:r>
              <a:rPr lang="en-US" spc="-969" dirty="0"/>
              <a:t> </a:t>
            </a:r>
            <a:r>
              <a:rPr lang="en-US" dirty="0"/>
              <a:t>Spectrum</a:t>
            </a:r>
            <a:r>
              <a:rPr lang="en-US" spc="-40" dirty="0"/>
              <a:t> </a:t>
            </a:r>
            <a:r>
              <a:rPr lang="en-US" spc="5" dirty="0"/>
              <a:t>(FHSS)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D173D-0AB9-0280-FDE0-AD7926B41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899" y="2011936"/>
            <a:ext cx="9372600" cy="13542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Frequency-hopping spread spectrum (FHSS) </a:t>
            </a:r>
            <a:r>
              <a:rPr lang="en-US" sz="22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 a method of transmitting radio signals by rapidly changing the carrier frequency among many frequencies occupying a large spectral band. The changes are controlled by a code known to both transmitter and receiver.</a:t>
            </a:r>
            <a:endParaRPr lang="en-US" sz="2200" dirty="0"/>
          </a:p>
        </p:txBody>
      </p:sp>
      <p:grpSp>
        <p:nvGrpSpPr>
          <p:cNvPr id="14" name="object 5">
            <a:extLst>
              <a:ext uri="{FF2B5EF4-FFF2-40B4-BE49-F238E27FC236}">
                <a16:creationId xmlns:a16="http://schemas.microsoft.com/office/drawing/2014/main" id="{4A0BDC69-0008-CC75-68B3-9EACCC3195F7}"/>
              </a:ext>
            </a:extLst>
          </p:cNvPr>
          <p:cNvGrpSpPr/>
          <p:nvPr/>
        </p:nvGrpSpPr>
        <p:grpSpPr>
          <a:xfrm>
            <a:off x="1510285" y="3583010"/>
            <a:ext cx="7679690" cy="1846659"/>
            <a:chOff x="1284731" y="5309615"/>
            <a:chExt cx="7679690" cy="1905000"/>
          </a:xfrm>
        </p:grpSpPr>
        <p:sp>
          <p:nvSpPr>
            <p:cNvPr id="15" name="object 6">
              <a:extLst>
                <a:ext uri="{FF2B5EF4-FFF2-40B4-BE49-F238E27FC236}">
                  <a16:creationId xmlns:a16="http://schemas.microsoft.com/office/drawing/2014/main" id="{49D82CA3-FFD2-6411-F969-1DA5D04AA8E8}"/>
                </a:ext>
              </a:extLst>
            </p:cNvPr>
            <p:cNvSpPr/>
            <p:nvPr/>
          </p:nvSpPr>
          <p:spPr>
            <a:xfrm>
              <a:off x="1284719" y="5309615"/>
              <a:ext cx="7679690" cy="1905635"/>
            </a:xfrm>
            <a:custGeom>
              <a:avLst/>
              <a:gdLst/>
              <a:ahLst/>
              <a:cxnLst/>
              <a:rect l="l" t="t" r="r" b="b"/>
              <a:pathLst>
                <a:path w="7679690" h="1905634">
                  <a:moveTo>
                    <a:pt x="7679449" y="1842528"/>
                  </a:moveTo>
                  <a:lnTo>
                    <a:pt x="7637285" y="1821192"/>
                  </a:lnTo>
                  <a:lnTo>
                    <a:pt x="7552957" y="1778520"/>
                  </a:lnTo>
                  <a:lnTo>
                    <a:pt x="7552957" y="1821192"/>
                  </a:lnTo>
                  <a:lnTo>
                    <a:pt x="83820" y="1821192"/>
                  </a:lnTo>
                  <a:lnTo>
                    <a:pt x="83820" y="126492"/>
                  </a:lnTo>
                  <a:lnTo>
                    <a:pt x="124968" y="126492"/>
                  </a:lnTo>
                  <a:lnTo>
                    <a:pt x="114439" y="105168"/>
                  </a:lnTo>
                  <a:lnTo>
                    <a:pt x="62484" y="0"/>
                  </a:lnTo>
                  <a:lnTo>
                    <a:pt x="0" y="126492"/>
                  </a:lnTo>
                  <a:lnTo>
                    <a:pt x="41148" y="126492"/>
                  </a:lnTo>
                  <a:lnTo>
                    <a:pt x="41148" y="1842528"/>
                  </a:lnTo>
                  <a:lnTo>
                    <a:pt x="62496" y="1842528"/>
                  </a:lnTo>
                  <a:lnTo>
                    <a:pt x="62496" y="1862340"/>
                  </a:lnTo>
                  <a:lnTo>
                    <a:pt x="7552957" y="1862340"/>
                  </a:lnTo>
                  <a:lnTo>
                    <a:pt x="7552957" y="1905012"/>
                  </a:lnTo>
                  <a:lnTo>
                    <a:pt x="7639329" y="1862340"/>
                  </a:lnTo>
                  <a:lnTo>
                    <a:pt x="7679449" y="18425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7">
              <a:extLst>
                <a:ext uri="{FF2B5EF4-FFF2-40B4-BE49-F238E27FC236}">
                  <a16:creationId xmlns:a16="http://schemas.microsoft.com/office/drawing/2014/main" id="{127851CE-9D9B-2546-6589-C4D08F6AA73E}"/>
                </a:ext>
              </a:extLst>
            </p:cNvPr>
            <p:cNvSpPr/>
            <p:nvPr/>
          </p:nvSpPr>
          <p:spPr>
            <a:xfrm>
              <a:off x="1347216" y="5545835"/>
              <a:ext cx="7376159" cy="366395"/>
            </a:xfrm>
            <a:custGeom>
              <a:avLst/>
              <a:gdLst/>
              <a:ahLst/>
              <a:cxnLst/>
              <a:rect l="l" t="t" r="r" b="b"/>
              <a:pathLst>
                <a:path w="7376159" h="366395">
                  <a:moveTo>
                    <a:pt x="124968" y="333768"/>
                  </a:moveTo>
                  <a:lnTo>
                    <a:pt x="0" y="333768"/>
                  </a:lnTo>
                  <a:lnTo>
                    <a:pt x="0" y="365772"/>
                  </a:lnTo>
                  <a:lnTo>
                    <a:pt x="124968" y="365772"/>
                  </a:lnTo>
                  <a:lnTo>
                    <a:pt x="124968" y="333768"/>
                  </a:lnTo>
                  <a:close/>
                </a:path>
                <a:path w="7376159" h="366395">
                  <a:moveTo>
                    <a:pt x="124968" y="167652"/>
                  </a:moveTo>
                  <a:lnTo>
                    <a:pt x="0" y="167652"/>
                  </a:lnTo>
                  <a:lnTo>
                    <a:pt x="0" y="198132"/>
                  </a:lnTo>
                  <a:lnTo>
                    <a:pt x="124968" y="198132"/>
                  </a:lnTo>
                  <a:lnTo>
                    <a:pt x="124968" y="167652"/>
                  </a:lnTo>
                  <a:close/>
                </a:path>
                <a:path w="7376159" h="366395">
                  <a:moveTo>
                    <a:pt x="124968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124968" y="30480"/>
                  </a:lnTo>
                  <a:lnTo>
                    <a:pt x="124968" y="0"/>
                  </a:lnTo>
                  <a:close/>
                </a:path>
                <a:path w="7376159" h="366395">
                  <a:moveTo>
                    <a:pt x="344424" y="333768"/>
                  </a:moveTo>
                  <a:lnTo>
                    <a:pt x="219456" y="333768"/>
                  </a:lnTo>
                  <a:lnTo>
                    <a:pt x="219456" y="365772"/>
                  </a:lnTo>
                  <a:lnTo>
                    <a:pt x="344424" y="365772"/>
                  </a:lnTo>
                  <a:lnTo>
                    <a:pt x="344424" y="333768"/>
                  </a:lnTo>
                  <a:close/>
                </a:path>
                <a:path w="7376159" h="366395">
                  <a:moveTo>
                    <a:pt x="344424" y="167652"/>
                  </a:moveTo>
                  <a:lnTo>
                    <a:pt x="219456" y="167652"/>
                  </a:lnTo>
                  <a:lnTo>
                    <a:pt x="219456" y="198132"/>
                  </a:lnTo>
                  <a:lnTo>
                    <a:pt x="344424" y="198132"/>
                  </a:lnTo>
                  <a:lnTo>
                    <a:pt x="344424" y="167652"/>
                  </a:lnTo>
                  <a:close/>
                </a:path>
                <a:path w="7376159" h="366395">
                  <a:moveTo>
                    <a:pt x="344424" y="0"/>
                  </a:moveTo>
                  <a:lnTo>
                    <a:pt x="219456" y="0"/>
                  </a:lnTo>
                  <a:lnTo>
                    <a:pt x="219456" y="30480"/>
                  </a:lnTo>
                  <a:lnTo>
                    <a:pt x="344424" y="30480"/>
                  </a:lnTo>
                  <a:lnTo>
                    <a:pt x="344424" y="0"/>
                  </a:lnTo>
                  <a:close/>
                </a:path>
                <a:path w="7376159" h="366395">
                  <a:moveTo>
                    <a:pt x="565404" y="333768"/>
                  </a:moveTo>
                  <a:lnTo>
                    <a:pt x="438912" y="333768"/>
                  </a:lnTo>
                  <a:lnTo>
                    <a:pt x="438912" y="365772"/>
                  </a:lnTo>
                  <a:lnTo>
                    <a:pt x="565404" y="365772"/>
                  </a:lnTo>
                  <a:lnTo>
                    <a:pt x="565404" y="333768"/>
                  </a:lnTo>
                  <a:close/>
                </a:path>
                <a:path w="7376159" h="366395">
                  <a:moveTo>
                    <a:pt x="565404" y="167652"/>
                  </a:moveTo>
                  <a:lnTo>
                    <a:pt x="438912" y="167652"/>
                  </a:lnTo>
                  <a:lnTo>
                    <a:pt x="438912" y="198132"/>
                  </a:lnTo>
                  <a:lnTo>
                    <a:pt x="565404" y="198132"/>
                  </a:lnTo>
                  <a:lnTo>
                    <a:pt x="565404" y="167652"/>
                  </a:lnTo>
                  <a:close/>
                </a:path>
                <a:path w="7376159" h="366395">
                  <a:moveTo>
                    <a:pt x="565404" y="0"/>
                  </a:moveTo>
                  <a:lnTo>
                    <a:pt x="438912" y="0"/>
                  </a:lnTo>
                  <a:lnTo>
                    <a:pt x="438912" y="30480"/>
                  </a:lnTo>
                  <a:lnTo>
                    <a:pt x="565404" y="30480"/>
                  </a:lnTo>
                  <a:lnTo>
                    <a:pt x="565404" y="0"/>
                  </a:lnTo>
                  <a:close/>
                </a:path>
                <a:path w="7376159" h="366395">
                  <a:moveTo>
                    <a:pt x="784860" y="333768"/>
                  </a:moveTo>
                  <a:lnTo>
                    <a:pt x="658368" y="333768"/>
                  </a:lnTo>
                  <a:lnTo>
                    <a:pt x="658368" y="365772"/>
                  </a:lnTo>
                  <a:lnTo>
                    <a:pt x="784860" y="365772"/>
                  </a:lnTo>
                  <a:lnTo>
                    <a:pt x="784860" y="333768"/>
                  </a:lnTo>
                  <a:close/>
                </a:path>
                <a:path w="7376159" h="366395">
                  <a:moveTo>
                    <a:pt x="784860" y="167652"/>
                  </a:moveTo>
                  <a:lnTo>
                    <a:pt x="658368" y="167652"/>
                  </a:lnTo>
                  <a:lnTo>
                    <a:pt x="658368" y="198132"/>
                  </a:lnTo>
                  <a:lnTo>
                    <a:pt x="784860" y="198132"/>
                  </a:lnTo>
                  <a:lnTo>
                    <a:pt x="784860" y="167652"/>
                  </a:lnTo>
                  <a:close/>
                </a:path>
                <a:path w="7376159" h="366395">
                  <a:moveTo>
                    <a:pt x="784860" y="0"/>
                  </a:moveTo>
                  <a:lnTo>
                    <a:pt x="658368" y="0"/>
                  </a:lnTo>
                  <a:lnTo>
                    <a:pt x="658368" y="30480"/>
                  </a:lnTo>
                  <a:lnTo>
                    <a:pt x="784860" y="30480"/>
                  </a:lnTo>
                  <a:lnTo>
                    <a:pt x="784860" y="0"/>
                  </a:lnTo>
                  <a:close/>
                </a:path>
                <a:path w="7376159" h="366395">
                  <a:moveTo>
                    <a:pt x="1004303" y="333768"/>
                  </a:moveTo>
                  <a:lnTo>
                    <a:pt x="879335" y="333768"/>
                  </a:lnTo>
                  <a:lnTo>
                    <a:pt x="879335" y="365772"/>
                  </a:lnTo>
                  <a:lnTo>
                    <a:pt x="1004303" y="365772"/>
                  </a:lnTo>
                  <a:lnTo>
                    <a:pt x="1004303" y="333768"/>
                  </a:lnTo>
                  <a:close/>
                </a:path>
                <a:path w="7376159" h="366395">
                  <a:moveTo>
                    <a:pt x="1004303" y="167652"/>
                  </a:moveTo>
                  <a:lnTo>
                    <a:pt x="879335" y="167652"/>
                  </a:lnTo>
                  <a:lnTo>
                    <a:pt x="879335" y="198132"/>
                  </a:lnTo>
                  <a:lnTo>
                    <a:pt x="1004303" y="198132"/>
                  </a:lnTo>
                  <a:lnTo>
                    <a:pt x="1004303" y="167652"/>
                  </a:lnTo>
                  <a:close/>
                </a:path>
                <a:path w="7376159" h="366395">
                  <a:moveTo>
                    <a:pt x="1004303" y="0"/>
                  </a:moveTo>
                  <a:lnTo>
                    <a:pt x="879335" y="0"/>
                  </a:lnTo>
                  <a:lnTo>
                    <a:pt x="879335" y="30480"/>
                  </a:lnTo>
                  <a:lnTo>
                    <a:pt x="1004303" y="30480"/>
                  </a:lnTo>
                  <a:lnTo>
                    <a:pt x="1004303" y="0"/>
                  </a:lnTo>
                  <a:close/>
                </a:path>
                <a:path w="7376159" h="366395">
                  <a:moveTo>
                    <a:pt x="1223759" y="333768"/>
                  </a:moveTo>
                  <a:lnTo>
                    <a:pt x="1098791" y="333768"/>
                  </a:lnTo>
                  <a:lnTo>
                    <a:pt x="1098791" y="365772"/>
                  </a:lnTo>
                  <a:lnTo>
                    <a:pt x="1223759" y="365772"/>
                  </a:lnTo>
                  <a:lnTo>
                    <a:pt x="1223759" y="333768"/>
                  </a:lnTo>
                  <a:close/>
                </a:path>
                <a:path w="7376159" h="366395">
                  <a:moveTo>
                    <a:pt x="1223759" y="167652"/>
                  </a:moveTo>
                  <a:lnTo>
                    <a:pt x="1098791" y="167652"/>
                  </a:lnTo>
                  <a:lnTo>
                    <a:pt x="1098791" y="198132"/>
                  </a:lnTo>
                  <a:lnTo>
                    <a:pt x="1223759" y="198132"/>
                  </a:lnTo>
                  <a:lnTo>
                    <a:pt x="1223759" y="167652"/>
                  </a:lnTo>
                  <a:close/>
                </a:path>
                <a:path w="7376159" h="366395">
                  <a:moveTo>
                    <a:pt x="1223759" y="0"/>
                  </a:moveTo>
                  <a:lnTo>
                    <a:pt x="1098791" y="0"/>
                  </a:lnTo>
                  <a:lnTo>
                    <a:pt x="1098791" y="30480"/>
                  </a:lnTo>
                  <a:lnTo>
                    <a:pt x="1223759" y="30480"/>
                  </a:lnTo>
                  <a:lnTo>
                    <a:pt x="1223759" y="0"/>
                  </a:lnTo>
                  <a:close/>
                </a:path>
                <a:path w="7376159" h="366395">
                  <a:moveTo>
                    <a:pt x="1443215" y="333768"/>
                  </a:moveTo>
                  <a:lnTo>
                    <a:pt x="1318247" y="333768"/>
                  </a:lnTo>
                  <a:lnTo>
                    <a:pt x="1318247" y="365772"/>
                  </a:lnTo>
                  <a:lnTo>
                    <a:pt x="1443215" y="365772"/>
                  </a:lnTo>
                  <a:lnTo>
                    <a:pt x="1443215" y="333768"/>
                  </a:lnTo>
                  <a:close/>
                </a:path>
                <a:path w="7376159" h="366395">
                  <a:moveTo>
                    <a:pt x="1443215" y="167652"/>
                  </a:moveTo>
                  <a:lnTo>
                    <a:pt x="1318247" y="167652"/>
                  </a:lnTo>
                  <a:lnTo>
                    <a:pt x="1318247" y="198132"/>
                  </a:lnTo>
                  <a:lnTo>
                    <a:pt x="1443215" y="198132"/>
                  </a:lnTo>
                  <a:lnTo>
                    <a:pt x="1443215" y="167652"/>
                  </a:lnTo>
                  <a:close/>
                </a:path>
                <a:path w="7376159" h="366395">
                  <a:moveTo>
                    <a:pt x="1443215" y="0"/>
                  </a:moveTo>
                  <a:lnTo>
                    <a:pt x="1318247" y="0"/>
                  </a:lnTo>
                  <a:lnTo>
                    <a:pt x="1318247" y="30480"/>
                  </a:lnTo>
                  <a:lnTo>
                    <a:pt x="1443215" y="30480"/>
                  </a:lnTo>
                  <a:lnTo>
                    <a:pt x="1443215" y="0"/>
                  </a:lnTo>
                  <a:close/>
                </a:path>
                <a:path w="7376159" h="366395">
                  <a:moveTo>
                    <a:pt x="1662671" y="333768"/>
                  </a:moveTo>
                  <a:lnTo>
                    <a:pt x="1537716" y="333768"/>
                  </a:lnTo>
                  <a:lnTo>
                    <a:pt x="1537716" y="365772"/>
                  </a:lnTo>
                  <a:lnTo>
                    <a:pt x="1662671" y="365772"/>
                  </a:lnTo>
                  <a:lnTo>
                    <a:pt x="1662671" y="333768"/>
                  </a:lnTo>
                  <a:close/>
                </a:path>
                <a:path w="7376159" h="366395">
                  <a:moveTo>
                    <a:pt x="1662671" y="167652"/>
                  </a:moveTo>
                  <a:lnTo>
                    <a:pt x="1537716" y="167652"/>
                  </a:lnTo>
                  <a:lnTo>
                    <a:pt x="1537716" y="198132"/>
                  </a:lnTo>
                  <a:lnTo>
                    <a:pt x="1662671" y="198132"/>
                  </a:lnTo>
                  <a:lnTo>
                    <a:pt x="1662671" y="167652"/>
                  </a:lnTo>
                  <a:close/>
                </a:path>
                <a:path w="7376159" h="366395">
                  <a:moveTo>
                    <a:pt x="1662671" y="0"/>
                  </a:moveTo>
                  <a:lnTo>
                    <a:pt x="1537716" y="0"/>
                  </a:lnTo>
                  <a:lnTo>
                    <a:pt x="1537716" y="30480"/>
                  </a:lnTo>
                  <a:lnTo>
                    <a:pt x="1662671" y="30480"/>
                  </a:lnTo>
                  <a:lnTo>
                    <a:pt x="1662671" y="0"/>
                  </a:lnTo>
                  <a:close/>
                </a:path>
                <a:path w="7376159" h="366395">
                  <a:moveTo>
                    <a:pt x="1883664" y="333768"/>
                  </a:moveTo>
                  <a:lnTo>
                    <a:pt x="1757172" y="333768"/>
                  </a:lnTo>
                  <a:lnTo>
                    <a:pt x="1757172" y="365772"/>
                  </a:lnTo>
                  <a:lnTo>
                    <a:pt x="1883664" y="365772"/>
                  </a:lnTo>
                  <a:lnTo>
                    <a:pt x="1883664" y="333768"/>
                  </a:lnTo>
                  <a:close/>
                </a:path>
                <a:path w="7376159" h="366395">
                  <a:moveTo>
                    <a:pt x="1883664" y="167652"/>
                  </a:moveTo>
                  <a:lnTo>
                    <a:pt x="1757172" y="167652"/>
                  </a:lnTo>
                  <a:lnTo>
                    <a:pt x="1757172" y="198132"/>
                  </a:lnTo>
                  <a:lnTo>
                    <a:pt x="1883664" y="198132"/>
                  </a:lnTo>
                  <a:lnTo>
                    <a:pt x="1883664" y="167652"/>
                  </a:lnTo>
                  <a:close/>
                </a:path>
                <a:path w="7376159" h="366395">
                  <a:moveTo>
                    <a:pt x="1883664" y="0"/>
                  </a:moveTo>
                  <a:lnTo>
                    <a:pt x="1757172" y="0"/>
                  </a:lnTo>
                  <a:lnTo>
                    <a:pt x="1757172" y="30480"/>
                  </a:lnTo>
                  <a:lnTo>
                    <a:pt x="1883664" y="30480"/>
                  </a:lnTo>
                  <a:lnTo>
                    <a:pt x="1883664" y="0"/>
                  </a:lnTo>
                  <a:close/>
                </a:path>
                <a:path w="7376159" h="366395">
                  <a:moveTo>
                    <a:pt x="2103120" y="167652"/>
                  </a:moveTo>
                  <a:lnTo>
                    <a:pt x="1976628" y="167652"/>
                  </a:lnTo>
                  <a:lnTo>
                    <a:pt x="1976628" y="198132"/>
                  </a:lnTo>
                  <a:lnTo>
                    <a:pt x="2103120" y="198132"/>
                  </a:lnTo>
                  <a:lnTo>
                    <a:pt x="2103120" y="167652"/>
                  </a:lnTo>
                  <a:close/>
                </a:path>
                <a:path w="7376159" h="366395">
                  <a:moveTo>
                    <a:pt x="2103120" y="0"/>
                  </a:moveTo>
                  <a:lnTo>
                    <a:pt x="1976628" y="0"/>
                  </a:lnTo>
                  <a:lnTo>
                    <a:pt x="1976628" y="30480"/>
                  </a:lnTo>
                  <a:lnTo>
                    <a:pt x="2103120" y="30480"/>
                  </a:lnTo>
                  <a:lnTo>
                    <a:pt x="2103120" y="0"/>
                  </a:lnTo>
                  <a:close/>
                </a:path>
                <a:path w="7376159" h="366395">
                  <a:moveTo>
                    <a:pt x="2322576" y="167652"/>
                  </a:moveTo>
                  <a:lnTo>
                    <a:pt x="2197608" y="167652"/>
                  </a:lnTo>
                  <a:lnTo>
                    <a:pt x="2197608" y="198132"/>
                  </a:lnTo>
                  <a:lnTo>
                    <a:pt x="2322576" y="198132"/>
                  </a:lnTo>
                  <a:lnTo>
                    <a:pt x="2322576" y="167652"/>
                  </a:lnTo>
                  <a:close/>
                </a:path>
                <a:path w="7376159" h="366395">
                  <a:moveTo>
                    <a:pt x="2322576" y="0"/>
                  </a:moveTo>
                  <a:lnTo>
                    <a:pt x="2197608" y="0"/>
                  </a:lnTo>
                  <a:lnTo>
                    <a:pt x="2197608" y="30480"/>
                  </a:lnTo>
                  <a:lnTo>
                    <a:pt x="2322576" y="30480"/>
                  </a:lnTo>
                  <a:lnTo>
                    <a:pt x="2322576" y="0"/>
                  </a:lnTo>
                  <a:close/>
                </a:path>
                <a:path w="7376159" h="366395">
                  <a:moveTo>
                    <a:pt x="2542032" y="167652"/>
                  </a:moveTo>
                  <a:lnTo>
                    <a:pt x="2417064" y="167652"/>
                  </a:lnTo>
                  <a:lnTo>
                    <a:pt x="2417064" y="198132"/>
                  </a:lnTo>
                  <a:lnTo>
                    <a:pt x="2542032" y="198132"/>
                  </a:lnTo>
                  <a:lnTo>
                    <a:pt x="2542032" y="167652"/>
                  </a:lnTo>
                  <a:close/>
                </a:path>
                <a:path w="7376159" h="366395">
                  <a:moveTo>
                    <a:pt x="2542032" y="0"/>
                  </a:moveTo>
                  <a:lnTo>
                    <a:pt x="2417064" y="0"/>
                  </a:lnTo>
                  <a:lnTo>
                    <a:pt x="2417064" y="30480"/>
                  </a:lnTo>
                  <a:lnTo>
                    <a:pt x="2542032" y="30480"/>
                  </a:lnTo>
                  <a:lnTo>
                    <a:pt x="2542032" y="0"/>
                  </a:lnTo>
                  <a:close/>
                </a:path>
                <a:path w="7376159" h="366395">
                  <a:moveTo>
                    <a:pt x="2761475" y="167652"/>
                  </a:moveTo>
                  <a:lnTo>
                    <a:pt x="2636507" y="167652"/>
                  </a:lnTo>
                  <a:lnTo>
                    <a:pt x="2636507" y="198132"/>
                  </a:lnTo>
                  <a:lnTo>
                    <a:pt x="2761475" y="198132"/>
                  </a:lnTo>
                  <a:lnTo>
                    <a:pt x="2761475" y="167652"/>
                  </a:lnTo>
                  <a:close/>
                </a:path>
                <a:path w="7376159" h="366395">
                  <a:moveTo>
                    <a:pt x="2761475" y="0"/>
                  </a:moveTo>
                  <a:lnTo>
                    <a:pt x="2636507" y="0"/>
                  </a:lnTo>
                  <a:lnTo>
                    <a:pt x="2636507" y="30480"/>
                  </a:lnTo>
                  <a:lnTo>
                    <a:pt x="2761475" y="30480"/>
                  </a:lnTo>
                  <a:lnTo>
                    <a:pt x="2761475" y="0"/>
                  </a:lnTo>
                  <a:close/>
                </a:path>
                <a:path w="7376159" h="366395">
                  <a:moveTo>
                    <a:pt x="2980931" y="167652"/>
                  </a:moveTo>
                  <a:lnTo>
                    <a:pt x="2855963" y="167652"/>
                  </a:lnTo>
                  <a:lnTo>
                    <a:pt x="2855963" y="198132"/>
                  </a:lnTo>
                  <a:lnTo>
                    <a:pt x="2980931" y="198132"/>
                  </a:lnTo>
                  <a:lnTo>
                    <a:pt x="2980931" y="167652"/>
                  </a:lnTo>
                  <a:close/>
                </a:path>
                <a:path w="7376159" h="366395">
                  <a:moveTo>
                    <a:pt x="2980931" y="0"/>
                  </a:moveTo>
                  <a:lnTo>
                    <a:pt x="2855963" y="0"/>
                  </a:lnTo>
                  <a:lnTo>
                    <a:pt x="2855963" y="30480"/>
                  </a:lnTo>
                  <a:lnTo>
                    <a:pt x="2980931" y="30480"/>
                  </a:lnTo>
                  <a:lnTo>
                    <a:pt x="2980931" y="0"/>
                  </a:lnTo>
                  <a:close/>
                </a:path>
                <a:path w="7376159" h="366395">
                  <a:moveTo>
                    <a:pt x="3201911" y="167652"/>
                  </a:moveTo>
                  <a:lnTo>
                    <a:pt x="3075419" y="167652"/>
                  </a:lnTo>
                  <a:lnTo>
                    <a:pt x="3075419" y="198132"/>
                  </a:lnTo>
                  <a:lnTo>
                    <a:pt x="3201911" y="198132"/>
                  </a:lnTo>
                  <a:lnTo>
                    <a:pt x="3201911" y="167652"/>
                  </a:lnTo>
                  <a:close/>
                </a:path>
                <a:path w="7376159" h="366395">
                  <a:moveTo>
                    <a:pt x="3201911" y="0"/>
                  </a:moveTo>
                  <a:lnTo>
                    <a:pt x="3075419" y="0"/>
                  </a:lnTo>
                  <a:lnTo>
                    <a:pt x="3075419" y="30480"/>
                  </a:lnTo>
                  <a:lnTo>
                    <a:pt x="3201911" y="30480"/>
                  </a:lnTo>
                  <a:lnTo>
                    <a:pt x="3201911" y="0"/>
                  </a:lnTo>
                  <a:close/>
                </a:path>
                <a:path w="7376159" h="366395">
                  <a:moveTo>
                    <a:pt x="3421367" y="167652"/>
                  </a:moveTo>
                  <a:lnTo>
                    <a:pt x="3294875" y="167652"/>
                  </a:lnTo>
                  <a:lnTo>
                    <a:pt x="3294875" y="198132"/>
                  </a:lnTo>
                  <a:lnTo>
                    <a:pt x="3421367" y="198132"/>
                  </a:lnTo>
                  <a:lnTo>
                    <a:pt x="3421367" y="167652"/>
                  </a:lnTo>
                  <a:close/>
                </a:path>
                <a:path w="7376159" h="366395">
                  <a:moveTo>
                    <a:pt x="3421367" y="0"/>
                  </a:moveTo>
                  <a:lnTo>
                    <a:pt x="3294875" y="0"/>
                  </a:lnTo>
                  <a:lnTo>
                    <a:pt x="3294875" y="30480"/>
                  </a:lnTo>
                  <a:lnTo>
                    <a:pt x="3421367" y="30480"/>
                  </a:lnTo>
                  <a:lnTo>
                    <a:pt x="3421367" y="0"/>
                  </a:lnTo>
                  <a:close/>
                </a:path>
                <a:path w="7376159" h="366395">
                  <a:moveTo>
                    <a:pt x="3640823" y="167652"/>
                  </a:moveTo>
                  <a:lnTo>
                    <a:pt x="3515855" y="167652"/>
                  </a:lnTo>
                  <a:lnTo>
                    <a:pt x="3515855" y="198132"/>
                  </a:lnTo>
                  <a:lnTo>
                    <a:pt x="3640823" y="198132"/>
                  </a:lnTo>
                  <a:lnTo>
                    <a:pt x="3640823" y="167652"/>
                  </a:lnTo>
                  <a:close/>
                </a:path>
                <a:path w="7376159" h="366395">
                  <a:moveTo>
                    <a:pt x="3860279" y="167652"/>
                  </a:moveTo>
                  <a:lnTo>
                    <a:pt x="3735311" y="167652"/>
                  </a:lnTo>
                  <a:lnTo>
                    <a:pt x="3735311" y="198132"/>
                  </a:lnTo>
                  <a:lnTo>
                    <a:pt x="3860279" y="198132"/>
                  </a:lnTo>
                  <a:lnTo>
                    <a:pt x="3860279" y="167652"/>
                  </a:lnTo>
                  <a:close/>
                </a:path>
                <a:path w="7376159" h="366395">
                  <a:moveTo>
                    <a:pt x="4079748" y="167652"/>
                  </a:moveTo>
                  <a:lnTo>
                    <a:pt x="3954780" y="167652"/>
                  </a:lnTo>
                  <a:lnTo>
                    <a:pt x="3954780" y="198132"/>
                  </a:lnTo>
                  <a:lnTo>
                    <a:pt x="4079748" y="198132"/>
                  </a:lnTo>
                  <a:lnTo>
                    <a:pt x="4079748" y="167652"/>
                  </a:lnTo>
                  <a:close/>
                </a:path>
                <a:path w="7376159" h="366395">
                  <a:moveTo>
                    <a:pt x="4300728" y="167652"/>
                  </a:moveTo>
                  <a:lnTo>
                    <a:pt x="4174236" y="167652"/>
                  </a:lnTo>
                  <a:lnTo>
                    <a:pt x="4174236" y="198132"/>
                  </a:lnTo>
                  <a:lnTo>
                    <a:pt x="4300728" y="198132"/>
                  </a:lnTo>
                  <a:lnTo>
                    <a:pt x="4300728" y="167652"/>
                  </a:lnTo>
                  <a:close/>
                </a:path>
                <a:path w="7376159" h="366395">
                  <a:moveTo>
                    <a:pt x="4300728" y="0"/>
                  </a:moveTo>
                  <a:lnTo>
                    <a:pt x="4174236" y="0"/>
                  </a:lnTo>
                  <a:lnTo>
                    <a:pt x="4174236" y="30480"/>
                  </a:lnTo>
                  <a:lnTo>
                    <a:pt x="4300728" y="30480"/>
                  </a:lnTo>
                  <a:lnTo>
                    <a:pt x="4300728" y="0"/>
                  </a:lnTo>
                  <a:close/>
                </a:path>
                <a:path w="7376159" h="366395">
                  <a:moveTo>
                    <a:pt x="4520171" y="167652"/>
                  </a:moveTo>
                  <a:lnTo>
                    <a:pt x="4393679" y="167652"/>
                  </a:lnTo>
                  <a:lnTo>
                    <a:pt x="4393679" y="198132"/>
                  </a:lnTo>
                  <a:lnTo>
                    <a:pt x="4520171" y="198132"/>
                  </a:lnTo>
                  <a:lnTo>
                    <a:pt x="4520171" y="167652"/>
                  </a:lnTo>
                  <a:close/>
                </a:path>
                <a:path w="7376159" h="366395">
                  <a:moveTo>
                    <a:pt x="4520171" y="0"/>
                  </a:moveTo>
                  <a:lnTo>
                    <a:pt x="4393679" y="0"/>
                  </a:lnTo>
                  <a:lnTo>
                    <a:pt x="4393679" y="30480"/>
                  </a:lnTo>
                  <a:lnTo>
                    <a:pt x="4520171" y="30480"/>
                  </a:lnTo>
                  <a:lnTo>
                    <a:pt x="4520171" y="0"/>
                  </a:lnTo>
                  <a:close/>
                </a:path>
                <a:path w="7376159" h="366395">
                  <a:moveTo>
                    <a:pt x="4739627" y="167652"/>
                  </a:moveTo>
                  <a:lnTo>
                    <a:pt x="4613135" y="167652"/>
                  </a:lnTo>
                  <a:lnTo>
                    <a:pt x="4613135" y="198132"/>
                  </a:lnTo>
                  <a:lnTo>
                    <a:pt x="4739627" y="198132"/>
                  </a:lnTo>
                  <a:lnTo>
                    <a:pt x="4739627" y="167652"/>
                  </a:lnTo>
                  <a:close/>
                </a:path>
                <a:path w="7376159" h="366395">
                  <a:moveTo>
                    <a:pt x="4739627" y="0"/>
                  </a:moveTo>
                  <a:lnTo>
                    <a:pt x="4613135" y="0"/>
                  </a:lnTo>
                  <a:lnTo>
                    <a:pt x="4613135" y="30480"/>
                  </a:lnTo>
                  <a:lnTo>
                    <a:pt x="4739627" y="30480"/>
                  </a:lnTo>
                  <a:lnTo>
                    <a:pt x="4739627" y="0"/>
                  </a:lnTo>
                  <a:close/>
                </a:path>
                <a:path w="7376159" h="366395">
                  <a:moveTo>
                    <a:pt x="4959083" y="0"/>
                  </a:moveTo>
                  <a:lnTo>
                    <a:pt x="4834115" y="0"/>
                  </a:lnTo>
                  <a:lnTo>
                    <a:pt x="4834115" y="30480"/>
                  </a:lnTo>
                  <a:lnTo>
                    <a:pt x="4959083" y="30480"/>
                  </a:lnTo>
                  <a:lnTo>
                    <a:pt x="4959083" y="0"/>
                  </a:lnTo>
                  <a:close/>
                </a:path>
                <a:path w="7376159" h="366395">
                  <a:moveTo>
                    <a:pt x="5178539" y="0"/>
                  </a:moveTo>
                  <a:lnTo>
                    <a:pt x="5053571" y="0"/>
                  </a:lnTo>
                  <a:lnTo>
                    <a:pt x="5053571" y="30480"/>
                  </a:lnTo>
                  <a:lnTo>
                    <a:pt x="5178539" y="30480"/>
                  </a:lnTo>
                  <a:lnTo>
                    <a:pt x="5178539" y="0"/>
                  </a:lnTo>
                  <a:close/>
                </a:path>
                <a:path w="7376159" h="366395">
                  <a:moveTo>
                    <a:pt x="5397995" y="0"/>
                  </a:moveTo>
                  <a:lnTo>
                    <a:pt x="5273027" y="0"/>
                  </a:lnTo>
                  <a:lnTo>
                    <a:pt x="5273027" y="30480"/>
                  </a:lnTo>
                  <a:lnTo>
                    <a:pt x="5397995" y="30480"/>
                  </a:lnTo>
                  <a:lnTo>
                    <a:pt x="5397995" y="0"/>
                  </a:lnTo>
                  <a:close/>
                </a:path>
                <a:path w="7376159" h="366395">
                  <a:moveTo>
                    <a:pt x="5618975" y="167652"/>
                  </a:moveTo>
                  <a:lnTo>
                    <a:pt x="5492483" y="167652"/>
                  </a:lnTo>
                  <a:lnTo>
                    <a:pt x="5492483" y="198132"/>
                  </a:lnTo>
                  <a:lnTo>
                    <a:pt x="5618975" y="198132"/>
                  </a:lnTo>
                  <a:lnTo>
                    <a:pt x="5618975" y="167652"/>
                  </a:lnTo>
                  <a:close/>
                </a:path>
                <a:path w="7376159" h="366395">
                  <a:moveTo>
                    <a:pt x="5618975" y="0"/>
                  </a:moveTo>
                  <a:lnTo>
                    <a:pt x="5492483" y="0"/>
                  </a:lnTo>
                  <a:lnTo>
                    <a:pt x="5492483" y="30480"/>
                  </a:lnTo>
                  <a:lnTo>
                    <a:pt x="5618975" y="30480"/>
                  </a:lnTo>
                  <a:lnTo>
                    <a:pt x="5618975" y="0"/>
                  </a:lnTo>
                  <a:close/>
                </a:path>
                <a:path w="7376159" h="366395">
                  <a:moveTo>
                    <a:pt x="5838431" y="167652"/>
                  </a:moveTo>
                  <a:lnTo>
                    <a:pt x="5711939" y="167652"/>
                  </a:lnTo>
                  <a:lnTo>
                    <a:pt x="5711939" y="198132"/>
                  </a:lnTo>
                  <a:lnTo>
                    <a:pt x="5838431" y="198132"/>
                  </a:lnTo>
                  <a:lnTo>
                    <a:pt x="5838431" y="167652"/>
                  </a:lnTo>
                  <a:close/>
                </a:path>
                <a:path w="7376159" h="366395">
                  <a:moveTo>
                    <a:pt x="5838431" y="0"/>
                  </a:moveTo>
                  <a:lnTo>
                    <a:pt x="5711939" y="0"/>
                  </a:lnTo>
                  <a:lnTo>
                    <a:pt x="5711939" y="30480"/>
                  </a:lnTo>
                  <a:lnTo>
                    <a:pt x="5838431" y="30480"/>
                  </a:lnTo>
                  <a:lnTo>
                    <a:pt x="5838431" y="0"/>
                  </a:lnTo>
                  <a:close/>
                </a:path>
                <a:path w="7376159" h="366395">
                  <a:moveTo>
                    <a:pt x="6057887" y="167652"/>
                  </a:moveTo>
                  <a:lnTo>
                    <a:pt x="5932919" y="167652"/>
                  </a:lnTo>
                  <a:lnTo>
                    <a:pt x="5932919" y="198132"/>
                  </a:lnTo>
                  <a:lnTo>
                    <a:pt x="6057887" y="198132"/>
                  </a:lnTo>
                  <a:lnTo>
                    <a:pt x="6057887" y="167652"/>
                  </a:lnTo>
                  <a:close/>
                </a:path>
                <a:path w="7376159" h="366395">
                  <a:moveTo>
                    <a:pt x="6057887" y="0"/>
                  </a:moveTo>
                  <a:lnTo>
                    <a:pt x="5932919" y="0"/>
                  </a:lnTo>
                  <a:lnTo>
                    <a:pt x="5932919" y="30480"/>
                  </a:lnTo>
                  <a:lnTo>
                    <a:pt x="6057887" y="30480"/>
                  </a:lnTo>
                  <a:lnTo>
                    <a:pt x="6057887" y="0"/>
                  </a:lnTo>
                  <a:close/>
                </a:path>
                <a:path w="7376159" h="366395">
                  <a:moveTo>
                    <a:pt x="6277343" y="167652"/>
                  </a:moveTo>
                  <a:lnTo>
                    <a:pt x="6152375" y="167652"/>
                  </a:lnTo>
                  <a:lnTo>
                    <a:pt x="6152375" y="198132"/>
                  </a:lnTo>
                  <a:lnTo>
                    <a:pt x="6277343" y="198132"/>
                  </a:lnTo>
                  <a:lnTo>
                    <a:pt x="6277343" y="167652"/>
                  </a:lnTo>
                  <a:close/>
                </a:path>
                <a:path w="7376159" h="366395">
                  <a:moveTo>
                    <a:pt x="6277343" y="0"/>
                  </a:moveTo>
                  <a:lnTo>
                    <a:pt x="6152375" y="0"/>
                  </a:lnTo>
                  <a:lnTo>
                    <a:pt x="6152375" y="30480"/>
                  </a:lnTo>
                  <a:lnTo>
                    <a:pt x="6277343" y="30480"/>
                  </a:lnTo>
                  <a:lnTo>
                    <a:pt x="6277343" y="0"/>
                  </a:lnTo>
                  <a:close/>
                </a:path>
                <a:path w="7376159" h="366395">
                  <a:moveTo>
                    <a:pt x="6496799" y="167652"/>
                  </a:moveTo>
                  <a:lnTo>
                    <a:pt x="6371831" y="167652"/>
                  </a:lnTo>
                  <a:lnTo>
                    <a:pt x="6371831" y="198132"/>
                  </a:lnTo>
                  <a:lnTo>
                    <a:pt x="6496799" y="198132"/>
                  </a:lnTo>
                  <a:lnTo>
                    <a:pt x="6496799" y="167652"/>
                  </a:lnTo>
                  <a:close/>
                </a:path>
                <a:path w="7376159" h="366395">
                  <a:moveTo>
                    <a:pt x="6496799" y="0"/>
                  </a:moveTo>
                  <a:lnTo>
                    <a:pt x="6371831" y="0"/>
                  </a:lnTo>
                  <a:lnTo>
                    <a:pt x="6371831" y="30480"/>
                  </a:lnTo>
                  <a:lnTo>
                    <a:pt x="6496799" y="30480"/>
                  </a:lnTo>
                  <a:lnTo>
                    <a:pt x="6496799" y="0"/>
                  </a:lnTo>
                  <a:close/>
                </a:path>
                <a:path w="7376159" h="366395">
                  <a:moveTo>
                    <a:pt x="6716255" y="167652"/>
                  </a:moveTo>
                  <a:lnTo>
                    <a:pt x="6591287" y="167652"/>
                  </a:lnTo>
                  <a:lnTo>
                    <a:pt x="6591287" y="198132"/>
                  </a:lnTo>
                  <a:lnTo>
                    <a:pt x="6716255" y="198132"/>
                  </a:lnTo>
                  <a:lnTo>
                    <a:pt x="6716255" y="167652"/>
                  </a:lnTo>
                  <a:close/>
                </a:path>
                <a:path w="7376159" h="366395">
                  <a:moveTo>
                    <a:pt x="6716255" y="0"/>
                  </a:moveTo>
                  <a:lnTo>
                    <a:pt x="6591287" y="0"/>
                  </a:lnTo>
                  <a:lnTo>
                    <a:pt x="6591287" y="30480"/>
                  </a:lnTo>
                  <a:lnTo>
                    <a:pt x="6716255" y="30480"/>
                  </a:lnTo>
                  <a:lnTo>
                    <a:pt x="6716255" y="0"/>
                  </a:lnTo>
                  <a:close/>
                </a:path>
                <a:path w="7376159" h="366395">
                  <a:moveTo>
                    <a:pt x="6937235" y="167652"/>
                  </a:moveTo>
                  <a:lnTo>
                    <a:pt x="6810743" y="167652"/>
                  </a:lnTo>
                  <a:lnTo>
                    <a:pt x="6810743" y="198132"/>
                  </a:lnTo>
                  <a:lnTo>
                    <a:pt x="6937235" y="198132"/>
                  </a:lnTo>
                  <a:lnTo>
                    <a:pt x="6937235" y="167652"/>
                  </a:lnTo>
                  <a:close/>
                </a:path>
                <a:path w="7376159" h="366395">
                  <a:moveTo>
                    <a:pt x="6937235" y="0"/>
                  </a:moveTo>
                  <a:lnTo>
                    <a:pt x="6810743" y="0"/>
                  </a:lnTo>
                  <a:lnTo>
                    <a:pt x="6810743" y="30480"/>
                  </a:lnTo>
                  <a:lnTo>
                    <a:pt x="6937235" y="30480"/>
                  </a:lnTo>
                  <a:lnTo>
                    <a:pt x="6937235" y="0"/>
                  </a:lnTo>
                  <a:close/>
                </a:path>
                <a:path w="7376159" h="366395">
                  <a:moveTo>
                    <a:pt x="7156691" y="167652"/>
                  </a:moveTo>
                  <a:lnTo>
                    <a:pt x="7030199" y="167652"/>
                  </a:lnTo>
                  <a:lnTo>
                    <a:pt x="7030199" y="198132"/>
                  </a:lnTo>
                  <a:lnTo>
                    <a:pt x="7156691" y="198132"/>
                  </a:lnTo>
                  <a:lnTo>
                    <a:pt x="7156691" y="167652"/>
                  </a:lnTo>
                  <a:close/>
                </a:path>
                <a:path w="7376159" h="366395">
                  <a:moveTo>
                    <a:pt x="7156691" y="0"/>
                  </a:moveTo>
                  <a:lnTo>
                    <a:pt x="7030199" y="0"/>
                  </a:lnTo>
                  <a:lnTo>
                    <a:pt x="7030199" y="30480"/>
                  </a:lnTo>
                  <a:lnTo>
                    <a:pt x="7156691" y="30480"/>
                  </a:lnTo>
                  <a:lnTo>
                    <a:pt x="7156691" y="0"/>
                  </a:lnTo>
                  <a:close/>
                </a:path>
                <a:path w="7376159" h="366395">
                  <a:moveTo>
                    <a:pt x="7376147" y="167652"/>
                  </a:moveTo>
                  <a:lnTo>
                    <a:pt x="7251179" y="167652"/>
                  </a:lnTo>
                  <a:lnTo>
                    <a:pt x="7251179" y="198132"/>
                  </a:lnTo>
                  <a:lnTo>
                    <a:pt x="7376147" y="198132"/>
                  </a:lnTo>
                  <a:lnTo>
                    <a:pt x="7376147" y="167652"/>
                  </a:lnTo>
                  <a:close/>
                </a:path>
                <a:path w="7376159" h="366395">
                  <a:moveTo>
                    <a:pt x="7376147" y="0"/>
                  </a:moveTo>
                  <a:lnTo>
                    <a:pt x="7251179" y="0"/>
                  </a:lnTo>
                  <a:lnTo>
                    <a:pt x="7251179" y="30480"/>
                  </a:lnTo>
                  <a:lnTo>
                    <a:pt x="7376147" y="30480"/>
                  </a:lnTo>
                  <a:lnTo>
                    <a:pt x="7376147" y="0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8">
              <a:extLst>
                <a:ext uri="{FF2B5EF4-FFF2-40B4-BE49-F238E27FC236}">
                  <a16:creationId xmlns:a16="http://schemas.microsoft.com/office/drawing/2014/main" id="{1C41054E-0FD4-DAC2-2B99-D5A9282882AD}"/>
                </a:ext>
              </a:extLst>
            </p:cNvPr>
            <p:cNvSpPr/>
            <p:nvPr/>
          </p:nvSpPr>
          <p:spPr>
            <a:xfrm>
              <a:off x="1347216" y="5879604"/>
              <a:ext cx="7376159" cy="367665"/>
            </a:xfrm>
            <a:custGeom>
              <a:avLst/>
              <a:gdLst/>
              <a:ahLst/>
              <a:cxnLst/>
              <a:rect l="l" t="t" r="r" b="b"/>
              <a:pathLst>
                <a:path w="7376159" h="367664">
                  <a:moveTo>
                    <a:pt x="124968" y="335267"/>
                  </a:moveTo>
                  <a:lnTo>
                    <a:pt x="0" y="335267"/>
                  </a:lnTo>
                  <a:lnTo>
                    <a:pt x="0" y="367271"/>
                  </a:lnTo>
                  <a:lnTo>
                    <a:pt x="124968" y="367271"/>
                  </a:lnTo>
                  <a:lnTo>
                    <a:pt x="124968" y="335267"/>
                  </a:lnTo>
                  <a:close/>
                </a:path>
                <a:path w="7376159" h="367664">
                  <a:moveTo>
                    <a:pt x="124968" y="167640"/>
                  </a:moveTo>
                  <a:lnTo>
                    <a:pt x="0" y="167640"/>
                  </a:lnTo>
                  <a:lnTo>
                    <a:pt x="0" y="199644"/>
                  </a:lnTo>
                  <a:lnTo>
                    <a:pt x="124968" y="199644"/>
                  </a:lnTo>
                  <a:lnTo>
                    <a:pt x="124968" y="167640"/>
                  </a:lnTo>
                  <a:close/>
                </a:path>
                <a:path w="7376159" h="367664">
                  <a:moveTo>
                    <a:pt x="344424" y="335267"/>
                  </a:moveTo>
                  <a:lnTo>
                    <a:pt x="219456" y="335267"/>
                  </a:lnTo>
                  <a:lnTo>
                    <a:pt x="219456" y="367271"/>
                  </a:lnTo>
                  <a:lnTo>
                    <a:pt x="344424" y="367271"/>
                  </a:lnTo>
                  <a:lnTo>
                    <a:pt x="344424" y="335267"/>
                  </a:lnTo>
                  <a:close/>
                </a:path>
                <a:path w="7376159" h="367664">
                  <a:moveTo>
                    <a:pt x="344424" y="167640"/>
                  </a:moveTo>
                  <a:lnTo>
                    <a:pt x="219456" y="167640"/>
                  </a:lnTo>
                  <a:lnTo>
                    <a:pt x="219456" y="199644"/>
                  </a:lnTo>
                  <a:lnTo>
                    <a:pt x="344424" y="199644"/>
                  </a:lnTo>
                  <a:lnTo>
                    <a:pt x="344424" y="167640"/>
                  </a:lnTo>
                  <a:close/>
                </a:path>
                <a:path w="7376159" h="367664">
                  <a:moveTo>
                    <a:pt x="565404" y="335267"/>
                  </a:moveTo>
                  <a:lnTo>
                    <a:pt x="438912" y="335267"/>
                  </a:lnTo>
                  <a:lnTo>
                    <a:pt x="438912" y="367271"/>
                  </a:lnTo>
                  <a:lnTo>
                    <a:pt x="565404" y="367271"/>
                  </a:lnTo>
                  <a:lnTo>
                    <a:pt x="565404" y="335267"/>
                  </a:lnTo>
                  <a:close/>
                </a:path>
                <a:path w="7376159" h="367664">
                  <a:moveTo>
                    <a:pt x="565404" y="167640"/>
                  </a:moveTo>
                  <a:lnTo>
                    <a:pt x="438912" y="167640"/>
                  </a:lnTo>
                  <a:lnTo>
                    <a:pt x="438912" y="199644"/>
                  </a:lnTo>
                  <a:lnTo>
                    <a:pt x="565404" y="199644"/>
                  </a:lnTo>
                  <a:lnTo>
                    <a:pt x="565404" y="167640"/>
                  </a:lnTo>
                  <a:close/>
                </a:path>
                <a:path w="7376159" h="367664">
                  <a:moveTo>
                    <a:pt x="669023" y="167640"/>
                  </a:moveTo>
                  <a:lnTo>
                    <a:pt x="658368" y="167640"/>
                  </a:lnTo>
                  <a:lnTo>
                    <a:pt x="658368" y="199644"/>
                  </a:lnTo>
                  <a:lnTo>
                    <a:pt x="669023" y="199644"/>
                  </a:lnTo>
                  <a:lnTo>
                    <a:pt x="669023" y="167640"/>
                  </a:lnTo>
                  <a:close/>
                </a:path>
                <a:path w="7376159" h="367664">
                  <a:moveTo>
                    <a:pt x="784860" y="335267"/>
                  </a:moveTo>
                  <a:lnTo>
                    <a:pt x="658368" y="335267"/>
                  </a:lnTo>
                  <a:lnTo>
                    <a:pt x="658368" y="367271"/>
                  </a:lnTo>
                  <a:lnTo>
                    <a:pt x="784860" y="367271"/>
                  </a:lnTo>
                  <a:lnTo>
                    <a:pt x="784860" y="335267"/>
                  </a:lnTo>
                  <a:close/>
                </a:path>
                <a:path w="7376159" h="367664">
                  <a:moveTo>
                    <a:pt x="1004303" y="335267"/>
                  </a:moveTo>
                  <a:lnTo>
                    <a:pt x="879335" y="335267"/>
                  </a:lnTo>
                  <a:lnTo>
                    <a:pt x="879335" y="367271"/>
                  </a:lnTo>
                  <a:lnTo>
                    <a:pt x="1004303" y="367271"/>
                  </a:lnTo>
                  <a:lnTo>
                    <a:pt x="1004303" y="335267"/>
                  </a:lnTo>
                  <a:close/>
                </a:path>
                <a:path w="7376159" h="367664">
                  <a:moveTo>
                    <a:pt x="1223759" y="335267"/>
                  </a:moveTo>
                  <a:lnTo>
                    <a:pt x="1098791" y="335267"/>
                  </a:lnTo>
                  <a:lnTo>
                    <a:pt x="1098791" y="367271"/>
                  </a:lnTo>
                  <a:lnTo>
                    <a:pt x="1223759" y="367271"/>
                  </a:lnTo>
                  <a:lnTo>
                    <a:pt x="1223759" y="335267"/>
                  </a:lnTo>
                  <a:close/>
                </a:path>
                <a:path w="7376159" h="367664">
                  <a:moveTo>
                    <a:pt x="1443215" y="335267"/>
                  </a:moveTo>
                  <a:lnTo>
                    <a:pt x="1318247" y="335267"/>
                  </a:lnTo>
                  <a:lnTo>
                    <a:pt x="1318247" y="367271"/>
                  </a:lnTo>
                  <a:lnTo>
                    <a:pt x="1443215" y="367271"/>
                  </a:lnTo>
                  <a:lnTo>
                    <a:pt x="1443215" y="335267"/>
                  </a:lnTo>
                  <a:close/>
                </a:path>
                <a:path w="7376159" h="367664">
                  <a:moveTo>
                    <a:pt x="1443215" y="167640"/>
                  </a:moveTo>
                  <a:lnTo>
                    <a:pt x="1339583" y="167640"/>
                  </a:lnTo>
                  <a:lnTo>
                    <a:pt x="1339583" y="199644"/>
                  </a:lnTo>
                  <a:lnTo>
                    <a:pt x="1443215" y="199644"/>
                  </a:lnTo>
                  <a:lnTo>
                    <a:pt x="1443215" y="167640"/>
                  </a:lnTo>
                  <a:close/>
                </a:path>
                <a:path w="7376159" h="367664">
                  <a:moveTo>
                    <a:pt x="1662671" y="335267"/>
                  </a:moveTo>
                  <a:lnTo>
                    <a:pt x="1537716" y="335267"/>
                  </a:lnTo>
                  <a:lnTo>
                    <a:pt x="1537716" y="367271"/>
                  </a:lnTo>
                  <a:lnTo>
                    <a:pt x="1662671" y="367271"/>
                  </a:lnTo>
                  <a:lnTo>
                    <a:pt x="1662671" y="335267"/>
                  </a:lnTo>
                  <a:close/>
                </a:path>
                <a:path w="7376159" h="367664">
                  <a:moveTo>
                    <a:pt x="1662671" y="167640"/>
                  </a:moveTo>
                  <a:lnTo>
                    <a:pt x="1537716" y="167640"/>
                  </a:lnTo>
                  <a:lnTo>
                    <a:pt x="1537716" y="199644"/>
                  </a:lnTo>
                  <a:lnTo>
                    <a:pt x="1662671" y="199644"/>
                  </a:lnTo>
                  <a:lnTo>
                    <a:pt x="1662671" y="167640"/>
                  </a:lnTo>
                  <a:close/>
                </a:path>
                <a:path w="7376159" h="367664">
                  <a:moveTo>
                    <a:pt x="1883664" y="335267"/>
                  </a:moveTo>
                  <a:lnTo>
                    <a:pt x="1757172" y="335267"/>
                  </a:lnTo>
                  <a:lnTo>
                    <a:pt x="1757172" y="367271"/>
                  </a:lnTo>
                  <a:lnTo>
                    <a:pt x="1883664" y="367271"/>
                  </a:lnTo>
                  <a:lnTo>
                    <a:pt x="1883664" y="335267"/>
                  </a:lnTo>
                  <a:close/>
                </a:path>
                <a:path w="7376159" h="367664">
                  <a:moveTo>
                    <a:pt x="1883664" y="167640"/>
                  </a:moveTo>
                  <a:lnTo>
                    <a:pt x="1757172" y="167640"/>
                  </a:lnTo>
                  <a:lnTo>
                    <a:pt x="1757172" y="199644"/>
                  </a:lnTo>
                  <a:lnTo>
                    <a:pt x="1883664" y="199644"/>
                  </a:lnTo>
                  <a:lnTo>
                    <a:pt x="1883664" y="167640"/>
                  </a:lnTo>
                  <a:close/>
                </a:path>
                <a:path w="7376159" h="367664">
                  <a:moveTo>
                    <a:pt x="1883664" y="0"/>
                  </a:moveTo>
                  <a:lnTo>
                    <a:pt x="1757172" y="0"/>
                  </a:lnTo>
                  <a:lnTo>
                    <a:pt x="1757172" y="32004"/>
                  </a:lnTo>
                  <a:lnTo>
                    <a:pt x="1883664" y="32004"/>
                  </a:lnTo>
                  <a:lnTo>
                    <a:pt x="1883664" y="0"/>
                  </a:lnTo>
                  <a:close/>
                </a:path>
                <a:path w="7376159" h="367664">
                  <a:moveTo>
                    <a:pt x="2103120" y="335267"/>
                  </a:moveTo>
                  <a:lnTo>
                    <a:pt x="1976628" y="335267"/>
                  </a:lnTo>
                  <a:lnTo>
                    <a:pt x="1976628" y="367271"/>
                  </a:lnTo>
                  <a:lnTo>
                    <a:pt x="2103120" y="367271"/>
                  </a:lnTo>
                  <a:lnTo>
                    <a:pt x="2103120" y="335267"/>
                  </a:lnTo>
                  <a:close/>
                </a:path>
                <a:path w="7376159" h="367664">
                  <a:moveTo>
                    <a:pt x="2103120" y="167640"/>
                  </a:moveTo>
                  <a:lnTo>
                    <a:pt x="1976628" y="167640"/>
                  </a:lnTo>
                  <a:lnTo>
                    <a:pt x="1976628" y="199644"/>
                  </a:lnTo>
                  <a:lnTo>
                    <a:pt x="2103120" y="199644"/>
                  </a:lnTo>
                  <a:lnTo>
                    <a:pt x="2103120" y="167640"/>
                  </a:lnTo>
                  <a:close/>
                </a:path>
                <a:path w="7376159" h="367664">
                  <a:moveTo>
                    <a:pt x="2103120" y="0"/>
                  </a:moveTo>
                  <a:lnTo>
                    <a:pt x="1976628" y="0"/>
                  </a:lnTo>
                  <a:lnTo>
                    <a:pt x="1976628" y="32004"/>
                  </a:lnTo>
                  <a:lnTo>
                    <a:pt x="2103120" y="32004"/>
                  </a:lnTo>
                  <a:lnTo>
                    <a:pt x="2103120" y="0"/>
                  </a:lnTo>
                  <a:close/>
                </a:path>
                <a:path w="7376159" h="367664">
                  <a:moveTo>
                    <a:pt x="2322576" y="335267"/>
                  </a:moveTo>
                  <a:lnTo>
                    <a:pt x="2197608" y="335267"/>
                  </a:lnTo>
                  <a:lnTo>
                    <a:pt x="2197608" y="367271"/>
                  </a:lnTo>
                  <a:lnTo>
                    <a:pt x="2322576" y="367271"/>
                  </a:lnTo>
                  <a:lnTo>
                    <a:pt x="2322576" y="335267"/>
                  </a:lnTo>
                  <a:close/>
                </a:path>
                <a:path w="7376159" h="367664">
                  <a:moveTo>
                    <a:pt x="2322576" y="167640"/>
                  </a:moveTo>
                  <a:lnTo>
                    <a:pt x="2197608" y="167640"/>
                  </a:lnTo>
                  <a:lnTo>
                    <a:pt x="2197608" y="199644"/>
                  </a:lnTo>
                  <a:lnTo>
                    <a:pt x="2322576" y="199644"/>
                  </a:lnTo>
                  <a:lnTo>
                    <a:pt x="2322576" y="167640"/>
                  </a:lnTo>
                  <a:close/>
                </a:path>
                <a:path w="7376159" h="367664">
                  <a:moveTo>
                    <a:pt x="2322576" y="0"/>
                  </a:moveTo>
                  <a:lnTo>
                    <a:pt x="2197608" y="0"/>
                  </a:lnTo>
                  <a:lnTo>
                    <a:pt x="2197608" y="32004"/>
                  </a:lnTo>
                  <a:lnTo>
                    <a:pt x="2322576" y="32004"/>
                  </a:lnTo>
                  <a:lnTo>
                    <a:pt x="2322576" y="0"/>
                  </a:lnTo>
                  <a:close/>
                </a:path>
                <a:path w="7376159" h="367664">
                  <a:moveTo>
                    <a:pt x="2542032" y="335267"/>
                  </a:moveTo>
                  <a:lnTo>
                    <a:pt x="2417064" y="335267"/>
                  </a:lnTo>
                  <a:lnTo>
                    <a:pt x="2417064" y="367271"/>
                  </a:lnTo>
                  <a:lnTo>
                    <a:pt x="2542032" y="367271"/>
                  </a:lnTo>
                  <a:lnTo>
                    <a:pt x="2542032" y="335267"/>
                  </a:lnTo>
                  <a:close/>
                </a:path>
                <a:path w="7376159" h="367664">
                  <a:moveTo>
                    <a:pt x="2542032" y="167640"/>
                  </a:moveTo>
                  <a:lnTo>
                    <a:pt x="2417064" y="167640"/>
                  </a:lnTo>
                  <a:lnTo>
                    <a:pt x="2417064" y="199644"/>
                  </a:lnTo>
                  <a:lnTo>
                    <a:pt x="2542032" y="199644"/>
                  </a:lnTo>
                  <a:lnTo>
                    <a:pt x="2542032" y="167640"/>
                  </a:lnTo>
                  <a:close/>
                </a:path>
                <a:path w="7376159" h="367664">
                  <a:moveTo>
                    <a:pt x="2542032" y="0"/>
                  </a:moveTo>
                  <a:lnTo>
                    <a:pt x="2417064" y="0"/>
                  </a:lnTo>
                  <a:lnTo>
                    <a:pt x="2417064" y="32004"/>
                  </a:lnTo>
                  <a:lnTo>
                    <a:pt x="2542032" y="32004"/>
                  </a:lnTo>
                  <a:lnTo>
                    <a:pt x="2542032" y="0"/>
                  </a:lnTo>
                  <a:close/>
                </a:path>
                <a:path w="7376159" h="367664">
                  <a:moveTo>
                    <a:pt x="2761475" y="335267"/>
                  </a:moveTo>
                  <a:lnTo>
                    <a:pt x="2636507" y="335267"/>
                  </a:lnTo>
                  <a:lnTo>
                    <a:pt x="2636507" y="367271"/>
                  </a:lnTo>
                  <a:lnTo>
                    <a:pt x="2761475" y="367271"/>
                  </a:lnTo>
                  <a:lnTo>
                    <a:pt x="2761475" y="335267"/>
                  </a:lnTo>
                  <a:close/>
                </a:path>
                <a:path w="7376159" h="367664">
                  <a:moveTo>
                    <a:pt x="2761475" y="167640"/>
                  </a:moveTo>
                  <a:lnTo>
                    <a:pt x="2636507" y="167640"/>
                  </a:lnTo>
                  <a:lnTo>
                    <a:pt x="2636507" y="199644"/>
                  </a:lnTo>
                  <a:lnTo>
                    <a:pt x="2761475" y="199644"/>
                  </a:lnTo>
                  <a:lnTo>
                    <a:pt x="2761475" y="167640"/>
                  </a:lnTo>
                  <a:close/>
                </a:path>
                <a:path w="7376159" h="367664">
                  <a:moveTo>
                    <a:pt x="2761475" y="0"/>
                  </a:moveTo>
                  <a:lnTo>
                    <a:pt x="2636507" y="0"/>
                  </a:lnTo>
                  <a:lnTo>
                    <a:pt x="2636507" y="32004"/>
                  </a:lnTo>
                  <a:lnTo>
                    <a:pt x="2761475" y="32004"/>
                  </a:lnTo>
                  <a:lnTo>
                    <a:pt x="2761475" y="0"/>
                  </a:lnTo>
                  <a:close/>
                </a:path>
                <a:path w="7376159" h="367664">
                  <a:moveTo>
                    <a:pt x="2980931" y="335267"/>
                  </a:moveTo>
                  <a:lnTo>
                    <a:pt x="2855963" y="335267"/>
                  </a:lnTo>
                  <a:lnTo>
                    <a:pt x="2855963" y="367271"/>
                  </a:lnTo>
                  <a:lnTo>
                    <a:pt x="2980931" y="367271"/>
                  </a:lnTo>
                  <a:lnTo>
                    <a:pt x="2980931" y="335267"/>
                  </a:lnTo>
                  <a:close/>
                </a:path>
                <a:path w="7376159" h="367664">
                  <a:moveTo>
                    <a:pt x="2980931" y="167640"/>
                  </a:moveTo>
                  <a:lnTo>
                    <a:pt x="2855963" y="167640"/>
                  </a:lnTo>
                  <a:lnTo>
                    <a:pt x="2855963" y="199644"/>
                  </a:lnTo>
                  <a:lnTo>
                    <a:pt x="2980931" y="199644"/>
                  </a:lnTo>
                  <a:lnTo>
                    <a:pt x="2980931" y="167640"/>
                  </a:lnTo>
                  <a:close/>
                </a:path>
                <a:path w="7376159" h="367664">
                  <a:moveTo>
                    <a:pt x="2980931" y="0"/>
                  </a:moveTo>
                  <a:lnTo>
                    <a:pt x="2855963" y="0"/>
                  </a:lnTo>
                  <a:lnTo>
                    <a:pt x="2855963" y="32004"/>
                  </a:lnTo>
                  <a:lnTo>
                    <a:pt x="2980931" y="32004"/>
                  </a:lnTo>
                  <a:lnTo>
                    <a:pt x="2980931" y="0"/>
                  </a:lnTo>
                  <a:close/>
                </a:path>
                <a:path w="7376159" h="367664">
                  <a:moveTo>
                    <a:pt x="3201911" y="335267"/>
                  </a:moveTo>
                  <a:lnTo>
                    <a:pt x="3075419" y="335267"/>
                  </a:lnTo>
                  <a:lnTo>
                    <a:pt x="3075419" y="367271"/>
                  </a:lnTo>
                  <a:lnTo>
                    <a:pt x="3201911" y="367271"/>
                  </a:lnTo>
                  <a:lnTo>
                    <a:pt x="3201911" y="335267"/>
                  </a:lnTo>
                  <a:close/>
                </a:path>
                <a:path w="7376159" h="367664">
                  <a:moveTo>
                    <a:pt x="3201911" y="167640"/>
                  </a:moveTo>
                  <a:lnTo>
                    <a:pt x="3075419" y="167640"/>
                  </a:lnTo>
                  <a:lnTo>
                    <a:pt x="3075419" y="199644"/>
                  </a:lnTo>
                  <a:lnTo>
                    <a:pt x="3201911" y="199644"/>
                  </a:lnTo>
                  <a:lnTo>
                    <a:pt x="3201911" y="167640"/>
                  </a:lnTo>
                  <a:close/>
                </a:path>
                <a:path w="7376159" h="367664">
                  <a:moveTo>
                    <a:pt x="3201911" y="0"/>
                  </a:moveTo>
                  <a:lnTo>
                    <a:pt x="3075419" y="0"/>
                  </a:lnTo>
                  <a:lnTo>
                    <a:pt x="3075419" y="32004"/>
                  </a:lnTo>
                  <a:lnTo>
                    <a:pt x="3201911" y="32004"/>
                  </a:lnTo>
                  <a:lnTo>
                    <a:pt x="3201911" y="0"/>
                  </a:lnTo>
                  <a:close/>
                </a:path>
                <a:path w="7376159" h="367664">
                  <a:moveTo>
                    <a:pt x="3421367" y="335267"/>
                  </a:moveTo>
                  <a:lnTo>
                    <a:pt x="3294875" y="335267"/>
                  </a:lnTo>
                  <a:lnTo>
                    <a:pt x="3294875" y="367271"/>
                  </a:lnTo>
                  <a:lnTo>
                    <a:pt x="3421367" y="367271"/>
                  </a:lnTo>
                  <a:lnTo>
                    <a:pt x="3421367" y="335267"/>
                  </a:lnTo>
                  <a:close/>
                </a:path>
                <a:path w="7376159" h="367664">
                  <a:moveTo>
                    <a:pt x="3421367" y="167640"/>
                  </a:moveTo>
                  <a:lnTo>
                    <a:pt x="3294875" y="167640"/>
                  </a:lnTo>
                  <a:lnTo>
                    <a:pt x="3294875" y="199644"/>
                  </a:lnTo>
                  <a:lnTo>
                    <a:pt x="3421367" y="199644"/>
                  </a:lnTo>
                  <a:lnTo>
                    <a:pt x="3421367" y="167640"/>
                  </a:lnTo>
                  <a:close/>
                </a:path>
                <a:path w="7376159" h="367664">
                  <a:moveTo>
                    <a:pt x="3421367" y="0"/>
                  </a:moveTo>
                  <a:lnTo>
                    <a:pt x="3294875" y="0"/>
                  </a:lnTo>
                  <a:lnTo>
                    <a:pt x="3294875" y="32004"/>
                  </a:lnTo>
                  <a:lnTo>
                    <a:pt x="3421367" y="32004"/>
                  </a:lnTo>
                  <a:lnTo>
                    <a:pt x="3421367" y="0"/>
                  </a:lnTo>
                  <a:close/>
                </a:path>
                <a:path w="7376159" h="367664">
                  <a:moveTo>
                    <a:pt x="3640823" y="167640"/>
                  </a:moveTo>
                  <a:lnTo>
                    <a:pt x="3515855" y="167640"/>
                  </a:lnTo>
                  <a:lnTo>
                    <a:pt x="3515855" y="199644"/>
                  </a:lnTo>
                  <a:lnTo>
                    <a:pt x="3640823" y="199644"/>
                  </a:lnTo>
                  <a:lnTo>
                    <a:pt x="3640823" y="167640"/>
                  </a:lnTo>
                  <a:close/>
                </a:path>
                <a:path w="7376159" h="367664">
                  <a:moveTo>
                    <a:pt x="3640823" y="0"/>
                  </a:moveTo>
                  <a:lnTo>
                    <a:pt x="3515855" y="0"/>
                  </a:lnTo>
                  <a:lnTo>
                    <a:pt x="3515855" y="32004"/>
                  </a:lnTo>
                  <a:lnTo>
                    <a:pt x="3640823" y="32004"/>
                  </a:lnTo>
                  <a:lnTo>
                    <a:pt x="3640823" y="0"/>
                  </a:lnTo>
                  <a:close/>
                </a:path>
                <a:path w="7376159" h="367664">
                  <a:moveTo>
                    <a:pt x="3860279" y="167640"/>
                  </a:moveTo>
                  <a:lnTo>
                    <a:pt x="3735311" y="167640"/>
                  </a:lnTo>
                  <a:lnTo>
                    <a:pt x="3735311" y="199644"/>
                  </a:lnTo>
                  <a:lnTo>
                    <a:pt x="3860279" y="199644"/>
                  </a:lnTo>
                  <a:lnTo>
                    <a:pt x="3860279" y="167640"/>
                  </a:lnTo>
                  <a:close/>
                </a:path>
                <a:path w="7376159" h="367664">
                  <a:moveTo>
                    <a:pt x="3860279" y="0"/>
                  </a:moveTo>
                  <a:lnTo>
                    <a:pt x="3735311" y="0"/>
                  </a:lnTo>
                  <a:lnTo>
                    <a:pt x="3735311" y="32004"/>
                  </a:lnTo>
                  <a:lnTo>
                    <a:pt x="3860279" y="32004"/>
                  </a:lnTo>
                  <a:lnTo>
                    <a:pt x="3860279" y="0"/>
                  </a:lnTo>
                  <a:close/>
                </a:path>
                <a:path w="7376159" h="367664">
                  <a:moveTo>
                    <a:pt x="4079748" y="167640"/>
                  </a:moveTo>
                  <a:lnTo>
                    <a:pt x="3954780" y="167640"/>
                  </a:lnTo>
                  <a:lnTo>
                    <a:pt x="3954780" y="199644"/>
                  </a:lnTo>
                  <a:lnTo>
                    <a:pt x="4079748" y="199644"/>
                  </a:lnTo>
                  <a:lnTo>
                    <a:pt x="4079748" y="167640"/>
                  </a:lnTo>
                  <a:close/>
                </a:path>
                <a:path w="7376159" h="367664">
                  <a:moveTo>
                    <a:pt x="4079748" y="0"/>
                  </a:moveTo>
                  <a:lnTo>
                    <a:pt x="3954780" y="0"/>
                  </a:lnTo>
                  <a:lnTo>
                    <a:pt x="3954780" y="32004"/>
                  </a:lnTo>
                  <a:lnTo>
                    <a:pt x="4079748" y="32004"/>
                  </a:lnTo>
                  <a:lnTo>
                    <a:pt x="4079748" y="0"/>
                  </a:lnTo>
                  <a:close/>
                </a:path>
                <a:path w="7376159" h="367664">
                  <a:moveTo>
                    <a:pt x="4300728" y="167640"/>
                  </a:moveTo>
                  <a:lnTo>
                    <a:pt x="4174236" y="167640"/>
                  </a:lnTo>
                  <a:lnTo>
                    <a:pt x="4174236" y="199644"/>
                  </a:lnTo>
                  <a:lnTo>
                    <a:pt x="4300728" y="199644"/>
                  </a:lnTo>
                  <a:lnTo>
                    <a:pt x="4300728" y="167640"/>
                  </a:lnTo>
                  <a:close/>
                </a:path>
                <a:path w="7376159" h="367664">
                  <a:moveTo>
                    <a:pt x="4300728" y="0"/>
                  </a:moveTo>
                  <a:lnTo>
                    <a:pt x="4174236" y="0"/>
                  </a:lnTo>
                  <a:lnTo>
                    <a:pt x="4174236" y="32004"/>
                  </a:lnTo>
                  <a:lnTo>
                    <a:pt x="4300728" y="32004"/>
                  </a:lnTo>
                  <a:lnTo>
                    <a:pt x="4300728" y="0"/>
                  </a:lnTo>
                  <a:close/>
                </a:path>
                <a:path w="7376159" h="367664">
                  <a:moveTo>
                    <a:pt x="4520171" y="167640"/>
                  </a:moveTo>
                  <a:lnTo>
                    <a:pt x="4393679" y="167640"/>
                  </a:lnTo>
                  <a:lnTo>
                    <a:pt x="4393679" y="199644"/>
                  </a:lnTo>
                  <a:lnTo>
                    <a:pt x="4520171" y="199644"/>
                  </a:lnTo>
                  <a:lnTo>
                    <a:pt x="4520171" y="167640"/>
                  </a:lnTo>
                  <a:close/>
                </a:path>
                <a:path w="7376159" h="367664">
                  <a:moveTo>
                    <a:pt x="4520171" y="0"/>
                  </a:moveTo>
                  <a:lnTo>
                    <a:pt x="4393679" y="0"/>
                  </a:lnTo>
                  <a:lnTo>
                    <a:pt x="4393679" y="32004"/>
                  </a:lnTo>
                  <a:lnTo>
                    <a:pt x="4520171" y="32004"/>
                  </a:lnTo>
                  <a:lnTo>
                    <a:pt x="4520171" y="0"/>
                  </a:lnTo>
                  <a:close/>
                </a:path>
                <a:path w="7376159" h="367664">
                  <a:moveTo>
                    <a:pt x="4739627" y="167640"/>
                  </a:moveTo>
                  <a:lnTo>
                    <a:pt x="4613135" y="167640"/>
                  </a:lnTo>
                  <a:lnTo>
                    <a:pt x="4613135" y="199644"/>
                  </a:lnTo>
                  <a:lnTo>
                    <a:pt x="4739627" y="199644"/>
                  </a:lnTo>
                  <a:lnTo>
                    <a:pt x="4739627" y="167640"/>
                  </a:lnTo>
                  <a:close/>
                </a:path>
                <a:path w="7376159" h="367664">
                  <a:moveTo>
                    <a:pt x="4739627" y="0"/>
                  </a:moveTo>
                  <a:lnTo>
                    <a:pt x="4613135" y="0"/>
                  </a:lnTo>
                  <a:lnTo>
                    <a:pt x="4613135" y="32004"/>
                  </a:lnTo>
                  <a:lnTo>
                    <a:pt x="4739627" y="32004"/>
                  </a:lnTo>
                  <a:lnTo>
                    <a:pt x="4739627" y="0"/>
                  </a:lnTo>
                  <a:close/>
                </a:path>
                <a:path w="7376159" h="367664">
                  <a:moveTo>
                    <a:pt x="4959083" y="167640"/>
                  </a:moveTo>
                  <a:lnTo>
                    <a:pt x="4834115" y="167640"/>
                  </a:lnTo>
                  <a:lnTo>
                    <a:pt x="4834115" y="199644"/>
                  </a:lnTo>
                  <a:lnTo>
                    <a:pt x="4959083" y="199644"/>
                  </a:lnTo>
                  <a:lnTo>
                    <a:pt x="4959083" y="167640"/>
                  </a:lnTo>
                  <a:close/>
                </a:path>
                <a:path w="7376159" h="367664">
                  <a:moveTo>
                    <a:pt x="4959083" y="0"/>
                  </a:moveTo>
                  <a:lnTo>
                    <a:pt x="4834115" y="0"/>
                  </a:lnTo>
                  <a:lnTo>
                    <a:pt x="4834115" y="32004"/>
                  </a:lnTo>
                  <a:lnTo>
                    <a:pt x="4959083" y="32004"/>
                  </a:lnTo>
                  <a:lnTo>
                    <a:pt x="4959083" y="0"/>
                  </a:lnTo>
                  <a:close/>
                </a:path>
                <a:path w="7376159" h="367664">
                  <a:moveTo>
                    <a:pt x="5178539" y="167640"/>
                  </a:moveTo>
                  <a:lnTo>
                    <a:pt x="5053571" y="167640"/>
                  </a:lnTo>
                  <a:lnTo>
                    <a:pt x="5053571" y="199644"/>
                  </a:lnTo>
                  <a:lnTo>
                    <a:pt x="5178539" y="199644"/>
                  </a:lnTo>
                  <a:lnTo>
                    <a:pt x="5178539" y="167640"/>
                  </a:lnTo>
                  <a:close/>
                </a:path>
                <a:path w="7376159" h="367664">
                  <a:moveTo>
                    <a:pt x="5178539" y="0"/>
                  </a:moveTo>
                  <a:lnTo>
                    <a:pt x="5053571" y="0"/>
                  </a:lnTo>
                  <a:lnTo>
                    <a:pt x="5053571" y="32004"/>
                  </a:lnTo>
                  <a:lnTo>
                    <a:pt x="5178539" y="32004"/>
                  </a:lnTo>
                  <a:lnTo>
                    <a:pt x="5178539" y="0"/>
                  </a:lnTo>
                  <a:close/>
                </a:path>
                <a:path w="7376159" h="367664">
                  <a:moveTo>
                    <a:pt x="5397995" y="167640"/>
                  </a:moveTo>
                  <a:lnTo>
                    <a:pt x="5273027" y="167640"/>
                  </a:lnTo>
                  <a:lnTo>
                    <a:pt x="5273027" y="199644"/>
                  </a:lnTo>
                  <a:lnTo>
                    <a:pt x="5397995" y="199644"/>
                  </a:lnTo>
                  <a:lnTo>
                    <a:pt x="5397995" y="167640"/>
                  </a:lnTo>
                  <a:close/>
                </a:path>
                <a:path w="7376159" h="367664">
                  <a:moveTo>
                    <a:pt x="5397995" y="0"/>
                  </a:moveTo>
                  <a:lnTo>
                    <a:pt x="5273027" y="0"/>
                  </a:lnTo>
                  <a:lnTo>
                    <a:pt x="5273027" y="32004"/>
                  </a:lnTo>
                  <a:lnTo>
                    <a:pt x="5397995" y="32004"/>
                  </a:lnTo>
                  <a:lnTo>
                    <a:pt x="5397995" y="0"/>
                  </a:lnTo>
                  <a:close/>
                </a:path>
                <a:path w="7376159" h="367664">
                  <a:moveTo>
                    <a:pt x="5618975" y="167640"/>
                  </a:moveTo>
                  <a:lnTo>
                    <a:pt x="5492483" y="167640"/>
                  </a:lnTo>
                  <a:lnTo>
                    <a:pt x="5492483" y="199644"/>
                  </a:lnTo>
                  <a:lnTo>
                    <a:pt x="5618975" y="199644"/>
                  </a:lnTo>
                  <a:lnTo>
                    <a:pt x="5618975" y="167640"/>
                  </a:lnTo>
                  <a:close/>
                </a:path>
                <a:path w="7376159" h="367664">
                  <a:moveTo>
                    <a:pt x="5838431" y="167640"/>
                  </a:moveTo>
                  <a:lnTo>
                    <a:pt x="5711939" y="167640"/>
                  </a:lnTo>
                  <a:lnTo>
                    <a:pt x="5711939" y="199644"/>
                  </a:lnTo>
                  <a:lnTo>
                    <a:pt x="5838431" y="199644"/>
                  </a:lnTo>
                  <a:lnTo>
                    <a:pt x="5838431" y="167640"/>
                  </a:lnTo>
                  <a:close/>
                </a:path>
                <a:path w="7376159" h="367664">
                  <a:moveTo>
                    <a:pt x="6057887" y="167640"/>
                  </a:moveTo>
                  <a:lnTo>
                    <a:pt x="5932919" y="167640"/>
                  </a:lnTo>
                  <a:lnTo>
                    <a:pt x="5932919" y="199644"/>
                  </a:lnTo>
                  <a:lnTo>
                    <a:pt x="6057887" y="199644"/>
                  </a:lnTo>
                  <a:lnTo>
                    <a:pt x="6057887" y="167640"/>
                  </a:lnTo>
                  <a:close/>
                </a:path>
                <a:path w="7376159" h="367664">
                  <a:moveTo>
                    <a:pt x="6277343" y="167640"/>
                  </a:moveTo>
                  <a:lnTo>
                    <a:pt x="6152375" y="167640"/>
                  </a:lnTo>
                  <a:lnTo>
                    <a:pt x="6152375" y="199644"/>
                  </a:lnTo>
                  <a:lnTo>
                    <a:pt x="6277343" y="199644"/>
                  </a:lnTo>
                  <a:lnTo>
                    <a:pt x="6277343" y="167640"/>
                  </a:lnTo>
                  <a:close/>
                </a:path>
                <a:path w="7376159" h="367664">
                  <a:moveTo>
                    <a:pt x="6277343" y="0"/>
                  </a:moveTo>
                  <a:lnTo>
                    <a:pt x="6152375" y="0"/>
                  </a:lnTo>
                  <a:lnTo>
                    <a:pt x="6152375" y="32004"/>
                  </a:lnTo>
                  <a:lnTo>
                    <a:pt x="6277343" y="32004"/>
                  </a:lnTo>
                  <a:lnTo>
                    <a:pt x="6277343" y="0"/>
                  </a:lnTo>
                  <a:close/>
                </a:path>
                <a:path w="7376159" h="367664">
                  <a:moveTo>
                    <a:pt x="6496799" y="167640"/>
                  </a:moveTo>
                  <a:lnTo>
                    <a:pt x="6371831" y="167640"/>
                  </a:lnTo>
                  <a:lnTo>
                    <a:pt x="6371831" y="199644"/>
                  </a:lnTo>
                  <a:lnTo>
                    <a:pt x="6496799" y="199644"/>
                  </a:lnTo>
                  <a:lnTo>
                    <a:pt x="6496799" y="167640"/>
                  </a:lnTo>
                  <a:close/>
                </a:path>
                <a:path w="7376159" h="367664">
                  <a:moveTo>
                    <a:pt x="6496799" y="0"/>
                  </a:moveTo>
                  <a:lnTo>
                    <a:pt x="6371831" y="0"/>
                  </a:lnTo>
                  <a:lnTo>
                    <a:pt x="6371831" y="32004"/>
                  </a:lnTo>
                  <a:lnTo>
                    <a:pt x="6496799" y="32004"/>
                  </a:lnTo>
                  <a:lnTo>
                    <a:pt x="6496799" y="0"/>
                  </a:lnTo>
                  <a:close/>
                </a:path>
                <a:path w="7376159" h="367664">
                  <a:moveTo>
                    <a:pt x="6716255" y="167640"/>
                  </a:moveTo>
                  <a:lnTo>
                    <a:pt x="6591287" y="167640"/>
                  </a:lnTo>
                  <a:lnTo>
                    <a:pt x="6591287" y="199644"/>
                  </a:lnTo>
                  <a:lnTo>
                    <a:pt x="6716255" y="199644"/>
                  </a:lnTo>
                  <a:lnTo>
                    <a:pt x="6716255" y="167640"/>
                  </a:lnTo>
                  <a:close/>
                </a:path>
                <a:path w="7376159" h="367664">
                  <a:moveTo>
                    <a:pt x="6716255" y="0"/>
                  </a:moveTo>
                  <a:lnTo>
                    <a:pt x="6591287" y="0"/>
                  </a:lnTo>
                  <a:lnTo>
                    <a:pt x="6591287" y="32004"/>
                  </a:lnTo>
                  <a:lnTo>
                    <a:pt x="6716255" y="32004"/>
                  </a:lnTo>
                  <a:lnTo>
                    <a:pt x="6716255" y="0"/>
                  </a:lnTo>
                  <a:close/>
                </a:path>
                <a:path w="7376159" h="367664">
                  <a:moveTo>
                    <a:pt x="6937235" y="167640"/>
                  </a:moveTo>
                  <a:lnTo>
                    <a:pt x="6810743" y="167640"/>
                  </a:lnTo>
                  <a:lnTo>
                    <a:pt x="6810743" y="199644"/>
                  </a:lnTo>
                  <a:lnTo>
                    <a:pt x="6937235" y="199644"/>
                  </a:lnTo>
                  <a:lnTo>
                    <a:pt x="6937235" y="167640"/>
                  </a:lnTo>
                  <a:close/>
                </a:path>
                <a:path w="7376159" h="367664">
                  <a:moveTo>
                    <a:pt x="6937235" y="0"/>
                  </a:moveTo>
                  <a:lnTo>
                    <a:pt x="6810743" y="0"/>
                  </a:lnTo>
                  <a:lnTo>
                    <a:pt x="6810743" y="32004"/>
                  </a:lnTo>
                  <a:lnTo>
                    <a:pt x="6937235" y="32004"/>
                  </a:lnTo>
                  <a:lnTo>
                    <a:pt x="6937235" y="0"/>
                  </a:lnTo>
                  <a:close/>
                </a:path>
                <a:path w="7376159" h="367664">
                  <a:moveTo>
                    <a:pt x="7156691" y="167640"/>
                  </a:moveTo>
                  <a:lnTo>
                    <a:pt x="7030199" y="167640"/>
                  </a:lnTo>
                  <a:lnTo>
                    <a:pt x="7030199" y="199644"/>
                  </a:lnTo>
                  <a:lnTo>
                    <a:pt x="7156691" y="199644"/>
                  </a:lnTo>
                  <a:lnTo>
                    <a:pt x="7156691" y="167640"/>
                  </a:lnTo>
                  <a:close/>
                </a:path>
                <a:path w="7376159" h="367664">
                  <a:moveTo>
                    <a:pt x="7156691" y="0"/>
                  </a:moveTo>
                  <a:lnTo>
                    <a:pt x="7030199" y="0"/>
                  </a:lnTo>
                  <a:lnTo>
                    <a:pt x="7030199" y="32004"/>
                  </a:lnTo>
                  <a:lnTo>
                    <a:pt x="7156691" y="32004"/>
                  </a:lnTo>
                  <a:lnTo>
                    <a:pt x="7156691" y="0"/>
                  </a:lnTo>
                  <a:close/>
                </a:path>
                <a:path w="7376159" h="367664">
                  <a:moveTo>
                    <a:pt x="7376147" y="167640"/>
                  </a:moveTo>
                  <a:lnTo>
                    <a:pt x="7251179" y="167640"/>
                  </a:lnTo>
                  <a:lnTo>
                    <a:pt x="7251179" y="199644"/>
                  </a:lnTo>
                  <a:lnTo>
                    <a:pt x="7376147" y="199644"/>
                  </a:lnTo>
                  <a:lnTo>
                    <a:pt x="7376147" y="167640"/>
                  </a:lnTo>
                  <a:close/>
                </a:path>
                <a:path w="7376159" h="367664">
                  <a:moveTo>
                    <a:pt x="7376147" y="0"/>
                  </a:moveTo>
                  <a:lnTo>
                    <a:pt x="7251179" y="0"/>
                  </a:lnTo>
                  <a:lnTo>
                    <a:pt x="7251179" y="32004"/>
                  </a:lnTo>
                  <a:lnTo>
                    <a:pt x="7376147" y="32004"/>
                  </a:lnTo>
                  <a:lnTo>
                    <a:pt x="7376147" y="0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4CCCC4F7-6152-FAB8-02A4-C68994F93F83}"/>
                </a:ext>
              </a:extLst>
            </p:cNvPr>
            <p:cNvSpPr/>
            <p:nvPr/>
          </p:nvSpPr>
          <p:spPr>
            <a:xfrm>
              <a:off x="1347216" y="6214871"/>
              <a:ext cx="7376159" cy="365760"/>
            </a:xfrm>
            <a:custGeom>
              <a:avLst/>
              <a:gdLst/>
              <a:ahLst/>
              <a:cxnLst/>
              <a:rect l="l" t="t" r="r" b="b"/>
              <a:pathLst>
                <a:path w="7376159" h="365759">
                  <a:moveTo>
                    <a:pt x="124968" y="335280"/>
                  </a:moveTo>
                  <a:lnTo>
                    <a:pt x="0" y="335280"/>
                  </a:lnTo>
                  <a:lnTo>
                    <a:pt x="0" y="365760"/>
                  </a:lnTo>
                  <a:lnTo>
                    <a:pt x="124968" y="365760"/>
                  </a:lnTo>
                  <a:lnTo>
                    <a:pt x="124968" y="335280"/>
                  </a:lnTo>
                  <a:close/>
                </a:path>
                <a:path w="7376159" h="365759">
                  <a:moveTo>
                    <a:pt x="124968" y="167652"/>
                  </a:moveTo>
                  <a:lnTo>
                    <a:pt x="0" y="167652"/>
                  </a:lnTo>
                  <a:lnTo>
                    <a:pt x="0" y="199656"/>
                  </a:lnTo>
                  <a:lnTo>
                    <a:pt x="124968" y="199656"/>
                  </a:lnTo>
                  <a:lnTo>
                    <a:pt x="124968" y="167652"/>
                  </a:lnTo>
                  <a:close/>
                </a:path>
                <a:path w="7376159" h="365759">
                  <a:moveTo>
                    <a:pt x="344424" y="335280"/>
                  </a:moveTo>
                  <a:lnTo>
                    <a:pt x="219456" y="335280"/>
                  </a:lnTo>
                  <a:lnTo>
                    <a:pt x="219456" y="365760"/>
                  </a:lnTo>
                  <a:lnTo>
                    <a:pt x="344424" y="365760"/>
                  </a:lnTo>
                  <a:lnTo>
                    <a:pt x="344424" y="335280"/>
                  </a:lnTo>
                  <a:close/>
                </a:path>
                <a:path w="7376159" h="365759">
                  <a:moveTo>
                    <a:pt x="344424" y="167652"/>
                  </a:moveTo>
                  <a:lnTo>
                    <a:pt x="219456" y="167652"/>
                  </a:lnTo>
                  <a:lnTo>
                    <a:pt x="219456" y="199656"/>
                  </a:lnTo>
                  <a:lnTo>
                    <a:pt x="344424" y="199656"/>
                  </a:lnTo>
                  <a:lnTo>
                    <a:pt x="344424" y="167652"/>
                  </a:lnTo>
                  <a:close/>
                </a:path>
                <a:path w="7376159" h="365759">
                  <a:moveTo>
                    <a:pt x="565404" y="335280"/>
                  </a:moveTo>
                  <a:lnTo>
                    <a:pt x="438912" y="335280"/>
                  </a:lnTo>
                  <a:lnTo>
                    <a:pt x="438912" y="365760"/>
                  </a:lnTo>
                  <a:lnTo>
                    <a:pt x="565404" y="365760"/>
                  </a:lnTo>
                  <a:lnTo>
                    <a:pt x="565404" y="335280"/>
                  </a:lnTo>
                  <a:close/>
                </a:path>
                <a:path w="7376159" h="365759">
                  <a:moveTo>
                    <a:pt x="565404" y="167652"/>
                  </a:moveTo>
                  <a:lnTo>
                    <a:pt x="438912" y="167652"/>
                  </a:lnTo>
                  <a:lnTo>
                    <a:pt x="438912" y="199656"/>
                  </a:lnTo>
                  <a:lnTo>
                    <a:pt x="565404" y="199656"/>
                  </a:lnTo>
                  <a:lnTo>
                    <a:pt x="565404" y="167652"/>
                  </a:lnTo>
                  <a:close/>
                </a:path>
                <a:path w="7376159" h="365759">
                  <a:moveTo>
                    <a:pt x="784860" y="335280"/>
                  </a:moveTo>
                  <a:lnTo>
                    <a:pt x="658368" y="335280"/>
                  </a:lnTo>
                  <a:lnTo>
                    <a:pt x="658368" y="365760"/>
                  </a:lnTo>
                  <a:lnTo>
                    <a:pt x="784860" y="365760"/>
                  </a:lnTo>
                  <a:lnTo>
                    <a:pt x="784860" y="335280"/>
                  </a:lnTo>
                  <a:close/>
                </a:path>
                <a:path w="7376159" h="365759">
                  <a:moveTo>
                    <a:pt x="784860" y="167652"/>
                  </a:moveTo>
                  <a:lnTo>
                    <a:pt x="658368" y="167652"/>
                  </a:lnTo>
                  <a:lnTo>
                    <a:pt x="658368" y="199656"/>
                  </a:lnTo>
                  <a:lnTo>
                    <a:pt x="784860" y="199656"/>
                  </a:lnTo>
                  <a:lnTo>
                    <a:pt x="784860" y="167652"/>
                  </a:lnTo>
                  <a:close/>
                </a:path>
                <a:path w="7376159" h="365759">
                  <a:moveTo>
                    <a:pt x="1004303" y="335280"/>
                  </a:moveTo>
                  <a:lnTo>
                    <a:pt x="879335" y="335280"/>
                  </a:lnTo>
                  <a:lnTo>
                    <a:pt x="879335" y="365760"/>
                  </a:lnTo>
                  <a:lnTo>
                    <a:pt x="1004303" y="365760"/>
                  </a:lnTo>
                  <a:lnTo>
                    <a:pt x="1004303" y="335280"/>
                  </a:lnTo>
                  <a:close/>
                </a:path>
                <a:path w="7376159" h="365759">
                  <a:moveTo>
                    <a:pt x="1004303" y="167652"/>
                  </a:moveTo>
                  <a:lnTo>
                    <a:pt x="879335" y="167652"/>
                  </a:lnTo>
                  <a:lnTo>
                    <a:pt x="879335" y="199656"/>
                  </a:lnTo>
                  <a:lnTo>
                    <a:pt x="1004303" y="199656"/>
                  </a:lnTo>
                  <a:lnTo>
                    <a:pt x="1004303" y="167652"/>
                  </a:lnTo>
                  <a:close/>
                </a:path>
                <a:path w="7376159" h="365759">
                  <a:moveTo>
                    <a:pt x="1223759" y="335280"/>
                  </a:moveTo>
                  <a:lnTo>
                    <a:pt x="1098791" y="335280"/>
                  </a:lnTo>
                  <a:lnTo>
                    <a:pt x="1098791" y="365760"/>
                  </a:lnTo>
                  <a:lnTo>
                    <a:pt x="1223759" y="365760"/>
                  </a:lnTo>
                  <a:lnTo>
                    <a:pt x="1223759" y="335280"/>
                  </a:lnTo>
                  <a:close/>
                </a:path>
                <a:path w="7376159" h="365759">
                  <a:moveTo>
                    <a:pt x="1223759" y="167652"/>
                  </a:moveTo>
                  <a:lnTo>
                    <a:pt x="1098791" y="167652"/>
                  </a:lnTo>
                  <a:lnTo>
                    <a:pt x="1098791" y="199656"/>
                  </a:lnTo>
                  <a:lnTo>
                    <a:pt x="1223759" y="199656"/>
                  </a:lnTo>
                  <a:lnTo>
                    <a:pt x="1223759" y="167652"/>
                  </a:lnTo>
                  <a:close/>
                </a:path>
                <a:path w="7376159" h="365759">
                  <a:moveTo>
                    <a:pt x="1443215" y="335280"/>
                  </a:moveTo>
                  <a:lnTo>
                    <a:pt x="1318247" y="335280"/>
                  </a:lnTo>
                  <a:lnTo>
                    <a:pt x="1318247" y="365760"/>
                  </a:lnTo>
                  <a:lnTo>
                    <a:pt x="1443215" y="365760"/>
                  </a:lnTo>
                  <a:lnTo>
                    <a:pt x="1443215" y="335280"/>
                  </a:lnTo>
                  <a:close/>
                </a:path>
                <a:path w="7376159" h="365759">
                  <a:moveTo>
                    <a:pt x="1443215" y="167652"/>
                  </a:moveTo>
                  <a:lnTo>
                    <a:pt x="1318247" y="167652"/>
                  </a:lnTo>
                  <a:lnTo>
                    <a:pt x="1318247" y="199656"/>
                  </a:lnTo>
                  <a:lnTo>
                    <a:pt x="1443215" y="199656"/>
                  </a:lnTo>
                  <a:lnTo>
                    <a:pt x="1443215" y="167652"/>
                  </a:lnTo>
                  <a:close/>
                </a:path>
                <a:path w="7376159" h="365759">
                  <a:moveTo>
                    <a:pt x="1662671" y="335280"/>
                  </a:moveTo>
                  <a:lnTo>
                    <a:pt x="1537716" y="335280"/>
                  </a:lnTo>
                  <a:lnTo>
                    <a:pt x="1537716" y="365760"/>
                  </a:lnTo>
                  <a:lnTo>
                    <a:pt x="1662671" y="365760"/>
                  </a:lnTo>
                  <a:lnTo>
                    <a:pt x="1662671" y="335280"/>
                  </a:lnTo>
                  <a:close/>
                </a:path>
                <a:path w="7376159" h="365759">
                  <a:moveTo>
                    <a:pt x="1662671" y="167652"/>
                  </a:moveTo>
                  <a:lnTo>
                    <a:pt x="1537716" y="167652"/>
                  </a:lnTo>
                  <a:lnTo>
                    <a:pt x="1537716" y="199656"/>
                  </a:lnTo>
                  <a:lnTo>
                    <a:pt x="1662671" y="199656"/>
                  </a:lnTo>
                  <a:lnTo>
                    <a:pt x="1662671" y="167652"/>
                  </a:lnTo>
                  <a:close/>
                </a:path>
                <a:path w="7376159" h="365759">
                  <a:moveTo>
                    <a:pt x="1883664" y="335280"/>
                  </a:moveTo>
                  <a:lnTo>
                    <a:pt x="1757172" y="335280"/>
                  </a:lnTo>
                  <a:lnTo>
                    <a:pt x="1757172" y="365760"/>
                  </a:lnTo>
                  <a:lnTo>
                    <a:pt x="1883664" y="365760"/>
                  </a:lnTo>
                  <a:lnTo>
                    <a:pt x="1883664" y="335280"/>
                  </a:lnTo>
                  <a:close/>
                </a:path>
                <a:path w="7376159" h="365759">
                  <a:moveTo>
                    <a:pt x="1883664" y="167652"/>
                  </a:moveTo>
                  <a:lnTo>
                    <a:pt x="1757172" y="167652"/>
                  </a:lnTo>
                  <a:lnTo>
                    <a:pt x="1757172" y="199656"/>
                  </a:lnTo>
                  <a:lnTo>
                    <a:pt x="1883664" y="199656"/>
                  </a:lnTo>
                  <a:lnTo>
                    <a:pt x="1883664" y="167652"/>
                  </a:lnTo>
                  <a:close/>
                </a:path>
                <a:path w="7376159" h="365759">
                  <a:moveTo>
                    <a:pt x="2103120" y="335280"/>
                  </a:moveTo>
                  <a:lnTo>
                    <a:pt x="1976628" y="335280"/>
                  </a:lnTo>
                  <a:lnTo>
                    <a:pt x="1976628" y="365760"/>
                  </a:lnTo>
                  <a:lnTo>
                    <a:pt x="2103120" y="365760"/>
                  </a:lnTo>
                  <a:lnTo>
                    <a:pt x="2103120" y="335280"/>
                  </a:lnTo>
                  <a:close/>
                </a:path>
                <a:path w="7376159" h="365759">
                  <a:moveTo>
                    <a:pt x="2103120" y="167652"/>
                  </a:moveTo>
                  <a:lnTo>
                    <a:pt x="1976628" y="167652"/>
                  </a:lnTo>
                  <a:lnTo>
                    <a:pt x="1976628" y="199656"/>
                  </a:lnTo>
                  <a:lnTo>
                    <a:pt x="2103120" y="199656"/>
                  </a:lnTo>
                  <a:lnTo>
                    <a:pt x="2103120" y="167652"/>
                  </a:lnTo>
                  <a:close/>
                </a:path>
                <a:path w="7376159" h="365759">
                  <a:moveTo>
                    <a:pt x="2322576" y="335280"/>
                  </a:moveTo>
                  <a:lnTo>
                    <a:pt x="2197608" y="335280"/>
                  </a:lnTo>
                  <a:lnTo>
                    <a:pt x="2197608" y="365760"/>
                  </a:lnTo>
                  <a:lnTo>
                    <a:pt x="2322576" y="365760"/>
                  </a:lnTo>
                  <a:lnTo>
                    <a:pt x="2322576" y="335280"/>
                  </a:lnTo>
                  <a:close/>
                </a:path>
                <a:path w="7376159" h="365759">
                  <a:moveTo>
                    <a:pt x="2322576" y="167652"/>
                  </a:moveTo>
                  <a:lnTo>
                    <a:pt x="2197608" y="167652"/>
                  </a:lnTo>
                  <a:lnTo>
                    <a:pt x="2197608" y="199656"/>
                  </a:lnTo>
                  <a:lnTo>
                    <a:pt x="2322576" y="199656"/>
                  </a:lnTo>
                  <a:lnTo>
                    <a:pt x="2322576" y="167652"/>
                  </a:lnTo>
                  <a:close/>
                </a:path>
                <a:path w="7376159" h="365759">
                  <a:moveTo>
                    <a:pt x="2542032" y="335280"/>
                  </a:moveTo>
                  <a:lnTo>
                    <a:pt x="2417064" y="335280"/>
                  </a:lnTo>
                  <a:lnTo>
                    <a:pt x="2417064" y="365760"/>
                  </a:lnTo>
                  <a:lnTo>
                    <a:pt x="2542032" y="365760"/>
                  </a:lnTo>
                  <a:lnTo>
                    <a:pt x="2542032" y="335280"/>
                  </a:lnTo>
                  <a:close/>
                </a:path>
                <a:path w="7376159" h="365759">
                  <a:moveTo>
                    <a:pt x="2542032" y="167652"/>
                  </a:moveTo>
                  <a:lnTo>
                    <a:pt x="2417064" y="167652"/>
                  </a:lnTo>
                  <a:lnTo>
                    <a:pt x="2417064" y="199656"/>
                  </a:lnTo>
                  <a:lnTo>
                    <a:pt x="2542032" y="199656"/>
                  </a:lnTo>
                  <a:lnTo>
                    <a:pt x="2542032" y="167652"/>
                  </a:lnTo>
                  <a:close/>
                </a:path>
                <a:path w="7376159" h="365759">
                  <a:moveTo>
                    <a:pt x="2677668" y="167652"/>
                  </a:moveTo>
                  <a:lnTo>
                    <a:pt x="2636507" y="167652"/>
                  </a:lnTo>
                  <a:lnTo>
                    <a:pt x="2636507" y="199656"/>
                  </a:lnTo>
                  <a:lnTo>
                    <a:pt x="2677668" y="199656"/>
                  </a:lnTo>
                  <a:lnTo>
                    <a:pt x="2677668" y="167652"/>
                  </a:lnTo>
                  <a:close/>
                </a:path>
                <a:path w="7376159" h="365759">
                  <a:moveTo>
                    <a:pt x="2761475" y="335280"/>
                  </a:moveTo>
                  <a:lnTo>
                    <a:pt x="2636507" y="335280"/>
                  </a:lnTo>
                  <a:lnTo>
                    <a:pt x="2636507" y="365760"/>
                  </a:lnTo>
                  <a:lnTo>
                    <a:pt x="2761475" y="365760"/>
                  </a:lnTo>
                  <a:lnTo>
                    <a:pt x="2761475" y="335280"/>
                  </a:lnTo>
                  <a:close/>
                </a:path>
                <a:path w="7376159" h="365759">
                  <a:moveTo>
                    <a:pt x="2980931" y="335280"/>
                  </a:moveTo>
                  <a:lnTo>
                    <a:pt x="2855963" y="335280"/>
                  </a:lnTo>
                  <a:lnTo>
                    <a:pt x="2855963" y="365760"/>
                  </a:lnTo>
                  <a:lnTo>
                    <a:pt x="2980931" y="365760"/>
                  </a:lnTo>
                  <a:lnTo>
                    <a:pt x="2980931" y="335280"/>
                  </a:lnTo>
                  <a:close/>
                </a:path>
                <a:path w="7376159" h="365759">
                  <a:moveTo>
                    <a:pt x="3201911" y="335280"/>
                  </a:moveTo>
                  <a:lnTo>
                    <a:pt x="3075419" y="335280"/>
                  </a:lnTo>
                  <a:lnTo>
                    <a:pt x="3075419" y="365760"/>
                  </a:lnTo>
                  <a:lnTo>
                    <a:pt x="3201911" y="365760"/>
                  </a:lnTo>
                  <a:lnTo>
                    <a:pt x="3201911" y="335280"/>
                  </a:lnTo>
                  <a:close/>
                </a:path>
                <a:path w="7376159" h="365759">
                  <a:moveTo>
                    <a:pt x="3421367" y="335280"/>
                  </a:moveTo>
                  <a:lnTo>
                    <a:pt x="3294875" y="335280"/>
                  </a:lnTo>
                  <a:lnTo>
                    <a:pt x="3294875" y="365760"/>
                  </a:lnTo>
                  <a:lnTo>
                    <a:pt x="3421367" y="365760"/>
                  </a:lnTo>
                  <a:lnTo>
                    <a:pt x="3421367" y="335280"/>
                  </a:lnTo>
                  <a:close/>
                </a:path>
                <a:path w="7376159" h="365759">
                  <a:moveTo>
                    <a:pt x="3421367" y="167652"/>
                  </a:moveTo>
                  <a:lnTo>
                    <a:pt x="3348228" y="167652"/>
                  </a:lnTo>
                  <a:lnTo>
                    <a:pt x="3348228" y="199656"/>
                  </a:lnTo>
                  <a:lnTo>
                    <a:pt x="3421367" y="199656"/>
                  </a:lnTo>
                  <a:lnTo>
                    <a:pt x="3421367" y="167652"/>
                  </a:lnTo>
                  <a:close/>
                </a:path>
                <a:path w="7376159" h="365759">
                  <a:moveTo>
                    <a:pt x="3421367" y="0"/>
                  </a:moveTo>
                  <a:lnTo>
                    <a:pt x="3294875" y="0"/>
                  </a:lnTo>
                  <a:lnTo>
                    <a:pt x="3294875" y="32004"/>
                  </a:lnTo>
                  <a:lnTo>
                    <a:pt x="3421367" y="32004"/>
                  </a:lnTo>
                  <a:lnTo>
                    <a:pt x="3421367" y="0"/>
                  </a:lnTo>
                  <a:close/>
                </a:path>
                <a:path w="7376159" h="365759">
                  <a:moveTo>
                    <a:pt x="3640823" y="335280"/>
                  </a:moveTo>
                  <a:lnTo>
                    <a:pt x="3515855" y="335280"/>
                  </a:lnTo>
                  <a:lnTo>
                    <a:pt x="3515855" y="365760"/>
                  </a:lnTo>
                  <a:lnTo>
                    <a:pt x="3640823" y="365760"/>
                  </a:lnTo>
                  <a:lnTo>
                    <a:pt x="3640823" y="335280"/>
                  </a:lnTo>
                  <a:close/>
                </a:path>
                <a:path w="7376159" h="365759">
                  <a:moveTo>
                    <a:pt x="3640823" y="167652"/>
                  </a:moveTo>
                  <a:lnTo>
                    <a:pt x="3515855" y="167652"/>
                  </a:lnTo>
                  <a:lnTo>
                    <a:pt x="3515855" y="199656"/>
                  </a:lnTo>
                  <a:lnTo>
                    <a:pt x="3640823" y="199656"/>
                  </a:lnTo>
                  <a:lnTo>
                    <a:pt x="3640823" y="167652"/>
                  </a:lnTo>
                  <a:close/>
                </a:path>
                <a:path w="7376159" h="365759">
                  <a:moveTo>
                    <a:pt x="3640823" y="0"/>
                  </a:moveTo>
                  <a:lnTo>
                    <a:pt x="3515855" y="0"/>
                  </a:lnTo>
                  <a:lnTo>
                    <a:pt x="3515855" y="32004"/>
                  </a:lnTo>
                  <a:lnTo>
                    <a:pt x="3640823" y="32004"/>
                  </a:lnTo>
                  <a:lnTo>
                    <a:pt x="3640823" y="0"/>
                  </a:lnTo>
                  <a:close/>
                </a:path>
                <a:path w="7376159" h="365759">
                  <a:moveTo>
                    <a:pt x="3860279" y="335280"/>
                  </a:moveTo>
                  <a:lnTo>
                    <a:pt x="3735311" y="335280"/>
                  </a:lnTo>
                  <a:lnTo>
                    <a:pt x="3735311" y="365760"/>
                  </a:lnTo>
                  <a:lnTo>
                    <a:pt x="3860279" y="365760"/>
                  </a:lnTo>
                  <a:lnTo>
                    <a:pt x="3860279" y="335280"/>
                  </a:lnTo>
                  <a:close/>
                </a:path>
                <a:path w="7376159" h="365759">
                  <a:moveTo>
                    <a:pt x="3860279" y="167652"/>
                  </a:moveTo>
                  <a:lnTo>
                    <a:pt x="3735311" y="167652"/>
                  </a:lnTo>
                  <a:lnTo>
                    <a:pt x="3735311" y="199656"/>
                  </a:lnTo>
                  <a:lnTo>
                    <a:pt x="3860279" y="199656"/>
                  </a:lnTo>
                  <a:lnTo>
                    <a:pt x="3860279" y="167652"/>
                  </a:lnTo>
                  <a:close/>
                </a:path>
                <a:path w="7376159" h="365759">
                  <a:moveTo>
                    <a:pt x="3860279" y="0"/>
                  </a:moveTo>
                  <a:lnTo>
                    <a:pt x="3735311" y="0"/>
                  </a:lnTo>
                  <a:lnTo>
                    <a:pt x="3735311" y="32004"/>
                  </a:lnTo>
                  <a:lnTo>
                    <a:pt x="3860279" y="32004"/>
                  </a:lnTo>
                  <a:lnTo>
                    <a:pt x="3860279" y="0"/>
                  </a:lnTo>
                  <a:close/>
                </a:path>
                <a:path w="7376159" h="365759">
                  <a:moveTo>
                    <a:pt x="4079748" y="335280"/>
                  </a:moveTo>
                  <a:lnTo>
                    <a:pt x="3954780" y="335280"/>
                  </a:lnTo>
                  <a:lnTo>
                    <a:pt x="3954780" y="365760"/>
                  </a:lnTo>
                  <a:lnTo>
                    <a:pt x="4079748" y="365760"/>
                  </a:lnTo>
                  <a:lnTo>
                    <a:pt x="4079748" y="335280"/>
                  </a:lnTo>
                  <a:close/>
                </a:path>
                <a:path w="7376159" h="365759">
                  <a:moveTo>
                    <a:pt x="4079748" y="167652"/>
                  </a:moveTo>
                  <a:lnTo>
                    <a:pt x="3954780" y="167652"/>
                  </a:lnTo>
                  <a:lnTo>
                    <a:pt x="3954780" y="199656"/>
                  </a:lnTo>
                  <a:lnTo>
                    <a:pt x="4079748" y="199656"/>
                  </a:lnTo>
                  <a:lnTo>
                    <a:pt x="4079748" y="167652"/>
                  </a:lnTo>
                  <a:close/>
                </a:path>
                <a:path w="7376159" h="365759">
                  <a:moveTo>
                    <a:pt x="4079748" y="0"/>
                  </a:moveTo>
                  <a:lnTo>
                    <a:pt x="3954780" y="0"/>
                  </a:lnTo>
                  <a:lnTo>
                    <a:pt x="3954780" y="32004"/>
                  </a:lnTo>
                  <a:lnTo>
                    <a:pt x="4079748" y="32004"/>
                  </a:lnTo>
                  <a:lnTo>
                    <a:pt x="4079748" y="0"/>
                  </a:lnTo>
                  <a:close/>
                </a:path>
                <a:path w="7376159" h="365759">
                  <a:moveTo>
                    <a:pt x="4300728" y="167652"/>
                  </a:moveTo>
                  <a:lnTo>
                    <a:pt x="4174236" y="167652"/>
                  </a:lnTo>
                  <a:lnTo>
                    <a:pt x="4174236" y="199656"/>
                  </a:lnTo>
                  <a:lnTo>
                    <a:pt x="4300728" y="199656"/>
                  </a:lnTo>
                  <a:lnTo>
                    <a:pt x="4300728" y="167652"/>
                  </a:lnTo>
                  <a:close/>
                </a:path>
                <a:path w="7376159" h="365759">
                  <a:moveTo>
                    <a:pt x="4300728" y="0"/>
                  </a:moveTo>
                  <a:lnTo>
                    <a:pt x="4174236" y="0"/>
                  </a:lnTo>
                  <a:lnTo>
                    <a:pt x="4174236" y="32004"/>
                  </a:lnTo>
                  <a:lnTo>
                    <a:pt x="4300728" y="32004"/>
                  </a:lnTo>
                  <a:lnTo>
                    <a:pt x="4300728" y="0"/>
                  </a:lnTo>
                  <a:close/>
                </a:path>
                <a:path w="7376159" h="365759">
                  <a:moveTo>
                    <a:pt x="4520171" y="167652"/>
                  </a:moveTo>
                  <a:lnTo>
                    <a:pt x="4393679" y="167652"/>
                  </a:lnTo>
                  <a:lnTo>
                    <a:pt x="4393679" y="199656"/>
                  </a:lnTo>
                  <a:lnTo>
                    <a:pt x="4520171" y="199656"/>
                  </a:lnTo>
                  <a:lnTo>
                    <a:pt x="4520171" y="167652"/>
                  </a:lnTo>
                  <a:close/>
                </a:path>
                <a:path w="7376159" h="365759">
                  <a:moveTo>
                    <a:pt x="4520171" y="0"/>
                  </a:moveTo>
                  <a:lnTo>
                    <a:pt x="4393679" y="0"/>
                  </a:lnTo>
                  <a:lnTo>
                    <a:pt x="4393679" y="32004"/>
                  </a:lnTo>
                  <a:lnTo>
                    <a:pt x="4520171" y="32004"/>
                  </a:lnTo>
                  <a:lnTo>
                    <a:pt x="4520171" y="0"/>
                  </a:lnTo>
                  <a:close/>
                </a:path>
                <a:path w="7376159" h="365759">
                  <a:moveTo>
                    <a:pt x="4739627" y="167652"/>
                  </a:moveTo>
                  <a:lnTo>
                    <a:pt x="4613135" y="167652"/>
                  </a:lnTo>
                  <a:lnTo>
                    <a:pt x="4613135" y="199656"/>
                  </a:lnTo>
                  <a:lnTo>
                    <a:pt x="4739627" y="199656"/>
                  </a:lnTo>
                  <a:lnTo>
                    <a:pt x="4739627" y="167652"/>
                  </a:lnTo>
                  <a:close/>
                </a:path>
                <a:path w="7376159" h="365759">
                  <a:moveTo>
                    <a:pt x="4739627" y="0"/>
                  </a:moveTo>
                  <a:lnTo>
                    <a:pt x="4613135" y="0"/>
                  </a:lnTo>
                  <a:lnTo>
                    <a:pt x="4613135" y="32004"/>
                  </a:lnTo>
                  <a:lnTo>
                    <a:pt x="4739627" y="32004"/>
                  </a:lnTo>
                  <a:lnTo>
                    <a:pt x="4739627" y="0"/>
                  </a:lnTo>
                  <a:close/>
                </a:path>
                <a:path w="7376159" h="365759">
                  <a:moveTo>
                    <a:pt x="4959083" y="335280"/>
                  </a:moveTo>
                  <a:lnTo>
                    <a:pt x="4834115" y="335280"/>
                  </a:lnTo>
                  <a:lnTo>
                    <a:pt x="4834115" y="365760"/>
                  </a:lnTo>
                  <a:lnTo>
                    <a:pt x="4959083" y="365760"/>
                  </a:lnTo>
                  <a:lnTo>
                    <a:pt x="4959083" y="335280"/>
                  </a:lnTo>
                  <a:close/>
                </a:path>
                <a:path w="7376159" h="365759">
                  <a:moveTo>
                    <a:pt x="4959083" y="167652"/>
                  </a:moveTo>
                  <a:lnTo>
                    <a:pt x="4834115" y="167652"/>
                  </a:lnTo>
                  <a:lnTo>
                    <a:pt x="4834115" y="199656"/>
                  </a:lnTo>
                  <a:lnTo>
                    <a:pt x="4959083" y="199656"/>
                  </a:lnTo>
                  <a:lnTo>
                    <a:pt x="4959083" y="167652"/>
                  </a:lnTo>
                  <a:close/>
                </a:path>
                <a:path w="7376159" h="365759">
                  <a:moveTo>
                    <a:pt x="4959083" y="0"/>
                  </a:moveTo>
                  <a:lnTo>
                    <a:pt x="4834115" y="0"/>
                  </a:lnTo>
                  <a:lnTo>
                    <a:pt x="4834115" y="32004"/>
                  </a:lnTo>
                  <a:lnTo>
                    <a:pt x="4959083" y="32004"/>
                  </a:lnTo>
                  <a:lnTo>
                    <a:pt x="4959083" y="0"/>
                  </a:lnTo>
                  <a:close/>
                </a:path>
                <a:path w="7376159" h="365759">
                  <a:moveTo>
                    <a:pt x="5178539" y="335280"/>
                  </a:moveTo>
                  <a:lnTo>
                    <a:pt x="5053571" y="335280"/>
                  </a:lnTo>
                  <a:lnTo>
                    <a:pt x="5053571" y="365760"/>
                  </a:lnTo>
                  <a:lnTo>
                    <a:pt x="5178539" y="365760"/>
                  </a:lnTo>
                  <a:lnTo>
                    <a:pt x="5178539" y="335280"/>
                  </a:lnTo>
                  <a:close/>
                </a:path>
                <a:path w="7376159" h="365759">
                  <a:moveTo>
                    <a:pt x="5178539" y="167652"/>
                  </a:moveTo>
                  <a:lnTo>
                    <a:pt x="5053571" y="167652"/>
                  </a:lnTo>
                  <a:lnTo>
                    <a:pt x="5053571" y="199656"/>
                  </a:lnTo>
                  <a:lnTo>
                    <a:pt x="5178539" y="199656"/>
                  </a:lnTo>
                  <a:lnTo>
                    <a:pt x="5178539" y="167652"/>
                  </a:lnTo>
                  <a:close/>
                </a:path>
                <a:path w="7376159" h="365759">
                  <a:moveTo>
                    <a:pt x="5178539" y="0"/>
                  </a:moveTo>
                  <a:lnTo>
                    <a:pt x="5053571" y="0"/>
                  </a:lnTo>
                  <a:lnTo>
                    <a:pt x="5053571" y="32004"/>
                  </a:lnTo>
                  <a:lnTo>
                    <a:pt x="5178539" y="32004"/>
                  </a:lnTo>
                  <a:lnTo>
                    <a:pt x="5178539" y="0"/>
                  </a:lnTo>
                  <a:close/>
                </a:path>
                <a:path w="7376159" h="365759">
                  <a:moveTo>
                    <a:pt x="5397995" y="335280"/>
                  </a:moveTo>
                  <a:lnTo>
                    <a:pt x="5273027" y="335280"/>
                  </a:lnTo>
                  <a:lnTo>
                    <a:pt x="5273027" y="365760"/>
                  </a:lnTo>
                  <a:lnTo>
                    <a:pt x="5397995" y="365760"/>
                  </a:lnTo>
                  <a:lnTo>
                    <a:pt x="5397995" y="335280"/>
                  </a:lnTo>
                  <a:close/>
                </a:path>
                <a:path w="7376159" h="365759">
                  <a:moveTo>
                    <a:pt x="5397995" y="167652"/>
                  </a:moveTo>
                  <a:lnTo>
                    <a:pt x="5273027" y="167652"/>
                  </a:lnTo>
                  <a:lnTo>
                    <a:pt x="5273027" y="199656"/>
                  </a:lnTo>
                  <a:lnTo>
                    <a:pt x="5397995" y="199656"/>
                  </a:lnTo>
                  <a:lnTo>
                    <a:pt x="5397995" y="167652"/>
                  </a:lnTo>
                  <a:close/>
                </a:path>
                <a:path w="7376159" h="365759">
                  <a:moveTo>
                    <a:pt x="5397995" y="0"/>
                  </a:moveTo>
                  <a:lnTo>
                    <a:pt x="5273027" y="0"/>
                  </a:lnTo>
                  <a:lnTo>
                    <a:pt x="5273027" y="32004"/>
                  </a:lnTo>
                  <a:lnTo>
                    <a:pt x="5397995" y="32004"/>
                  </a:lnTo>
                  <a:lnTo>
                    <a:pt x="5397995" y="0"/>
                  </a:lnTo>
                  <a:close/>
                </a:path>
                <a:path w="7376159" h="365759">
                  <a:moveTo>
                    <a:pt x="5618975" y="335280"/>
                  </a:moveTo>
                  <a:lnTo>
                    <a:pt x="5492483" y="335280"/>
                  </a:lnTo>
                  <a:lnTo>
                    <a:pt x="5492483" y="365760"/>
                  </a:lnTo>
                  <a:lnTo>
                    <a:pt x="5618975" y="365760"/>
                  </a:lnTo>
                  <a:lnTo>
                    <a:pt x="5618975" y="335280"/>
                  </a:lnTo>
                  <a:close/>
                </a:path>
                <a:path w="7376159" h="365759">
                  <a:moveTo>
                    <a:pt x="5618975" y="167652"/>
                  </a:moveTo>
                  <a:lnTo>
                    <a:pt x="5492483" y="167652"/>
                  </a:lnTo>
                  <a:lnTo>
                    <a:pt x="5492483" y="199656"/>
                  </a:lnTo>
                  <a:lnTo>
                    <a:pt x="5618975" y="199656"/>
                  </a:lnTo>
                  <a:lnTo>
                    <a:pt x="5618975" y="167652"/>
                  </a:lnTo>
                  <a:close/>
                </a:path>
                <a:path w="7376159" h="365759">
                  <a:moveTo>
                    <a:pt x="5618975" y="0"/>
                  </a:moveTo>
                  <a:lnTo>
                    <a:pt x="5492483" y="0"/>
                  </a:lnTo>
                  <a:lnTo>
                    <a:pt x="5492483" y="32004"/>
                  </a:lnTo>
                  <a:lnTo>
                    <a:pt x="5618975" y="32004"/>
                  </a:lnTo>
                  <a:lnTo>
                    <a:pt x="5618975" y="0"/>
                  </a:lnTo>
                  <a:close/>
                </a:path>
                <a:path w="7376159" h="365759">
                  <a:moveTo>
                    <a:pt x="5838431" y="167652"/>
                  </a:moveTo>
                  <a:lnTo>
                    <a:pt x="5711939" y="167652"/>
                  </a:lnTo>
                  <a:lnTo>
                    <a:pt x="5711939" y="199656"/>
                  </a:lnTo>
                  <a:lnTo>
                    <a:pt x="5838431" y="199656"/>
                  </a:lnTo>
                  <a:lnTo>
                    <a:pt x="5838431" y="167652"/>
                  </a:lnTo>
                  <a:close/>
                </a:path>
                <a:path w="7376159" h="365759">
                  <a:moveTo>
                    <a:pt x="5838431" y="0"/>
                  </a:moveTo>
                  <a:lnTo>
                    <a:pt x="5711939" y="0"/>
                  </a:lnTo>
                  <a:lnTo>
                    <a:pt x="5711939" y="32004"/>
                  </a:lnTo>
                  <a:lnTo>
                    <a:pt x="5838431" y="32004"/>
                  </a:lnTo>
                  <a:lnTo>
                    <a:pt x="5838431" y="0"/>
                  </a:lnTo>
                  <a:close/>
                </a:path>
                <a:path w="7376159" h="365759">
                  <a:moveTo>
                    <a:pt x="6057887" y="167652"/>
                  </a:moveTo>
                  <a:lnTo>
                    <a:pt x="5932919" y="167652"/>
                  </a:lnTo>
                  <a:lnTo>
                    <a:pt x="5932919" y="199656"/>
                  </a:lnTo>
                  <a:lnTo>
                    <a:pt x="6057887" y="199656"/>
                  </a:lnTo>
                  <a:lnTo>
                    <a:pt x="6057887" y="167652"/>
                  </a:lnTo>
                  <a:close/>
                </a:path>
                <a:path w="7376159" h="365759">
                  <a:moveTo>
                    <a:pt x="6057887" y="0"/>
                  </a:moveTo>
                  <a:lnTo>
                    <a:pt x="5932919" y="0"/>
                  </a:lnTo>
                  <a:lnTo>
                    <a:pt x="5932919" y="32004"/>
                  </a:lnTo>
                  <a:lnTo>
                    <a:pt x="6057887" y="32004"/>
                  </a:lnTo>
                  <a:lnTo>
                    <a:pt x="6057887" y="0"/>
                  </a:lnTo>
                  <a:close/>
                </a:path>
                <a:path w="7376159" h="365759">
                  <a:moveTo>
                    <a:pt x="6277343" y="167652"/>
                  </a:moveTo>
                  <a:lnTo>
                    <a:pt x="6152375" y="167652"/>
                  </a:lnTo>
                  <a:lnTo>
                    <a:pt x="6152375" y="199656"/>
                  </a:lnTo>
                  <a:lnTo>
                    <a:pt x="6277343" y="199656"/>
                  </a:lnTo>
                  <a:lnTo>
                    <a:pt x="6277343" y="167652"/>
                  </a:lnTo>
                  <a:close/>
                </a:path>
                <a:path w="7376159" h="365759">
                  <a:moveTo>
                    <a:pt x="6496799" y="167652"/>
                  </a:moveTo>
                  <a:lnTo>
                    <a:pt x="6371831" y="167652"/>
                  </a:lnTo>
                  <a:lnTo>
                    <a:pt x="6371831" y="199656"/>
                  </a:lnTo>
                  <a:lnTo>
                    <a:pt x="6496799" y="199656"/>
                  </a:lnTo>
                  <a:lnTo>
                    <a:pt x="6496799" y="167652"/>
                  </a:lnTo>
                  <a:close/>
                </a:path>
                <a:path w="7376159" h="365759">
                  <a:moveTo>
                    <a:pt x="6716255" y="167652"/>
                  </a:moveTo>
                  <a:lnTo>
                    <a:pt x="6591287" y="167652"/>
                  </a:lnTo>
                  <a:lnTo>
                    <a:pt x="6591287" y="199656"/>
                  </a:lnTo>
                  <a:lnTo>
                    <a:pt x="6716255" y="199656"/>
                  </a:lnTo>
                  <a:lnTo>
                    <a:pt x="6716255" y="167652"/>
                  </a:lnTo>
                  <a:close/>
                </a:path>
                <a:path w="7376159" h="365759">
                  <a:moveTo>
                    <a:pt x="6937235" y="167652"/>
                  </a:moveTo>
                  <a:lnTo>
                    <a:pt x="6810743" y="167652"/>
                  </a:lnTo>
                  <a:lnTo>
                    <a:pt x="6810743" y="199656"/>
                  </a:lnTo>
                  <a:lnTo>
                    <a:pt x="6937235" y="199656"/>
                  </a:lnTo>
                  <a:lnTo>
                    <a:pt x="6937235" y="167652"/>
                  </a:lnTo>
                  <a:close/>
                </a:path>
                <a:path w="7376159" h="365759">
                  <a:moveTo>
                    <a:pt x="6937235" y="0"/>
                  </a:moveTo>
                  <a:lnTo>
                    <a:pt x="6810743" y="0"/>
                  </a:lnTo>
                  <a:lnTo>
                    <a:pt x="6810743" y="32004"/>
                  </a:lnTo>
                  <a:lnTo>
                    <a:pt x="6937235" y="32004"/>
                  </a:lnTo>
                  <a:lnTo>
                    <a:pt x="6937235" y="0"/>
                  </a:lnTo>
                  <a:close/>
                </a:path>
                <a:path w="7376159" h="365759">
                  <a:moveTo>
                    <a:pt x="7156691" y="167652"/>
                  </a:moveTo>
                  <a:lnTo>
                    <a:pt x="7030199" y="167652"/>
                  </a:lnTo>
                  <a:lnTo>
                    <a:pt x="7030199" y="199656"/>
                  </a:lnTo>
                  <a:lnTo>
                    <a:pt x="7156691" y="199656"/>
                  </a:lnTo>
                  <a:lnTo>
                    <a:pt x="7156691" y="167652"/>
                  </a:lnTo>
                  <a:close/>
                </a:path>
                <a:path w="7376159" h="365759">
                  <a:moveTo>
                    <a:pt x="7156691" y="0"/>
                  </a:moveTo>
                  <a:lnTo>
                    <a:pt x="7030199" y="0"/>
                  </a:lnTo>
                  <a:lnTo>
                    <a:pt x="7030199" y="32004"/>
                  </a:lnTo>
                  <a:lnTo>
                    <a:pt x="7156691" y="32004"/>
                  </a:lnTo>
                  <a:lnTo>
                    <a:pt x="7156691" y="0"/>
                  </a:lnTo>
                  <a:close/>
                </a:path>
                <a:path w="7376159" h="365759">
                  <a:moveTo>
                    <a:pt x="7376147" y="167652"/>
                  </a:moveTo>
                  <a:lnTo>
                    <a:pt x="7251179" y="167652"/>
                  </a:lnTo>
                  <a:lnTo>
                    <a:pt x="7251179" y="199656"/>
                  </a:lnTo>
                  <a:lnTo>
                    <a:pt x="7376147" y="199656"/>
                  </a:lnTo>
                  <a:lnTo>
                    <a:pt x="7376147" y="167652"/>
                  </a:lnTo>
                  <a:close/>
                </a:path>
                <a:path w="7376159" h="365759">
                  <a:moveTo>
                    <a:pt x="7376147" y="0"/>
                  </a:moveTo>
                  <a:lnTo>
                    <a:pt x="7251179" y="0"/>
                  </a:lnTo>
                  <a:lnTo>
                    <a:pt x="7251179" y="32004"/>
                  </a:lnTo>
                  <a:lnTo>
                    <a:pt x="7376147" y="32004"/>
                  </a:lnTo>
                  <a:lnTo>
                    <a:pt x="7376147" y="0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0">
              <a:extLst>
                <a:ext uri="{FF2B5EF4-FFF2-40B4-BE49-F238E27FC236}">
                  <a16:creationId xmlns:a16="http://schemas.microsoft.com/office/drawing/2014/main" id="{5B75BC70-E2CF-3D65-665A-672EB56EEC9C}"/>
                </a:ext>
              </a:extLst>
            </p:cNvPr>
            <p:cNvSpPr/>
            <p:nvPr/>
          </p:nvSpPr>
          <p:spPr>
            <a:xfrm>
              <a:off x="1347216" y="6550151"/>
              <a:ext cx="7376159" cy="366395"/>
            </a:xfrm>
            <a:custGeom>
              <a:avLst/>
              <a:gdLst/>
              <a:ahLst/>
              <a:cxnLst/>
              <a:rect l="l" t="t" r="r" b="b"/>
              <a:pathLst>
                <a:path w="7376159" h="366395">
                  <a:moveTo>
                    <a:pt x="124968" y="167652"/>
                  </a:moveTo>
                  <a:lnTo>
                    <a:pt x="0" y="167652"/>
                  </a:lnTo>
                  <a:lnTo>
                    <a:pt x="0" y="198132"/>
                  </a:lnTo>
                  <a:lnTo>
                    <a:pt x="124968" y="198132"/>
                  </a:lnTo>
                  <a:lnTo>
                    <a:pt x="124968" y="167652"/>
                  </a:lnTo>
                  <a:close/>
                </a:path>
                <a:path w="7376159" h="366395">
                  <a:moveTo>
                    <a:pt x="344424" y="167652"/>
                  </a:moveTo>
                  <a:lnTo>
                    <a:pt x="219456" y="167652"/>
                  </a:lnTo>
                  <a:lnTo>
                    <a:pt x="219456" y="198132"/>
                  </a:lnTo>
                  <a:lnTo>
                    <a:pt x="344424" y="198132"/>
                  </a:lnTo>
                  <a:lnTo>
                    <a:pt x="344424" y="167652"/>
                  </a:lnTo>
                  <a:close/>
                </a:path>
                <a:path w="7376159" h="366395">
                  <a:moveTo>
                    <a:pt x="565404" y="167652"/>
                  </a:moveTo>
                  <a:lnTo>
                    <a:pt x="438912" y="167652"/>
                  </a:lnTo>
                  <a:lnTo>
                    <a:pt x="438912" y="198132"/>
                  </a:lnTo>
                  <a:lnTo>
                    <a:pt x="565404" y="198132"/>
                  </a:lnTo>
                  <a:lnTo>
                    <a:pt x="565404" y="167652"/>
                  </a:lnTo>
                  <a:close/>
                </a:path>
                <a:path w="7376159" h="366395">
                  <a:moveTo>
                    <a:pt x="784860" y="335292"/>
                  </a:moveTo>
                  <a:lnTo>
                    <a:pt x="669023" y="335292"/>
                  </a:lnTo>
                  <a:lnTo>
                    <a:pt x="669023" y="365772"/>
                  </a:lnTo>
                  <a:lnTo>
                    <a:pt x="784860" y="365772"/>
                  </a:lnTo>
                  <a:lnTo>
                    <a:pt x="784860" y="335292"/>
                  </a:lnTo>
                  <a:close/>
                </a:path>
                <a:path w="7376159" h="366395">
                  <a:moveTo>
                    <a:pt x="784860" y="167652"/>
                  </a:moveTo>
                  <a:lnTo>
                    <a:pt x="658368" y="167652"/>
                  </a:lnTo>
                  <a:lnTo>
                    <a:pt x="658368" y="198132"/>
                  </a:lnTo>
                  <a:lnTo>
                    <a:pt x="784860" y="198132"/>
                  </a:lnTo>
                  <a:lnTo>
                    <a:pt x="784860" y="167652"/>
                  </a:lnTo>
                  <a:close/>
                </a:path>
                <a:path w="7376159" h="366395">
                  <a:moveTo>
                    <a:pt x="1004303" y="335292"/>
                  </a:moveTo>
                  <a:lnTo>
                    <a:pt x="879335" y="335292"/>
                  </a:lnTo>
                  <a:lnTo>
                    <a:pt x="879335" y="365772"/>
                  </a:lnTo>
                  <a:lnTo>
                    <a:pt x="1004303" y="365772"/>
                  </a:lnTo>
                  <a:lnTo>
                    <a:pt x="1004303" y="335292"/>
                  </a:lnTo>
                  <a:close/>
                </a:path>
                <a:path w="7376159" h="366395">
                  <a:moveTo>
                    <a:pt x="1004303" y="167652"/>
                  </a:moveTo>
                  <a:lnTo>
                    <a:pt x="879335" y="167652"/>
                  </a:lnTo>
                  <a:lnTo>
                    <a:pt x="879335" y="198132"/>
                  </a:lnTo>
                  <a:lnTo>
                    <a:pt x="1004303" y="198132"/>
                  </a:lnTo>
                  <a:lnTo>
                    <a:pt x="1004303" y="167652"/>
                  </a:lnTo>
                  <a:close/>
                </a:path>
                <a:path w="7376159" h="366395">
                  <a:moveTo>
                    <a:pt x="1223759" y="335292"/>
                  </a:moveTo>
                  <a:lnTo>
                    <a:pt x="1098791" y="335292"/>
                  </a:lnTo>
                  <a:lnTo>
                    <a:pt x="1098791" y="365772"/>
                  </a:lnTo>
                  <a:lnTo>
                    <a:pt x="1223759" y="365772"/>
                  </a:lnTo>
                  <a:lnTo>
                    <a:pt x="1223759" y="335292"/>
                  </a:lnTo>
                  <a:close/>
                </a:path>
                <a:path w="7376159" h="366395">
                  <a:moveTo>
                    <a:pt x="1223759" y="167652"/>
                  </a:moveTo>
                  <a:lnTo>
                    <a:pt x="1098791" y="167652"/>
                  </a:lnTo>
                  <a:lnTo>
                    <a:pt x="1098791" y="198132"/>
                  </a:lnTo>
                  <a:lnTo>
                    <a:pt x="1223759" y="198132"/>
                  </a:lnTo>
                  <a:lnTo>
                    <a:pt x="1223759" y="167652"/>
                  </a:lnTo>
                  <a:close/>
                </a:path>
                <a:path w="7376159" h="366395">
                  <a:moveTo>
                    <a:pt x="1443215" y="335292"/>
                  </a:moveTo>
                  <a:lnTo>
                    <a:pt x="1318247" y="335292"/>
                  </a:lnTo>
                  <a:lnTo>
                    <a:pt x="1318247" y="365772"/>
                  </a:lnTo>
                  <a:lnTo>
                    <a:pt x="1443215" y="365772"/>
                  </a:lnTo>
                  <a:lnTo>
                    <a:pt x="1443215" y="335292"/>
                  </a:lnTo>
                  <a:close/>
                </a:path>
                <a:path w="7376159" h="366395">
                  <a:moveTo>
                    <a:pt x="1443215" y="167652"/>
                  </a:moveTo>
                  <a:lnTo>
                    <a:pt x="1318247" y="167652"/>
                  </a:lnTo>
                  <a:lnTo>
                    <a:pt x="1318247" y="198132"/>
                  </a:lnTo>
                  <a:lnTo>
                    <a:pt x="1443215" y="198132"/>
                  </a:lnTo>
                  <a:lnTo>
                    <a:pt x="1443215" y="167652"/>
                  </a:lnTo>
                  <a:close/>
                </a:path>
                <a:path w="7376159" h="366395">
                  <a:moveTo>
                    <a:pt x="1662671" y="335292"/>
                  </a:moveTo>
                  <a:lnTo>
                    <a:pt x="1537716" y="335292"/>
                  </a:lnTo>
                  <a:lnTo>
                    <a:pt x="1537716" y="365772"/>
                  </a:lnTo>
                  <a:lnTo>
                    <a:pt x="1662671" y="365772"/>
                  </a:lnTo>
                  <a:lnTo>
                    <a:pt x="1662671" y="335292"/>
                  </a:lnTo>
                  <a:close/>
                </a:path>
                <a:path w="7376159" h="366395">
                  <a:moveTo>
                    <a:pt x="1662671" y="167652"/>
                  </a:moveTo>
                  <a:lnTo>
                    <a:pt x="1537716" y="167652"/>
                  </a:lnTo>
                  <a:lnTo>
                    <a:pt x="1537716" y="198132"/>
                  </a:lnTo>
                  <a:lnTo>
                    <a:pt x="1662671" y="198132"/>
                  </a:lnTo>
                  <a:lnTo>
                    <a:pt x="1662671" y="167652"/>
                  </a:lnTo>
                  <a:close/>
                </a:path>
                <a:path w="7376159" h="366395">
                  <a:moveTo>
                    <a:pt x="1883664" y="335292"/>
                  </a:moveTo>
                  <a:lnTo>
                    <a:pt x="1757172" y="335292"/>
                  </a:lnTo>
                  <a:lnTo>
                    <a:pt x="1757172" y="365772"/>
                  </a:lnTo>
                  <a:lnTo>
                    <a:pt x="1883664" y="365772"/>
                  </a:lnTo>
                  <a:lnTo>
                    <a:pt x="1883664" y="335292"/>
                  </a:lnTo>
                  <a:close/>
                </a:path>
                <a:path w="7376159" h="366395">
                  <a:moveTo>
                    <a:pt x="1883664" y="167652"/>
                  </a:moveTo>
                  <a:lnTo>
                    <a:pt x="1757172" y="167652"/>
                  </a:lnTo>
                  <a:lnTo>
                    <a:pt x="1757172" y="198132"/>
                  </a:lnTo>
                  <a:lnTo>
                    <a:pt x="1883664" y="198132"/>
                  </a:lnTo>
                  <a:lnTo>
                    <a:pt x="1883664" y="167652"/>
                  </a:lnTo>
                  <a:close/>
                </a:path>
                <a:path w="7376159" h="366395">
                  <a:moveTo>
                    <a:pt x="2008632" y="167652"/>
                  </a:moveTo>
                  <a:lnTo>
                    <a:pt x="1976628" y="167652"/>
                  </a:lnTo>
                  <a:lnTo>
                    <a:pt x="1976628" y="198132"/>
                  </a:lnTo>
                  <a:lnTo>
                    <a:pt x="2008632" y="198132"/>
                  </a:lnTo>
                  <a:lnTo>
                    <a:pt x="2008632" y="167652"/>
                  </a:lnTo>
                  <a:close/>
                </a:path>
                <a:path w="7376159" h="366395">
                  <a:moveTo>
                    <a:pt x="2103120" y="335292"/>
                  </a:moveTo>
                  <a:lnTo>
                    <a:pt x="1976628" y="335292"/>
                  </a:lnTo>
                  <a:lnTo>
                    <a:pt x="1976628" y="365772"/>
                  </a:lnTo>
                  <a:lnTo>
                    <a:pt x="2103120" y="365772"/>
                  </a:lnTo>
                  <a:lnTo>
                    <a:pt x="2103120" y="335292"/>
                  </a:lnTo>
                  <a:close/>
                </a:path>
                <a:path w="7376159" h="366395">
                  <a:moveTo>
                    <a:pt x="2322576" y="335292"/>
                  </a:moveTo>
                  <a:lnTo>
                    <a:pt x="2197608" y="335292"/>
                  </a:lnTo>
                  <a:lnTo>
                    <a:pt x="2197608" y="365772"/>
                  </a:lnTo>
                  <a:lnTo>
                    <a:pt x="2322576" y="365772"/>
                  </a:lnTo>
                  <a:lnTo>
                    <a:pt x="2322576" y="335292"/>
                  </a:lnTo>
                  <a:close/>
                </a:path>
                <a:path w="7376159" h="366395">
                  <a:moveTo>
                    <a:pt x="2542032" y="335292"/>
                  </a:moveTo>
                  <a:lnTo>
                    <a:pt x="2417064" y="335292"/>
                  </a:lnTo>
                  <a:lnTo>
                    <a:pt x="2417064" y="365772"/>
                  </a:lnTo>
                  <a:lnTo>
                    <a:pt x="2542032" y="365772"/>
                  </a:lnTo>
                  <a:lnTo>
                    <a:pt x="2542032" y="335292"/>
                  </a:lnTo>
                  <a:close/>
                </a:path>
                <a:path w="7376159" h="366395">
                  <a:moveTo>
                    <a:pt x="2761475" y="335292"/>
                  </a:moveTo>
                  <a:lnTo>
                    <a:pt x="2636507" y="335292"/>
                  </a:lnTo>
                  <a:lnTo>
                    <a:pt x="2636507" y="365772"/>
                  </a:lnTo>
                  <a:lnTo>
                    <a:pt x="2761475" y="365772"/>
                  </a:lnTo>
                  <a:lnTo>
                    <a:pt x="2761475" y="335292"/>
                  </a:lnTo>
                  <a:close/>
                </a:path>
                <a:path w="7376159" h="366395">
                  <a:moveTo>
                    <a:pt x="2761475" y="167652"/>
                  </a:moveTo>
                  <a:lnTo>
                    <a:pt x="2677668" y="167652"/>
                  </a:lnTo>
                  <a:lnTo>
                    <a:pt x="2677668" y="198132"/>
                  </a:lnTo>
                  <a:lnTo>
                    <a:pt x="2761475" y="198132"/>
                  </a:lnTo>
                  <a:lnTo>
                    <a:pt x="2761475" y="167652"/>
                  </a:lnTo>
                  <a:close/>
                </a:path>
                <a:path w="7376159" h="366395">
                  <a:moveTo>
                    <a:pt x="2980931" y="335292"/>
                  </a:moveTo>
                  <a:lnTo>
                    <a:pt x="2855963" y="335292"/>
                  </a:lnTo>
                  <a:lnTo>
                    <a:pt x="2855963" y="365772"/>
                  </a:lnTo>
                  <a:lnTo>
                    <a:pt x="2980931" y="365772"/>
                  </a:lnTo>
                  <a:lnTo>
                    <a:pt x="2980931" y="335292"/>
                  </a:lnTo>
                  <a:close/>
                </a:path>
                <a:path w="7376159" h="366395">
                  <a:moveTo>
                    <a:pt x="2980931" y="167652"/>
                  </a:moveTo>
                  <a:lnTo>
                    <a:pt x="2855963" y="167652"/>
                  </a:lnTo>
                  <a:lnTo>
                    <a:pt x="2855963" y="198132"/>
                  </a:lnTo>
                  <a:lnTo>
                    <a:pt x="2980931" y="198132"/>
                  </a:lnTo>
                  <a:lnTo>
                    <a:pt x="2980931" y="167652"/>
                  </a:lnTo>
                  <a:close/>
                </a:path>
                <a:path w="7376159" h="366395">
                  <a:moveTo>
                    <a:pt x="3201911" y="335292"/>
                  </a:moveTo>
                  <a:lnTo>
                    <a:pt x="3075419" y="335292"/>
                  </a:lnTo>
                  <a:lnTo>
                    <a:pt x="3075419" y="365772"/>
                  </a:lnTo>
                  <a:lnTo>
                    <a:pt x="3201911" y="365772"/>
                  </a:lnTo>
                  <a:lnTo>
                    <a:pt x="3201911" y="335292"/>
                  </a:lnTo>
                  <a:close/>
                </a:path>
                <a:path w="7376159" h="366395">
                  <a:moveTo>
                    <a:pt x="3201911" y="167652"/>
                  </a:moveTo>
                  <a:lnTo>
                    <a:pt x="3075419" y="167652"/>
                  </a:lnTo>
                  <a:lnTo>
                    <a:pt x="3075419" y="198132"/>
                  </a:lnTo>
                  <a:lnTo>
                    <a:pt x="3201911" y="198132"/>
                  </a:lnTo>
                  <a:lnTo>
                    <a:pt x="3201911" y="167652"/>
                  </a:lnTo>
                  <a:close/>
                </a:path>
                <a:path w="7376159" h="366395">
                  <a:moveTo>
                    <a:pt x="3421367" y="335292"/>
                  </a:moveTo>
                  <a:lnTo>
                    <a:pt x="3294875" y="335292"/>
                  </a:lnTo>
                  <a:lnTo>
                    <a:pt x="3294875" y="365772"/>
                  </a:lnTo>
                  <a:lnTo>
                    <a:pt x="3421367" y="365772"/>
                  </a:lnTo>
                  <a:lnTo>
                    <a:pt x="3421367" y="335292"/>
                  </a:lnTo>
                  <a:close/>
                </a:path>
                <a:path w="7376159" h="366395">
                  <a:moveTo>
                    <a:pt x="3421367" y="167652"/>
                  </a:moveTo>
                  <a:lnTo>
                    <a:pt x="3294875" y="167652"/>
                  </a:lnTo>
                  <a:lnTo>
                    <a:pt x="3294875" y="198132"/>
                  </a:lnTo>
                  <a:lnTo>
                    <a:pt x="3421367" y="198132"/>
                  </a:lnTo>
                  <a:lnTo>
                    <a:pt x="3421367" y="167652"/>
                  </a:lnTo>
                  <a:close/>
                </a:path>
                <a:path w="7376159" h="366395">
                  <a:moveTo>
                    <a:pt x="3640823" y="335292"/>
                  </a:moveTo>
                  <a:lnTo>
                    <a:pt x="3515855" y="335292"/>
                  </a:lnTo>
                  <a:lnTo>
                    <a:pt x="3515855" y="365772"/>
                  </a:lnTo>
                  <a:lnTo>
                    <a:pt x="3640823" y="365772"/>
                  </a:lnTo>
                  <a:lnTo>
                    <a:pt x="3640823" y="335292"/>
                  </a:lnTo>
                  <a:close/>
                </a:path>
                <a:path w="7376159" h="366395">
                  <a:moveTo>
                    <a:pt x="3640823" y="167652"/>
                  </a:moveTo>
                  <a:lnTo>
                    <a:pt x="3515855" y="167652"/>
                  </a:lnTo>
                  <a:lnTo>
                    <a:pt x="3515855" y="198132"/>
                  </a:lnTo>
                  <a:lnTo>
                    <a:pt x="3640823" y="198132"/>
                  </a:lnTo>
                  <a:lnTo>
                    <a:pt x="3640823" y="167652"/>
                  </a:lnTo>
                  <a:close/>
                </a:path>
                <a:path w="7376159" h="366395">
                  <a:moveTo>
                    <a:pt x="3860279" y="335292"/>
                  </a:moveTo>
                  <a:lnTo>
                    <a:pt x="3735311" y="335292"/>
                  </a:lnTo>
                  <a:lnTo>
                    <a:pt x="3735311" y="365772"/>
                  </a:lnTo>
                  <a:lnTo>
                    <a:pt x="3860279" y="365772"/>
                  </a:lnTo>
                  <a:lnTo>
                    <a:pt x="3860279" y="335292"/>
                  </a:lnTo>
                  <a:close/>
                </a:path>
                <a:path w="7376159" h="366395">
                  <a:moveTo>
                    <a:pt x="3860279" y="167652"/>
                  </a:moveTo>
                  <a:lnTo>
                    <a:pt x="3735311" y="167652"/>
                  </a:lnTo>
                  <a:lnTo>
                    <a:pt x="3735311" y="198132"/>
                  </a:lnTo>
                  <a:lnTo>
                    <a:pt x="3860279" y="198132"/>
                  </a:lnTo>
                  <a:lnTo>
                    <a:pt x="3860279" y="167652"/>
                  </a:lnTo>
                  <a:close/>
                </a:path>
                <a:path w="7376159" h="366395">
                  <a:moveTo>
                    <a:pt x="4079748" y="335292"/>
                  </a:moveTo>
                  <a:lnTo>
                    <a:pt x="3954780" y="335292"/>
                  </a:lnTo>
                  <a:lnTo>
                    <a:pt x="3954780" y="365772"/>
                  </a:lnTo>
                  <a:lnTo>
                    <a:pt x="4079748" y="365772"/>
                  </a:lnTo>
                  <a:lnTo>
                    <a:pt x="4079748" y="335292"/>
                  </a:lnTo>
                  <a:close/>
                </a:path>
                <a:path w="7376159" h="366395">
                  <a:moveTo>
                    <a:pt x="4079748" y="167652"/>
                  </a:moveTo>
                  <a:lnTo>
                    <a:pt x="3954780" y="167652"/>
                  </a:lnTo>
                  <a:lnTo>
                    <a:pt x="3954780" y="198132"/>
                  </a:lnTo>
                  <a:lnTo>
                    <a:pt x="4079748" y="198132"/>
                  </a:lnTo>
                  <a:lnTo>
                    <a:pt x="4079748" y="167652"/>
                  </a:lnTo>
                  <a:close/>
                </a:path>
                <a:path w="7376159" h="366395">
                  <a:moveTo>
                    <a:pt x="4300728" y="335292"/>
                  </a:moveTo>
                  <a:lnTo>
                    <a:pt x="4174236" y="335292"/>
                  </a:lnTo>
                  <a:lnTo>
                    <a:pt x="4174236" y="365772"/>
                  </a:lnTo>
                  <a:lnTo>
                    <a:pt x="4300728" y="365772"/>
                  </a:lnTo>
                  <a:lnTo>
                    <a:pt x="4300728" y="335292"/>
                  </a:lnTo>
                  <a:close/>
                </a:path>
                <a:path w="7376159" h="366395">
                  <a:moveTo>
                    <a:pt x="4300728" y="167652"/>
                  </a:moveTo>
                  <a:lnTo>
                    <a:pt x="4174236" y="167652"/>
                  </a:lnTo>
                  <a:lnTo>
                    <a:pt x="4174236" y="198132"/>
                  </a:lnTo>
                  <a:lnTo>
                    <a:pt x="4300728" y="198132"/>
                  </a:lnTo>
                  <a:lnTo>
                    <a:pt x="4300728" y="167652"/>
                  </a:lnTo>
                  <a:close/>
                </a:path>
                <a:path w="7376159" h="366395">
                  <a:moveTo>
                    <a:pt x="4520171" y="335292"/>
                  </a:moveTo>
                  <a:lnTo>
                    <a:pt x="4393679" y="335292"/>
                  </a:lnTo>
                  <a:lnTo>
                    <a:pt x="4393679" y="365772"/>
                  </a:lnTo>
                  <a:lnTo>
                    <a:pt x="4520171" y="365772"/>
                  </a:lnTo>
                  <a:lnTo>
                    <a:pt x="4520171" y="335292"/>
                  </a:lnTo>
                  <a:close/>
                </a:path>
                <a:path w="7376159" h="366395">
                  <a:moveTo>
                    <a:pt x="4520171" y="167652"/>
                  </a:moveTo>
                  <a:lnTo>
                    <a:pt x="4393679" y="167652"/>
                  </a:lnTo>
                  <a:lnTo>
                    <a:pt x="4393679" y="198132"/>
                  </a:lnTo>
                  <a:lnTo>
                    <a:pt x="4520171" y="198132"/>
                  </a:lnTo>
                  <a:lnTo>
                    <a:pt x="4520171" y="167652"/>
                  </a:lnTo>
                  <a:close/>
                </a:path>
                <a:path w="7376159" h="366395">
                  <a:moveTo>
                    <a:pt x="4739627" y="335292"/>
                  </a:moveTo>
                  <a:lnTo>
                    <a:pt x="4613135" y="335292"/>
                  </a:lnTo>
                  <a:lnTo>
                    <a:pt x="4613135" y="365772"/>
                  </a:lnTo>
                  <a:lnTo>
                    <a:pt x="4739627" y="365772"/>
                  </a:lnTo>
                  <a:lnTo>
                    <a:pt x="4739627" y="335292"/>
                  </a:lnTo>
                  <a:close/>
                </a:path>
                <a:path w="7376159" h="366395">
                  <a:moveTo>
                    <a:pt x="4739627" y="167652"/>
                  </a:moveTo>
                  <a:lnTo>
                    <a:pt x="4613135" y="167652"/>
                  </a:lnTo>
                  <a:lnTo>
                    <a:pt x="4613135" y="198132"/>
                  </a:lnTo>
                  <a:lnTo>
                    <a:pt x="4739627" y="198132"/>
                  </a:lnTo>
                  <a:lnTo>
                    <a:pt x="4739627" y="167652"/>
                  </a:lnTo>
                  <a:close/>
                </a:path>
                <a:path w="7376159" h="366395">
                  <a:moveTo>
                    <a:pt x="4959083" y="335292"/>
                  </a:moveTo>
                  <a:lnTo>
                    <a:pt x="4834115" y="335292"/>
                  </a:lnTo>
                  <a:lnTo>
                    <a:pt x="4834115" y="365772"/>
                  </a:lnTo>
                  <a:lnTo>
                    <a:pt x="4959083" y="365772"/>
                  </a:lnTo>
                  <a:lnTo>
                    <a:pt x="4959083" y="335292"/>
                  </a:lnTo>
                  <a:close/>
                </a:path>
                <a:path w="7376159" h="366395">
                  <a:moveTo>
                    <a:pt x="4959083" y="167652"/>
                  </a:moveTo>
                  <a:lnTo>
                    <a:pt x="4834115" y="167652"/>
                  </a:lnTo>
                  <a:lnTo>
                    <a:pt x="4834115" y="198132"/>
                  </a:lnTo>
                  <a:lnTo>
                    <a:pt x="4959083" y="198132"/>
                  </a:lnTo>
                  <a:lnTo>
                    <a:pt x="4959083" y="167652"/>
                  </a:lnTo>
                  <a:close/>
                </a:path>
                <a:path w="7376159" h="366395">
                  <a:moveTo>
                    <a:pt x="5178539" y="335292"/>
                  </a:moveTo>
                  <a:lnTo>
                    <a:pt x="5053571" y="335292"/>
                  </a:lnTo>
                  <a:lnTo>
                    <a:pt x="5053571" y="365772"/>
                  </a:lnTo>
                  <a:lnTo>
                    <a:pt x="5178539" y="365772"/>
                  </a:lnTo>
                  <a:lnTo>
                    <a:pt x="5178539" y="335292"/>
                  </a:lnTo>
                  <a:close/>
                </a:path>
                <a:path w="7376159" h="366395">
                  <a:moveTo>
                    <a:pt x="5178539" y="167652"/>
                  </a:moveTo>
                  <a:lnTo>
                    <a:pt x="5053571" y="167652"/>
                  </a:lnTo>
                  <a:lnTo>
                    <a:pt x="5053571" y="198132"/>
                  </a:lnTo>
                  <a:lnTo>
                    <a:pt x="5178539" y="198132"/>
                  </a:lnTo>
                  <a:lnTo>
                    <a:pt x="5178539" y="167652"/>
                  </a:lnTo>
                  <a:close/>
                </a:path>
                <a:path w="7376159" h="366395">
                  <a:moveTo>
                    <a:pt x="5397995" y="335292"/>
                  </a:moveTo>
                  <a:lnTo>
                    <a:pt x="5273027" y="335292"/>
                  </a:lnTo>
                  <a:lnTo>
                    <a:pt x="5273027" y="365772"/>
                  </a:lnTo>
                  <a:lnTo>
                    <a:pt x="5397995" y="365772"/>
                  </a:lnTo>
                  <a:lnTo>
                    <a:pt x="5397995" y="335292"/>
                  </a:lnTo>
                  <a:close/>
                </a:path>
                <a:path w="7376159" h="366395">
                  <a:moveTo>
                    <a:pt x="5397995" y="167652"/>
                  </a:moveTo>
                  <a:lnTo>
                    <a:pt x="5273027" y="167652"/>
                  </a:lnTo>
                  <a:lnTo>
                    <a:pt x="5273027" y="198132"/>
                  </a:lnTo>
                  <a:lnTo>
                    <a:pt x="5397995" y="198132"/>
                  </a:lnTo>
                  <a:lnTo>
                    <a:pt x="5397995" y="167652"/>
                  </a:lnTo>
                  <a:close/>
                </a:path>
                <a:path w="7376159" h="366395">
                  <a:moveTo>
                    <a:pt x="5618975" y="335292"/>
                  </a:moveTo>
                  <a:lnTo>
                    <a:pt x="5492483" y="335292"/>
                  </a:lnTo>
                  <a:lnTo>
                    <a:pt x="5492483" y="365772"/>
                  </a:lnTo>
                  <a:lnTo>
                    <a:pt x="5618975" y="365772"/>
                  </a:lnTo>
                  <a:lnTo>
                    <a:pt x="5618975" y="335292"/>
                  </a:lnTo>
                  <a:close/>
                </a:path>
                <a:path w="7376159" h="366395">
                  <a:moveTo>
                    <a:pt x="5618975" y="167652"/>
                  </a:moveTo>
                  <a:lnTo>
                    <a:pt x="5492483" y="167652"/>
                  </a:lnTo>
                  <a:lnTo>
                    <a:pt x="5492483" y="198132"/>
                  </a:lnTo>
                  <a:lnTo>
                    <a:pt x="5618975" y="198132"/>
                  </a:lnTo>
                  <a:lnTo>
                    <a:pt x="5618975" y="167652"/>
                  </a:lnTo>
                  <a:close/>
                </a:path>
                <a:path w="7376159" h="366395">
                  <a:moveTo>
                    <a:pt x="5618975" y="0"/>
                  </a:moveTo>
                  <a:lnTo>
                    <a:pt x="5492483" y="0"/>
                  </a:lnTo>
                  <a:lnTo>
                    <a:pt x="5492483" y="30480"/>
                  </a:lnTo>
                  <a:lnTo>
                    <a:pt x="5618975" y="30480"/>
                  </a:lnTo>
                  <a:lnTo>
                    <a:pt x="5618975" y="0"/>
                  </a:lnTo>
                  <a:close/>
                </a:path>
                <a:path w="7376159" h="366395">
                  <a:moveTo>
                    <a:pt x="5838431" y="335292"/>
                  </a:moveTo>
                  <a:lnTo>
                    <a:pt x="5711939" y="335292"/>
                  </a:lnTo>
                  <a:lnTo>
                    <a:pt x="5711939" y="365772"/>
                  </a:lnTo>
                  <a:lnTo>
                    <a:pt x="5838431" y="365772"/>
                  </a:lnTo>
                  <a:lnTo>
                    <a:pt x="5838431" y="335292"/>
                  </a:lnTo>
                  <a:close/>
                </a:path>
                <a:path w="7376159" h="366395">
                  <a:moveTo>
                    <a:pt x="5838431" y="167652"/>
                  </a:moveTo>
                  <a:lnTo>
                    <a:pt x="5711939" y="167652"/>
                  </a:lnTo>
                  <a:lnTo>
                    <a:pt x="5711939" y="198132"/>
                  </a:lnTo>
                  <a:lnTo>
                    <a:pt x="5838431" y="198132"/>
                  </a:lnTo>
                  <a:lnTo>
                    <a:pt x="5838431" y="167652"/>
                  </a:lnTo>
                  <a:close/>
                </a:path>
                <a:path w="7376159" h="366395">
                  <a:moveTo>
                    <a:pt x="5838431" y="0"/>
                  </a:moveTo>
                  <a:lnTo>
                    <a:pt x="5711939" y="0"/>
                  </a:lnTo>
                  <a:lnTo>
                    <a:pt x="5711939" y="30480"/>
                  </a:lnTo>
                  <a:lnTo>
                    <a:pt x="5838431" y="30480"/>
                  </a:lnTo>
                  <a:lnTo>
                    <a:pt x="5838431" y="0"/>
                  </a:lnTo>
                  <a:close/>
                </a:path>
                <a:path w="7376159" h="366395">
                  <a:moveTo>
                    <a:pt x="6057887" y="335292"/>
                  </a:moveTo>
                  <a:lnTo>
                    <a:pt x="5932919" y="335292"/>
                  </a:lnTo>
                  <a:lnTo>
                    <a:pt x="5932919" y="365772"/>
                  </a:lnTo>
                  <a:lnTo>
                    <a:pt x="6057887" y="365772"/>
                  </a:lnTo>
                  <a:lnTo>
                    <a:pt x="6057887" y="335292"/>
                  </a:lnTo>
                  <a:close/>
                </a:path>
                <a:path w="7376159" h="366395">
                  <a:moveTo>
                    <a:pt x="6057887" y="167652"/>
                  </a:moveTo>
                  <a:lnTo>
                    <a:pt x="5932919" y="167652"/>
                  </a:lnTo>
                  <a:lnTo>
                    <a:pt x="5932919" y="198132"/>
                  </a:lnTo>
                  <a:lnTo>
                    <a:pt x="6057887" y="198132"/>
                  </a:lnTo>
                  <a:lnTo>
                    <a:pt x="6057887" y="167652"/>
                  </a:lnTo>
                  <a:close/>
                </a:path>
                <a:path w="7376159" h="366395">
                  <a:moveTo>
                    <a:pt x="6057887" y="0"/>
                  </a:moveTo>
                  <a:lnTo>
                    <a:pt x="5932919" y="0"/>
                  </a:lnTo>
                  <a:lnTo>
                    <a:pt x="5932919" y="30480"/>
                  </a:lnTo>
                  <a:lnTo>
                    <a:pt x="6057887" y="30480"/>
                  </a:lnTo>
                  <a:lnTo>
                    <a:pt x="6057887" y="0"/>
                  </a:lnTo>
                  <a:close/>
                </a:path>
                <a:path w="7376159" h="366395">
                  <a:moveTo>
                    <a:pt x="6277343" y="335292"/>
                  </a:moveTo>
                  <a:lnTo>
                    <a:pt x="6152375" y="335292"/>
                  </a:lnTo>
                  <a:lnTo>
                    <a:pt x="6152375" y="365772"/>
                  </a:lnTo>
                  <a:lnTo>
                    <a:pt x="6277343" y="365772"/>
                  </a:lnTo>
                  <a:lnTo>
                    <a:pt x="6277343" y="335292"/>
                  </a:lnTo>
                  <a:close/>
                </a:path>
                <a:path w="7376159" h="366395">
                  <a:moveTo>
                    <a:pt x="6277343" y="167652"/>
                  </a:moveTo>
                  <a:lnTo>
                    <a:pt x="6152375" y="167652"/>
                  </a:lnTo>
                  <a:lnTo>
                    <a:pt x="6152375" y="198132"/>
                  </a:lnTo>
                  <a:lnTo>
                    <a:pt x="6277343" y="198132"/>
                  </a:lnTo>
                  <a:lnTo>
                    <a:pt x="6277343" y="167652"/>
                  </a:lnTo>
                  <a:close/>
                </a:path>
                <a:path w="7376159" h="366395">
                  <a:moveTo>
                    <a:pt x="6277343" y="0"/>
                  </a:moveTo>
                  <a:lnTo>
                    <a:pt x="6152375" y="0"/>
                  </a:lnTo>
                  <a:lnTo>
                    <a:pt x="6152375" y="30480"/>
                  </a:lnTo>
                  <a:lnTo>
                    <a:pt x="6277343" y="30480"/>
                  </a:lnTo>
                  <a:lnTo>
                    <a:pt x="6277343" y="0"/>
                  </a:lnTo>
                  <a:close/>
                </a:path>
                <a:path w="7376159" h="366395">
                  <a:moveTo>
                    <a:pt x="6496799" y="335292"/>
                  </a:moveTo>
                  <a:lnTo>
                    <a:pt x="6371831" y="335292"/>
                  </a:lnTo>
                  <a:lnTo>
                    <a:pt x="6371831" y="365772"/>
                  </a:lnTo>
                  <a:lnTo>
                    <a:pt x="6496799" y="365772"/>
                  </a:lnTo>
                  <a:lnTo>
                    <a:pt x="6496799" y="335292"/>
                  </a:lnTo>
                  <a:close/>
                </a:path>
                <a:path w="7376159" h="366395">
                  <a:moveTo>
                    <a:pt x="6496799" y="167652"/>
                  </a:moveTo>
                  <a:lnTo>
                    <a:pt x="6371831" y="167652"/>
                  </a:lnTo>
                  <a:lnTo>
                    <a:pt x="6371831" y="198132"/>
                  </a:lnTo>
                  <a:lnTo>
                    <a:pt x="6496799" y="198132"/>
                  </a:lnTo>
                  <a:lnTo>
                    <a:pt x="6496799" y="167652"/>
                  </a:lnTo>
                  <a:close/>
                </a:path>
                <a:path w="7376159" h="366395">
                  <a:moveTo>
                    <a:pt x="6496799" y="0"/>
                  </a:moveTo>
                  <a:lnTo>
                    <a:pt x="6371831" y="0"/>
                  </a:lnTo>
                  <a:lnTo>
                    <a:pt x="6371831" y="30480"/>
                  </a:lnTo>
                  <a:lnTo>
                    <a:pt x="6496799" y="30480"/>
                  </a:lnTo>
                  <a:lnTo>
                    <a:pt x="6496799" y="0"/>
                  </a:lnTo>
                  <a:close/>
                </a:path>
                <a:path w="7376159" h="366395">
                  <a:moveTo>
                    <a:pt x="6716255" y="335292"/>
                  </a:moveTo>
                  <a:lnTo>
                    <a:pt x="6591287" y="335292"/>
                  </a:lnTo>
                  <a:lnTo>
                    <a:pt x="6591287" y="365772"/>
                  </a:lnTo>
                  <a:lnTo>
                    <a:pt x="6716255" y="365772"/>
                  </a:lnTo>
                  <a:lnTo>
                    <a:pt x="6716255" y="335292"/>
                  </a:lnTo>
                  <a:close/>
                </a:path>
                <a:path w="7376159" h="366395">
                  <a:moveTo>
                    <a:pt x="6716255" y="167652"/>
                  </a:moveTo>
                  <a:lnTo>
                    <a:pt x="6591287" y="167652"/>
                  </a:lnTo>
                  <a:lnTo>
                    <a:pt x="6591287" y="198132"/>
                  </a:lnTo>
                  <a:lnTo>
                    <a:pt x="6716255" y="198132"/>
                  </a:lnTo>
                  <a:lnTo>
                    <a:pt x="6716255" y="167652"/>
                  </a:lnTo>
                  <a:close/>
                </a:path>
                <a:path w="7376159" h="366395">
                  <a:moveTo>
                    <a:pt x="6716255" y="0"/>
                  </a:moveTo>
                  <a:lnTo>
                    <a:pt x="6591287" y="0"/>
                  </a:lnTo>
                  <a:lnTo>
                    <a:pt x="6591287" y="30480"/>
                  </a:lnTo>
                  <a:lnTo>
                    <a:pt x="6716255" y="30480"/>
                  </a:lnTo>
                  <a:lnTo>
                    <a:pt x="6716255" y="0"/>
                  </a:lnTo>
                  <a:close/>
                </a:path>
                <a:path w="7376159" h="366395">
                  <a:moveTo>
                    <a:pt x="6937235" y="335292"/>
                  </a:moveTo>
                  <a:lnTo>
                    <a:pt x="6810743" y="335292"/>
                  </a:lnTo>
                  <a:lnTo>
                    <a:pt x="6810743" y="365772"/>
                  </a:lnTo>
                  <a:lnTo>
                    <a:pt x="6937235" y="365772"/>
                  </a:lnTo>
                  <a:lnTo>
                    <a:pt x="6937235" y="335292"/>
                  </a:lnTo>
                  <a:close/>
                </a:path>
                <a:path w="7376159" h="366395">
                  <a:moveTo>
                    <a:pt x="6937235" y="167652"/>
                  </a:moveTo>
                  <a:lnTo>
                    <a:pt x="6810743" y="167652"/>
                  </a:lnTo>
                  <a:lnTo>
                    <a:pt x="6810743" y="198132"/>
                  </a:lnTo>
                  <a:lnTo>
                    <a:pt x="6937235" y="198132"/>
                  </a:lnTo>
                  <a:lnTo>
                    <a:pt x="6937235" y="167652"/>
                  </a:lnTo>
                  <a:close/>
                </a:path>
                <a:path w="7376159" h="366395">
                  <a:moveTo>
                    <a:pt x="6937235" y="0"/>
                  </a:moveTo>
                  <a:lnTo>
                    <a:pt x="6810743" y="0"/>
                  </a:lnTo>
                  <a:lnTo>
                    <a:pt x="6810743" y="30480"/>
                  </a:lnTo>
                  <a:lnTo>
                    <a:pt x="6937235" y="30480"/>
                  </a:lnTo>
                  <a:lnTo>
                    <a:pt x="6937235" y="0"/>
                  </a:lnTo>
                  <a:close/>
                </a:path>
                <a:path w="7376159" h="366395">
                  <a:moveTo>
                    <a:pt x="7156691" y="335292"/>
                  </a:moveTo>
                  <a:lnTo>
                    <a:pt x="7030199" y="335292"/>
                  </a:lnTo>
                  <a:lnTo>
                    <a:pt x="7030199" y="365772"/>
                  </a:lnTo>
                  <a:lnTo>
                    <a:pt x="7156691" y="365772"/>
                  </a:lnTo>
                  <a:lnTo>
                    <a:pt x="7156691" y="335292"/>
                  </a:lnTo>
                  <a:close/>
                </a:path>
                <a:path w="7376159" h="366395">
                  <a:moveTo>
                    <a:pt x="7156691" y="167652"/>
                  </a:moveTo>
                  <a:lnTo>
                    <a:pt x="7030199" y="167652"/>
                  </a:lnTo>
                  <a:lnTo>
                    <a:pt x="7030199" y="198132"/>
                  </a:lnTo>
                  <a:lnTo>
                    <a:pt x="7156691" y="198132"/>
                  </a:lnTo>
                  <a:lnTo>
                    <a:pt x="7156691" y="167652"/>
                  </a:lnTo>
                  <a:close/>
                </a:path>
                <a:path w="7376159" h="366395">
                  <a:moveTo>
                    <a:pt x="7156691" y="0"/>
                  </a:moveTo>
                  <a:lnTo>
                    <a:pt x="7030199" y="0"/>
                  </a:lnTo>
                  <a:lnTo>
                    <a:pt x="7030199" y="30480"/>
                  </a:lnTo>
                  <a:lnTo>
                    <a:pt x="7156691" y="30480"/>
                  </a:lnTo>
                  <a:lnTo>
                    <a:pt x="7156691" y="0"/>
                  </a:lnTo>
                  <a:close/>
                </a:path>
                <a:path w="7376159" h="366395">
                  <a:moveTo>
                    <a:pt x="7376147" y="167652"/>
                  </a:moveTo>
                  <a:lnTo>
                    <a:pt x="7251179" y="167652"/>
                  </a:lnTo>
                  <a:lnTo>
                    <a:pt x="7251179" y="198132"/>
                  </a:lnTo>
                  <a:lnTo>
                    <a:pt x="7376147" y="198132"/>
                  </a:lnTo>
                  <a:lnTo>
                    <a:pt x="7376147" y="167652"/>
                  </a:lnTo>
                  <a:close/>
                </a:path>
                <a:path w="7376159" h="366395">
                  <a:moveTo>
                    <a:pt x="7376147" y="0"/>
                  </a:moveTo>
                  <a:lnTo>
                    <a:pt x="7251179" y="0"/>
                  </a:lnTo>
                  <a:lnTo>
                    <a:pt x="7251179" y="30480"/>
                  </a:lnTo>
                  <a:lnTo>
                    <a:pt x="7376147" y="30480"/>
                  </a:lnTo>
                  <a:lnTo>
                    <a:pt x="7376147" y="0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1">
              <a:extLst>
                <a:ext uri="{FF2B5EF4-FFF2-40B4-BE49-F238E27FC236}">
                  <a16:creationId xmlns:a16="http://schemas.microsoft.com/office/drawing/2014/main" id="{4CC2221B-C0EA-A7A6-48CC-4FD5F2197B53}"/>
                </a:ext>
              </a:extLst>
            </p:cNvPr>
            <p:cNvSpPr/>
            <p:nvPr/>
          </p:nvSpPr>
          <p:spPr>
            <a:xfrm>
              <a:off x="8377416" y="6885444"/>
              <a:ext cx="346075" cy="30480"/>
            </a:xfrm>
            <a:custGeom>
              <a:avLst/>
              <a:gdLst/>
              <a:ahLst/>
              <a:cxnLst/>
              <a:rect l="l" t="t" r="r" b="b"/>
              <a:pathLst>
                <a:path w="346075" h="30479">
                  <a:moveTo>
                    <a:pt x="126492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126492" y="30480"/>
                  </a:lnTo>
                  <a:lnTo>
                    <a:pt x="126492" y="0"/>
                  </a:lnTo>
                  <a:close/>
                </a:path>
                <a:path w="346075" h="30479">
                  <a:moveTo>
                    <a:pt x="345948" y="0"/>
                  </a:moveTo>
                  <a:lnTo>
                    <a:pt x="220980" y="0"/>
                  </a:lnTo>
                  <a:lnTo>
                    <a:pt x="220980" y="30480"/>
                  </a:lnTo>
                  <a:lnTo>
                    <a:pt x="345948" y="30480"/>
                  </a:lnTo>
                  <a:lnTo>
                    <a:pt x="345948" y="0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2">
              <a:extLst>
                <a:ext uri="{FF2B5EF4-FFF2-40B4-BE49-F238E27FC236}">
                  <a16:creationId xmlns:a16="http://schemas.microsoft.com/office/drawing/2014/main" id="{E73A430E-F276-AE2F-360E-7062017F1D6A}"/>
                </a:ext>
              </a:extLst>
            </p:cNvPr>
            <p:cNvSpPr/>
            <p:nvPr/>
          </p:nvSpPr>
          <p:spPr>
            <a:xfrm>
              <a:off x="1347216" y="5533656"/>
              <a:ext cx="6109970" cy="1394460"/>
            </a:xfrm>
            <a:custGeom>
              <a:avLst/>
              <a:gdLst/>
              <a:ahLst/>
              <a:cxnLst/>
              <a:rect l="l" t="t" r="r" b="b"/>
              <a:pathLst>
                <a:path w="6109970" h="1394459">
                  <a:moveTo>
                    <a:pt x="669023" y="1339583"/>
                  </a:moveTo>
                  <a:lnTo>
                    <a:pt x="0" y="1339583"/>
                  </a:lnTo>
                  <a:lnTo>
                    <a:pt x="0" y="1394460"/>
                  </a:lnTo>
                  <a:lnTo>
                    <a:pt x="669023" y="1394460"/>
                  </a:lnTo>
                  <a:lnTo>
                    <a:pt x="669023" y="1339583"/>
                  </a:lnTo>
                  <a:close/>
                </a:path>
                <a:path w="6109970" h="1394459">
                  <a:moveTo>
                    <a:pt x="1339583" y="501383"/>
                  </a:moveTo>
                  <a:lnTo>
                    <a:pt x="669023" y="501383"/>
                  </a:lnTo>
                  <a:lnTo>
                    <a:pt x="669023" y="557784"/>
                  </a:lnTo>
                  <a:lnTo>
                    <a:pt x="1339583" y="557784"/>
                  </a:lnTo>
                  <a:lnTo>
                    <a:pt x="1339583" y="501383"/>
                  </a:lnTo>
                  <a:close/>
                </a:path>
                <a:path w="6109970" h="1394459">
                  <a:moveTo>
                    <a:pt x="2677668" y="1171956"/>
                  </a:moveTo>
                  <a:lnTo>
                    <a:pt x="2008632" y="1171956"/>
                  </a:lnTo>
                  <a:lnTo>
                    <a:pt x="2008632" y="1226820"/>
                  </a:lnTo>
                  <a:lnTo>
                    <a:pt x="2677668" y="1226820"/>
                  </a:lnTo>
                  <a:lnTo>
                    <a:pt x="2677668" y="1171956"/>
                  </a:lnTo>
                  <a:close/>
                </a:path>
                <a:path w="6109970" h="1394459">
                  <a:moveTo>
                    <a:pt x="3348228" y="836676"/>
                  </a:moveTo>
                  <a:lnTo>
                    <a:pt x="2677668" y="836676"/>
                  </a:lnTo>
                  <a:lnTo>
                    <a:pt x="2677668" y="893051"/>
                  </a:lnTo>
                  <a:lnTo>
                    <a:pt x="3348228" y="893051"/>
                  </a:lnTo>
                  <a:lnTo>
                    <a:pt x="3348228" y="836676"/>
                  </a:lnTo>
                  <a:close/>
                </a:path>
                <a:path w="6109970" h="1394459">
                  <a:moveTo>
                    <a:pt x="4101084" y="0"/>
                  </a:moveTo>
                  <a:lnTo>
                    <a:pt x="3432048" y="0"/>
                  </a:lnTo>
                  <a:lnTo>
                    <a:pt x="3432048" y="54851"/>
                  </a:lnTo>
                  <a:lnTo>
                    <a:pt x="4101084" y="54851"/>
                  </a:lnTo>
                  <a:lnTo>
                    <a:pt x="4101084" y="0"/>
                  </a:lnTo>
                  <a:close/>
                </a:path>
                <a:path w="6109970" h="1394459">
                  <a:moveTo>
                    <a:pt x="4770120" y="1004316"/>
                  </a:moveTo>
                  <a:lnTo>
                    <a:pt x="4101084" y="1004316"/>
                  </a:lnTo>
                  <a:lnTo>
                    <a:pt x="4101084" y="1059167"/>
                  </a:lnTo>
                  <a:lnTo>
                    <a:pt x="4770120" y="1059167"/>
                  </a:lnTo>
                  <a:lnTo>
                    <a:pt x="4770120" y="1004316"/>
                  </a:lnTo>
                  <a:close/>
                </a:path>
                <a:path w="6109970" h="1394459">
                  <a:moveTo>
                    <a:pt x="5440680" y="167640"/>
                  </a:moveTo>
                  <a:lnTo>
                    <a:pt x="4770120" y="167640"/>
                  </a:lnTo>
                  <a:lnTo>
                    <a:pt x="4770120" y="222504"/>
                  </a:lnTo>
                  <a:lnTo>
                    <a:pt x="5440680" y="222504"/>
                  </a:lnTo>
                  <a:lnTo>
                    <a:pt x="5440680" y="167640"/>
                  </a:lnTo>
                  <a:close/>
                </a:path>
                <a:path w="6109970" h="1394459">
                  <a:moveTo>
                    <a:pt x="6109716" y="333756"/>
                  </a:moveTo>
                  <a:lnTo>
                    <a:pt x="5440680" y="333756"/>
                  </a:lnTo>
                  <a:lnTo>
                    <a:pt x="5440680" y="390144"/>
                  </a:lnTo>
                  <a:lnTo>
                    <a:pt x="6109716" y="390144"/>
                  </a:lnTo>
                  <a:lnTo>
                    <a:pt x="6109716" y="333756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3">
              <a:extLst>
                <a:ext uri="{FF2B5EF4-FFF2-40B4-BE49-F238E27FC236}">
                  <a16:creationId xmlns:a16="http://schemas.microsoft.com/office/drawing/2014/main" id="{4CC7BB1E-8CFD-C5EC-EE8F-3A85ED0511F4}"/>
                </a:ext>
              </a:extLst>
            </p:cNvPr>
            <p:cNvSpPr/>
            <p:nvPr/>
          </p:nvSpPr>
          <p:spPr>
            <a:xfrm>
              <a:off x="1347216" y="7051560"/>
              <a:ext cx="7376159" cy="32384"/>
            </a:xfrm>
            <a:custGeom>
              <a:avLst/>
              <a:gdLst/>
              <a:ahLst/>
              <a:cxnLst/>
              <a:rect l="l" t="t" r="r" b="b"/>
              <a:pathLst>
                <a:path w="7376159" h="32384">
                  <a:moveTo>
                    <a:pt x="124968" y="0"/>
                  </a:moveTo>
                  <a:lnTo>
                    <a:pt x="0" y="0"/>
                  </a:lnTo>
                  <a:lnTo>
                    <a:pt x="0" y="32004"/>
                  </a:lnTo>
                  <a:lnTo>
                    <a:pt x="124968" y="32004"/>
                  </a:lnTo>
                  <a:lnTo>
                    <a:pt x="124968" y="0"/>
                  </a:lnTo>
                  <a:close/>
                </a:path>
                <a:path w="7376159" h="32384">
                  <a:moveTo>
                    <a:pt x="344424" y="0"/>
                  </a:moveTo>
                  <a:lnTo>
                    <a:pt x="219456" y="0"/>
                  </a:lnTo>
                  <a:lnTo>
                    <a:pt x="219456" y="32004"/>
                  </a:lnTo>
                  <a:lnTo>
                    <a:pt x="344424" y="32004"/>
                  </a:lnTo>
                  <a:lnTo>
                    <a:pt x="344424" y="0"/>
                  </a:lnTo>
                  <a:close/>
                </a:path>
                <a:path w="7376159" h="32384">
                  <a:moveTo>
                    <a:pt x="565404" y="0"/>
                  </a:moveTo>
                  <a:lnTo>
                    <a:pt x="438912" y="0"/>
                  </a:lnTo>
                  <a:lnTo>
                    <a:pt x="438912" y="32004"/>
                  </a:lnTo>
                  <a:lnTo>
                    <a:pt x="565404" y="32004"/>
                  </a:lnTo>
                  <a:lnTo>
                    <a:pt x="565404" y="0"/>
                  </a:lnTo>
                  <a:close/>
                </a:path>
                <a:path w="7376159" h="32384">
                  <a:moveTo>
                    <a:pt x="784860" y="0"/>
                  </a:moveTo>
                  <a:lnTo>
                    <a:pt x="658368" y="0"/>
                  </a:lnTo>
                  <a:lnTo>
                    <a:pt x="658368" y="32004"/>
                  </a:lnTo>
                  <a:lnTo>
                    <a:pt x="784860" y="32004"/>
                  </a:lnTo>
                  <a:lnTo>
                    <a:pt x="784860" y="0"/>
                  </a:lnTo>
                  <a:close/>
                </a:path>
                <a:path w="7376159" h="32384">
                  <a:moveTo>
                    <a:pt x="1004303" y="0"/>
                  </a:moveTo>
                  <a:lnTo>
                    <a:pt x="879335" y="0"/>
                  </a:lnTo>
                  <a:lnTo>
                    <a:pt x="879335" y="32004"/>
                  </a:lnTo>
                  <a:lnTo>
                    <a:pt x="1004303" y="32004"/>
                  </a:lnTo>
                  <a:lnTo>
                    <a:pt x="1004303" y="0"/>
                  </a:lnTo>
                  <a:close/>
                </a:path>
                <a:path w="7376159" h="32384">
                  <a:moveTo>
                    <a:pt x="1223759" y="0"/>
                  </a:moveTo>
                  <a:lnTo>
                    <a:pt x="1098791" y="0"/>
                  </a:lnTo>
                  <a:lnTo>
                    <a:pt x="1098791" y="32004"/>
                  </a:lnTo>
                  <a:lnTo>
                    <a:pt x="1223759" y="32004"/>
                  </a:lnTo>
                  <a:lnTo>
                    <a:pt x="1223759" y="0"/>
                  </a:lnTo>
                  <a:close/>
                </a:path>
                <a:path w="7376159" h="32384">
                  <a:moveTo>
                    <a:pt x="1339583" y="0"/>
                  </a:moveTo>
                  <a:lnTo>
                    <a:pt x="1318247" y="0"/>
                  </a:lnTo>
                  <a:lnTo>
                    <a:pt x="1318247" y="32004"/>
                  </a:lnTo>
                  <a:lnTo>
                    <a:pt x="1339583" y="32004"/>
                  </a:lnTo>
                  <a:lnTo>
                    <a:pt x="1339583" y="0"/>
                  </a:lnTo>
                  <a:close/>
                </a:path>
                <a:path w="7376159" h="32384">
                  <a:moveTo>
                    <a:pt x="2103120" y="0"/>
                  </a:moveTo>
                  <a:lnTo>
                    <a:pt x="2008632" y="0"/>
                  </a:lnTo>
                  <a:lnTo>
                    <a:pt x="2008632" y="32004"/>
                  </a:lnTo>
                  <a:lnTo>
                    <a:pt x="2103120" y="32004"/>
                  </a:lnTo>
                  <a:lnTo>
                    <a:pt x="2103120" y="0"/>
                  </a:lnTo>
                  <a:close/>
                </a:path>
                <a:path w="7376159" h="32384">
                  <a:moveTo>
                    <a:pt x="2322576" y="0"/>
                  </a:moveTo>
                  <a:lnTo>
                    <a:pt x="2197608" y="0"/>
                  </a:lnTo>
                  <a:lnTo>
                    <a:pt x="2197608" y="32004"/>
                  </a:lnTo>
                  <a:lnTo>
                    <a:pt x="2322576" y="32004"/>
                  </a:lnTo>
                  <a:lnTo>
                    <a:pt x="2322576" y="0"/>
                  </a:lnTo>
                  <a:close/>
                </a:path>
                <a:path w="7376159" h="32384">
                  <a:moveTo>
                    <a:pt x="2542032" y="0"/>
                  </a:moveTo>
                  <a:lnTo>
                    <a:pt x="2417064" y="0"/>
                  </a:lnTo>
                  <a:lnTo>
                    <a:pt x="2417064" y="32004"/>
                  </a:lnTo>
                  <a:lnTo>
                    <a:pt x="2542032" y="32004"/>
                  </a:lnTo>
                  <a:lnTo>
                    <a:pt x="2542032" y="0"/>
                  </a:lnTo>
                  <a:close/>
                </a:path>
                <a:path w="7376159" h="32384">
                  <a:moveTo>
                    <a:pt x="2761475" y="0"/>
                  </a:moveTo>
                  <a:lnTo>
                    <a:pt x="2636507" y="0"/>
                  </a:lnTo>
                  <a:lnTo>
                    <a:pt x="2636507" y="32004"/>
                  </a:lnTo>
                  <a:lnTo>
                    <a:pt x="2761475" y="32004"/>
                  </a:lnTo>
                  <a:lnTo>
                    <a:pt x="2761475" y="0"/>
                  </a:lnTo>
                  <a:close/>
                </a:path>
                <a:path w="7376159" h="32384">
                  <a:moveTo>
                    <a:pt x="2980931" y="0"/>
                  </a:moveTo>
                  <a:lnTo>
                    <a:pt x="2855963" y="0"/>
                  </a:lnTo>
                  <a:lnTo>
                    <a:pt x="2855963" y="32004"/>
                  </a:lnTo>
                  <a:lnTo>
                    <a:pt x="2980931" y="32004"/>
                  </a:lnTo>
                  <a:lnTo>
                    <a:pt x="2980931" y="0"/>
                  </a:lnTo>
                  <a:close/>
                </a:path>
                <a:path w="7376159" h="32384">
                  <a:moveTo>
                    <a:pt x="3201911" y="0"/>
                  </a:moveTo>
                  <a:lnTo>
                    <a:pt x="3075419" y="0"/>
                  </a:lnTo>
                  <a:lnTo>
                    <a:pt x="3075419" y="32004"/>
                  </a:lnTo>
                  <a:lnTo>
                    <a:pt x="3201911" y="32004"/>
                  </a:lnTo>
                  <a:lnTo>
                    <a:pt x="3201911" y="0"/>
                  </a:lnTo>
                  <a:close/>
                </a:path>
                <a:path w="7376159" h="32384">
                  <a:moveTo>
                    <a:pt x="3421367" y="0"/>
                  </a:moveTo>
                  <a:lnTo>
                    <a:pt x="3294875" y="0"/>
                  </a:lnTo>
                  <a:lnTo>
                    <a:pt x="3294875" y="32004"/>
                  </a:lnTo>
                  <a:lnTo>
                    <a:pt x="3421367" y="32004"/>
                  </a:lnTo>
                  <a:lnTo>
                    <a:pt x="3421367" y="0"/>
                  </a:lnTo>
                  <a:close/>
                </a:path>
                <a:path w="7376159" h="32384">
                  <a:moveTo>
                    <a:pt x="3640823" y="0"/>
                  </a:moveTo>
                  <a:lnTo>
                    <a:pt x="3515855" y="0"/>
                  </a:lnTo>
                  <a:lnTo>
                    <a:pt x="3515855" y="32004"/>
                  </a:lnTo>
                  <a:lnTo>
                    <a:pt x="3640823" y="32004"/>
                  </a:lnTo>
                  <a:lnTo>
                    <a:pt x="3640823" y="0"/>
                  </a:lnTo>
                  <a:close/>
                </a:path>
                <a:path w="7376159" h="32384">
                  <a:moveTo>
                    <a:pt x="3860279" y="0"/>
                  </a:moveTo>
                  <a:lnTo>
                    <a:pt x="3735311" y="0"/>
                  </a:lnTo>
                  <a:lnTo>
                    <a:pt x="3735311" y="32004"/>
                  </a:lnTo>
                  <a:lnTo>
                    <a:pt x="3860279" y="32004"/>
                  </a:lnTo>
                  <a:lnTo>
                    <a:pt x="3860279" y="0"/>
                  </a:lnTo>
                  <a:close/>
                </a:path>
                <a:path w="7376159" h="32384">
                  <a:moveTo>
                    <a:pt x="4079748" y="0"/>
                  </a:moveTo>
                  <a:lnTo>
                    <a:pt x="3954780" y="0"/>
                  </a:lnTo>
                  <a:lnTo>
                    <a:pt x="3954780" y="32004"/>
                  </a:lnTo>
                  <a:lnTo>
                    <a:pt x="4079748" y="32004"/>
                  </a:lnTo>
                  <a:lnTo>
                    <a:pt x="4079748" y="0"/>
                  </a:lnTo>
                  <a:close/>
                </a:path>
                <a:path w="7376159" h="32384">
                  <a:moveTo>
                    <a:pt x="4300728" y="0"/>
                  </a:moveTo>
                  <a:lnTo>
                    <a:pt x="4174236" y="0"/>
                  </a:lnTo>
                  <a:lnTo>
                    <a:pt x="4174236" y="32004"/>
                  </a:lnTo>
                  <a:lnTo>
                    <a:pt x="4300728" y="32004"/>
                  </a:lnTo>
                  <a:lnTo>
                    <a:pt x="4300728" y="0"/>
                  </a:lnTo>
                  <a:close/>
                </a:path>
                <a:path w="7376159" h="32384">
                  <a:moveTo>
                    <a:pt x="4520171" y="0"/>
                  </a:moveTo>
                  <a:lnTo>
                    <a:pt x="4393679" y="0"/>
                  </a:lnTo>
                  <a:lnTo>
                    <a:pt x="4393679" y="32004"/>
                  </a:lnTo>
                  <a:lnTo>
                    <a:pt x="4520171" y="32004"/>
                  </a:lnTo>
                  <a:lnTo>
                    <a:pt x="4520171" y="0"/>
                  </a:lnTo>
                  <a:close/>
                </a:path>
                <a:path w="7376159" h="32384">
                  <a:moveTo>
                    <a:pt x="4739627" y="0"/>
                  </a:moveTo>
                  <a:lnTo>
                    <a:pt x="4613135" y="0"/>
                  </a:lnTo>
                  <a:lnTo>
                    <a:pt x="4613135" y="32004"/>
                  </a:lnTo>
                  <a:lnTo>
                    <a:pt x="4739627" y="32004"/>
                  </a:lnTo>
                  <a:lnTo>
                    <a:pt x="4739627" y="0"/>
                  </a:lnTo>
                  <a:close/>
                </a:path>
                <a:path w="7376159" h="32384">
                  <a:moveTo>
                    <a:pt x="4959083" y="0"/>
                  </a:moveTo>
                  <a:lnTo>
                    <a:pt x="4834115" y="0"/>
                  </a:lnTo>
                  <a:lnTo>
                    <a:pt x="4834115" y="32004"/>
                  </a:lnTo>
                  <a:lnTo>
                    <a:pt x="4959083" y="32004"/>
                  </a:lnTo>
                  <a:lnTo>
                    <a:pt x="4959083" y="0"/>
                  </a:lnTo>
                  <a:close/>
                </a:path>
                <a:path w="7376159" h="32384">
                  <a:moveTo>
                    <a:pt x="5178539" y="0"/>
                  </a:moveTo>
                  <a:lnTo>
                    <a:pt x="5053571" y="0"/>
                  </a:lnTo>
                  <a:lnTo>
                    <a:pt x="5053571" y="32004"/>
                  </a:lnTo>
                  <a:lnTo>
                    <a:pt x="5178539" y="32004"/>
                  </a:lnTo>
                  <a:lnTo>
                    <a:pt x="5178539" y="0"/>
                  </a:lnTo>
                  <a:close/>
                </a:path>
                <a:path w="7376159" h="32384">
                  <a:moveTo>
                    <a:pt x="5397995" y="0"/>
                  </a:moveTo>
                  <a:lnTo>
                    <a:pt x="5273027" y="0"/>
                  </a:lnTo>
                  <a:lnTo>
                    <a:pt x="5273027" y="32004"/>
                  </a:lnTo>
                  <a:lnTo>
                    <a:pt x="5397995" y="32004"/>
                  </a:lnTo>
                  <a:lnTo>
                    <a:pt x="5397995" y="0"/>
                  </a:lnTo>
                  <a:close/>
                </a:path>
                <a:path w="7376159" h="32384">
                  <a:moveTo>
                    <a:pt x="5618975" y="0"/>
                  </a:moveTo>
                  <a:lnTo>
                    <a:pt x="5492483" y="0"/>
                  </a:lnTo>
                  <a:lnTo>
                    <a:pt x="5492483" y="32004"/>
                  </a:lnTo>
                  <a:lnTo>
                    <a:pt x="5618975" y="32004"/>
                  </a:lnTo>
                  <a:lnTo>
                    <a:pt x="5618975" y="0"/>
                  </a:lnTo>
                  <a:close/>
                </a:path>
                <a:path w="7376159" h="32384">
                  <a:moveTo>
                    <a:pt x="5838431" y="0"/>
                  </a:moveTo>
                  <a:lnTo>
                    <a:pt x="5711939" y="0"/>
                  </a:lnTo>
                  <a:lnTo>
                    <a:pt x="5711939" y="32004"/>
                  </a:lnTo>
                  <a:lnTo>
                    <a:pt x="5838431" y="32004"/>
                  </a:lnTo>
                  <a:lnTo>
                    <a:pt x="5838431" y="0"/>
                  </a:lnTo>
                  <a:close/>
                </a:path>
                <a:path w="7376159" h="32384">
                  <a:moveTo>
                    <a:pt x="6057887" y="0"/>
                  </a:moveTo>
                  <a:lnTo>
                    <a:pt x="5932919" y="0"/>
                  </a:lnTo>
                  <a:lnTo>
                    <a:pt x="5932919" y="32004"/>
                  </a:lnTo>
                  <a:lnTo>
                    <a:pt x="6057887" y="32004"/>
                  </a:lnTo>
                  <a:lnTo>
                    <a:pt x="6057887" y="0"/>
                  </a:lnTo>
                  <a:close/>
                </a:path>
                <a:path w="7376159" h="32384">
                  <a:moveTo>
                    <a:pt x="6277343" y="0"/>
                  </a:moveTo>
                  <a:lnTo>
                    <a:pt x="6152375" y="0"/>
                  </a:lnTo>
                  <a:lnTo>
                    <a:pt x="6152375" y="32004"/>
                  </a:lnTo>
                  <a:lnTo>
                    <a:pt x="6277343" y="32004"/>
                  </a:lnTo>
                  <a:lnTo>
                    <a:pt x="6277343" y="0"/>
                  </a:lnTo>
                  <a:close/>
                </a:path>
                <a:path w="7376159" h="32384">
                  <a:moveTo>
                    <a:pt x="6496799" y="0"/>
                  </a:moveTo>
                  <a:lnTo>
                    <a:pt x="6371831" y="0"/>
                  </a:lnTo>
                  <a:lnTo>
                    <a:pt x="6371831" y="32004"/>
                  </a:lnTo>
                  <a:lnTo>
                    <a:pt x="6496799" y="32004"/>
                  </a:lnTo>
                  <a:lnTo>
                    <a:pt x="6496799" y="0"/>
                  </a:lnTo>
                  <a:close/>
                </a:path>
                <a:path w="7376159" h="32384">
                  <a:moveTo>
                    <a:pt x="6716255" y="0"/>
                  </a:moveTo>
                  <a:lnTo>
                    <a:pt x="6591287" y="0"/>
                  </a:lnTo>
                  <a:lnTo>
                    <a:pt x="6591287" y="32004"/>
                  </a:lnTo>
                  <a:lnTo>
                    <a:pt x="6716255" y="32004"/>
                  </a:lnTo>
                  <a:lnTo>
                    <a:pt x="6716255" y="0"/>
                  </a:lnTo>
                  <a:close/>
                </a:path>
                <a:path w="7376159" h="32384">
                  <a:moveTo>
                    <a:pt x="6937235" y="0"/>
                  </a:moveTo>
                  <a:lnTo>
                    <a:pt x="6810743" y="0"/>
                  </a:lnTo>
                  <a:lnTo>
                    <a:pt x="6810743" y="32004"/>
                  </a:lnTo>
                  <a:lnTo>
                    <a:pt x="6937235" y="32004"/>
                  </a:lnTo>
                  <a:lnTo>
                    <a:pt x="6937235" y="0"/>
                  </a:lnTo>
                  <a:close/>
                </a:path>
                <a:path w="7376159" h="32384">
                  <a:moveTo>
                    <a:pt x="7156691" y="0"/>
                  </a:moveTo>
                  <a:lnTo>
                    <a:pt x="7030199" y="0"/>
                  </a:lnTo>
                  <a:lnTo>
                    <a:pt x="7030199" y="32004"/>
                  </a:lnTo>
                  <a:lnTo>
                    <a:pt x="7156691" y="32004"/>
                  </a:lnTo>
                  <a:lnTo>
                    <a:pt x="7156691" y="0"/>
                  </a:lnTo>
                  <a:close/>
                </a:path>
                <a:path w="7376159" h="32384">
                  <a:moveTo>
                    <a:pt x="7376147" y="0"/>
                  </a:moveTo>
                  <a:lnTo>
                    <a:pt x="7251179" y="0"/>
                  </a:lnTo>
                  <a:lnTo>
                    <a:pt x="7251179" y="32004"/>
                  </a:lnTo>
                  <a:lnTo>
                    <a:pt x="7376147" y="32004"/>
                  </a:lnTo>
                  <a:lnTo>
                    <a:pt x="7376147" y="0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4">
              <a:extLst>
                <a:ext uri="{FF2B5EF4-FFF2-40B4-BE49-F238E27FC236}">
                  <a16:creationId xmlns:a16="http://schemas.microsoft.com/office/drawing/2014/main" id="{3C3426A3-9C04-0D62-20BB-D8560B9564B0}"/>
                </a:ext>
              </a:extLst>
            </p:cNvPr>
            <p:cNvSpPr/>
            <p:nvPr/>
          </p:nvSpPr>
          <p:spPr>
            <a:xfrm>
              <a:off x="2686799" y="6202692"/>
              <a:ext cx="5441315" cy="893444"/>
            </a:xfrm>
            <a:custGeom>
              <a:avLst/>
              <a:gdLst/>
              <a:ahLst/>
              <a:cxnLst/>
              <a:rect l="l" t="t" r="r" b="b"/>
              <a:pathLst>
                <a:path w="5441315" h="893445">
                  <a:moveTo>
                    <a:pt x="669048" y="836676"/>
                  </a:moveTo>
                  <a:lnTo>
                    <a:pt x="0" y="836676"/>
                  </a:lnTo>
                  <a:lnTo>
                    <a:pt x="0" y="893064"/>
                  </a:lnTo>
                  <a:lnTo>
                    <a:pt x="669048" y="893064"/>
                  </a:lnTo>
                  <a:lnTo>
                    <a:pt x="669048" y="836676"/>
                  </a:lnTo>
                  <a:close/>
                </a:path>
                <a:path w="5441315" h="893445">
                  <a:moveTo>
                    <a:pt x="5440692" y="0"/>
                  </a:moveTo>
                  <a:lnTo>
                    <a:pt x="4770132" y="0"/>
                  </a:lnTo>
                  <a:lnTo>
                    <a:pt x="4770132" y="56388"/>
                  </a:lnTo>
                  <a:lnTo>
                    <a:pt x="5440692" y="56388"/>
                  </a:lnTo>
                  <a:lnTo>
                    <a:pt x="5440692" y="0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15">
            <a:extLst>
              <a:ext uri="{FF2B5EF4-FFF2-40B4-BE49-F238E27FC236}">
                <a16:creationId xmlns:a16="http://schemas.microsoft.com/office/drawing/2014/main" id="{DD156670-CEFC-8929-CC19-B9F617157E46}"/>
              </a:ext>
            </a:extLst>
          </p:cNvPr>
          <p:cNvSpPr txBox="1"/>
          <p:nvPr/>
        </p:nvSpPr>
        <p:spPr>
          <a:xfrm>
            <a:off x="7713588" y="5380825"/>
            <a:ext cx="64008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45" dirty="0">
                <a:latin typeface="Times New Roman"/>
                <a:cs typeface="Times New Roman"/>
              </a:rPr>
              <a:t>T</a:t>
            </a:r>
            <a:r>
              <a:rPr b="1" spc="-5" dirty="0">
                <a:latin typeface="Times New Roman"/>
                <a:cs typeface="Times New Roman"/>
              </a:rPr>
              <a:t>i</a:t>
            </a:r>
            <a:r>
              <a:rPr b="1" spc="-15" dirty="0">
                <a:latin typeface="Times New Roman"/>
                <a:cs typeface="Times New Roman"/>
              </a:rPr>
              <a:t>m</a:t>
            </a:r>
            <a:r>
              <a:rPr b="1" spc="-5" dirty="0">
                <a:latin typeface="Times New Roman"/>
                <a:cs typeface="Times New Roman"/>
              </a:rPr>
              <a:t>e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510AAD-079D-FB06-E659-C37772DE1455}"/>
              </a:ext>
            </a:extLst>
          </p:cNvPr>
          <p:cNvSpPr txBox="1"/>
          <p:nvPr/>
        </p:nvSpPr>
        <p:spPr>
          <a:xfrm>
            <a:off x="161897" y="4137008"/>
            <a:ext cx="1348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b="1" spc="-10" dirty="0">
                <a:latin typeface="Times New Roman"/>
                <a:cs typeface="Times New Roman"/>
              </a:rPr>
              <a:t>Frequency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0A0994-2533-98A7-3C01-74FFA1662E62}"/>
              </a:ext>
            </a:extLst>
          </p:cNvPr>
          <p:cNvSpPr txBox="1"/>
          <p:nvPr/>
        </p:nvSpPr>
        <p:spPr>
          <a:xfrm>
            <a:off x="312420" y="5936305"/>
            <a:ext cx="974598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frequency band is divided into smaller sub-bands. Signals rapidly change ("hop") their carrier frequencies among the center frequencies of these sub-bands in a determined order. Interference at a specific frequency will affect the signal only during a short interval.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0301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813505"/>
            <a:ext cx="4724099" cy="62671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 marR="5080" indent="77470">
              <a:lnSpc>
                <a:spcPts val="4220"/>
              </a:lnSpc>
              <a:spcBef>
                <a:spcPts val="685"/>
              </a:spcBef>
            </a:pPr>
            <a:r>
              <a:rPr spc="5" dirty="0"/>
              <a:t>Example: </a:t>
            </a:r>
            <a:r>
              <a:rPr spc="-975" dirty="0"/>
              <a:t> </a:t>
            </a:r>
            <a:r>
              <a:rPr spc="40" dirty="0"/>
              <a:t>B</a:t>
            </a:r>
            <a:r>
              <a:rPr spc="-15" dirty="0"/>
              <a:t>l</a:t>
            </a:r>
            <a:r>
              <a:rPr dirty="0"/>
              <a:t>u</a:t>
            </a:r>
            <a:r>
              <a:rPr spc="5" dirty="0"/>
              <a:t>e</a:t>
            </a:r>
            <a:r>
              <a:rPr spc="25" dirty="0"/>
              <a:t>t</a:t>
            </a:r>
            <a:r>
              <a:rPr spc="-20" dirty="0"/>
              <a:t>o</a:t>
            </a:r>
            <a:r>
              <a:rPr spc="20" dirty="0"/>
              <a:t>o</a:t>
            </a:r>
            <a:r>
              <a:rPr spc="-15" dirty="0"/>
              <a:t>t</a:t>
            </a:r>
            <a:r>
              <a:rPr spc="5" dirty="0"/>
              <a:t>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74958" y="7224228"/>
            <a:ext cx="2165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7</a:t>
            </a:fld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532" y="1858080"/>
            <a:ext cx="8805693" cy="3830536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26390" marR="24765" indent="-314325">
              <a:lnSpc>
                <a:spcPts val="281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400" b="1" spc="-15" dirty="0"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  <a:r>
              <a:rPr sz="24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5" dirty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5" dirty="0">
                <a:latin typeface="Arial" panose="020B0604020202020204" pitchFamily="34" charset="0"/>
                <a:cs typeface="Arial" panose="020B0604020202020204" pitchFamily="34" charset="0"/>
              </a:rPr>
              <a:t>hopping</a:t>
            </a:r>
            <a:r>
              <a:rPr sz="2400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5" dirty="0">
                <a:latin typeface="Arial" panose="020B0604020202020204" pitchFamily="34" charset="0"/>
                <a:cs typeface="Arial" panose="020B0604020202020204" pitchFamily="34" charset="0"/>
              </a:rPr>
              <a:t>spread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spectrum</a:t>
            </a:r>
            <a:r>
              <a:rPr sz="24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2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2400" b="1" spc="-7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2.4</a:t>
            </a:r>
            <a:r>
              <a:rPr sz="24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GHz</a:t>
            </a:r>
            <a:r>
              <a:rPr sz="24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5" dirty="0">
                <a:latin typeface="Arial" panose="020B0604020202020204" pitchFamily="34" charset="0"/>
                <a:cs typeface="Arial" panose="020B0604020202020204" pitchFamily="34" charset="0"/>
              </a:rPr>
              <a:t>ISM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5" dirty="0">
                <a:latin typeface="Arial" panose="020B0604020202020204" pitchFamily="34" charset="0"/>
                <a:cs typeface="Arial" panose="020B0604020202020204" pitchFamily="34" charset="0"/>
              </a:rPr>
              <a:t>band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6390" indent="-314325">
              <a:lnSpc>
                <a:spcPct val="100000"/>
              </a:lnSpc>
              <a:spcBef>
                <a:spcPts val="55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400" b="1" spc="-15" dirty="0"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  <a:r>
              <a:rPr sz="24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20" dirty="0">
                <a:latin typeface="Arial" panose="020B0604020202020204" pitchFamily="34" charset="0"/>
                <a:cs typeface="Arial" panose="020B0604020202020204" pitchFamily="34" charset="0"/>
              </a:rPr>
              <a:t>79</a:t>
            </a:r>
            <a:r>
              <a:rPr sz="24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frequencies</a:t>
            </a:r>
            <a:r>
              <a:rPr sz="24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2400" b="1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5" dirty="0">
                <a:latin typeface="Arial" panose="020B0604020202020204" pitchFamily="34" charset="0"/>
                <a:cs typeface="Arial" panose="020B0604020202020204" pitchFamily="34" charset="0"/>
              </a:rPr>
              <a:t>spacing</a:t>
            </a:r>
            <a:r>
              <a:rPr sz="24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MHz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6390" indent="-314325">
              <a:lnSpc>
                <a:spcPct val="100000"/>
              </a:lnSpc>
              <a:spcBef>
                <a:spcPts val="55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400" b="1" spc="-15" dirty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sz="24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5" dirty="0">
                <a:latin typeface="Arial" panose="020B0604020202020204" pitchFamily="34" charset="0"/>
                <a:cs typeface="Arial" panose="020B0604020202020204" pitchFamily="34" charset="0"/>
              </a:rPr>
              <a:t>hopping</a:t>
            </a:r>
            <a:r>
              <a:rPr sz="24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5" dirty="0"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  <a:r>
              <a:rPr sz="24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2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4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5" dirty="0">
                <a:latin typeface="Arial" panose="020B0604020202020204" pitchFamily="34" charset="0"/>
                <a:cs typeface="Arial" panose="020B0604020202020204" pitchFamily="34" charset="0"/>
              </a:rPr>
              <a:t>1600</a:t>
            </a:r>
            <a:r>
              <a:rPr sz="24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5" dirty="0">
                <a:latin typeface="Arial" panose="020B0604020202020204" pitchFamily="34" charset="0"/>
                <a:cs typeface="Arial" panose="020B0604020202020204" pitchFamily="34" charset="0"/>
              </a:rPr>
              <a:t>hops/s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6390" indent="-314325">
              <a:lnSpc>
                <a:spcPct val="100000"/>
              </a:lnSpc>
              <a:spcBef>
                <a:spcPts val="58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r>
              <a:rPr sz="24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uses </a:t>
            </a:r>
            <a:r>
              <a:rPr sz="2400" b="1" spc="-15" dirty="0">
                <a:latin typeface="Arial" panose="020B0604020202020204" pitchFamily="34" charset="0"/>
                <a:cs typeface="Arial" panose="020B0604020202020204" pitchFamily="34" charset="0"/>
              </a:rPr>
              <a:t>GFSK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pc="15" dirty="0">
                <a:solidFill>
                  <a:srgbClr val="3364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spc="315" dirty="0">
                <a:solidFill>
                  <a:srgbClr val="3364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spc="15" dirty="0">
                <a:latin typeface="Arial" panose="020B0604020202020204" pitchFamily="34" charset="0"/>
                <a:cs typeface="Arial" panose="020B0604020202020204" pitchFamily="34" charset="0"/>
              </a:rPr>
              <a:t>Mimimum</a:t>
            </a:r>
            <a:r>
              <a:rPr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spc="5" dirty="0">
                <a:latin typeface="Arial" panose="020B0604020202020204" pitchFamily="34" charset="0"/>
                <a:cs typeface="Arial" panose="020B0604020202020204" pitchFamily="34" charset="0"/>
              </a:rPr>
              <a:t>deviation</a:t>
            </a:r>
            <a:r>
              <a:rPr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spc="1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spc="20" dirty="0">
                <a:latin typeface="Arial" panose="020B0604020202020204" pitchFamily="34" charset="0"/>
                <a:cs typeface="Arial" panose="020B0604020202020204" pitchFamily="34" charset="0"/>
              </a:rPr>
              <a:t>115</a:t>
            </a:r>
            <a:r>
              <a:rPr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spc="15" dirty="0">
                <a:latin typeface="Arial" panose="020B0604020202020204" pitchFamily="34" charset="0"/>
                <a:cs typeface="Arial" panose="020B0604020202020204" pitchFamily="34" charset="0"/>
              </a:rPr>
              <a:t>KHz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6390" indent="-314325">
              <a:lnSpc>
                <a:spcPct val="100000"/>
              </a:lnSpc>
              <a:spcBef>
                <a:spcPts val="57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r>
              <a:rPr sz="24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2400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  <a:r>
              <a:rPr sz="2400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400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5" dirty="0">
                <a:latin typeface="Arial" panose="020B0604020202020204" pitchFamily="34" charset="0"/>
                <a:cs typeface="Arial" panose="020B0604020202020204" pitchFamily="34" charset="0"/>
              </a:rPr>
              <a:t>Mbps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B0128"/>
              </a:buClr>
              <a:buFont typeface="Arial MT"/>
              <a:buChar char="•"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6390" indent="-314325">
              <a:lnSpc>
                <a:spcPct val="100000"/>
              </a:lnSpc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lang="en-US" sz="2400" b="1" spc="-15" dirty="0"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en-US"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2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4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2400" b="1" spc="-15" dirty="0">
                <a:latin typeface="Arial" panose="020B0604020202020204" pitchFamily="34" charset="0"/>
                <a:cs typeface="Arial" panose="020B0604020202020204" pitchFamily="34" charset="0"/>
              </a:rPr>
              <a:t> original</a:t>
            </a:r>
            <a:r>
              <a:rPr lang="en-US" sz="2400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US" sz="24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15" dirty="0">
                <a:latin typeface="Arial" panose="020B0604020202020204" pitchFamily="34" charset="0"/>
                <a:cs typeface="Arial" panose="020B0604020202020204" pitchFamily="34" charset="0"/>
              </a:rPr>
              <a:t>standard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EE5F-BAF2-5BEA-C371-315450FF5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014" y="193085"/>
            <a:ext cx="7618370" cy="121571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D056E-3FF2-B054-B49C-0931214FD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4A241F-2E36-9AE7-DEB1-CBDB6A3134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26"/>
          <a:stretch/>
        </p:blipFill>
        <p:spPr>
          <a:xfrm>
            <a:off x="457200" y="2057400"/>
            <a:ext cx="8831688" cy="441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039A25-02CF-A1A1-B3DF-1FA6AA0B79C7}"/>
              </a:ext>
            </a:extLst>
          </p:cNvPr>
          <p:cNvSpPr txBox="1"/>
          <p:nvPr/>
        </p:nvSpPr>
        <p:spPr>
          <a:xfrm>
            <a:off x="1116330" y="6934700"/>
            <a:ext cx="8172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55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lang="en-US" sz="2400" b="1" spc="-15" dirty="0"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  <a:r>
              <a:rPr lang="en-US" sz="24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20" dirty="0">
                <a:latin typeface="Arial" panose="020B0604020202020204" pitchFamily="34" charset="0"/>
                <a:cs typeface="Arial" panose="020B0604020202020204" pitchFamily="34" charset="0"/>
              </a:rPr>
              <a:t>79</a:t>
            </a:r>
            <a:r>
              <a:rPr lang="en-US" sz="24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frequencies</a:t>
            </a:r>
            <a:r>
              <a:rPr lang="en-US" sz="24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2400" b="1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15" dirty="0">
                <a:latin typeface="Arial" panose="020B0604020202020204" pitchFamily="34" charset="0"/>
                <a:cs typeface="Arial" panose="020B0604020202020204" pitchFamily="34" charset="0"/>
              </a:rPr>
              <a:t>spacing</a:t>
            </a:r>
            <a:r>
              <a:rPr lang="en-US" sz="24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MHz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678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5DFC-692A-EC75-D578-6283E7A0D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014" y="193085"/>
            <a:ext cx="7618370" cy="607859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D7EDC-0666-41EE-D78B-9DC3BB5AD7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40C2E16-2248-0481-1C8A-C7537BE0E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56" y="2057400"/>
            <a:ext cx="8394086" cy="4267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F3D04A6-57CC-495B-B6D2-2BAC3C77DA7E}"/>
              </a:ext>
            </a:extLst>
          </p:cNvPr>
          <p:cNvSpPr txBox="1"/>
          <p:nvPr/>
        </p:nvSpPr>
        <p:spPr>
          <a:xfrm>
            <a:off x="996315" y="6671578"/>
            <a:ext cx="8153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55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lang="en-US" sz="2400" b="1" spc="-15" dirty="0">
                <a:latin typeface="Arial" panose="020B0604020202020204" pitchFamily="34" charset="0"/>
                <a:cs typeface="Arial" panose="020B0604020202020204" pitchFamily="34" charset="0"/>
              </a:rPr>
              <a:t>Data travel time is divided into small time units, each of which is called hop time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508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E0CA7515BB844E9F7BB19F54E8CA2D" ma:contentTypeVersion="2" ma:contentTypeDescription="Create a new document." ma:contentTypeScope="" ma:versionID="528a9a723a9f9db98d974dad3d0f3840">
  <xsd:schema xmlns:xsd="http://www.w3.org/2001/XMLSchema" xmlns:xs="http://www.w3.org/2001/XMLSchema" xmlns:p="http://schemas.microsoft.com/office/2006/metadata/properties" xmlns:ns2="f5825e83-f611-4cb2-aea8-e65f4c541af9" targetNamespace="http://schemas.microsoft.com/office/2006/metadata/properties" ma:root="true" ma:fieldsID="0968a849a4d28b37ab550d896f44a4be" ns2:_="">
    <xsd:import namespace="f5825e83-f611-4cb2-aea8-e65f4c541a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825e83-f611-4cb2-aea8-e65f4c541a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1DD230-8D12-4DA5-8A45-54C36108C6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123BC6-C971-4137-BDD7-EF7A75EE2FA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486E7AF-4A33-48FC-BDE4-449035B5D8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825e83-f611-4cb2-aea8-e65f4c541a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1035</Words>
  <Application>Microsoft Office PowerPoint</Application>
  <PresentationFormat>Custom</PresentationFormat>
  <Paragraphs>134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MT</vt:lpstr>
      <vt:lpstr>Calibri</vt:lpstr>
      <vt:lpstr>Palatino Linotype</vt:lpstr>
      <vt:lpstr>Times New Roman</vt:lpstr>
      <vt:lpstr>Office Theme</vt:lpstr>
      <vt:lpstr>PowerPoint Presentation</vt:lpstr>
      <vt:lpstr>Spread Spectrum</vt:lpstr>
      <vt:lpstr>Spread Spectrum</vt:lpstr>
      <vt:lpstr> Spread Spectrum (cont.)</vt:lpstr>
      <vt:lpstr> Spread Spectrum (cont.)</vt:lpstr>
      <vt:lpstr>Frequency Hopping Spread  Spectrum (FHSS)</vt:lpstr>
      <vt:lpstr>Example:  Bluetooth</vt:lpstr>
      <vt:lpstr> Example</vt:lpstr>
      <vt:lpstr>Example</vt:lpstr>
      <vt:lpstr>Example</vt:lpstr>
      <vt:lpstr>802.11 Spectrogram</vt:lpstr>
      <vt:lpstr>Frequency Hopping Spectrogram</vt:lpstr>
      <vt:lpstr> FHSS Summary</vt:lpstr>
      <vt:lpstr>Direct Sequence Spread Spectrum  (DSSS)</vt:lpstr>
      <vt:lpstr>Direct Sequence Spread Spectrum  (DSSS)</vt:lpstr>
      <vt:lpstr>Direct Sequence Spread Spectrum  (DSSS)</vt:lpstr>
      <vt:lpstr>Spread Spectrum</vt:lpstr>
      <vt:lpstr>DSSS 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L6-Phy.ppt [Compatibility Mode]</dc:title>
  <dc:creator>prs</dc:creator>
  <cp:lastModifiedBy>Baba, Asif</cp:lastModifiedBy>
  <cp:revision>10</cp:revision>
  <dcterms:created xsi:type="dcterms:W3CDTF">2023-06-11T23:30:39Z</dcterms:created>
  <dcterms:modified xsi:type="dcterms:W3CDTF">2023-06-12T05:47:29Z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2021-02-17T00:00:00Z</vt:filetime>
  </property>
  <property fmtid="{D5CDD505-2E9C-101B-9397-08002B2CF9AE}" pid="3" name="LastSaved">
    <vt:filetime>2023-06-11T00:00:00Z</vt:filetime>
  </property>
  <property fmtid="{D5CDD505-2E9C-101B-9397-08002B2CF9AE}" pid="4" name="ContentTypeId">
    <vt:lpwstr>0x01010007E0CA7515BB844E9F7BB19F54E8CA2D</vt:lpwstr>
  </property>
</Properties>
</file>