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1272" r:id="rId3"/>
    <p:sldId id="1229" r:id="rId4"/>
    <p:sldId id="1230" r:id="rId5"/>
    <p:sldId id="1232" r:id="rId6"/>
    <p:sldId id="1233" r:id="rId7"/>
    <p:sldId id="1259" r:id="rId8"/>
    <p:sldId id="1231" r:id="rId9"/>
    <p:sldId id="1260" r:id="rId10"/>
    <p:sldId id="1273" r:id="rId11"/>
    <p:sldId id="1261" r:id="rId12"/>
    <p:sldId id="1262" r:id="rId13"/>
    <p:sldId id="1263" r:id="rId14"/>
    <p:sldId id="1264" r:id="rId15"/>
    <p:sldId id="1234" r:id="rId16"/>
    <p:sldId id="1238" r:id="rId17"/>
    <p:sldId id="1245" r:id="rId18"/>
    <p:sldId id="1244" r:id="rId19"/>
    <p:sldId id="1241" r:id="rId20"/>
    <p:sldId id="1242" r:id="rId21"/>
    <p:sldId id="1243" r:id="rId22"/>
    <p:sldId id="1246" r:id="rId23"/>
    <p:sldId id="1249" r:id="rId24"/>
    <p:sldId id="1250" r:id="rId25"/>
    <p:sldId id="1252" r:id="rId26"/>
    <p:sldId id="1253" r:id="rId27"/>
    <p:sldId id="1254" r:id="rId28"/>
    <p:sldId id="1255" r:id="rId29"/>
    <p:sldId id="1267" r:id="rId30"/>
    <p:sldId id="1268" r:id="rId31"/>
    <p:sldId id="1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72CC8-22FA-43EB-B58E-D3F01562FD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DEB67-3337-4CDB-890C-0749927F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0F4B-7796-8872-F2BC-88B0B7F6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2289-0F0A-B48C-5995-A6A955A1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EB61-C10C-22C2-8ACA-4FA73F27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F44A-44AE-4147-C8B3-789AB122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BF8F-012F-A6A4-7C83-BEA00894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CB76-E571-2425-510C-5D6690FD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B366-7B9D-4EDA-6259-A5A1819E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32D4-8BA7-87B7-E6EC-47A1EED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94DE-FF09-B1EF-01D4-191006FF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6FDD-5A5D-43DD-3D60-7EE72AD1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6DB1A-6285-E1FC-5FA3-60CC4D913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A258-23C7-25D6-5F41-ABFFABF1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97C2-AF71-1B04-DE3B-461638BC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0FBA-31F3-05C7-ACB2-28F96BDC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D920-BA01-B944-AE9B-26611077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C923-5B1A-48A6-C350-B6C12B20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A51A-C626-9FAC-6BF6-2B8958D7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43C3-EAE7-38EF-9A77-65111C3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EED6-275F-30E5-40CD-B0CE4374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6F86-AC7A-0F27-1881-CA7071B3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7F03-8A91-6E08-3D4F-62A72DE1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036D-C80E-C6B3-F99A-4995F86F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CBE6-A643-D21D-CD2F-67D6450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DA20-8BA2-4AFF-ED33-78C0645C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19EA-717B-222E-CACD-34C425AF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3025-ADA4-B32C-2890-95D88841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6C79-FAEA-66FB-BBA5-AA2EBA65B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A78F-1A81-3BEE-F748-2C442A64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EE6B-D694-D22F-780F-7664E811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4D47-158F-E5A5-80C8-A5EB306D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99DF-4660-D27C-A8D3-C3656164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4FB-279A-1BAD-91B6-96D51284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F4052-B444-676E-ADCA-D4DEFF33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DAD87-C0B1-4044-6CA8-C76CAD79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B1847-7B6A-C26A-B22A-0E6DB3465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4AE9-4790-ADB2-3483-5CB8755FB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E1751-F2AB-98CB-D5D1-7BC9A930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35AF0-CE2F-4655-7C92-8FA33FFB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AE03B-0C45-6006-A2FE-67FFF34F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DEF-6CE5-025A-B072-D452C761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3C1E1-5D40-E730-685D-15EB61D2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4ABA0-9F95-C173-3836-95421A63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9EA21-FE07-6B6D-0E52-BA06B76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20F25-5336-C5D3-1714-C87AF00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2216-67B5-1197-C9AA-8AC682B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D8468-51E0-6480-882F-EE686051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948-B83E-6AEB-11F6-4A573ADC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EAB3-D23E-F5C8-7E1D-147B3C77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DBEC7-8B41-B555-09A2-412C0BA35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85309-D669-6F29-81D4-73643074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C80C-8072-82BF-073B-DBEB6097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B74B-DBFF-F727-2A2F-6A84D0B2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ABBC-91D0-9579-3872-4041CE42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8A117-D2E0-69CF-8DD0-330FF8D70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C27E-E60C-ABAC-AA57-1B5DC165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4F7E-4182-BD39-2CBC-D01F3C3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1219-A202-0715-C553-37A385C6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864-7778-8923-0FA2-05EA5B3E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C53BE-DEB9-3217-4A83-1D962E99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2E9D-3CDD-FDB9-13E6-16C6EDEF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7B93-3096-DCAA-FCD2-5DA7EDFBA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E457-20A7-4B5E-95F6-5523827F5D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124D-06EA-5F6F-C3BB-B04DBAFF4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7C3-2FE8-B1AC-2B2E-9029CFEFA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B5A8-747A-4C67-9B25-BF2A132D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C180-2358-68C4-64D2-3E2535624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DED3-225A-DC10-9A04-8A4043A40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4606</Words>
  <Application>Microsoft Office PowerPoint</Application>
  <PresentationFormat>Widescreen</PresentationFormat>
  <Paragraphs>1058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PowerPoint Presentation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Baba, Asif</dc:creator>
  <cp:lastModifiedBy>Baba, Asif</cp:lastModifiedBy>
  <cp:revision>1</cp:revision>
  <dcterms:created xsi:type="dcterms:W3CDTF">2023-10-10T14:39:03Z</dcterms:created>
  <dcterms:modified xsi:type="dcterms:W3CDTF">2023-10-10T14:40:48Z</dcterms:modified>
</cp:coreProperties>
</file>