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2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ba, Asif" userId="e58a8238-6591-4fd3-a000-f3b3695d4050" providerId="ADAL" clId="{85757A5B-8BE8-41C4-81F7-B912390FB628}"/>
    <pc:docChg chg="undo redo custSel delSld modSld">
      <pc:chgData name="Baba, Asif" userId="e58a8238-6591-4fd3-a000-f3b3695d4050" providerId="ADAL" clId="{85757A5B-8BE8-41C4-81F7-B912390FB628}" dt="2023-07-03T04:24:31.109" v="25" actId="1035"/>
      <pc:docMkLst>
        <pc:docMk/>
      </pc:docMkLst>
      <pc:sldChg chg="modSp mod">
        <pc:chgData name="Baba, Asif" userId="e58a8238-6591-4fd3-a000-f3b3695d4050" providerId="ADAL" clId="{85757A5B-8BE8-41C4-81F7-B912390FB628}" dt="2023-06-26T05:07:35.779" v="3" actId="403"/>
        <pc:sldMkLst>
          <pc:docMk/>
          <pc:sldMk cId="0" sldId="260"/>
        </pc:sldMkLst>
        <pc:spChg chg="mod">
          <ac:chgData name="Baba, Asif" userId="e58a8238-6591-4fd3-a000-f3b3695d4050" providerId="ADAL" clId="{85757A5B-8BE8-41C4-81F7-B912390FB628}" dt="2023-06-26T05:07:35.779" v="3" actId="403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">
        <pc:chgData name="Baba, Asif" userId="e58a8238-6591-4fd3-a000-f3b3695d4050" providerId="ADAL" clId="{85757A5B-8BE8-41C4-81F7-B912390FB628}" dt="2023-06-26T05:11:07.376" v="7" actId="1076"/>
        <pc:sldMkLst>
          <pc:docMk/>
          <pc:sldMk cId="0" sldId="261"/>
        </pc:sldMkLst>
        <pc:spChg chg="del">
          <ac:chgData name="Baba, Asif" userId="e58a8238-6591-4fd3-a000-f3b3695d4050" providerId="ADAL" clId="{85757A5B-8BE8-41C4-81F7-B912390FB628}" dt="2023-06-26T05:10:49.413" v="4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Baba, Asif" userId="e58a8238-6591-4fd3-a000-f3b3695d4050" providerId="ADAL" clId="{85757A5B-8BE8-41C4-81F7-B912390FB628}" dt="2023-06-26T05:10:49.413" v="4" actId="478"/>
          <ac:spMkLst>
            <pc:docMk/>
            <pc:sldMk cId="0" sldId="261"/>
            <ac:spMk id="5" creationId="{00000000-0000-0000-0000-000000000000}"/>
          </ac:spMkLst>
        </pc:spChg>
        <pc:graphicFrameChg chg="del">
          <ac:chgData name="Baba, Asif" userId="e58a8238-6591-4fd3-a000-f3b3695d4050" providerId="ADAL" clId="{85757A5B-8BE8-41C4-81F7-B912390FB628}" dt="2023-06-26T05:10:49.413" v="4" actId="478"/>
          <ac:graphicFrameMkLst>
            <pc:docMk/>
            <pc:sldMk cId="0" sldId="261"/>
            <ac:graphicFrameMk id="4" creationId="{00000000-0000-0000-0000-000000000000}"/>
          </ac:graphicFrameMkLst>
        </pc:graphicFrameChg>
        <pc:picChg chg="add mod">
          <ac:chgData name="Baba, Asif" userId="e58a8238-6591-4fd3-a000-f3b3695d4050" providerId="ADAL" clId="{85757A5B-8BE8-41C4-81F7-B912390FB628}" dt="2023-06-26T05:11:07.376" v="7" actId="1076"/>
          <ac:picMkLst>
            <pc:docMk/>
            <pc:sldMk cId="0" sldId="261"/>
            <ac:picMk id="8" creationId="{1E7F9CFE-76A2-6A85-0C79-B3481B181D15}"/>
          </ac:picMkLst>
        </pc:picChg>
      </pc:sldChg>
      <pc:sldChg chg="del">
        <pc:chgData name="Baba, Asif" userId="e58a8238-6591-4fd3-a000-f3b3695d4050" providerId="ADAL" clId="{85757A5B-8BE8-41C4-81F7-B912390FB628}" dt="2023-07-03T04:03:15.761" v="23" actId="2696"/>
        <pc:sldMkLst>
          <pc:docMk/>
          <pc:sldMk cId="0" sldId="262"/>
        </pc:sldMkLst>
      </pc:sldChg>
      <pc:sldChg chg="modSp mod">
        <pc:chgData name="Baba, Asif" userId="e58a8238-6591-4fd3-a000-f3b3695d4050" providerId="ADAL" clId="{85757A5B-8BE8-41C4-81F7-B912390FB628}" dt="2023-06-26T05:15:08.532" v="22" actId="20577"/>
        <pc:sldMkLst>
          <pc:docMk/>
          <pc:sldMk cId="0" sldId="263"/>
        </pc:sldMkLst>
        <pc:spChg chg="mod">
          <ac:chgData name="Baba, Asif" userId="e58a8238-6591-4fd3-a000-f3b3695d4050" providerId="ADAL" clId="{85757A5B-8BE8-41C4-81F7-B912390FB628}" dt="2023-06-26T05:15:08.532" v="22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Baba, Asif" userId="e58a8238-6591-4fd3-a000-f3b3695d4050" providerId="ADAL" clId="{85757A5B-8BE8-41C4-81F7-B912390FB628}" dt="2023-07-03T04:24:31.109" v="25" actId="1035"/>
        <pc:sldMkLst>
          <pc:docMk/>
          <pc:sldMk cId="0" sldId="276"/>
        </pc:sldMkLst>
        <pc:spChg chg="mod">
          <ac:chgData name="Baba, Asif" userId="e58a8238-6591-4fd3-a000-f3b3695d4050" providerId="ADAL" clId="{85757A5B-8BE8-41C4-81F7-B912390FB628}" dt="2023-07-03T04:24:31.109" v="25" actId="1035"/>
          <ac:spMkLst>
            <pc:docMk/>
            <pc:sldMk cId="0" sldId="27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7BE67-F2AC-4F53-90E7-6B6E6AD78267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B013-7167-43BB-8AA7-35F77B047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ED2DB-84B5-4B8A-B731-3E72EE8350EF}" type="datetime1">
              <a:rPr lang="en-US" smtClean="0"/>
              <a:t>7/2/2023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B3014-6D6A-4BD9-9385-2E3E51E720FC}" type="datetime1">
              <a:rPr lang="en-US" smtClean="0"/>
              <a:t>7/2/2023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B03D8-13D5-4EC5-84A5-A7CB58909CE9}" type="datetime1">
              <a:rPr lang="en-US" smtClean="0"/>
              <a:t>7/2/2023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1DB74-F920-4FFC-859A-FEEBB3D08EFF}" type="datetime1">
              <a:rPr lang="en-US" smtClean="0"/>
              <a:t>7/2/2023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A18B-4789-4308-BBCC-14D0ECF14D12}" type="datetime1">
              <a:rPr lang="en-US" smtClean="0"/>
              <a:t>7/2/2023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517904"/>
            <a:ext cx="10046207" cy="838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644396"/>
            <a:ext cx="10046207" cy="426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429" y="176386"/>
            <a:ext cx="7605540" cy="116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14F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3913" y="1857208"/>
            <a:ext cx="8610572" cy="2540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9368" y="7372238"/>
            <a:ext cx="109982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15" dirty="0"/>
              <a:t>Peter</a:t>
            </a:r>
            <a:r>
              <a:rPr spc="-30" dirty="0"/>
              <a:t> </a:t>
            </a:r>
            <a:r>
              <a:rPr spc="15" dirty="0"/>
              <a:t>A.</a:t>
            </a:r>
            <a:r>
              <a:rPr spc="-30" dirty="0"/>
              <a:t> </a:t>
            </a:r>
            <a:r>
              <a:rPr spc="15" dirty="0"/>
              <a:t>Steenkiste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8E65-C5F8-46E4-8BBF-B30AAA108BC2}" type="datetime1">
              <a:rPr lang="en-US" smtClean="0"/>
              <a:t>7/2/2023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60233" y="7224228"/>
            <a:ext cx="331470" cy="30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15" dirty="0"/>
              <a:t>1</a:t>
            </a: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jhu.edu/~cs647/class-papers/Routing/p234-perkins.pdf" TargetMode="External"/><Relationship Id="rId2" Type="http://schemas.openxmlformats.org/officeDocument/2006/relationships/hyperlink" Target="http://www.cs.rice.edu/~dbj/pubs/aw-ds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jhu.edu/~cs647/class-papers/Routing/p114-draves.pdf" TargetMode="External"/><Relationship Id="rId4" Type="http://schemas.openxmlformats.org/officeDocument/2006/relationships/hyperlink" Target="http://www.eecs.harvard.edu/~htk/publication/2000-mobi-karp-kung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224" y="2184876"/>
            <a:ext cx="8471535" cy="122982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CSCE 5520:</a:t>
            </a:r>
            <a:endParaRPr sz="3950" dirty="0">
              <a:latin typeface="Palatino Linotype"/>
              <a:cs typeface="Palatino Linotype"/>
            </a:endParaRPr>
          </a:p>
          <a:p>
            <a:pPr marL="12065" marR="5080" algn="ctr">
              <a:lnSpc>
                <a:spcPct val="100000"/>
              </a:lnSpc>
              <a:spcBef>
                <a:spcPts val="10"/>
              </a:spcBef>
            </a:pPr>
            <a:r>
              <a:rPr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Wireless</a:t>
            </a:r>
            <a:r>
              <a:rPr sz="3950" b="1" spc="-3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Networks</a:t>
            </a:r>
            <a:r>
              <a:rPr sz="3950" b="1" spc="-7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sz="3950" b="1" dirty="0">
                <a:solidFill>
                  <a:srgbClr val="114FFB"/>
                </a:solidFill>
                <a:latin typeface="Palatino Linotype"/>
                <a:cs typeface="Palatino Linotype"/>
              </a:rPr>
              <a:t>and</a:t>
            </a:r>
            <a:r>
              <a:rPr sz="3950" b="1" spc="-20" dirty="0">
                <a:solidFill>
                  <a:srgbClr val="114FFB"/>
                </a:solidFill>
                <a:latin typeface="Palatino Linotype"/>
                <a:cs typeface="Palatino Linotype"/>
              </a:rPr>
              <a:t> </a:t>
            </a:r>
            <a:r>
              <a:rPr lang="en-US" sz="3950" b="1" spc="5" dirty="0">
                <a:solidFill>
                  <a:srgbClr val="114FFB"/>
                </a:solidFill>
                <a:latin typeface="Palatino Linotype"/>
                <a:cs typeface="Palatino Linotype"/>
              </a:rPr>
              <a:t>Protocols</a:t>
            </a:r>
            <a:endParaRPr sz="3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1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800EBD-F4EE-BC5A-5237-A99158D2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568" y="444544"/>
            <a:ext cx="37655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Ad</a:t>
            </a:r>
            <a:r>
              <a:rPr spc="-45" dirty="0"/>
              <a:t> </a:t>
            </a:r>
            <a:r>
              <a:rPr spc="5" dirty="0"/>
              <a:t>Hoc</a:t>
            </a:r>
            <a:r>
              <a:rPr spc="-95" dirty="0"/>
              <a:t> </a:t>
            </a:r>
            <a:r>
              <a:rPr spc="10" dirty="0"/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3892" y="7224228"/>
            <a:ext cx="29146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-10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7078980" cy="19367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Classes: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proactive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versus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reactive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routing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Proactive,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table</a:t>
            </a:r>
            <a:r>
              <a:rPr sz="2650" b="1" spc="-10" dirty="0">
                <a:latin typeface="Arial"/>
                <a:cs typeface="Arial"/>
              </a:rPr>
              <a:t> based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routing: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DSDV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Reactive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routing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DSR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Geographic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routing:</a:t>
            </a:r>
            <a:r>
              <a:rPr sz="2650" b="1" spc="-10" dirty="0">
                <a:latin typeface="Arial"/>
                <a:cs typeface="Arial"/>
              </a:rPr>
              <a:t> GPSR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68" y="7360401"/>
            <a:ext cx="109982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0233" y="7200408"/>
            <a:ext cx="3060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3459" y="177859"/>
            <a:ext cx="4338955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429895" marR="5080" indent="-417830">
              <a:lnSpc>
                <a:spcPts val="4220"/>
              </a:lnSpc>
              <a:spcBef>
                <a:spcPts val="685"/>
              </a:spcBef>
            </a:pPr>
            <a:r>
              <a:rPr spc="5" dirty="0"/>
              <a:t>Packet</a:t>
            </a:r>
            <a:r>
              <a:rPr spc="-50" dirty="0"/>
              <a:t> </a:t>
            </a:r>
            <a:r>
              <a:rPr spc="-5" dirty="0"/>
              <a:t>Forwarding </a:t>
            </a:r>
            <a:r>
              <a:rPr spc="-969" dirty="0"/>
              <a:t> </a:t>
            </a:r>
            <a:r>
              <a:rPr dirty="0"/>
              <a:t>versus</a:t>
            </a:r>
            <a:r>
              <a:rPr spc="-35" dirty="0"/>
              <a:t> </a:t>
            </a:r>
            <a:r>
              <a:rPr spc="10" dirty="0"/>
              <a:t>Routing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68485" y="3808781"/>
            <a:ext cx="6290310" cy="31197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8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Routing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finds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 path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between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two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end-points</a:t>
            </a:r>
            <a:endParaRPr sz="2200">
              <a:latin typeface="Arial"/>
              <a:cs typeface="Arial"/>
            </a:endParaRPr>
          </a:p>
          <a:p>
            <a:pPr marL="326390" marR="361950" indent="-314325">
              <a:lnSpc>
                <a:spcPts val="2630"/>
              </a:lnSpc>
              <a:spcBef>
                <a:spcPts val="8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Forwarding receives a packet and decides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which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egress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port</a:t>
            </a:r>
            <a:r>
              <a:rPr sz="2200" b="1" spc="-10" dirty="0">
                <a:latin typeface="Arial"/>
                <a:cs typeface="Arial"/>
              </a:rPr>
              <a:t> to</a:t>
            </a:r>
            <a:r>
              <a:rPr sz="2200" b="1" dirty="0">
                <a:latin typeface="Arial"/>
                <a:cs typeface="Arial"/>
              </a:rPr>
              <a:t> send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out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  <a:p>
            <a:pPr marL="326390" marR="41910" indent="-314325">
              <a:lnSpc>
                <a:spcPts val="2630"/>
              </a:lnSpc>
              <a:spcBef>
                <a:spcPts val="80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Most networks use a routing </a:t>
            </a:r>
            <a:r>
              <a:rPr sz="2200" b="1" spc="-10" dirty="0">
                <a:latin typeface="Arial"/>
                <a:cs typeface="Arial"/>
              </a:rPr>
              <a:t>protocol to pre-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calculate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paths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between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every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pair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nodes</a:t>
            </a:r>
            <a:endParaRPr sz="220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565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Routers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put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the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result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in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forwarding </a:t>
            </a:r>
            <a:r>
              <a:rPr sz="1750" b="1" spc="-5" dirty="0">
                <a:latin typeface="Arial"/>
                <a:cs typeface="Arial"/>
              </a:rPr>
              <a:t>table</a:t>
            </a:r>
            <a:endParaRPr sz="1750">
              <a:latin typeface="Arial"/>
              <a:cs typeface="Arial"/>
            </a:endParaRPr>
          </a:p>
          <a:p>
            <a:pPr marL="326390" marR="565150" indent="-314325">
              <a:lnSpc>
                <a:spcPct val="100000"/>
              </a:lnSpc>
              <a:spcBef>
                <a:spcPts val="7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200" b="1" spc="-5" dirty="0">
                <a:latin typeface="Arial"/>
                <a:cs typeface="Arial"/>
              </a:rPr>
              <a:t>Forwarding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only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requires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lookup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the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forwarding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table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–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fast!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0851" y="4980432"/>
          <a:ext cx="2010410" cy="24292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533">
                <a:tc>
                  <a:txBody>
                    <a:bodyPr/>
                    <a:lstStyle/>
                    <a:p>
                      <a:pPr marL="514984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IP1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R w="77724">
                      <a:solidFill>
                        <a:srgbClr val="FFFFFF"/>
                      </a:solidFill>
                      <a:prstDash val="solid"/>
                    </a:lnR>
                    <a:lnB w="8382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3145"/>
                        </a:lnSpc>
                      </a:pPr>
                      <a:r>
                        <a:rPr sz="265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FFFFFF"/>
                      </a:solidFill>
                      <a:prstDash val="solid"/>
                    </a:lnL>
                    <a:lnB w="838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251">
                <a:tc>
                  <a:txBody>
                    <a:bodyPr/>
                    <a:lstStyle/>
                    <a:p>
                      <a:pPr marL="514984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IP2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4780" marB="0">
                    <a:lnR w="77724">
                      <a:solidFill>
                        <a:srgbClr val="FFFFFF"/>
                      </a:solidFill>
                      <a:prstDash val="solid"/>
                    </a:lnR>
                    <a:lnT w="8382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5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77724">
                      <a:solidFill>
                        <a:srgbClr val="FFFFFF"/>
                      </a:solidFill>
                      <a:prstDash val="solid"/>
                    </a:lnL>
                    <a:lnT w="8382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14">
                <a:tc>
                  <a:txBody>
                    <a:bodyPr/>
                    <a:lstStyle/>
                    <a:p>
                      <a:pPr marL="514984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IP3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39065" marB="0">
                    <a:lnR w="77724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65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77724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7724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FFFF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961">
                <a:tc>
                  <a:txBody>
                    <a:bodyPr/>
                    <a:lstStyle/>
                    <a:p>
                      <a:pPr marL="514984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IP4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R w="77724">
                      <a:solidFill>
                        <a:srgbClr val="FFFFFF"/>
                      </a:solidFill>
                      <a:prstDash val="solid"/>
                    </a:lnR>
                    <a:lnB w="83819">
                      <a:solidFill>
                        <a:srgbClr val="FFFFFF"/>
                      </a:solidFill>
                      <a:prstDash val="soli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ts val="3120"/>
                        </a:lnSpc>
                      </a:pPr>
                      <a:r>
                        <a:rPr sz="265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7724">
                      <a:solidFill>
                        <a:srgbClr val="FFFFFF"/>
                      </a:solidFill>
                      <a:prstDash val="solid"/>
                    </a:lnL>
                    <a:lnB w="83819">
                      <a:solidFill>
                        <a:srgbClr val="FFFFFF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533">
                <a:tc>
                  <a:txBody>
                    <a:bodyPr/>
                    <a:lstStyle/>
                    <a:p>
                      <a:pPr marL="514984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IP5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47955" marB="0">
                    <a:lnR w="77724">
                      <a:solidFill>
                        <a:srgbClr val="FFFFFF"/>
                      </a:solidFill>
                      <a:prstDash val="solid"/>
                    </a:lnR>
                    <a:lnT w="83819">
                      <a:solidFill>
                        <a:srgbClr val="FFFFFF"/>
                      </a:solidFill>
                      <a:prstDash val="solid"/>
                    </a:lnT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R="23304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65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77724">
                      <a:solidFill>
                        <a:srgbClr val="FFFFFF"/>
                      </a:solidFill>
                      <a:prstDash val="solid"/>
                    </a:lnL>
                    <a:lnT w="83819">
                      <a:solidFill>
                        <a:srgbClr val="FFFFFF"/>
                      </a:solidFill>
                      <a:prstDash val="solid"/>
                    </a:lnT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52917" y="4249942"/>
            <a:ext cx="1256665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marR="5080" indent="-178435">
              <a:lnSpc>
                <a:spcPct val="101499"/>
              </a:lnSpc>
              <a:spcBef>
                <a:spcPts val="95"/>
              </a:spcBef>
            </a:pPr>
            <a:r>
              <a:rPr sz="1950" b="1" spc="15" dirty="0">
                <a:latin typeface="Times New Roman"/>
                <a:cs typeface="Times New Roman"/>
              </a:rPr>
              <a:t>D</a:t>
            </a:r>
            <a:r>
              <a:rPr sz="1950" b="1" dirty="0">
                <a:latin typeface="Times New Roman"/>
                <a:cs typeface="Times New Roman"/>
              </a:rPr>
              <a:t>e</a:t>
            </a:r>
            <a:r>
              <a:rPr sz="1950" b="1" spc="10" dirty="0">
                <a:latin typeface="Times New Roman"/>
                <a:cs typeface="Times New Roman"/>
              </a:rPr>
              <a:t>s</a:t>
            </a:r>
            <a:r>
              <a:rPr sz="1950" b="1" dirty="0">
                <a:latin typeface="Times New Roman"/>
                <a:cs typeface="Times New Roman"/>
              </a:rPr>
              <a:t>t</a:t>
            </a:r>
            <a:r>
              <a:rPr sz="1950" b="1" spc="5" dirty="0">
                <a:latin typeface="Times New Roman"/>
                <a:cs typeface="Times New Roman"/>
              </a:rPr>
              <a:t>i</a:t>
            </a:r>
            <a:r>
              <a:rPr sz="1950" b="1" spc="20" dirty="0">
                <a:latin typeface="Times New Roman"/>
                <a:cs typeface="Times New Roman"/>
              </a:rPr>
              <a:t>n</a:t>
            </a:r>
            <a:r>
              <a:rPr sz="1950" b="1" spc="15" dirty="0">
                <a:latin typeface="Times New Roman"/>
                <a:cs typeface="Times New Roman"/>
              </a:rPr>
              <a:t>a</a:t>
            </a:r>
            <a:r>
              <a:rPr sz="1950" b="1" spc="20" dirty="0">
                <a:latin typeface="Times New Roman"/>
                <a:cs typeface="Times New Roman"/>
              </a:rPr>
              <a:t>t</a:t>
            </a:r>
            <a:r>
              <a:rPr sz="1950" b="1" spc="10" dirty="0">
                <a:latin typeface="Times New Roman"/>
                <a:cs typeface="Times New Roman"/>
              </a:rPr>
              <a:t>ion  </a:t>
            </a:r>
            <a:r>
              <a:rPr sz="1950" b="1" spc="5" dirty="0">
                <a:latin typeface="Times New Roman"/>
                <a:cs typeface="Times New Roman"/>
              </a:rPr>
              <a:t>Address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8273" y="4591278"/>
            <a:ext cx="5016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0" dirty="0">
                <a:latin typeface="Times New Roman"/>
                <a:cs typeface="Times New Roman"/>
              </a:rPr>
              <a:t>P</a:t>
            </a:r>
            <a:r>
              <a:rPr sz="1950" b="1" spc="30" dirty="0">
                <a:latin typeface="Times New Roman"/>
                <a:cs typeface="Times New Roman"/>
              </a:rPr>
              <a:t>o</a:t>
            </a:r>
            <a:r>
              <a:rPr sz="1950" b="1" dirty="0">
                <a:latin typeface="Times New Roman"/>
                <a:cs typeface="Times New Roman"/>
              </a:rPr>
              <a:t>r</a:t>
            </a:r>
            <a:r>
              <a:rPr sz="1950" b="1" spc="10" dirty="0">
                <a:latin typeface="Times New Roman"/>
                <a:cs typeface="Times New Roman"/>
              </a:rPr>
              <a:t>t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8304" y="2042160"/>
            <a:ext cx="6041390" cy="1784985"/>
            <a:chOff x="908304" y="2042160"/>
            <a:chExt cx="6041390" cy="1784985"/>
          </a:xfrm>
        </p:grpSpPr>
        <p:sp>
          <p:nvSpPr>
            <p:cNvPr id="10" name="object 10"/>
            <p:cNvSpPr/>
            <p:nvPr/>
          </p:nvSpPr>
          <p:spPr>
            <a:xfrm>
              <a:off x="908304" y="2100071"/>
              <a:ext cx="5884545" cy="1727200"/>
            </a:xfrm>
            <a:custGeom>
              <a:avLst/>
              <a:gdLst/>
              <a:ahLst/>
              <a:cxnLst/>
              <a:rect l="l" t="t" r="r" b="b"/>
              <a:pathLst>
                <a:path w="5884545" h="1727200">
                  <a:moveTo>
                    <a:pt x="5884151" y="51816"/>
                  </a:moveTo>
                  <a:lnTo>
                    <a:pt x="5862828" y="0"/>
                  </a:lnTo>
                  <a:lnTo>
                    <a:pt x="4785360" y="443001"/>
                  </a:lnTo>
                  <a:lnTo>
                    <a:pt x="4785360" y="359664"/>
                  </a:lnTo>
                  <a:lnTo>
                    <a:pt x="3947160" y="359664"/>
                  </a:lnTo>
                  <a:lnTo>
                    <a:pt x="3947160" y="583704"/>
                  </a:lnTo>
                  <a:lnTo>
                    <a:pt x="2944368" y="583704"/>
                  </a:lnTo>
                  <a:lnTo>
                    <a:pt x="2944368" y="359664"/>
                  </a:lnTo>
                  <a:lnTo>
                    <a:pt x="2107692" y="359664"/>
                  </a:lnTo>
                  <a:lnTo>
                    <a:pt x="2107692" y="443852"/>
                  </a:lnTo>
                  <a:lnTo>
                    <a:pt x="1277112" y="167652"/>
                  </a:lnTo>
                  <a:lnTo>
                    <a:pt x="1260335" y="220980"/>
                  </a:lnTo>
                  <a:lnTo>
                    <a:pt x="2107692" y="502754"/>
                  </a:lnTo>
                  <a:lnTo>
                    <a:pt x="2107692" y="674611"/>
                  </a:lnTo>
                  <a:lnTo>
                    <a:pt x="1191082" y="1197876"/>
                  </a:lnTo>
                  <a:lnTo>
                    <a:pt x="684276" y="1197876"/>
                  </a:lnTo>
                  <a:lnTo>
                    <a:pt x="684276" y="1304201"/>
                  </a:lnTo>
                  <a:lnTo>
                    <a:pt x="27419" y="922020"/>
                  </a:lnTo>
                  <a:lnTo>
                    <a:pt x="0" y="970788"/>
                  </a:lnTo>
                  <a:lnTo>
                    <a:pt x="684276" y="1368920"/>
                  </a:lnTo>
                  <a:lnTo>
                    <a:pt x="684276" y="1526654"/>
                  </a:lnTo>
                  <a:lnTo>
                    <a:pt x="7620" y="1671828"/>
                  </a:lnTo>
                  <a:lnTo>
                    <a:pt x="19812" y="1726704"/>
                  </a:lnTo>
                  <a:lnTo>
                    <a:pt x="684276" y="1583944"/>
                  </a:lnTo>
                  <a:lnTo>
                    <a:pt x="684276" y="1699272"/>
                  </a:lnTo>
                  <a:lnTo>
                    <a:pt x="1520952" y="1699272"/>
                  </a:lnTo>
                  <a:lnTo>
                    <a:pt x="1520952" y="1197876"/>
                  </a:lnTo>
                  <a:lnTo>
                    <a:pt x="1303947" y="1197876"/>
                  </a:lnTo>
                  <a:lnTo>
                    <a:pt x="2107692" y="739051"/>
                  </a:lnTo>
                  <a:lnTo>
                    <a:pt x="2107692" y="862596"/>
                  </a:lnTo>
                  <a:lnTo>
                    <a:pt x="2944368" y="862596"/>
                  </a:lnTo>
                  <a:lnTo>
                    <a:pt x="2944368" y="638556"/>
                  </a:lnTo>
                  <a:lnTo>
                    <a:pt x="3947160" y="638556"/>
                  </a:lnTo>
                  <a:lnTo>
                    <a:pt x="3947160" y="862596"/>
                  </a:lnTo>
                  <a:lnTo>
                    <a:pt x="4785360" y="862596"/>
                  </a:lnTo>
                  <a:lnTo>
                    <a:pt x="4785360" y="678408"/>
                  </a:lnTo>
                  <a:lnTo>
                    <a:pt x="5870435" y="806196"/>
                  </a:lnTo>
                  <a:lnTo>
                    <a:pt x="5876544" y="751332"/>
                  </a:lnTo>
                  <a:lnTo>
                    <a:pt x="4785360" y="622693"/>
                  </a:lnTo>
                  <a:lnTo>
                    <a:pt x="4785360" y="503567"/>
                  </a:lnTo>
                  <a:lnTo>
                    <a:pt x="5884151" y="51816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97980" y="2042160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59" h="251460">
                  <a:moveTo>
                    <a:pt x="251459" y="251460"/>
                  </a:moveTo>
                  <a:lnTo>
                    <a:pt x="0" y="251460"/>
                  </a:lnTo>
                  <a:lnTo>
                    <a:pt x="0" y="0"/>
                  </a:lnTo>
                  <a:lnTo>
                    <a:pt x="251459" y="0"/>
                  </a:lnTo>
                  <a:lnTo>
                    <a:pt x="251459" y="251460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47709" y="1994427"/>
            <a:ext cx="1511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11679" y="2209800"/>
            <a:ext cx="250190" cy="250190"/>
          </a:xfrm>
          <a:custGeom>
            <a:avLst/>
            <a:gdLst/>
            <a:ahLst/>
            <a:cxnLst/>
            <a:rect l="l" t="t" r="r" b="b"/>
            <a:pathLst>
              <a:path w="250189" h="250189">
                <a:moveTo>
                  <a:pt x="249936" y="249935"/>
                </a:moveTo>
                <a:lnTo>
                  <a:pt x="0" y="249935"/>
                </a:lnTo>
                <a:lnTo>
                  <a:pt x="0" y="0"/>
                </a:lnTo>
                <a:lnTo>
                  <a:pt x="249936" y="0"/>
                </a:lnTo>
                <a:lnTo>
                  <a:pt x="249936" y="249935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59870" y="2162025"/>
            <a:ext cx="1511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97980" y="2795016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59" h="251460">
                <a:moveTo>
                  <a:pt x="251459" y="251459"/>
                </a:moveTo>
                <a:lnTo>
                  <a:pt x="0" y="251459"/>
                </a:lnTo>
                <a:lnTo>
                  <a:pt x="0" y="0"/>
                </a:lnTo>
                <a:lnTo>
                  <a:pt x="251459" y="0"/>
                </a:lnTo>
                <a:lnTo>
                  <a:pt x="251459" y="251459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47709" y="2747206"/>
            <a:ext cx="1511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5904" y="2878835"/>
            <a:ext cx="250190" cy="251460"/>
          </a:xfrm>
          <a:custGeom>
            <a:avLst/>
            <a:gdLst/>
            <a:ahLst/>
            <a:cxnLst/>
            <a:rect l="l" t="t" r="r" b="b"/>
            <a:pathLst>
              <a:path w="250190" h="251460">
                <a:moveTo>
                  <a:pt x="249935" y="251460"/>
                </a:moveTo>
                <a:lnTo>
                  <a:pt x="0" y="251460"/>
                </a:lnTo>
                <a:lnTo>
                  <a:pt x="0" y="0"/>
                </a:lnTo>
                <a:lnTo>
                  <a:pt x="249935" y="0"/>
                </a:lnTo>
                <a:lnTo>
                  <a:pt x="249935" y="251460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04172" y="2831067"/>
            <a:ext cx="1511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5904" y="3715511"/>
            <a:ext cx="250190" cy="251460"/>
          </a:xfrm>
          <a:custGeom>
            <a:avLst/>
            <a:gdLst/>
            <a:ahLst/>
            <a:cxnLst/>
            <a:rect l="l" t="t" r="r" b="b"/>
            <a:pathLst>
              <a:path w="250190" h="251460">
                <a:moveTo>
                  <a:pt x="249935" y="251460"/>
                </a:moveTo>
                <a:lnTo>
                  <a:pt x="0" y="251460"/>
                </a:lnTo>
                <a:lnTo>
                  <a:pt x="0" y="0"/>
                </a:lnTo>
                <a:lnTo>
                  <a:pt x="249935" y="0"/>
                </a:lnTo>
                <a:lnTo>
                  <a:pt x="249935" y="251460"/>
                </a:lnTo>
                <a:close/>
              </a:path>
            </a:pathLst>
          </a:custGeom>
          <a:solidFill>
            <a:srgbClr val="FB0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4172" y="3667708"/>
            <a:ext cx="1511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97196" y="2078736"/>
            <a:ext cx="260985" cy="340360"/>
          </a:xfrm>
          <a:custGeom>
            <a:avLst/>
            <a:gdLst/>
            <a:ahLst/>
            <a:cxnLst/>
            <a:rect l="l" t="t" r="r" b="b"/>
            <a:pathLst>
              <a:path w="260985" h="340360">
                <a:moveTo>
                  <a:pt x="201840" y="278387"/>
                </a:moveTo>
                <a:lnTo>
                  <a:pt x="0" y="12192"/>
                </a:lnTo>
                <a:lnTo>
                  <a:pt x="16764" y="0"/>
                </a:lnTo>
                <a:lnTo>
                  <a:pt x="218420" y="265952"/>
                </a:lnTo>
                <a:lnTo>
                  <a:pt x="201840" y="278387"/>
                </a:lnTo>
                <a:close/>
              </a:path>
              <a:path w="260985" h="340360">
                <a:moveTo>
                  <a:pt x="251534" y="289560"/>
                </a:moveTo>
                <a:lnTo>
                  <a:pt x="210312" y="289560"/>
                </a:lnTo>
                <a:lnTo>
                  <a:pt x="227076" y="277368"/>
                </a:lnTo>
                <a:lnTo>
                  <a:pt x="218420" y="265952"/>
                </a:lnTo>
                <a:lnTo>
                  <a:pt x="243840" y="246888"/>
                </a:lnTo>
                <a:lnTo>
                  <a:pt x="251534" y="289560"/>
                </a:lnTo>
                <a:close/>
              </a:path>
              <a:path w="260985" h="340360">
                <a:moveTo>
                  <a:pt x="210312" y="289560"/>
                </a:moveTo>
                <a:lnTo>
                  <a:pt x="201840" y="278387"/>
                </a:lnTo>
                <a:lnTo>
                  <a:pt x="218420" y="265952"/>
                </a:lnTo>
                <a:lnTo>
                  <a:pt x="227076" y="277368"/>
                </a:lnTo>
                <a:lnTo>
                  <a:pt x="210312" y="289560"/>
                </a:lnTo>
                <a:close/>
              </a:path>
              <a:path w="260985" h="340360">
                <a:moveTo>
                  <a:pt x="260604" y="339852"/>
                </a:moveTo>
                <a:lnTo>
                  <a:pt x="176783" y="297180"/>
                </a:lnTo>
                <a:lnTo>
                  <a:pt x="201840" y="278387"/>
                </a:lnTo>
                <a:lnTo>
                  <a:pt x="210312" y="289560"/>
                </a:lnTo>
                <a:lnTo>
                  <a:pt x="251534" y="289560"/>
                </a:lnTo>
                <a:lnTo>
                  <a:pt x="260604" y="3398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099043" y="1902954"/>
            <a:ext cx="78105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15" dirty="0">
                <a:latin typeface="Times New Roman"/>
                <a:cs typeface="Times New Roman"/>
              </a:rPr>
              <a:t>Ro</a:t>
            </a:r>
            <a:r>
              <a:rPr sz="1950" b="1" spc="20" dirty="0">
                <a:latin typeface="Times New Roman"/>
                <a:cs typeface="Times New Roman"/>
              </a:rPr>
              <a:t>ut</a:t>
            </a:r>
            <a:r>
              <a:rPr sz="1950" b="1" dirty="0">
                <a:latin typeface="Times New Roman"/>
                <a:cs typeface="Times New Roman"/>
              </a:rPr>
              <a:t>e</a:t>
            </a:r>
            <a:r>
              <a:rPr sz="1950" b="1" spc="10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08369" y="2085787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92117" y="2838710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20178" y="2709206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68" y="7360401"/>
            <a:ext cx="109982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0233" y="7200408"/>
            <a:ext cx="3060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7564" y="7162316"/>
            <a:ext cx="2413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10" dirty="0">
                <a:latin typeface="Arial MT"/>
                <a:cs typeface="Arial MT"/>
              </a:rPr>
              <a:t>1</a:t>
            </a:r>
            <a:r>
              <a:rPr sz="1500" spc="20" dirty="0"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60220" y="2209800"/>
            <a:ext cx="6370320" cy="2600325"/>
            <a:chOff x="1760220" y="2209800"/>
            <a:chExt cx="6370320" cy="2600325"/>
          </a:xfrm>
        </p:grpSpPr>
        <p:sp>
          <p:nvSpPr>
            <p:cNvPr id="6" name="object 6"/>
            <p:cNvSpPr/>
            <p:nvPr/>
          </p:nvSpPr>
          <p:spPr>
            <a:xfrm>
              <a:off x="1760220" y="2209800"/>
              <a:ext cx="6370320" cy="2600325"/>
            </a:xfrm>
            <a:custGeom>
              <a:avLst/>
              <a:gdLst/>
              <a:ahLst/>
              <a:cxnLst/>
              <a:rect l="l" t="t" r="r" b="b"/>
              <a:pathLst>
                <a:path w="6370320" h="2600325">
                  <a:moveTo>
                    <a:pt x="6370319" y="2599943"/>
                  </a:moveTo>
                  <a:lnTo>
                    <a:pt x="0" y="2599943"/>
                  </a:lnTo>
                  <a:lnTo>
                    <a:pt x="0" y="0"/>
                  </a:lnTo>
                  <a:lnTo>
                    <a:pt x="6370319" y="0"/>
                  </a:lnTo>
                  <a:lnTo>
                    <a:pt x="6370319" y="2599943"/>
                  </a:lnTo>
                  <a:close/>
                </a:path>
              </a:pathLst>
            </a:custGeom>
            <a:solidFill>
              <a:srgbClr val="FFC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64663" y="2796540"/>
              <a:ext cx="1926589" cy="1424940"/>
            </a:xfrm>
            <a:custGeom>
              <a:avLst/>
              <a:gdLst/>
              <a:ahLst/>
              <a:cxnLst/>
              <a:rect l="l" t="t" r="r" b="b"/>
              <a:pathLst>
                <a:path w="1926589" h="1424939">
                  <a:moveTo>
                    <a:pt x="1926336" y="1424940"/>
                  </a:moveTo>
                  <a:lnTo>
                    <a:pt x="0" y="1424940"/>
                  </a:lnTo>
                  <a:lnTo>
                    <a:pt x="0" y="0"/>
                  </a:lnTo>
                  <a:lnTo>
                    <a:pt x="1926336" y="0"/>
                  </a:lnTo>
                  <a:lnTo>
                    <a:pt x="1926336" y="1424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7044" y="2790443"/>
              <a:ext cx="1941830" cy="1438910"/>
            </a:xfrm>
            <a:custGeom>
              <a:avLst/>
              <a:gdLst/>
              <a:ahLst/>
              <a:cxnLst/>
              <a:rect l="l" t="t" r="r" b="b"/>
              <a:pathLst>
                <a:path w="1941829" h="1438910">
                  <a:moveTo>
                    <a:pt x="1941576" y="1438655"/>
                  </a:moveTo>
                  <a:lnTo>
                    <a:pt x="0" y="1438655"/>
                  </a:lnTo>
                  <a:lnTo>
                    <a:pt x="0" y="0"/>
                  </a:lnTo>
                  <a:lnTo>
                    <a:pt x="1941576" y="0"/>
                  </a:lnTo>
                  <a:lnTo>
                    <a:pt x="1941576" y="6096"/>
                  </a:ln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1424940"/>
                  </a:lnTo>
                  <a:lnTo>
                    <a:pt x="7620" y="1424940"/>
                  </a:lnTo>
                  <a:lnTo>
                    <a:pt x="13716" y="1431036"/>
                  </a:lnTo>
                  <a:lnTo>
                    <a:pt x="1941576" y="1431036"/>
                  </a:lnTo>
                  <a:lnTo>
                    <a:pt x="1941576" y="1438655"/>
                  </a:lnTo>
                  <a:close/>
                </a:path>
                <a:path w="1941829" h="1438910">
                  <a:moveTo>
                    <a:pt x="13716" y="13716"/>
                  </a:move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941829" h="1438910">
                  <a:moveTo>
                    <a:pt x="192786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927860" y="6096"/>
                  </a:lnTo>
                  <a:lnTo>
                    <a:pt x="1927860" y="13716"/>
                  </a:lnTo>
                  <a:close/>
                </a:path>
                <a:path w="1941829" h="1438910">
                  <a:moveTo>
                    <a:pt x="1927860" y="1431036"/>
                  </a:moveTo>
                  <a:lnTo>
                    <a:pt x="1927860" y="6096"/>
                  </a:lnTo>
                  <a:lnTo>
                    <a:pt x="1933955" y="13716"/>
                  </a:lnTo>
                  <a:lnTo>
                    <a:pt x="1941576" y="13716"/>
                  </a:lnTo>
                  <a:lnTo>
                    <a:pt x="1941576" y="1424940"/>
                  </a:lnTo>
                  <a:lnTo>
                    <a:pt x="1933955" y="1424940"/>
                  </a:lnTo>
                  <a:lnTo>
                    <a:pt x="1927860" y="1431036"/>
                  </a:lnTo>
                  <a:close/>
                </a:path>
                <a:path w="1941829" h="1438910">
                  <a:moveTo>
                    <a:pt x="1941576" y="13716"/>
                  </a:moveTo>
                  <a:lnTo>
                    <a:pt x="1933955" y="13716"/>
                  </a:lnTo>
                  <a:lnTo>
                    <a:pt x="1927860" y="6096"/>
                  </a:lnTo>
                  <a:lnTo>
                    <a:pt x="1941576" y="6096"/>
                  </a:lnTo>
                  <a:lnTo>
                    <a:pt x="1941576" y="13716"/>
                  </a:lnTo>
                  <a:close/>
                </a:path>
                <a:path w="1941829" h="1438910">
                  <a:moveTo>
                    <a:pt x="13716" y="1431036"/>
                  </a:moveTo>
                  <a:lnTo>
                    <a:pt x="7620" y="1424940"/>
                  </a:lnTo>
                  <a:lnTo>
                    <a:pt x="13716" y="1424940"/>
                  </a:lnTo>
                  <a:lnTo>
                    <a:pt x="13716" y="1431036"/>
                  </a:lnTo>
                  <a:close/>
                </a:path>
                <a:path w="1941829" h="1438910">
                  <a:moveTo>
                    <a:pt x="1927860" y="1431036"/>
                  </a:moveTo>
                  <a:lnTo>
                    <a:pt x="13716" y="1431036"/>
                  </a:lnTo>
                  <a:lnTo>
                    <a:pt x="13716" y="1424940"/>
                  </a:lnTo>
                  <a:lnTo>
                    <a:pt x="1927860" y="1424940"/>
                  </a:lnTo>
                  <a:lnTo>
                    <a:pt x="1927860" y="1431036"/>
                  </a:lnTo>
                  <a:close/>
                </a:path>
                <a:path w="1941829" h="1438910">
                  <a:moveTo>
                    <a:pt x="1941576" y="1431036"/>
                  </a:moveTo>
                  <a:lnTo>
                    <a:pt x="1927860" y="1431036"/>
                  </a:lnTo>
                  <a:lnTo>
                    <a:pt x="1933955" y="1424940"/>
                  </a:lnTo>
                  <a:lnTo>
                    <a:pt x="1941576" y="1424940"/>
                  </a:lnTo>
                  <a:lnTo>
                    <a:pt x="1941576" y="1431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77972" y="444544"/>
            <a:ext cx="650303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Generic</a:t>
            </a:r>
            <a:r>
              <a:rPr spc="-65" dirty="0"/>
              <a:t> </a:t>
            </a:r>
            <a:r>
              <a:rPr spc="10" dirty="0"/>
              <a:t>Router</a:t>
            </a:r>
            <a:r>
              <a:rPr spc="-45" dirty="0"/>
              <a:t> </a:t>
            </a:r>
            <a:r>
              <a:rPr dirty="0"/>
              <a:t>Architecture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52065" y="3082586"/>
            <a:ext cx="1561465" cy="8305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indent="217804">
              <a:lnSpc>
                <a:spcPts val="3170"/>
              </a:lnSpc>
              <a:spcBef>
                <a:spcPts val="195"/>
              </a:spcBef>
            </a:pPr>
            <a:r>
              <a:rPr sz="2650" b="1" spc="-15" dirty="0">
                <a:latin typeface="Times New Roman"/>
                <a:cs typeface="Times New Roman"/>
              </a:rPr>
              <a:t>Lookup </a:t>
            </a:r>
            <a:r>
              <a:rPr sz="2650" b="1" spc="-1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IP</a:t>
            </a:r>
            <a:r>
              <a:rPr sz="2650" b="1" spc="-300" dirty="0">
                <a:latin typeface="Times New Roman"/>
                <a:cs typeface="Times New Roman"/>
              </a:rPr>
              <a:t> </a:t>
            </a:r>
            <a:r>
              <a:rPr sz="2650" b="1" spc="-20" dirty="0">
                <a:latin typeface="Times New Roman"/>
                <a:cs typeface="Times New Roman"/>
              </a:rPr>
              <a:t>A</a:t>
            </a:r>
            <a:r>
              <a:rPr sz="2650" b="1" spc="-30" dirty="0">
                <a:latin typeface="Times New Roman"/>
                <a:cs typeface="Times New Roman"/>
              </a:rPr>
              <a:t>d</a:t>
            </a:r>
            <a:r>
              <a:rPr sz="2650" b="1" dirty="0">
                <a:latin typeface="Times New Roman"/>
                <a:cs typeface="Times New Roman"/>
              </a:rPr>
              <a:t>d</a:t>
            </a:r>
            <a:r>
              <a:rPr sz="2650" b="1" spc="-45" dirty="0">
                <a:latin typeface="Times New Roman"/>
                <a:cs typeface="Times New Roman"/>
              </a:rPr>
              <a:t>r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ss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84903" y="2790443"/>
            <a:ext cx="1607820" cy="1438910"/>
            <a:chOff x="4184903" y="2790443"/>
            <a:chExt cx="1607820" cy="1438910"/>
          </a:xfrm>
        </p:grpSpPr>
        <p:sp>
          <p:nvSpPr>
            <p:cNvPr id="12" name="object 12"/>
            <p:cNvSpPr/>
            <p:nvPr/>
          </p:nvSpPr>
          <p:spPr>
            <a:xfrm>
              <a:off x="4191000" y="2796539"/>
              <a:ext cx="1594485" cy="1424940"/>
            </a:xfrm>
            <a:custGeom>
              <a:avLst/>
              <a:gdLst/>
              <a:ahLst/>
              <a:cxnLst/>
              <a:rect l="l" t="t" r="r" b="b"/>
              <a:pathLst>
                <a:path w="1594485" h="1424939">
                  <a:moveTo>
                    <a:pt x="1594103" y="1424940"/>
                  </a:moveTo>
                  <a:lnTo>
                    <a:pt x="0" y="1424940"/>
                  </a:lnTo>
                  <a:lnTo>
                    <a:pt x="0" y="0"/>
                  </a:lnTo>
                  <a:lnTo>
                    <a:pt x="1594103" y="0"/>
                  </a:lnTo>
                  <a:lnTo>
                    <a:pt x="1594103" y="1424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84903" y="2790443"/>
              <a:ext cx="1607820" cy="1438910"/>
            </a:xfrm>
            <a:custGeom>
              <a:avLst/>
              <a:gdLst/>
              <a:ahLst/>
              <a:cxnLst/>
              <a:rect l="l" t="t" r="r" b="b"/>
              <a:pathLst>
                <a:path w="1607820" h="1438910">
                  <a:moveTo>
                    <a:pt x="1607820" y="1438655"/>
                  </a:moveTo>
                  <a:lnTo>
                    <a:pt x="0" y="1438655"/>
                  </a:lnTo>
                  <a:lnTo>
                    <a:pt x="0" y="0"/>
                  </a:lnTo>
                  <a:lnTo>
                    <a:pt x="1607820" y="0"/>
                  </a:lnTo>
                  <a:lnTo>
                    <a:pt x="1607820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1424940"/>
                  </a:lnTo>
                  <a:lnTo>
                    <a:pt x="6096" y="1424940"/>
                  </a:lnTo>
                  <a:lnTo>
                    <a:pt x="13716" y="1431036"/>
                  </a:lnTo>
                  <a:lnTo>
                    <a:pt x="1607820" y="1431036"/>
                  </a:lnTo>
                  <a:lnTo>
                    <a:pt x="1607820" y="1438655"/>
                  </a:lnTo>
                  <a:close/>
                </a:path>
                <a:path w="1607820" h="1438910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607820" h="1438910">
                  <a:moveTo>
                    <a:pt x="159258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592580" y="6096"/>
                  </a:lnTo>
                  <a:lnTo>
                    <a:pt x="1592580" y="13716"/>
                  </a:lnTo>
                  <a:close/>
                </a:path>
                <a:path w="1607820" h="1438910">
                  <a:moveTo>
                    <a:pt x="1592580" y="1431036"/>
                  </a:moveTo>
                  <a:lnTo>
                    <a:pt x="1592580" y="6096"/>
                  </a:lnTo>
                  <a:lnTo>
                    <a:pt x="1600200" y="13716"/>
                  </a:lnTo>
                  <a:lnTo>
                    <a:pt x="1607820" y="13716"/>
                  </a:lnTo>
                  <a:lnTo>
                    <a:pt x="1607820" y="1424940"/>
                  </a:lnTo>
                  <a:lnTo>
                    <a:pt x="1600200" y="1424940"/>
                  </a:lnTo>
                  <a:lnTo>
                    <a:pt x="1592580" y="1431036"/>
                  </a:lnTo>
                  <a:close/>
                </a:path>
                <a:path w="1607820" h="1438910">
                  <a:moveTo>
                    <a:pt x="1607820" y="13716"/>
                  </a:moveTo>
                  <a:lnTo>
                    <a:pt x="1600200" y="13716"/>
                  </a:lnTo>
                  <a:lnTo>
                    <a:pt x="1592580" y="6096"/>
                  </a:lnTo>
                  <a:lnTo>
                    <a:pt x="1607820" y="6096"/>
                  </a:lnTo>
                  <a:lnTo>
                    <a:pt x="1607820" y="13716"/>
                  </a:lnTo>
                  <a:close/>
                </a:path>
                <a:path w="1607820" h="1438910">
                  <a:moveTo>
                    <a:pt x="13716" y="1431036"/>
                  </a:moveTo>
                  <a:lnTo>
                    <a:pt x="6096" y="1424940"/>
                  </a:lnTo>
                  <a:lnTo>
                    <a:pt x="13716" y="1424940"/>
                  </a:lnTo>
                  <a:lnTo>
                    <a:pt x="13716" y="1431036"/>
                  </a:lnTo>
                  <a:close/>
                </a:path>
                <a:path w="1607820" h="1438910">
                  <a:moveTo>
                    <a:pt x="1592580" y="1431036"/>
                  </a:moveTo>
                  <a:lnTo>
                    <a:pt x="13716" y="1431036"/>
                  </a:lnTo>
                  <a:lnTo>
                    <a:pt x="13716" y="1424940"/>
                  </a:lnTo>
                  <a:lnTo>
                    <a:pt x="1592580" y="1424940"/>
                  </a:lnTo>
                  <a:lnTo>
                    <a:pt x="1592580" y="1431036"/>
                  </a:lnTo>
                  <a:close/>
                </a:path>
                <a:path w="1607820" h="1438910">
                  <a:moveTo>
                    <a:pt x="1607820" y="1431036"/>
                  </a:moveTo>
                  <a:lnTo>
                    <a:pt x="1592580" y="1431036"/>
                  </a:lnTo>
                  <a:lnTo>
                    <a:pt x="1600200" y="1424940"/>
                  </a:lnTo>
                  <a:lnTo>
                    <a:pt x="1607820" y="1424940"/>
                  </a:lnTo>
                  <a:lnTo>
                    <a:pt x="1607820" y="1431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56217" y="3082586"/>
            <a:ext cx="1073785" cy="8305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R="5080" indent="8890">
              <a:lnSpc>
                <a:spcPts val="3170"/>
              </a:lnSpc>
              <a:spcBef>
                <a:spcPts val="195"/>
              </a:spcBef>
            </a:pPr>
            <a:r>
              <a:rPr sz="2650" b="1" spc="-15" dirty="0">
                <a:latin typeface="Times New Roman"/>
                <a:cs typeface="Times New Roman"/>
              </a:rPr>
              <a:t>Update </a:t>
            </a:r>
            <a:r>
              <a:rPr sz="2650" b="1" spc="-650" dirty="0">
                <a:latin typeface="Times New Roman"/>
                <a:cs typeface="Times New Roman"/>
              </a:rPr>
              <a:t> </a:t>
            </a:r>
            <a:r>
              <a:rPr sz="2650" b="1" spc="-5" dirty="0">
                <a:latin typeface="Times New Roman"/>
                <a:cs typeface="Times New Roman"/>
              </a:rPr>
              <a:t>H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dirty="0">
                <a:latin typeface="Times New Roman"/>
                <a:cs typeface="Times New Roman"/>
              </a:rPr>
              <a:t>d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17267" y="2251964"/>
            <a:ext cx="3560445" cy="494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50" b="1" spc="5" dirty="0">
                <a:solidFill>
                  <a:srgbClr val="FF0000"/>
                </a:solidFill>
                <a:latin typeface="Arial"/>
                <a:cs typeface="Arial"/>
              </a:rPr>
              <a:t>Header</a:t>
            </a:r>
            <a:r>
              <a:rPr sz="305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FF0000"/>
                </a:solidFill>
                <a:latin typeface="Arial"/>
                <a:cs typeface="Arial"/>
              </a:rPr>
              <a:t>Processing</a:t>
            </a:r>
            <a:endParaRPr sz="30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4131" y="2790443"/>
            <a:ext cx="1971039" cy="803275"/>
            <a:chOff x="294131" y="2790443"/>
            <a:chExt cx="1971039" cy="803275"/>
          </a:xfrm>
        </p:grpSpPr>
        <p:sp>
          <p:nvSpPr>
            <p:cNvPr id="17" name="object 17"/>
            <p:cNvSpPr/>
            <p:nvPr/>
          </p:nvSpPr>
          <p:spPr>
            <a:xfrm>
              <a:off x="294131" y="3343655"/>
              <a:ext cx="1971039" cy="250190"/>
            </a:xfrm>
            <a:custGeom>
              <a:avLst/>
              <a:gdLst/>
              <a:ahLst/>
              <a:cxnLst/>
              <a:rect l="l" t="t" r="r" b="b"/>
              <a:pathLst>
                <a:path w="1971039" h="250189">
                  <a:moveTo>
                    <a:pt x="1719072" y="249936"/>
                  </a:moveTo>
                  <a:lnTo>
                    <a:pt x="1719072" y="0"/>
                  </a:lnTo>
                  <a:lnTo>
                    <a:pt x="1887734" y="83820"/>
                  </a:lnTo>
                  <a:lnTo>
                    <a:pt x="1760220" y="83820"/>
                  </a:lnTo>
                  <a:lnTo>
                    <a:pt x="1760220" y="166116"/>
                  </a:lnTo>
                  <a:lnTo>
                    <a:pt x="1887734" y="166116"/>
                  </a:lnTo>
                  <a:lnTo>
                    <a:pt x="1719072" y="249936"/>
                  </a:lnTo>
                  <a:close/>
                </a:path>
                <a:path w="1971039" h="250189">
                  <a:moveTo>
                    <a:pt x="1719072" y="166116"/>
                  </a:moveTo>
                  <a:lnTo>
                    <a:pt x="0" y="166116"/>
                  </a:lnTo>
                  <a:lnTo>
                    <a:pt x="0" y="83820"/>
                  </a:lnTo>
                  <a:lnTo>
                    <a:pt x="1719072" y="83820"/>
                  </a:lnTo>
                  <a:lnTo>
                    <a:pt x="1719072" y="166116"/>
                  </a:lnTo>
                  <a:close/>
                </a:path>
                <a:path w="1971039" h="250189">
                  <a:moveTo>
                    <a:pt x="1887734" y="166116"/>
                  </a:moveTo>
                  <a:lnTo>
                    <a:pt x="1760220" y="166116"/>
                  </a:lnTo>
                  <a:lnTo>
                    <a:pt x="1760220" y="83820"/>
                  </a:lnTo>
                  <a:lnTo>
                    <a:pt x="1887734" y="83820"/>
                  </a:lnTo>
                  <a:lnTo>
                    <a:pt x="1970532" y="124968"/>
                  </a:lnTo>
                  <a:lnTo>
                    <a:pt x="1887734" y="166116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5280" y="2796539"/>
              <a:ext cx="1594485" cy="421005"/>
            </a:xfrm>
            <a:custGeom>
              <a:avLst/>
              <a:gdLst/>
              <a:ahLst/>
              <a:cxnLst/>
              <a:rect l="l" t="t" r="r" b="b"/>
              <a:pathLst>
                <a:path w="1594485" h="421005">
                  <a:moveTo>
                    <a:pt x="1594103" y="420624"/>
                  </a:moveTo>
                  <a:lnTo>
                    <a:pt x="0" y="420624"/>
                  </a:lnTo>
                  <a:lnTo>
                    <a:pt x="0" y="0"/>
                  </a:lnTo>
                  <a:lnTo>
                    <a:pt x="1594103" y="0"/>
                  </a:lnTo>
                  <a:lnTo>
                    <a:pt x="1594103" y="42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184" y="2790443"/>
              <a:ext cx="1606550" cy="433070"/>
            </a:xfrm>
            <a:custGeom>
              <a:avLst/>
              <a:gdLst/>
              <a:ahLst/>
              <a:cxnLst/>
              <a:rect l="l" t="t" r="r" b="b"/>
              <a:pathLst>
                <a:path w="1606550" h="433069">
                  <a:moveTo>
                    <a:pt x="1606296" y="432816"/>
                  </a:moveTo>
                  <a:lnTo>
                    <a:pt x="0" y="432816"/>
                  </a:lnTo>
                  <a:lnTo>
                    <a:pt x="0" y="0"/>
                  </a:lnTo>
                  <a:lnTo>
                    <a:pt x="1606296" y="0"/>
                  </a:lnTo>
                  <a:lnTo>
                    <a:pt x="160629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419100"/>
                  </a:lnTo>
                  <a:lnTo>
                    <a:pt x="6096" y="419100"/>
                  </a:lnTo>
                  <a:lnTo>
                    <a:pt x="13716" y="426720"/>
                  </a:lnTo>
                  <a:lnTo>
                    <a:pt x="1606296" y="426720"/>
                  </a:lnTo>
                  <a:lnTo>
                    <a:pt x="1606296" y="432816"/>
                  </a:lnTo>
                  <a:close/>
                </a:path>
                <a:path w="1606550" h="433069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606550" h="433069">
                  <a:moveTo>
                    <a:pt x="159258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592580" y="6096"/>
                  </a:lnTo>
                  <a:lnTo>
                    <a:pt x="1592580" y="13716"/>
                  </a:lnTo>
                  <a:close/>
                </a:path>
                <a:path w="1606550" h="433069">
                  <a:moveTo>
                    <a:pt x="1592580" y="426720"/>
                  </a:moveTo>
                  <a:lnTo>
                    <a:pt x="1592580" y="6096"/>
                  </a:lnTo>
                  <a:lnTo>
                    <a:pt x="1600200" y="13716"/>
                  </a:lnTo>
                  <a:lnTo>
                    <a:pt x="1606296" y="13716"/>
                  </a:lnTo>
                  <a:lnTo>
                    <a:pt x="1606296" y="419100"/>
                  </a:lnTo>
                  <a:lnTo>
                    <a:pt x="1600200" y="419100"/>
                  </a:lnTo>
                  <a:lnTo>
                    <a:pt x="1592580" y="426720"/>
                  </a:lnTo>
                  <a:close/>
                </a:path>
                <a:path w="1606550" h="433069">
                  <a:moveTo>
                    <a:pt x="1606296" y="13716"/>
                  </a:moveTo>
                  <a:lnTo>
                    <a:pt x="1600200" y="13716"/>
                  </a:lnTo>
                  <a:lnTo>
                    <a:pt x="1592580" y="6096"/>
                  </a:lnTo>
                  <a:lnTo>
                    <a:pt x="1606296" y="6096"/>
                  </a:lnTo>
                  <a:lnTo>
                    <a:pt x="1606296" y="13716"/>
                  </a:lnTo>
                  <a:close/>
                </a:path>
                <a:path w="1606550" h="433069">
                  <a:moveTo>
                    <a:pt x="13716" y="426720"/>
                  </a:moveTo>
                  <a:lnTo>
                    <a:pt x="6096" y="419100"/>
                  </a:lnTo>
                  <a:lnTo>
                    <a:pt x="13716" y="419100"/>
                  </a:lnTo>
                  <a:lnTo>
                    <a:pt x="13716" y="426720"/>
                  </a:lnTo>
                  <a:close/>
                </a:path>
                <a:path w="1606550" h="433069">
                  <a:moveTo>
                    <a:pt x="1592580" y="426720"/>
                  </a:moveTo>
                  <a:lnTo>
                    <a:pt x="13716" y="426720"/>
                  </a:lnTo>
                  <a:lnTo>
                    <a:pt x="13716" y="419100"/>
                  </a:lnTo>
                  <a:lnTo>
                    <a:pt x="1592580" y="419100"/>
                  </a:lnTo>
                  <a:lnTo>
                    <a:pt x="1592580" y="426720"/>
                  </a:lnTo>
                  <a:close/>
                </a:path>
                <a:path w="1606550" h="433069">
                  <a:moveTo>
                    <a:pt x="1606296" y="426720"/>
                  </a:moveTo>
                  <a:lnTo>
                    <a:pt x="1592580" y="426720"/>
                  </a:lnTo>
                  <a:lnTo>
                    <a:pt x="1600200" y="419100"/>
                  </a:lnTo>
                  <a:lnTo>
                    <a:pt x="1606296" y="419100"/>
                  </a:lnTo>
                  <a:lnTo>
                    <a:pt x="1606296" y="426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1120" y="2796539"/>
              <a:ext cx="588645" cy="421005"/>
            </a:xfrm>
            <a:custGeom>
              <a:avLst/>
              <a:gdLst/>
              <a:ahLst/>
              <a:cxnLst/>
              <a:rect l="l" t="t" r="r" b="b"/>
              <a:pathLst>
                <a:path w="588644" h="421005">
                  <a:moveTo>
                    <a:pt x="588263" y="420624"/>
                  </a:moveTo>
                  <a:lnTo>
                    <a:pt x="0" y="420624"/>
                  </a:lnTo>
                  <a:lnTo>
                    <a:pt x="0" y="0"/>
                  </a:lnTo>
                  <a:lnTo>
                    <a:pt x="588263" y="0"/>
                  </a:lnTo>
                  <a:lnTo>
                    <a:pt x="588263" y="420624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5024" y="2790443"/>
              <a:ext cx="600710" cy="433070"/>
            </a:xfrm>
            <a:custGeom>
              <a:avLst/>
              <a:gdLst/>
              <a:ahLst/>
              <a:cxnLst/>
              <a:rect l="l" t="t" r="r" b="b"/>
              <a:pathLst>
                <a:path w="600710" h="433069">
                  <a:moveTo>
                    <a:pt x="600456" y="432816"/>
                  </a:moveTo>
                  <a:lnTo>
                    <a:pt x="0" y="432816"/>
                  </a:lnTo>
                  <a:lnTo>
                    <a:pt x="0" y="0"/>
                  </a:lnTo>
                  <a:lnTo>
                    <a:pt x="600456" y="0"/>
                  </a:lnTo>
                  <a:lnTo>
                    <a:pt x="60045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419100"/>
                  </a:lnTo>
                  <a:lnTo>
                    <a:pt x="6096" y="419100"/>
                  </a:lnTo>
                  <a:lnTo>
                    <a:pt x="13716" y="426720"/>
                  </a:lnTo>
                  <a:lnTo>
                    <a:pt x="600456" y="426720"/>
                  </a:lnTo>
                  <a:lnTo>
                    <a:pt x="600456" y="432816"/>
                  </a:lnTo>
                  <a:close/>
                </a:path>
                <a:path w="600710" h="433069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600710" h="433069">
                  <a:moveTo>
                    <a:pt x="586739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586739" y="6096"/>
                  </a:lnTo>
                  <a:lnTo>
                    <a:pt x="586739" y="13716"/>
                  </a:lnTo>
                  <a:close/>
                </a:path>
                <a:path w="600710" h="433069">
                  <a:moveTo>
                    <a:pt x="586739" y="426720"/>
                  </a:moveTo>
                  <a:lnTo>
                    <a:pt x="586739" y="6096"/>
                  </a:lnTo>
                  <a:lnTo>
                    <a:pt x="594360" y="13716"/>
                  </a:lnTo>
                  <a:lnTo>
                    <a:pt x="600456" y="13716"/>
                  </a:lnTo>
                  <a:lnTo>
                    <a:pt x="600456" y="419100"/>
                  </a:lnTo>
                  <a:lnTo>
                    <a:pt x="594360" y="419100"/>
                  </a:lnTo>
                  <a:lnTo>
                    <a:pt x="586739" y="426720"/>
                  </a:lnTo>
                  <a:close/>
                </a:path>
                <a:path w="600710" h="433069">
                  <a:moveTo>
                    <a:pt x="600456" y="13716"/>
                  </a:moveTo>
                  <a:lnTo>
                    <a:pt x="594360" y="13716"/>
                  </a:lnTo>
                  <a:lnTo>
                    <a:pt x="586739" y="6096"/>
                  </a:lnTo>
                  <a:lnTo>
                    <a:pt x="600456" y="6096"/>
                  </a:lnTo>
                  <a:lnTo>
                    <a:pt x="600456" y="13716"/>
                  </a:lnTo>
                  <a:close/>
                </a:path>
                <a:path w="600710" h="433069">
                  <a:moveTo>
                    <a:pt x="13716" y="426720"/>
                  </a:moveTo>
                  <a:lnTo>
                    <a:pt x="6096" y="419100"/>
                  </a:lnTo>
                  <a:lnTo>
                    <a:pt x="13716" y="419100"/>
                  </a:lnTo>
                  <a:lnTo>
                    <a:pt x="13716" y="426720"/>
                  </a:lnTo>
                  <a:close/>
                </a:path>
                <a:path w="600710" h="433069">
                  <a:moveTo>
                    <a:pt x="586739" y="426720"/>
                  </a:moveTo>
                  <a:lnTo>
                    <a:pt x="13716" y="426720"/>
                  </a:lnTo>
                  <a:lnTo>
                    <a:pt x="13716" y="419100"/>
                  </a:lnTo>
                  <a:lnTo>
                    <a:pt x="586739" y="419100"/>
                  </a:lnTo>
                  <a:lnTo>
                    <a:pt x="586739" y="426720"/>
                  </a:lnTo>
                  <a:close/>
                </a:path>
                <a:path w="600710" h="433069">
                  <a:moveTo>
                    <a:pt x="600456" y="426720"/>
                  </a:moveTo>
                  <a:lnTo>
                    <a:pt x="586739" y="426720"/>
                  </a:lnTo>
                  <a:lnTo>
                    <a:pt x="594360" y="419100"/>
                  </a:lnTo>
                  <a:lnTo>
                    <a:pt x="600456" y="419100"/>
                  </a:lnTo>
                  <a:lnTo>
                    <a:pt x="600456" y="426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3202" y="2817330"/>
            <a:ext cx="14712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3294" algn="l"/>
              </a:tabLst>
            </a:pPr>
            <a:r>
              <a:rPr sz="2200" b="1" spc="-10" dirty="0">
                <a:latin typeface="Times New Roman"/>
                <a:cs typeface="Times New Roman"/>
              </a:rPr>
              <a:t>D</a:t>
            </a:r>
            <a:r>
              <a:rPr sz="2200" b="1" spc="-5" dirty="0">
                <a:latin typeface="Times New Roman"/>
                <a:cs typeface="Times New Roman"/>
              </a:rPr>
              <a:t>a</a:t>
            </a:r>
            <a:r>
              <a:rPr sz="2200" b="1" spc="10" dirty="0">
                <a:latin typeface="Times New Roman"/>
                <a:cs typeface="Times New Roman"/>
              </a:rPr>
              <a:t>t</a:t>
            </a:r>
            <a:r>
              <a:rPr sz="2200" b="1" spc="-5" dirty="0">
                <a:latin typeface="Times New Roman"/>
                <a:cs typeface="Times New Roman"/>
              </a:rPr>
              <a:t>a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2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2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94247" y="2790443"/>
            <a:ext cx="3813175" cy="803275"/>
            <a:chOff x="5794247" y="2790443"/>
            <a:chExt cx="3813175" cy="803275"/>
          </a:xfrm>
        </p:grpSpPr>
        <p:sp>
          <p:nvSpPr>
            <p:cNvPr id="24" name="object 24"/>
            <p:cNvSpPr/>
            <p:nvPr/>
          </p:nvSpPr>
          <p:spPr>
            <a:xfrm>
              <a:off x="5794247" y="3343655"/>
              <a:ext cx="3813175" cy="250190"/>
            </a:xfrm>
            <a:custGeom>
              <a:avLst/>
              <a:gdLst/>
              <a:ahLst/>
              <a:cxnLst/>
              <a:rect l="l" t="t" r="r" b="b"/>
              <a:pathLst>
                <a:path w="3813175" h="250189">
                  <a:moveTo>
                    <a:pt x="3561588" y="249936"/>
                  </a:moveTo>
                  <a:lnTo>
                    <a:pt x="3561588" y="0"/>
                  </a:lnTo>
                  <a:lnTo>
                    <a:pt x="3730250" y="83820"/>
                  </a:lnTo>
                  <a:lnTo>
                    <a:pt x="3604260" y="83820"/>
                  </a:lnTo>
                  <a:lnTo>
                    <a:pt x="3604260" y="166116"/>
                  </a:lnTo>
                  <a:lnTo>
                    <a:pt x="3730250" y="166116"/>
                  </a:lnTo>
                  <a:lnTo>
                    <a:pt x="3561588" y="249936"/>
                  </a:lnTo>
                  <a:close/>
                </a:path>
                <a:path w="3813175" h="250189">
                  <a:moveTo>
                    <a:pt x="3561588" y="166116"/>
                  </a:moveTo>
                  <a:lnTo>
                    <a:pt x="0" y="166116"/>
                  </a:lnTo>
                  <a:lnTo>
                    <a:pt x="0" y="83820"/>
                  </a:lnTo>
                  <a:lnTo>
                    <a:pt x="3561588" y="83820"/>
                  </a:lnTo>
                  <a:lnTo>
                    <a:pt x="3561588" y="166116"/>
                  </a:lnTo>
                  <a:close/>
                </a:path>
                <a:path w="3813175" h="250189">
                  <a:moveTo>
                    <a:pt x="3730250" y="166116"/>
                  </a:moveTo>
                  <a:lnTo>
                    <a:pt x="3604260" y="166116"/>
                  </a:lnTo>
                  <a:lnTo>
                    <a:pt x="3604260" y="83820"/>
                  </a:lnTo>
                  <a:lnTo>
                    <a:pt x="3730250" y="83820"/>
                  </a:lnTo>
                  <a:lnTo>
                    <a:pt x="3813048" y="124968"/>
                  </a:lnTo>
                  <a:lnTo>
                    <a:pt x="3730250" y="166116"/>
                  </a:lnTo>
                  <a:close/>
                </a:path>
              </a:pathLst>
            </a:custGeom>
            <a:solidFill>
              <a:srgbClr val="114F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47076" y="2796539"/>
              <a:ext cx="1592580" cy="421005"/>
            </a:xfrm>
            <a:custGeom>
              <a:avLst/>
              <a:gdLst/>
              <a:ahLst/>
              <a:cxnLst/>
              <a:rect l="l" t="t" r="r" b="b"/>
              <a:pathLst>
                <a:path w="1592579" h="421005">
                  <a:moveTo>
                    <a:pt x="1592579" y="420624"/>
                  </a:moveTo>
                  <a:lnTo>
                    <a:pt x="0" y="420624"/>
                  </a:lnTo>
                  <a:lnTo>
                    <a:pt x="0" y="0"/>
                  </a:lnTo>
                  <a:lnTo>
                    <a:pt x="1592579" y="0"/>
                  </a:lnTo>
                  <a:lnTo>
                    <a:pt x="1592579" y="42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40979" y="2790443"/>
              <a:ext cx="1606550" cy="433070"/>
            </a:xfrm>
            <a:custGeom>
              <a:avLst/>
              <a:gdLst/>
              <a:ahLst/>
              <a:cxnLst/>
              <a:rect l="l" t="t" r="r" b="b"/>
              <a:pathLst>
                <a:path w="1606550" h="433069">
                  <a:moveTo>
                    <a:pt x="1606296" y="432816"/>
                  </a:moveTo>
                  <a:lnTo>
                    <a:pt x="0" y="432816"/>
                  </a:lnTo>
                  <a:lnTo>
                    <a:pt x="0" y="0"/>
                  </a:lnTo>
                  <a:lnTo>
                    <a:pt x="1606296" y="0"/>
                  </a:lnTo>
                  <a:lnTo>
                    <a:pt x="160629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419100"/>
                  </a:lnTo>
                  <a:lnTo>
                    <a:pt x="6096" y="419100"/>
                  </a:lnTo>
                  <a:lnTo>
                    <a:pt x="13716" y="426720"/>
                  </a:lnTo>
                  <a:lnTo>
                    <a:pt x="1606296" y="426720"/>
                  </a:lnTo>
                  <a:lnTo>
                    <a:pt x="1606296" y="432816"/>
                  </a:lnTo>
                  <a:close/>
                </a:path>
                <a:path w="1606550" h="433069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606550" h="433069">
                  <a:moveTo>
                    <a:pt x="1592580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592580" y="6096"/>
                  </a:lnTo>
                  <a:lnTo>
                    <a:pt x="1592580" y="13716"/>
                  </a:lnTo>
                  <a:close/>
                </a:path>
                <a:path w="1606550" h="433069">
                  <a:moveTo>
                    <a:pt x="1592580" y="426720"/>
                  </a:moveTo>
                  <a:lnTo>
                    <a:pt x="1592580" y="6096"/>
                  </a:lnTo>
                  <a:lnTo>
                    <a:pt x="1598676" y="13716"/>
                  </a:lnTo>
                  <a:lnTo>
                    <a:pt x="1606296" y="13716"/>
                  </a:lnTo>
                  <a:lnTo>
                    <a:pt x="1606296" y="419100"/>
                  </a:lnTo>
                  <a:lnTo>
                    <a:pt x="1598676" y="419100"/>
                  </a:lnTo>
                  <a:lnTo>
                    <a:pt x="1592580" y="426720"/>
                  </a:lnTo>
                  <a:close/>
                </a:path>
                <a:path w="1606550" h="433069">
                  <a:moveTo>
                    <a:pt x="1606296" y="13716"/>
                  </a:moveTo>
                  <a:lnTo>
                    <a:pt x="1598676" y="13716"/>
                  </a:lnTo>
                  <a:lnTo>
                    <a:pt x="1592580" y="6096"/>
                  </a:lnTo>
                  <a:lnTo>
                    <a:pt x="1606296" y="6096"/>
                  </a:lnTo>
                  <a:lnTo>
                    <a:pt x="1606296" y="13716"/>
                  </a:lnTo>
                  <a:close/>
                </a:path>
                <a:path w="1606550" h="433069">
                  <a:moveTo>
                    <a:pt x="13716" y="426720"/>
                  </a:moveTo>
                  <a:lnTo>
                    <a:pt x="6096" y="419100"/>
                  </a:lnTo>
                  <a:lnTo>
                    <a:pt x="13716" y="419100"/>
                  </a:lnTo>
                  <a:lnTo>
                    <a:pt x="13716" y="426720"/>
                  </a:lnTo>
                  <a:close/>
                </a:path>
                <a:path w="1606550" h="433069">
                  <a:moveTo>
                    <a:pt x="1592580" y="426720"/>
                  </a:moveTo>
                  <a:lnTo>
                    <a:pt x="13716" y="426720"/>
                  </a:lnTo>
                  <a:lnTo>
                    <a:pt x="13716" y="419100"/>
                  </a:lnTo>
                  <a:lnTo>
                    <a:pt x="1592580" y="419100"/>
                  </a:lnTo>
                  <a:lnTo>
                    <a:pt x="1592580" y="426720"/>
                  </a:lnTo>
                  <a:close/>
                </a:path>
                <a:path w="1606550" h="433069">
                  <a:moveTo>
                    <a:pt x="1606296" y="426720"/>
                  </a:moveTo>
                  <a:lnTo>
                    <a:pt x="1592580" y="426720"/>
                  </a:lnTo>
                  <a:lnTo>
                    <a:pt x="1598676" y="419100"/>
                  </a:lnTo>
                  <a:lnTo>
                    <a:pt x="1606296" y="419100"/>
                  </a:lnTo>
                  <a:lnTo>
                    <a:pt x="1606296" y="426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934862" y="2817330"/>
            <a:ext cx="6000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Times New Roman"/>
                <a:cs typeface="Times New Roman"/>
              </a:rPr>
              <a:t>D</a:t>
            </a:r>
            <a:r>
              <a:rPr sz="2200" b="1" spc="-5" dirty="0">
                <a:latin typeface="Times New Roman"/>
                <a:cs typeface="Times New Roman"/>
              </a:rPr>
              <a:t>a</a:t>
            </a:r>
            <a:r>
              <a:rPr sz="2200" b="1" spc="10" dirty="0">
                <a:latin typeface="Times New Roman"/>
                <a:cs typeface="Times New Roman"/>
              </a:rPr>
              <a:t>t</a:t>
            </a:r>
            <a:r>
              <a:rPr sz="2200" b="1" spc="-5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846819" y="2790443"/>
            <a:ext cx="600710" cy="433070"/>
            <a:chOff x="8846819" y="2790443"/>
            <a:chExt cx="600710" cy="433070"/>
          </a:xfrm>
        </p:grpSpPr>
        <p:sp>
          <p:nvSpPr>
            <p:cNvPr id="29" name="object 29"/>
            <p:cNvSpPr/>
            <p:nvPr/>
          </p:nvSpPr>
          <p:spPr>
            <a:xfrm>
              <a:off x="8852915" y="2796539"/>
              <a:ext cx="586740" cy="421005"/>
            </a:xfrm>
            <a:custGeom>
              <a:avLst/>
              <a:gdLst/>
              <a:ahLst/>
              <a:cxnLst/>
              <a:rect l="l" t="t" r="r" b="b"/>
              <a:pathLst>
                <a:path w="586740" h="421005">
                  <a:moveTo>
                    <a:pt x="586739" y="420624"/>
                  </a:moveTo>
                  <a:lnTo>
                    <a:pt x="0" y="420624"/>
                  </a:lnTo>
                  <a:lnTo>
                    <a:pt x="0" y="0"/>
                  </a:lnTo>
                  <a:lnTo>
                    <a:pt x="586739" y="0"/>
                  </a:lnTo>
                  <a:lnTo>
                    <a:pt x="586739" y="420624"/>
                  </a:lnTo>
                  <a:close/>
                </a:path>
              </a:pathLst>
            </a:custGeom>
            <a:solidFill>
              <a:srgbClr val="428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46819" y="2790443"/>
              <a:ext cx="600710" cy="433070"/>
            </a:xfrm>
            <a:custGeom>
              <a:avLst/>
              <a:gdLst/>
              <a:ahLst/>
              <a:cxnLst/>
              <a:rect l="l" t="t" r="r" b="b"/>
              <a:pathLst>
                <a:path w="600709" h="433069">
                  <a:moveTo>
                    <a:pt x="600456" y="432816"/>
                  </a:moveTo>
                  <a:lnTo>
                    <a:pt x="0" y="432816"/>
                  </a:lnTo>
                  <a:lnTo>
                    <a:pt x="0" y="0"/>
                  </a:lnTo>
                  <a:lnTo>
                    <a:pt x="600456" y="0"/>
                  </a:lnTo>
                  <a:lnTo>
                    <a:pt x="600456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419100"/>
                  </a:lnTo>
                  <a:lnTo>
                    <a:pt x="6096" y="419100"/>
                  </a:lnTo>
                  <a:lnTo>
                    <a:pt x="13716" y="426720"/>
                  </a:lnTo>
                  <a:lnTo>
                    <a:pt x="600456" y="426720"/>
                  </a:lnTo>
                  <a:lnTo>
                    <a:pt x="600456" y="432816"/>
                  </a:lnTo>
                  <a:close/>
                </a:path>
                <a:path w="600709" h="433069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600709" h="433069">
                  <a:moveTo>
                    <a:pt x="586739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586739" y="6096"/>
                  </a:lnTo>
                  <a:lnTo>
                    <a:pt x="586739" y="13716"/>
                  </a:lnTo>
                  <a:close/>
                </a:path>
                <a:path w="600709" h="433069">
                  <a:moveTo>
                    <a:pt x="586739" y="426720"/>
                  </a:moveTo>
                  <a:lnTo>
                    <a:pt x="586739" y="6096"/>
                  </a:lnTo>
                  <a:lnTo>
                    <a:pt x="592836" y="13716"/>
                  </a:lnTo>
                  <a:lnTo>
                    <a:pt x="600456" y="13716"/>
                  </a:lnTo>
                  <a:lnTo>
                    <a:pt x="600456" y="419100"/>
                  </a:lnTo>
                  <a:lnTo>
                    <a:pt x="592836" y="419100"/>
                  </a:lnTo>
                  <a:lnTo>
                    <a:pt x="586739" y="426720"/>
                  </a:lnTo>
                  <a:close/>
                </a:path>
                <a:path w="600709" h="433069">
                  <a:moveTo>
                    <a:pt x="600456" y="13716"/>
                  </a:moveTo>
                  <a:lnTo>
                    <a:pt x="592836" y="13716"/>
                  </a:lnTo>
                  <a:lnTo>
                    <a:pt x="586739" y="6096"/>
                  </a:lnTo>
                  <a:lnTo>
                    <a:pt x="600456" y="6096"/>
                  </a:lnTo>
                  <a:lnTo>
                    <a:pt x="600456" y="13716"/>
                  </a:lnTo>
                  <a:close/>
                </a:path>
                <a:path w="600709" h="433069">
                  <a:moveTo>
                    <a:pt x="13716" y="426720"/>
                  </a:moveTo>
                  <a:lnTo>
                    <a:pt x="6096" y="419100"/>
                  </a:lnTo>
                  <a:lnTo>
                    <a:pt x="13716" y="419100"/>
                  </a:lnTo>
                  <a:lnTo>
                    <a:pt x="13716" y="426720"/>
                  </a:lnTo>
                  <a:close/>
                </a:path>
                <a:path w="600709" h="433069">
                  <a:moveTo>
                    <a:pt x="586739" y="426720"/>
                  </a:moveTo>
                  <a:lnTo>
                    <a:pt x="13716" y="426720"/>
                  </a:lnTo>
                  <a:lnTo>
                    <a:pt x="13716" y="419100"/>
                  </a:lnTo>
                  <a:lnTo>
                    <a:pt x="586739" y="419100"/>
                  </a:lnTo>
                  <a:lnTo>
                    <a:pt x="586739" y="426720"/>
                  </a:lnTo>
                  <a:close/>
                </a:path>
                <a:path w="600709" h="433069">
                  <a:moveTo>
                    <a:pt x="600456" y="426720"/>
                  </a:moveTo>
                  <a:lnTo>
                    <a:pt x="586739" y="426720"/>
                  </a:lnTo>
                  <a:lnTo>
                    <a:pt x="592836" y="419100"/>
                  </a:lnTo>
                  <a:lnTo>
                    <a:pt x="600456" y="419100"/>
                  </a:lnTo>
                  <a:lnTo>
                    <a:pt x="600456" y="426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852916" y="2796539"/>
            <a:ext cx="586740" cy="42100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259"/>
              </a:spcBef>
            </a:pP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Hdr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0602" y="5109493"/>
            <a:ext cx="1868170" cy="1231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3170"/>
              </a:lnSpc>
              <a:spcBef>
                <a:spcPts val="90"/>
              </a:spcBef>
            </a:pPr>
            <a:r>
              <a:rPr sz="2650" b="1" spc="-20" dirty="0">
                <a:latin typeface="Arial"/>
                <a:cs typeface="Arial"/>
              </a:rPr>
              <a:t>1M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prefixes</a:t>
            </a:r>
            <a:endParaRPr sz="2650">
              <a:latin typeface="Arial"/>
              <a:cs typeface="Arial"/>
            </a:endParaRPr>
          </a:p>
          <a:p>
            <a:pPr marL="847725" marR="5715" indent="-276225" algn="r">
              <a:lnSpc>
                <a:spcPts val="3170"/>
              </a:lnSpc>
              <a:spcBef>
                <a:spcPts val="95"/>
              </a:spcBef>
            </a:pPr>
            <a:r>
              <a:rPr sz="2650" b="1" spc="-5" dirty="0">
                <a:latin typeface="Arial"/>
                <a:cs typeface="Arial"/>
              </a:rPr>
              <a:t>O</a:t>
            </a:r>
            <a:r>
              <a:rPr sz="2650" b="1" spc="-15" dirty="0">
                <a:latin typeface="Arial"/>
                <a:cs typeface="Arial"/>
              </a:rPr>
              <a:t>ff-</a:t>
            </a:r>
            <a:r>
              <a:rPr sz="2650" b="1" dirty="0">
                <a:latin typeface="Arial"/>
                <a:cs typeface="Arial"/>
              </a:rPr>
              <a:t>c</a:t>
            </a:r>
            <a:r>
              <a:rPr sz="2650" b="1" spc="-15" dirty="0">
                <a:latin typeface="Arial"/>
                <a:cs typeface="Arial"/>
              </a:rPr>
              <a:t>h</a:t>
            </a:r>
            <a:r>
              <a:rPr sz="2650" b="1" spc="-30" dirty="0">
                <a:latin typeface="Arial"/>
                <a:cs typeface="Arial"/>
              </a:rPr>
              <a:t>i</a:t>
            </a:r>
            <a:r>
              <a:rPr sz="2650" b="1" spc="-5" dirty="0">
                <a:latin typeface="Arial"/>
                <a:cs typeface="Arial"/>
              </a:rPr>
              <a:t>p  </a:t>
            </a:r>
            <a:r>
              <a:rPr sz="2650" b="1" spc="-20" dirty="0">
                <a:latin typeface="Arial"/>
                <a:cs typeface="Arial"/>
              </a:rPr>
              <a:t>D</a:t>
            </a:r>
            <a:r>
              <a:rPr sz="2650" b="1" spc="10" dirty="0">
                <a:latin typeface="Arial"/>
                <a:cs typeface="Arial"/>
              </a:rPr>
              <a:t>R</a:t>
            </a:r>
            <a:r>
              <a:rPr sz="2650" b="1" spc="-20" dirty="0">
                <a:latin typeface="Arial"/>
                <a:cs typeface="Arial"/>
              </a:rPr>
              <a:t>A</a:t>
            </a:r>
            <a:r>
              <a:rPr sz="2650" b="1" spc="-10" dirty="0">
                <a:latin typeface="Arial"/>
                <a:cs typeface="Arial"/>
              </a:rPr>
              <a:t>M</a:t>
            </a:r>
            <a:endParaRPr sz="26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424683" y="5053584"/>
            <a:ext cx="1606550" cy="1356360"/>
            <a:chOff x="2424683" y="5053584"/>
            <a:chExt cx="1606550" cy="1356360"/>
          </a:xfrm>
        </p:grpSpPr>
        <p:sp>
          <p:nvSpPr>
            <p:cNvPr id="34" name="object 34"/>
            <p:cNvSpPr/>
            <p:nvPr/>
          </p:nvSpPr>
          <p:spPr>
            <a:xfrm>
              <a:off x="2432304" y="5061204"/>
              <a:ext cx="1591310" cy="1343025"/>
            </a:xfrm>
            <a:custGeom>
              <a:avLst/>
              <a:gdLst/>
              <a:ahLst/>
              <a:cxnLst/>
              <a:rect l="l" t="t" r="r" b="b"/>
              <a:pathLst>
                <a:path w="1591310" h="1343025">
                  <a:moveTo>
                    <a:pt x="1591055" y="1342644"/>
                  </a:moveTo>
                  <a:lnTo>
                    <a:pt x="0" y="1342644"/>
                  </a:lnTo>
                  <a:lnTo>
                    <a:pt x="0" y="0"/>
                  </a:lnTo>
                  <a:lnTo>
                    <a:pt x="1591055" y="0"/>
                  </a:lnTo>
                  <a:lnTo>
                    <a:pt x="1591055" y="1342644"/>
                  </a:lnTo>
                  <a:close/>
                </a:path>
              </a:pathLst>
            </a:custGeom>
            <a:solidFill>
              <a:srgbClr val="F6F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24683" y="5053584"/>
              <a:ext cx="1606550" cy="1356360"/>
            </a:xfrm>
            <a:custGeom>
              <a:avLst/>
              <a:gdLst/>
              <a:ahLst/>
              <a:cxnLst/>
              <a:rect l="l" t="t" r="r" b="b"/>
              <a:pathLst>
                <a:path w="1606550" h="1356360">
                  <a:moveTo>
                    <a:pt x="1606296" y="1356359"/>
                  </a:moveTo>
                  <a:lnTo>
                    <a:pt x="0" y="1356359"/>
                  </a:lnTo>
                  <a:lnTo>
                    <a:pt x="0" y="0"/>
                  </a:lnTo>
                  <a:lnTo>
                    <a:pt x="1606296" y="0"/>
                  </a:lnTo>
                  <a:lnTo>
                    <a:pt x="1606296" y="7620"/>
                  </a:lnTo>
                  <a:lnTo>
                    <a:pt x="13716" y="7620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1342644"/>
                  </a:lnTo>
                  <a:lnTo>
                    <a:pt x="7620" y="1342644"/>
                  </a:lnTo>
                  <a:lnTo>
                    <a:pt x="13716" y="1350263"/>
                  </a:lnTo>
                  <a:lnTo>
                    <a:pt x="1606296" y="1350263"/>
                  </a:lnTo>
                  <a:lnTo>
                    <a:pt x="1606296" y="1356359"/>
                  </a:lnTo>
                  <a:close/>
                </a:path>
                <a:path w="1606550" h="1356360">
                  <a:moveTo>
                    <a:pt x="13716" y="13716"/>
                  </a:moveTo>
                  <a:lnTo>
                    <a:pt x="7620" y="13716"/>
                  </a:lnTo>
                  <a:lnTo>
                    <a:pt x="13716" y="7620"/>
                  </a:lnTo>
                  <a:lnTo>
                    <a:pt x="13716" y="13716"/>
                  </a:lnTo>
                  <a:close/>
                </a:path>
                <a:path w="1606550" h="1356360">
                  <a:moveTo>
                    <a:pt x="1592580" y="13716"/>
                  </a:moveTo>
                  <a:lnTo>
                    <a:pt x="13716" y="13716"/>
                  </a:lnTo>
                  <a:lnTo>
                    <a:pt x="13716" y="7620"/>
                  </a:lnTo>
                  <a:lnTo>
                    <a:pt x="1592580" y="7620"/>
                  </a:lnTo>
                  <a:lnTo>
                    <a:pt x="1592580" y="13716"/>
                  </a:lnTo>
                  <a:close/>
                </a:path>
                <a:path w="1606550" h="1356360">
                  <a:moveTo>
                    <a:pt x="1592580" y="1350263"/>
                  </a:moveTo>
                  <a:lnTo>
                    <a:pt x="1592580" y="7620"/>
                  </a:lnTo>
                  <a:lnTo>
                    <a:pt x="1598676" y="13716"/>
                  </a:lnTo>
                  <a:lnTo>
                    <a:pt x="1606296" y="13716"/>
                  </a:lnTo>
                  <a:lnTo>
                    <a:pt x="1606296" y="1342644"/>
                  </a:lnTo>
                  <a:lnTo>
                    <a:pt x="1598676" y="1342644"/>
                  </a:lnTo>
                  <a:lnTo>
                    <a:pt x="1592580" y="1350263"/>
                  </a:lnTo>
                  <a:close/>
                </a:path>
                <a:path w="1606550" h="1356360">
                  <a:moveTo>
                    <a:pt x="1606296" y="13716"/>
                  </a:moveTo>
                  <a:lnTo>
                    <a:pt x="1598676" y="13716"/>
                  </a:lnTo>
                  <a:lnTo>
                    <a:pt x="1592580" y="7620"/>
                  </a:lnTo>
                  <a:lnTo>
                    <a:pt x="1606296" y="7620"/>
                  </a:lnTo>
                  <a:lnTo>
                    <a:pt x="1606296" y="13716"/>
                  </a:lnTo>
                  <a:close/>
                </a:path>
                <a:path w="1606550" h="1356360">
                  <a:moveTo>
                    <a:pt x="13716" y="1350263"/>
                  </a:moveTo>
                  <a:lnTo>
                    <a:pt x="7620" y="1342644"/>
                  </a:lnTo>
                  <a:lnTo>
                    <a:pt x="13716" y="1342644"/>
                  </a:lnTo>
                  <a:lnTo>
                    <a:pt x="13716" y="1350263"/>
                  </a:lnTo>
                  <a:close/>
                </a:path>
                <a:path w="1606550" h="1356360">
                  <a:moveTo>
                    <a:pt x="1592580" y="1350263"/>
                  </a:moveTo>
                  <a:lnTo>
                    <a:pt x="13716" y="1350263"/>
                  </a:lnTo>
                  <a:lnTo>
                    <a:pt x="13716" y="1342644"/>
                  </a:lnTo>
                  <a:lnTo>
                    <a:pt x="1592580" y="1342644"/>
                  </a:lnTo>
                  <a:lnTo>
                    <a:pt x="1592580" y="1350263"/>
                  </a:lnTo>
                  <a:close/>
                </a:path>
                <a:path w="1606550" h="1356360">
                  <a:moveTo>
                    <a:pt x="1606296" y="1350263"/>
                  </a:moveTo>
                  <a:lnTo>
                    <a:pt x="1592580" y="1350263"/>
                  </a:lnTo>
                  <a:lnTo>
                    <a:pt x="1598676" y="1342644"/>
                  </a:lnTo>
                  <a:lnTo>
                    <a:pt x="1606296" y="1342644"/>
                  </a:lnTo>
                  <a:lnTo>
                    <a:pt x="1606296" y="1350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428494" y="5057394"/>
            <a:ext cx="1598930" cy="1350010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273050" rIns="0" bIns="0" rtlCol="0">
            <a:spAutoFit/>
          </a:bodyPr>
          <a:lstStyle/>
          <a:p>
            <a:pPr marL="402590" marR="208279" indent="-190500">
              <a:lnSpc>
                <a:spcPts val="3170"/>
              </a:lnSpc>
              <a:spcBef>
                <a:spcPts val="2150"/>
              </a:spcBef>
            </a:pPr>
            <a:r>
              <a:rPr sz="2650" b="1" spc="-20" dirty="0">
                <a:latin typeface="Times New Roman"/>
                <a:cs typeface="Times New Roman"/>
              </a:rPr>
              <a:t>A</a:t>
            </a:r>
            <a:r>
              <a:rPr sz="2650" b="1" dirty="0">
                <a:latin typeface="Times New Roman"/>
                <a:cs typeface="Times New Roman"/>
              </a:rPr>
              <a:t>d</a:t>
            </a:r>
            <a:r>
              <a:rPr sz="2650" b="1" spc="-30" dirty="0">
                <a:latin typeface="Times New Roman"/>
                <a:cs typeface="Times New Roman"/>
              </a:rPr>
              <a:t>d</a:t>
            </a:r>
            <a:r>
              <a:rPr sz="2650" b="1" spc="-45" dirty="0">
                <a:latin typeface="Times New Roman"/>
                <a:cs typeface="Times New Roman"/>
              </a:rPr>
              <a:t>r</a:t>
            </a:r>
            <a:r>
              <a:rPr sz="2650" b="1" spc="-20" dirty="0">
                <a:latin typeface="Times New Roman"/>
                <a:cs typeface="Times New Roman"/>
              </a:rPr>
              <a:t>e</a:t>
            </a:r>
            <a:r>
              <a:rPr sz="2650" b="1" spc="20" dirty="0">
                <a:latin typeface="Times New Roman"/>
                <a:cs typeface="Times New Roman"/>
              </a:rPr>
              <a:t>s</a:t>
            </a:r>
            <a:r>
              <a:rPr sz="2650" b="1" spc="-5" dirty="0">
                <a:latin typeface="Times New Roman"/>
                <a:cs typeface="Times New Roman"/>
              </a:rPr>
              <a:t>s  </a:t>
            </a:r>
            <a:r>
              <a:rPr sz="2650" b="1" spc="-55" dirty="0">
                <a:latin typeface="Times New Roman"/>
                <a:cs typeface="Times New Roman"/>
              </a:rPr>
              <a:t>Table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8732" y="4201667"/>
            <a:ext cx="83820" cy="859790"/>
          </a:xfrm>
          <a:custGeom>
            <a:avLst/>
            <a:gdLst/>
            <a:ahLst/>
            <a:cxnLst/>
            <a:rect l="l" t="t" r="r" b="b"/>
            <a:pathLst>
              <a:path w="83819" h="859789">
                <a:moveTo>
                  <a:pt x="42672" y="41148"/>
                </a:moveTo>
                <a:lnTo>
                  <a:pt x="34194" y="39528"/>
                </a:lnTo>
                <a:lnTo>
                  <a:pt x="27432" y="35052"/>
                </a:lnTo>
                <a:lnTo>
                  <a:pt x="22955" y="28289"/>
                </a:lnTo>
                <a:lnTo>
                  <a:pt x="21336" y="19812"/>
                </a:lnTo>
                <a:lnTo>
                  <a:pt x="22955" y="12215"/>
                </a:lnTo>
                <a:lnTo>
                  <a:pt x="27432" y="5905"/>
                </a:lnTo>
                <a:lnTo>
                  <a:pt x="34194" y="1595"/>
                </a:lnTo>
                <a:lnTo>
                  <a:pt x="42672" y="0"/>
                </a:lnTo>
                <a:lnTo>
                  <a:pt x="50268" y="1595"/>
                </a:lnTo>
                <a:lnTo>
                  <a:pt x="56578" y="5905"/>
                </a:lnTo>
                <a:lnTo>
                  <a:pt x="60888" y="12215"/>
                </a:lnTo>
                <a:lnTo>
                  <a:pt x="62484" y="19812"/>
                </a:lnTo>
                <a:lnTo>
                  <a:pt x="60888" y="28289"/>
                </a:lnTo>
                <a:lnTo>
                  <a:pt x="56578" y="35052"/>
                </a:lnTo>
                <a:lnTo>
                  <a:pt x="50268" y="39528"/>
                </a:lnTo>
                <a:lnTo>
                  <a:pt x="42672" y="41148"/>
                </a:lnTo>
                <a:close/>
              </a:path>
              <a:path w="83819" h="859789">
                <a:moveTo>
                  <a:pt x="42672" y="124968"/>
                </a:moveTo>
                <a:lnTo>
                  <a:pt x="34194" y="123348"/>
                </a:lnTo>
                <a:lnTo>
                  <a:pt x="27432" y="118872"/>
                </a:lnTo>
                <a:lnTo>
                  <a:pt x="22955" y="112109"/>
                </a:lnTo>
                <a:lnTo>
                  <a:pt x="21336" y="103632"/>
                </a:lnTo>
                <a:lnTo>
                  <a:pt x="22955" y="96035"/>
                </a:lnTo>
                <a:lnTo>
                  <a:pt x="27432" y="89725"/>
                </a:lnTo>
                <a:lnTo>
                  <a:pt x="34194" y="85415"/>
                </a:lnTo>
                <a:lnTo>
                  <a:pt x="42672" y="83820"/>
                </a:lnTo>
                <a:lnTo>
                  <a:pt x="50268" y="85415"/>
                </a:lnTo>
                <a:lnTo>
                  <a:pt x="56578" y="89725"/>
                </a:lnTo>
                <a:lnTo>
                  <a:pt x="60888" y="96035"/>
                </a:lnTo>
                <a:lnTo>
                  <a:pt x="62484" y="103632"/>
                </a:lnTo>
                <a:lnTo>
                  <a:pt x="60888" y="112109"/>
                </a:lnTo>
                <a:lnTo>
                  <a:pt x="56578" y="118872"/>
                </a:lnTo>
                <a:lnTo>
                  <a:pt x="50268" y="123348"/>
                </a:lnTo>
                <a:lnTo>
                  <a:pt x="42672" y="124968"/>
                </a:lnTo>
                <a:close/>
              </a:path>
              <a:path w="83819" h="859789">
                <a:moveTo>
                  <a:pt x="42672" y="208788"/>
                </a:moveTo>
                <a:lnTo>
                  <a:pt x="34194" y="207168"/>
                </a:lnTo>
                <a:lnTo>
                  <a:pt x="27432" y="202692"/>
                </a:lnTo>
                <a:lnTo>
                  <a:pt x="22955" y="195929"/>
                </a:lnTo>
                <a:lnTo>
                  <a:pt x="21336" y="187452"/>
                </a:lnTo>
                <a:lnTo>
                  <a:pt x="22955" y="179617"/>
                </a:lnTo>
                <a:lnTo>
                  <a:pt x="27432" y="172783"/>
                </a:lnTo>
                <a:lnTo>
                  <a:pt x="34194" y="167949"/>
                </a:lnTo>
                <a:lnTo>
                  <a:pt x="42672" y="166116"/>
                </a:lnTo>
                <a:lnTo>
                  <a:pt x="50268" y="167949"/>
                </a:lnTo>
                <a:lnTo>
                  <a:pt x="56578" y="172783"/>
                </a:lnTo>
                <a:lnTo>
                  <a:pt x="60888" y="179617"/>
                </a:lnTo>
                <a:lnTo>
                  <a:pt x="62484" y="187452"/>
                </a:lnTo>
                <a:lnTo>
                  <a:pt x="60888" y="195929"/>
                </a:lnTo>
                <a:lnTo>
                  <a:pt x="56578" y="202692"/>
                </a:lnTo>
                <a:lnTo>
                  <a:pt x="50268" y="207168"/>
                </a:lnTo>
                <a:lnTo>
                  <a:pt x="42672" y="208788"/>
                </a:lnTo>
                <a:close/>
              </a:path>
              <a:path w="83819" h="859789">
                <a:moveTo>
                  <a:pt x="42672" y="292607"/>
                </a:moveTo>
                <a:lnTo>
                  <a:pt x="34194" y="290988"/>
                </a:lnTo>
                <a:lnTo>
                  <a:pt x="27432" y="286512"/>
                </a:lnTo>
                <a:lnTo>
                  <a:pt x="22955" y="279749"/>
                </a:lnTo>
                <a:lnTo>
                  <a:pt x="21336" y="271272"/>
                </a:lnTo>
                <a:lnTo>
                  <a:pt x="22955" y="263437"/>
                </a:lnTo>
                <a:lnTo>
                  <a:pt x="27432" y="256603"/>
                </a:lnTo>
                <a:lnTo>
                  <a:pt x="34194" y="251769"/>
                </a:lnTo>
                <a:lnTo>
                  <a:pt x="42672" y="249936"/>
                </a:lnTo>
                <a:lnTo>
                  <a:pt x="50268" y="251769"/>
                </a:lnTo>
                <a:lnTo>
                  <a:pt x="56578" y="256603"/>
                </a:lnTo>
                <a:lnTo>
                  <a:pt x="60888" y="263437"/>
                </a:lnTo>
                <a:lnTo>
                  <a:pt x="62484" y="271272"/>
                </a:lnTo>
                <a:lnTo>
                  <a:pt x="60888" y="279749"/>
                </a:lnTo>
                <a:lnTo>
                  <a:pt x="56578" y="286512"/>
                </a:lnTo>
                <a:lnTo>
                  <a:pt x="50268" y="290988"/>
                </a:lnTo>
                <a:lnTo>
                  <a:pt x="42672" y="292607"/>
                </a:lnTo>
                <a:close/>
              </a:path>
              <a:path w="83819" h="859789">
                <a:moveTo>
                  <a:pt x="42672" y="376428"/>
                </a:moveTo>
                <a:lnTo>
                  <a:pt x="34194" y="374808"/>
                </a:lnTo>
                <a:lnTo>
                  <a:pt x="27432" y="370332"/>
                </a:lnTo>
                <a:lnTo>
                  <a:pt x="22955" y="363569"/>
                </a:lnTo>
                <a:lnTo>
                  <a:pt x="21336" y="355092"/>
                </a:lnTo>
                <a:lnTo>
                  <a:pt x="22955" y="347257"/>
                </a:lnTo>
                <a:lnTo>
                  <a:pt x="27432" y="340423"/>
                </a:lnTo>
                <a:lnTo>
                  <a:pt x="34194" y="335589"/>
                </a:lnTo>
                <a:lnTo>
                  <a:pt x="42672" y="333756"/>
                </a:lnTo>
                <a:lnTo>
                  <a:pt x="50268" y="335589"/>
                </a:lnTo>
                <a:lnTo>
                  <a:pt x="56578" y="340423"/>
                </a:lnTo>
                <a:lnTo>
                  <a:pt x="60888" y="347257"/>
                </a:lnTo>
                <a:lnTo>
                  <a:pt x="62484" y="355092"/>
                </a:lnTo>
                <a:lnTo>
                  <a:pt x="60888" y="363569"/>
                </a:lnTo>
                <a:lnTo>
                  <a:pt x="56578" y="370332"/>
                </a:lnTo>
                <a:lnTo>
                  <a:pt x="50268" y="374808"/>
                </a:lnTo>
                <a:lnTo>
                  <a:pt x="42672" y="376428"/>
                </a:lnTo>
                <a:close/>
              </a:path>
              <a:path w="83819" h="859789">
                <a:moveTo>
                  <a:pt x="42672" y="460248"/>
                </a:moveTo>
                <a:lnTo>
                  <a:pt x="34194" y="458628"/>
                </a:lnTo>
                <a:lnTo>
                  <a:pt x="27432" y="454152"/>
                </a:lnTo>
                <a:lnTo>
                  <a:pt x="22955" y="447389"/>
                </a:lnTo>
                <a:lnTo>
                  <a:pt x="21336" y="438912"/>
                </a:lnTo>
                <a:lnTo>
                  <a:pt x="22955" y="430434"/>
                </a:lnTo>
                <a:lnTo>
                  <a:pt x="27432" y="423672"/>
                </a:lnTo>
                <a:lnTo>
                  <a:pt x="34194" y="419195"/>
                </a:lnTo>
                <a:lnTo>
                  <a:pt x="42672" y="417575"/>
                </a:lnTo>
                <a:lnTo>
                  <a:pt x="50268" y="419195"/>
                </a:lnTo>
                <a:lnTo>
                  <a:pt x="56578" y="423672"/>
                </a:lnTo>
                <a:lnTo>
                  <a:pt x="60888" y="430434"/>
                </a:lnTo>
                <a:lnTo>
                  <a:pt x="62484" y="438912"/>
                </a:lnTo>
                <a:lnTo>
                  <a:pt x="60888" y="447389"/>
                </a:lnTo>
                <a:lnTo>
                  <a:pt x="56578" y="454152"/>
                </a:lnTo>
                <a:lnTo>
                  <a:pt x="50268" y="458628"/>
                </a:lnTo>
                <a:lnTo>
                  <a:pt x="42672" y="460248"/>
                </a:lnTo>
                <a:close/>
              </a:path>
              <a:path w="83819" h="859789">
                <a:moveTo>
                  <a:pt x="42672" y="544068"/>
                </a:moveTo>
                <a:lnTo>
                  <a:pt x="34194" y="542448"/>
                </a:lnTo>
                <a:lnTo>
                  <a:pt x="27432" y="537972"/>
                </a:lnTo>
                <a:lnTo>
                  <a:pt x="22955" y="531209"/>
                </a:lnTo>
                <a:lnTo>
                  <a:pt x="21336" y="522732"/>
                </a:lnTo>
                <a:lnTo>
                  <a:pt x="22955" y="514254"/>
                </a:lnTo>
                <a:lnTo>
                  <a:pt x="27432" y="507492"/>
                </a:lnTo>
                <a:lnTo>
                  <a:pt x="34194" y="503015"/>
                </a:lnTo>
                <a:lnTo>
                  <a:pt x="42672" y="501396"/>
                </a:lnTo>
                <a:lnTo>
                  <a:pt x="50268" y="503015"/>
                </a:lnTo>
                <a:lnTo>
                  <a:pt x="56578" y="507492"/>
                </a:lnTo>
                <a:lnTo>
                  <a:pt x="60888" y="514254"/>
                </a:lnTo>
                <a:lnTo>
                  <a:pt x="62484" y="522732"/>
                </a:lnTo>
                <a:lnTo>
                  <a:pt x="60888" y="531209"/>
                </a:lnTo>
                <a:lnTo>
                  <a:pt x="56578" y="537972"/>
                </a:lnTo>
                <a:lnTo>
                  <a:pt x="50268" y="542448"/>
                </a:lnTo>
                <a:lnTo>
                  <a:pt x="42672" y="544068"/>
                </a:lnTo>
                <a:close/>
              </a:path>
              <a:path w="83819" h="859789">
                <a:moveTo>
                  <a:pt x="42672" y="627888"/>
                </a:moveTo>
                <a:lnTo>
                  <a:pt x="34194" y="626268"/>
                </a:lnTo>
                <a:lnTo>
                  <a:pt x="27432" y="621792"/>
                </a:lnTo>
                <a:lnTo>
                  <a:pt x="22955" y="615029"/>
                </a:lnTo>
                <a:lnTo>
                  <a:pt x="21336" y="606551"/>
                </a:lnTo>
                <a:lnTo>
                  <a:pt x="22955" y="598074"/>
                </a:lnTo>
                <a:lnTo>
                  <a:pt x="27432" y="591312"/>
                </a:lnTo>
                <a:lnTo>
                  <a:pt x="34194" y="586835"/>
                </a:lnTo>
                <a:lnTo>
                  <a:pt x="42672" y="585216"/>
                </a:lnTo>
                <a:lnTo>
                  <a:pt x="50268" y="586835"/>
                </a:lnTo>
                <a:lnTo>
                  <a:pt x="56578" y="591312"/>
                </a:lnTo>
                <a:lnTo>
                  <a:pt x="60888" y="598074"/>
                </a:lnTo>
                <a:lnTo>
                  <a:pt x="62484" y="606551"/>
                </a:lnTo>
                <a:lnTo>
                  <a:pt x="60888" y="615029"/>
                </a:lnTo>
                <a:lnTo>
                  <a:pt x="56578" y="621792"/>
                </a:lnTo>
                <a:lnTo>
                  <a:pt x="50268" y="626268"/>
                </a:lnTo>
                <a:lnTo>
                  <a:pt x="42672" y="627888"/>
                </a:lnTo>
                <a:close/>
              </a:path>
              <a:path w="83819" h="859789">
                <a:moveTo>
                  <a:pt x="42672" y="711708"/>
                </a:moveTo>
                <a:lnTo>
                  <a:pt x="34194" y="710088"/>
                </a:lnTo>
                <a:lnTo>
                  <a:pt x="27432" y="705612"/>
                </a:lnTo>
                <a:lnTo>
                  <a:pt x="22955" y="698849"/>
                </a:lnTo>
                <a:lnTo>
                  <a:pt x="21336" y="690372"/>
                </a:lnTo>
                <a:lnTo>
                  <a:pt x="22955" y="681894"/>
                </a:lnTo>
                <a:lnTo>
                  <a:pt x="27432" y="675132"/>
                </a:lnTo>
                <a:lnTo>
                  <a:pt x="34194" y="670655"/>
                </a:lnTo>
                <a:lnTo>
                  <a:pt x="42672" y="669036"/>
                </a:lnTo>
                <a:lnTo>
                  <a:pt x="50268" y="670655"/>
                </a:lnTo>
                <a:lnTo>
                  <a:pt x="56578" y="675132"/>
                </a:lnTo>
                <a:lnTo>
                  <a:pt x="60888" y="681894"/>
                </a:lnTo>
                <a:lnTo>
                  <a:pt x="62484" y="690372"/>
                </a:lnTo>
                <a:lnTo>
                  <a:pt x="60888" y="698849"/>
                </a:lnTo>
                <a:lnTo>
                  <a:pt x="56578" y="705612"/>
                </a:lnTo>
                <a:lnTo>
                  <a:pt x="50268" y="710088"/>
                </a:lnTo>
                <a:lnTo>
                  <a:pt x="42672" y="711708"/>
                </a:lnTo>
                <a:close/>
              </a:path>
              <a:path w="83819" h="859789">
                <a:moveTo>
                  <a:pt x="42672" y="795528"/>
                </a:moveTo>
                <a:lnTo>
                  <a:pt x="34194" y="793694"/>
                </a:lnTo>
                <a:lnTo>
                  <a:pt x="27432" y="788860"/>
                </a:lnTo>
                <a:lnTo>
                  <a:pt x="22955" y="782026"/>
                </a:lnTo>
                <a:lnTo>
                  <a:pt x="21336" y="774191"/>
                </a:lnTo>
                <a:lnTo>
                  <a:pt x="22955" y="765714"/>
                </a:lnTo>
                <a:lnTo>
                  <a:pt x="27432" y="758952"/>
                </a:lnTo>
                <a:lnTo>
                  <a:pt x="34194" y="754475"/>
                </a:lnTo>
                <a:lnTo>
                  <a:pt x="42672" y="752856"/>
                </a:lnTo>
                <a:lnTo>
                  <a:pt x="50268" y="754475"/>
                </a:lnTo>
                <a:lnTo>
                  <a:pt x="56578" y="758952"/>
                </a:lnTo>
                <a:lnTo>
                  <a:pt x="60888" y="765714"/>
                </a:lnTo>
                <a:lnTo>
                  <a:pt x="62484" y="774191"/>
                </a:lnTo>
                <a:lnTo>
                  <a:pt x="60888" y="782026"/>
                </a:lnTo>
                <a:lnTo>
                  <a:pt x="56578" y="788860"/>
                </a:lnTo>
                <a:lnTo>
                  <a:pt x="50268" y="793694"/>
                </a:lnTo>
                <a:lnTo>
                  <a:pt x="42672" y="795528"/>
                </a:lnTo>
                <a:close/>
              </a:path>
              <a:path w="83819" h="859789">
                <a:moveTo>
                  <a:pt x="42672" y="859536"/>
                </a:moveTo>
                <a:lnTo>
                  <a:pt x="0" y="775716"/>
                </a:lnTo>
                <a:lnTo>
                  <a:pt x="21650" y="775716"/>
                </a:lnTo>
                <a:lnTo>
                  <a:pt x="22955" y="782026"/>
                </a:lnTo>
                <a:lnTo>
                  <a:pt x="27432" y="788860"/>
                </a:lnTo>
                <a:lnTo>
                  <a:pt x="34194" y="793694"/>
                </a:lnTo>
                <a:lnTo>
                  <a:pt x="42672" y="795528"/>
                </a:lnTo>
                <a:lnTo>
                  <a:pt x="74094" y="795528"/>
                </a:lnTo>
                <a:lnTo>
                  <a:pt x="42672" y="859536"/>
                </a:lnTo>
                <a:close/>
              </a:path>
              <a:path w="83819" h="859789">
                <a:moveTo>
                  <a:pt x="74094" y="795528"/>
                </a:moveTo>
                <a:lnTo>
                  <a:pt x="42672" y="795528"/>
                </a:lnTo>
                <a:lnTo>
                  <a:pt x="50268" y="793694"/>
                </a:lnTo>
                <a:lnTo>
                  <a:pt x="56578" y="788860"/>
                </a:lnTo>
                <a:lnTo>
                  <a:pt x="60888" y="782026"/>
                </a:lnTo>
                <a:lnTo>
                  <a:pt x="62173" y="775716"/>
                </a:lnTo>
                <a:lnTo>
                  <a:pt x="83820" y="775716"/>
                </a:lnTo>
                <a:lnTo>
                  <a:pt x="74094" y="795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44039" y="4387596"/>
            <a:ext cx="1370330" cy="370840"/>
          </a:xfrm>
          <a:prstGeom prst="rect">
            <a:avLst/>
          </a:prstGeom>
          <a:solidFill>
            <a:srgbClr val="CDCDCD"/>
          </a:solidFill>
        </p:spPr>
        <p:txBody>
          <a:bodyPr vert="horz" wrap="square" lIns="0" tIns="4445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50"/>
              </a:spcBef>
            </a:pPr>
            <a:r>
              <a:rPr sz="1750" b="1" dirty="0">
                <a:latin typeface="Arial"/>
                <a:cs typeface="Arial"/>
              </a:rPr>
              <a:t>IP</a:t>
            </a:r>
            <a:r>
              <a:rPr sz="1750" b="1" spc="-110" dirty="0">
                <a:latin typeface="Arial"/>
                <a:cs typeface="Arial"/>
              </a:rPr>
              <a:t> </a:t>
            </a:r>
            <a:r>
              <a:rPr sz="1750" b="1" spc="-15" dirty="0">
                <a:latin typeface="Arial"/>
                <a:cs typeface="Arial"/>
              </a:rPr>
              <a:t>Address</a:t>
            </a:r>
            <a:endParaRPr sz="17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63111" y="4221479"/>
            <a:ext cx="83820" cy="859790"/>
          </a:xfrm>
          <a:custGeom>
            <a:avLst/>
            <a:gdLst/>
            <a:ahLst/>
            <a:cxnLst/>
            <a:rect l="l" t="t" r="r" b="b"/>
            <a:pathLst>
              <a:path w="83820" h="859789">
                <a:moveTo>
                  <a:pt x="42672" y="859536"/>
                </a:moveTo>
                <a:lnTo>
                  <a:pt x="34194" y="857940"/>
                </a:lnTo>
                <a:lnTo>
                  <a:pt x="27432" y="853630"/>
                </a:lnTo>
                <a:lnTo>
                  <a:pt x="22955" y="847320"/>
                </a:lnTo>
                <a:lnTo>
                  <a:pt x="21336" y="839724"/>
                </a:lnTo>
                <a:lnTo>
                  <a:pt x="22955" y="831246"/>
                </a:lnTo>
                <a:lnTo>
                  <a:pt x="27432" y="824484"/>
                </a:lnTo>
                <a:lnTo>
                  <a:pt x="34194" y="820007"/>
                </a:lnTo>
                <a:lnTo>
                  <a:pt x="42672" y="818388"/>
                </a:lnTo>
                <a:lnTo>
                  <a:pt x="50506" y="820007"/>
                </a:lnTo>
                <a:lnTo>
                  <a:pt x="57340" y="824484"/>
                </a:lnTo>
                <a:lnTo>
                  <a:pt x="62174" y="831246"/>
                </a:lnTo>
                <a:lnTo>
                  <a:pt x="64008" y="839724"/>
                </a:lnTo>
                <a:lnTo>
                  <a:pt x="62174" y="847320"/>
                </a:lnTo>
                <a:lnTo>
                  <a:pt x="57340" y="853630"/>
                </a:lnTo>
                <a:lnTo>
                  <a:pt x="50506" y="857940"/>
                </a:lnTo>
                <a:lnTo>
                  <a:pt x="42672" y="859536"/>
                </a:lnTo>
                <a:close/>
              </a:path>
              <a:path w="83820" h="859789">
                <a:moveTo>
                  <a:pt x="42672" y="775716"/>
                </a:moveTo>
                <a:lnTo>
                  <a:pt x="34194" y="774120"/>
                </a:lnTo>
                <a:lnTo>
                  <a:pt x="27432" y="769810"/>
                </a:lnTo>
                <a:lnTo>
                  <a:pt x="22955" y="763500"/>
                </a:lnTo>
                <a:lnTo>
                  <a:pt x="21336" y="755904"/>
                </a:lnTo>
                <a:lnTo>
                  <a:pt x="22955" y="747426"/>
                </a:lnTo>
                <a:lnTo>
                  <a:pt x="27432" y="740664"/>
                </a:lnTo>
                <a:lnTo>
                  <a:pt x="34194" y="736187"/>
                </a:lnTo>
                <a:lnTo>
                  <a:pt x="42672" y="734568"/>
                </a:lnTo>
                <a:lnTo>
                  <a:pt x="50506" y="736187"/>
                </a:lnTo>
                <a:lnTo>
                  <a:pt x="57340" y="740664"/>
                </a:lnTo>
                <a:lnTo>
                  <a:pt x="62174" y="747426"/>
                </a:lnTo>
                <a:lnTo>
                  <a:pt x="64008" y="755904"/>
                </a:lnTo>
                <a:lnTo>
                  <a:pt x="62174" y="763500"/>
                </a:lnTo>
                <a:lnTo>
                  <a:pt x="57340" y="769810"/>
                </a:lnTo>
                <a:lnTo>
                  <a:pt x="50506" y="774120"/>
                </a:lnTo>
                <a:lnTo>
                  <a:pt x="42672" y="775716"/>
                </a:lnTo>
                <a:close/>
              </a:path>
              <a:path w="83820" h="859789">
                <a:moveTo>
                  <a:pt x="42672" y="693420"/>
                </a:moveTo>
                <a:lnTo>
                  <a:pt x="34194" y="691586"/>
                </a:lnTo>
                <a:lnTo>
                  <a:pt x="27432" y="686752"/>
                </a:lnTo>
                <a:lnTo>
                  <a:pt x="22955" y="679918"/>
                </a:lnTo>
                <a:lnTo>
                  <a:pt x="21336" y="672084"/>
                </a:lnTo>
                <a:lnTo>
                  <a:pt x="22955" y="663606"/>
                </a:lnTo>
                <a:lnTo>
                  <a:pt x="27432" y="656844"/>
                </a:lnTo>
                <a:lnTo>
                  <a:pt x="34194" y="652367"/>
                </a:lnTo>
                <a:lnTo>
                  <a:pt x="42672" y="650748"/>
                </a:lnTo>
                <a:lnTo>
                  <a:pt x="50506" y="652367"/>
                </a:lnTo>
                <a:lnTo>
                  <a:pt x="57340" y="656844"/>
                </a:lnTo>
                <a:lnTo>
                  <a:pt x="62174" y="663606"/>
                </a:lnTo>
                <a:lnTo>
                  <a:pt x="64008" y="672084"/>
                </a:lnTo>
                <a:lnTo>
                  <a:pt x="62174" y="679918"/>
                </a:lnTo>
                <a:lnTo>
                  <a:pt x="57340" y="686752"/>
                </a:lnTo>
                <a:lnTo>
                  <a:pt x="50506" y="691586"/>
                </a:lnTo>
                <a:lnTo>
                  <a:pt x="42672" y="693420"/>
                </a:lnTo>
                <a:close/>
              </a:path>
              <a:path w="83820" h="859789">
                <a:moveTo>
                  <a:pt x="42672" y="609600"/>
                </a:moveTo>
                <a:lnTo>
                  <a:pt x="34194" y="607766"/>
                </a:lnTo>
                <a:lnTo>
                  <a:pt x="27432" y="602932"/>
                </a:lnTo>
                <a:lnTo>
                  <a:pt x="22955" y="596098"/>
                </a:lnTo>
                <a:lnTo>
                  <a:pt x="21336" y="588264"/>
                </a:lnTo>
                <a:lnTo>
                  <a:pt x="22955" y="579786"/>
                </a:lnTo>
                <a:lnTo>
                  <a:pt x="27432" y="573024"/>
                </a:lnTo>
                <a:lnTo>
                  <a:pt x="34194" y="568547"/>
                </a:lnTo>
                <a:lnTo>
                  <a:pt x="42672" y="566928"/>
                </a:lnTo>
                <a:lnTo>
                  <a:pt x="50506" y="568547"/>
                </a:lnTo>
                <a:lnTo>
                  <a:pt x="57340" y="573024"/>
                </a:lnTo>
                <a:lnTo>
                  <a:pt x="62174" y="579786"/>
                </a:lnTo>
                <a:lnTo>
                  <a:pt x="64008" y="588264"/>
                </a:lnTo>
                <a:lnTo>
                  <a:pt x="62174" y="596098"/>
                </a:lnTo>
                <a:lnTo>
                  <a:pt x="57340" y="602932"/>
                </a:lnTo>
                <a:lnTo>
                  <a:pt x="50506" y="607766"/>
                </a:lnTo>
                <a:lnTo>
                  <a:pt x="42672" y="609600"/>
                </a:lnTo>
                <a:close/>
              </a:path>
              <a:path w="83820" h="859789">
                <a:moveTo>
                  <a:pt x="42672" y="525780"/>
                </a:moveTo>
                <a:lnTo>
                  <a:pt x="34194" y="523946"/>
                </a:lnTo>
                <a:lnTo>
                  <a:pt x="27432" y="519112"/>
                </a:lnTo>
                <a:lnTo>
                  <a:pt x="22955" y="512278"/>
                </a:lnTo>
                <a:lnTo>
                  <a:pt x="21336" y="504444"/>
                </a:lnTo>
                <a:lnTo>
                  <a:pt x="22955" y="495966"/>
                </a:lnTo>
                <a:lnTo>
                  <a:pt x="27432" y="489204"/>
                </a:lnTo>
                <a:lnTo>
                  <a:pt x="34194" y="484727"/>
                </a:lnTo>
                <a:lnTo>
                  <a:pt x="42672" y="483108"/>
                </a:lnTo>
                <a:lnTo>
                  <a:pt x="50506" y="484727"/>
                </a:lnTo>
                <a:lnTo>
                  <a:pt x="57340" y="489204"/>
                </a:lnTo>
                <a:lnTo>
                  <a:pt x="62174" y="495966"/>
                </a:lnTo>
                <a:lnTo>
                  <a:pt x="64008" y="504444"/>
                </a:lnTo>
                <a:lnTo>
                  <a:pt x="62174" y="512278"/>
                </a:lnTo>
                <a:lnTo>
                  <a:pt x="57340" y="519112"/>
                </a:lnTo>
                <a:lnTo>
                  <a:pt x="50506" y="523946"/>
                </a:lnTo>
                <a:lnTo>
                  <a:pt x="42672" y="525780"/>
                </a:lnTo>
                <a:close/>
              </a:path>
              <a:path w="83820" h="859789">
                <a:moveTo>
                  <a:pt x="42672" y="441960"/>
                </a:moveTo>
                <a:lnTo>
                  <a:pt x="34194" y="440340"/>
                </a:lnTo>
                <a:lnTo>
                  <a:pt x="27432" y="435864"/>
                </a:lnTo>
                <a:lnTo>
                  <a:pt x="22955" y="429101"/>
                </a:lnTo>
                <a:lnTo>
                  <a:pt x="21336" y="420624"/>
                </a:lnTo>
                <a:lnTo>
                  <a:pt x="22955" y="412146"/>
                </a:lnTo>
                <a:lnTo>
                  <a:pt x="27432" y="405384"/>
                </a:lnTo>
                <a:lnTo>
                  <a:pt x="34194" y="400907"/>
                </a:lnTo>
                <a:lnTo>
                  <a:pt x="42672" y="399288"/>
                </a:lnTo>
                <a:lnTo>
                  <a:pt x="50506" y="400907"/>
                </a:lnTo>
                <a:lnTo>
                  <a:pt x="57340" y="405384"/>
                </a:lnTo>
                <a:lnTo>
                  <a:pt x="62174" y="412146"/>
                </a:lnTo>
                <a:lnTo>
                  <a:pt x="64008" y="420624"/>
                </a:lnTo>
                <a:lnTo>
                  <a:pt x="62174" y="429101"/>
                </a:lnTo>
                <a:lnTo>
                  <a:pt x="57340" y="435864"/>
                </a:lnTo>
                <a:lnTo>
                  <a:pt x="50506" y="440340"/>
                </a:lnTo>
                <a:lnTo>
                  <a:pt x="42672" y="441960"/>
                </a:lnTo>
                <a:close/>
              </a:path>
              <a:path w="83820" h="859789">
                <a:moveTo>
                  <a:pt x="42672" y="358140"/>
                </a:moveTo>
                <a:lnTo>
                  <a:pt x="34194" y="356520"/>
                </a:lnTo>
                <a:lnTo>
                  <a:pt x="27432" y="352044"/>
                </a:lnTo>
                <a:lnTo>
                  <a:pt x="22955" y="345281"/>
                </a:lnTo>
                <a:lnTo>
                  <a:pt x="21336" y="336804"/>
                </a:lnTo>
                <a:lnTo>
                  <a:pt x="22955" y="328326"/>
                </a:lnTo>
                <a:lnTo>
                  <a:pt x="27432" y="321564"/>
                </a:lnTo>
                <a:lnTo>
                  <a:pt x="34194" y="317087"/>
                </a:lnTo>
                <a:lnTo>
                  <a:pt x="42672" y="315468"/>
                </a:lnTo>
                <a:lnTo>
                  <a:pt x="50506" y="317087"/>
                </a:lnTo>
                <a:lnTo>
                  <a:pt x="57340" y="321564"/>
                </a:lnTo>
                <a:lnTo>
                  <a:pt x="62174" y="328326"/>
                </a:lnTo>
                <a:lnTo>
                  <a:pt x="64008" y="336804"/>
                </a:lnTo>
                <a:lnTo>
                  <a:pt x="62174" y="345281"/>
                </a:lnTo>
                <a:lnTo>
                  <a:pt x="57340" y="352044"/>
                </a:lnTo>
                <a:lnTo>
                  <a:pt x="50506" y="356520"/>
                </a:lnTo>
                <a:lnTo>
                  <a:pt x="42672" y="358140"/>
                </a:lnTo>
                <a:close/>
              </a:path>
              <a:path w="83820" h="859789">
                <a:moveTo>
                  <a:pt x="42672" y="274320"/>
                </a:moveTo>
                <a:lnTo>
                  <a:pt x="34194" y="272700"/>
                </a:lnTo>
                <a:lnTo>
                  <a:pt x="27432" y="268224"/>
                </a:lnTo>
                <a:lnTo>
                  <a:pt x="22955" y="261461"/>
                </a:lnTo>
                <a:lnTo>
                  <a:pt x="21336" y="252984"/>
                </a:lnTo>
                <a:lnTo>
                  <a:pt x="22955" y="244506"/>
                </a:lnTo>
                <a:lnTo>
                  <a:pt x="27432" y="237744"/>
                </a:lnTo>
                <a:lnTo>
                  <a:pt x="34194" y="233267"/>
                </a:lnTo>
                <a:lnTo>
                  <a:pt x="42672" y="231648"/>
                </a:lnTo>
                <a:lnTo>
                  <a:pt x="50506" y="233267"/>
                </a:lnTo>
                <a:lnTo>
                  <a:pt x="57340" y="237744"/>
                </a:lnTo>
                <a:lnTo>
                  <a:pt x="62174" y="244506"/>
                </a:lnTo>
                <a:lnTo>
                  <a:pt x="64008" y="252984"/>
                </a:lnTo>
                <a:lnTo>
                  <a:pt x="62174" y="261461"/>
                </a:lnTo>
                <a:lnTo>
                  <a:pt x="57340" y="268224"/>
                </a:lnTo>
                <a:lnTo>
                  <a:pt x="50506" y="272700"/>
                </a:lnTo>
                <a:lnTo>
                  <a:pt x="42672" y="274320"/>
                </a:lnTo>
                <a:close/>
              </a:path>
              <a:path w="83820" h="859789">
                <a:moveTo>
                  <a:pt x="42672" y="190500"/>
                </a:moveTo>
                <a:lnTo>
                  <a:pt x="34194" y="188880"/>
                </a:lnTo>
                <a:lnTo>
                  <a:pt x="27432" y="184404"/>
                </a:lnTo>
                <a:lnTo>
                  <a:pt x="22955" y="177641"/>
                </a:lnTo>
                <a:lnTo>
                  <a:pt x="21336" y="169164"/>
                </a:lnTo>
                <a:lnTo>
                  <a:pt x="22955" y="160686"/>
                </a:lnTo>
                <a:lnTo>
                  <a:pt x="27432" y="153924"/>
                </a:lnTo>
                <a:lnTo>
                  <a:pt x="34194" y="149447"/>
                </a:lnTo>
                <a:lnTo>
                  <a:pt x="42672" y="147828"/>
                </a:lnTo>
                <a:lnTo>
                  <a:pt x="50506" y="149447"/>
                </a:lnTo>
                <a:lnTo>
                  <a:pt x="57340" y="153924"/>
                </a:lnTo>
                <a:lnTo>
                  <a:pt x="62174" y="160686"/>
                </a:lnTo>
                <a:lnTo>
                  <a:pt x="64008" y="169164"/>
                </a:lnTo>
                <a:lnTo>
                  <a:pt x="62174" y="177641"/>
                </a:lnTo>
                <a:lnTo>
                  <a:pt x="57340" y="184404"/>
                </a:lnTo>
                <a:lnTo>
                  <a:pt x="50506" y="188880"/>
                </a:lnTo>
                <a:lnTo>
                  <a:pt x="42672" y="190500"/>
                </a:lnTo>
                <a:close/>
              </a:path>
              <a:path w="83820" h="859789">
                <a:moveTo>
                  <a:pt x="21650" y="83820"/>
                </a:moveTo>
                <a:lnTo>
                  <a:pt x="0" y="83820"/>
                </a:lnTo>
                <a:lnTo>
                  <a:pt x="42672" y="0"/>
                </a:lnTo>
                <a:lnTo>
                  <a:pt x="74094" y="64008"/>
                </a:lnTo>
                <a:lnTo>
                  <a:pt x="42672" y="64008"/>
                </a:lnTo>
                <a:lnTo>
                  <a:pt x="34194" y="65841"/>
                </a:lnTo>
                <a:lnTo>
                  <a:pt x="27432" y="70675"/>
                </a:lnTo>
                <a:lnTo>
                  <a:pt x="22955" y="77509"/>
                </a:lnTo>
                <a:lnTo>
                  <a:pt x="21650" y="83820"/>
                </a:lnTo>
                <a:close/>
              </a:path>
              <a:path w="83820" h="859789">
                <a:moveTo>
                  <a:pt x="42672" y="106680"/>
                </a:moveTo>
                <a:lnTo>
                  <a:pt x="34194" y="105060"/>
                </a:lnTo>
                <a:lnTo>
                  <a:pt x="27432" y="100584"/>
                </a:lnTo>
                <a:lnTo>
                  <a:pt x="22955" y="93821"/>
                </a:lnTo>
                <a:lnTo>
                  <a:pt x="21336" y="85344"/>
                </a:lnTo>
                <a:lnTo>
                  <a:pt x="22955" y="77509"/>
                </a:lnTo>
                <a:lnTo>
                  <a:pt x="27432" y="70675"/>
                </a:lnTo>
                <a:lnTo>
                  <a:pt x="34194" y="65841"/>
                </a:lnTo>
                <a:lnTo>
                  <a:pt x="42672" y="64008"/>
                </a:lnTo>
                <a:lnTo>
                  <a:pt x="50506" y="65841"/>
                </a:lnTo>
                <a:lnTo>
                  <a:pt x="57340" y="70675"/>
                </a:lnTo>
                <a:lnTo>
                  <a:pt x="62174" y="77509"/>
                </a:lnTo>
                <a:lnTo>
                  <a:pt x="64008" y="85344"/>
                </a:lnTo>
                <a:lnTo>
                  <a:pt x="62174" y="93821"/>
                </a:lnTo>
                <a:lnTo>
                  <a:pt x="57340" y="100584"/>
                </a:lnTo>
                <a:lnTo>
                  <a:pt x="50506" y="105060"/>
                </a:lnTo>
                <a:lnTo>
                  <a:pt x="42672" y="106680"/>
                </a:lnTo>
                <a:close/>
              </a:path>
              <a:path w="83820" h="859789">
                <a:moveTo>
                  <a:pt x="83820" y="83820"/>
                </a:moveTo>
                <a:lnTo>
                  <a:pt x="63651" y="83820"/>
                </a:lnTo>
                <a:lnTo>
                  <a:pt x="62174" y="77509"/>
                </a:lnTo>
                <a:lnTo>
                  <a:pt x="57340" y="70675"/>
                </a:lnTo>
                <a:lnTo>
                  <a:pt x="50506" y="65841"/>
                </a:lnTo>
                <a:lnTo>
                  <a:pt x="42672" y="64008"/>
                </a:lnTo>
                <a:lnTo>
                  <a:pt x="74094" y="64008"/>
                </a:lnTo>
                <a:lnTo>
                  <a:pt x="83820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314700" y="4387596"/>
            <a:ext cx="1181100" cy="370840"/>
          </a:xfrm>
          <a:prstGeom prst="rect">
            <a:avLst/>
          </a:prstGeom>
          <a:solidFill>
            <a:srgbClr val="CDCDCD"/>
          </a:solidFill>
        </p:spPr>
        <p:txBody>
          <a:bodyPr vert="horz" wrap="square" lIns="0" tIns="4445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350"/>
              </a:spcBef>
            </a:pPr>
            <a:r>
              <a:rPr sz="1750" b="1" spc="-5" dirty="0">
                <a:latin typeface="Arial"/>
                <a:cs typeface="Arial"/>
              </a:rPr>
              <a:t>Next</a:t>
            </a:r>
            <a:r>
              <a:rPr sz="1750" b="1" spc="-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Hop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163055" y="2790443"/>
            <a:ext cx="1522730" cy="1405255"/>
            <a:chOff x="6163055" y="2790443"/>
            <a:chExt cx="1522730" cy="1405255"/>
          </a:xfrm>
        </p:grpSpPr>
        <p:sp>
          <p:nvSpPr>
            <p:cNvPr id="42" name="object 42"/>
            <p:cNvSpPr/>
            <p:nvPr/>
          </p:nvSpPr>
          <p:spPr>
            <a:xfrm>
              <a:off x="6170676" y="2796539"/>
              <a:ext cx="1508760" cy="1393190"/>
            </a:xfrm>
            <a:custGeom>
              <a:avLst/>
              <a:gdLst/>
              <a:ahLst/>
              <a:cxnLst/>
              <a:rect l="l" t="t" r="r" b="b"/>
              <a:pathLst>
                <a:path w="1508759" h="1393189">
                  <a:moveTo>
                    <a:pt x="1508759" y="1392935"/>
                  </a:moveTo>
                  <a:lnTo>
                    <a:pt x="0" y="1392935"/>
                  </a:lnTo>
                  <a:lnTo>
                    <a:pt x="0" y="0"/>
                  </a:lnTo>
                  <a:lnTo>
                    <a:pt x="1508759" y="0"/>
                  </a:lnTo>
                  <a:lnTo>
                    <a:pt x="1508759" y="13929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63055" y="2790443"/>
              <a:ext cx="1522730" cy="1405255"/>
            </a:xfrm>
            <a:custGeom>
              <a:avLst/>
              <a:gdLst/>
              <a:ahLst/>
              <a:cxnLst/>
              <a:rect l="l" t="t" r="r" b="b"/>
              <a:pathLst>
                <a:path w="1522729" h="1405254">
                  <a:moveTo>
                    <a:pt x="1522476" y="1405128"/>
                  </a:moveTo>
                  <a:lnTo>
                    <a:pt x="0" y="1405128"/>
                  </a:lnTo>
                  <a:lnTo>
                    <a:pt x="0" y="0"/>
                  </a:lnTo>
                  <a:lnTo>
                    <a:pt x="1522476" y="0"/>
                  </a:lnTo>
                  <a:lnTo>
                    <a:pt x="1522476" y="6096"/>
                  </a:ln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1391412"/>
                  </a:lnTo>
                  <a:lnTo>
                    <a:pt x="7620" y="1391412"/>
                  </a:lnTo>
                  <a:lnTo>
                    <a:pt x="13716" y="1399032"/>
                  </a:lnTo>
                  <a:lnTo>
                    <a:pt x="1522476" y="1399032"/>
                  </a:lnTo>
                  <a:lnTo>
                    <a:pt x="1522476" y="1405128"/>
                  </a:lnTo>
                  <a:close/>
                </a:path>
                <a:path w="1522729" h="1405254">
                  <a:moveTo>
                    <a:pt x="13716" y="13716"/>
                  </a:move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1522729" h="1405254">
                  <a:moveTo>
                    <a:pt x="1508759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1508759" y="6096"/>
                  </a:lnTo>
                  <a:lnTo>
                    <a:pt x="1508759" y="13716"/>
                  </a:lnTo>
                  <a:close/>
                </a:path>
                <a:path w="1522729" h="1405254">
                  <a:moveTo>
                    <a:pt x="1508759" y="1399032"/>
                  </a:moveTo>
                  <a:lnTo>
                    <a:pt x="1508759" y="6096"/>
                  </a:lnTo>
                  <a:lnTo>
                    <a:pt x="1516380" y="13716"/>
                  </a:lnTo>
                  <a:lnTo>
                    <a:pt x="1522476" y="13716"/>
                  </a:lnTo>
                  <a:lnTo>
                    <a:pt x="1522476" y="1391412"/>
                  </a:lnTo>
                  <a:lnTo>
                    <a:pt x="1516380" y="1391412"/>
                  </a:lnTo>
                  <a:lnTo>
                    <a:pt x="1508759" y="1399032"/>
                  </a:lnTo>
                  <a:close/>
                </a:path>
                <a:path w="1522729" h="1405254">
                  <a:moveTo>
                    <a:pt x="1522476" y="13716"/>
                  </a:moveTo>
                  <a:lnTo>
                    <a:pt x="1516380" y="13716"/>
                  </a:lnTo>
                  <a:lnTo>
                    <a:pt x="1508759" y="6096"/>
                  </a:lnTo>
                  <a:lnTo>
                    <a:pt x="1522476" y="6096"/>
                  </a:lnTo>
                  <a:lnTo>
                    <a:pt x="1522476" y="13716"/>
                  </a:lnTo>
                  <a:close/>
                </a:path>
                <a:path w="1522729" h="1405254">
                  <a:moveTo>
                    <a:pt x="13716" y="1399032"/>
                  </a:moveTo>
                  <a:lnTo>
                    <a:pt x="7620" y="1391412"/>
                  </a:lnTo>
                  <a:lnTo>
                    <a:pt x="13716" y="1391412"/>
                  </a:lnTo>
                  <a:lnTo>
                    <a:pt x="13716" y="1399032"/>
                  </a:lnTo>
                  <a:close/>
                </a:path>
                <a:path w="1522729" h="1405254">
                  <a:moveTo>
                    <a:pt x="1508759" y="1399032"/>
                  </a:moveTo>
                  <a:lnTo>
                    <a:pt x="13716" y="1399032"/>
                  </a:lnTo>
                  <a:lnTo>
                    <a:pt x="13716" y="1391412"/>
                  </a:lnTo>
                  <a:lnTo>
                    <a:pt x="1508759" y="1391412"/>
                  </a:lnTo>
                  <a:lnTo>
                    <a:pt x="1508759" y="1399032"/>
                  </a:lnTo>
                  <a:close/>
                </a:path>
                <a:path w="1522729" h="1405254">
                  <a:moveTo>
                    <a:pt x="1522476" y="1399032"/>
                  </a:moveTo>
                  <a:lnTo>
                    <a:pt x="1508759" y="1399032"/>
                  </a:lnTo>
                  <a:lnTo>
                    <a:pt x="1516380" y="1391412"/>
                  </a:lnTo>
                  <a:lnTo>
                    <a:pt x="1522476" y="1391412"/>
                  </a:lnTo>
                  <a:lnTo>
                    <a:pt x="1522476" y="139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170676" y="2796539"/>
            <a:ext cx="1508760" cy="1393190"/>
          </a:xfrm>
          <a:prstGeom prst="rect">
            <a:avLst/>
          </a:prstGeom>
        </p:spPr>
        <p:txBody>
          <a:bodyPr vert="horz" wrap="square" lIns="0" tIns="294640" rIns="0" bIns="0" rtlCol="0">
            <a:spAutoFit/>
          </a:bodyPr>
          <a:lstStyle/>
          <a:p>
            <a:pPr marL="271145" marR="262890" indent="16510">
              <a:lnSpc>
                <a:spcPts val="3170"/>
              </a:lnSpc>
              <a:spcBef>
                <a:spcPts val="2320"/>
              </a:spcBef>
            </a:pPr>
            <a:r>
              <a:rPr sz="2650" b="1" spc="-10" dirty="0">
                <a:latin typeface="Times New Roman"/>
                <a:cs typeface="Times New Roman"/>
              </a:rPr>
              <a:t>Queue </a:t>
            </a:r>
            <a:r>
              <a:rPr sz="2650" b="1" spc="-650" dirty="0">
                <a:latin typeface="Times New Roman"/>
                <a:cs typeface="Times New Roman"/>
              </a:rPr>
              <a:t> </a:t>
            </a:r>
            <a:r>
              <a:rPr sz="2650" b="1" spc="-15" dirty="0">
                <a:latin typeface="Times New Roman"/>
                <a:cs typeface="Times New Roman"/>
              </a:rPr>
              <a:t>P</a:t>
            </a:r>
            <a:r>
              <a:rPr sz="2650" b="1" spc="-5" dirty="0">
                <a:latin typeface="Times New Roman"/>
                <a:cs typeface="Times New Roman"/>
              </a:rPr>
              <a:t>a</a:t>
            </a:r>
            <a:r>
              <a:rPr sz="2650" b="1" spc="-20" dirty="0">
                <a:latin typeface="Times New Roman"/>
                <a:cs typeface="Times New Roman"/>
              </a:rPr>
              <a:t>c</a:t>
            </a:r>
            <a:r>
              <a:rPr sz="2650" b="1" spc="-30" dirty="0">
                <a:latin typeface="Times New Roman"/>
                <a:cs typeface="Times New Roman"/>
              </a:rPr>
              <a:t>k</a:t>
            </a:r>
            <a:r>
              <a:rPr sz="2650" b="1" spc="10" dirty="0">
                <a:latin typeface="Times New Roman"/>
                <a:cs typeface="Times New Roman"/>
              </a:rPr>
              <a:t>e</a:t>
            </a:r>
            <a:r>
              <a:rPr sz="2650" b="1" spc="-5" dirty="0">
                <a:latin typeface="Times New Roman"/>
                <a:cs typeface="Times New Roman"/>
              </a:rPr>
              <a:t>t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079235" y="5053584"/>
            <a:ext cx="1606550" cy="1356360"/>
            <a:chOff x="6079235" y="5053584"/>
            <a:chExt cx="1606550" cy="1356360"/>
          </a:xfrm>
        </p:grpSpPr>
        <p:sp>
          <p:nvSpPr>
            <p:cNvPr id="46" name="object 46"/>
            <p:cNvSpPr/>
            <p:nvPr/>
          </p:nvSpPr>
          <p:spPr>
            <a:xfrm>
              <a:off x="6086855" y="5061204"/>
              <a:ext cx="1592580" cy="1343025"/>
            </a:xfrm>
            <a:custGeom>
              <a:avLst/>
              <a:gdLst/>
              <a:ahLst/>
              <a:cxnLst/>
              <a:rect l="l" t="t" r="r" b="b"/>
              <a:pathLst>
                <a:path w="1592579" h="1343025">
                  <a:moveTo>
                    <a:pt x="1592580" y="1342644"/>
                  </a:moveTo>
                  <a:lnTo>
                    <a:pt x="0" y="1342644"/>
                  </a:lnTo>
                  <a:lnTo>
                    <a:pt x="0" y="0"/>
                  </a:lnTo>
                  <a:lnTo>
                    <a:pt x="1592580" y="0"/>
                  </a:lnTo>
                  <a:lnTo>
                    <a:pt x="1592580" y="1342644"/>
                  </a:lnTo>
                  <a:close/>
                </a:path>
              </a:pathLst>
            </a:custGeom>
            <a:solidFill>
              <a:srgbClr val="F6F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79235" y="5053584"/>
              <a:ext cx="1606550" cy="1356360"/>
            </a:xfrm>
            <a:custGeom>
              <a:avLst/>
              <a:gdLst/>
              <a:ahLst/>
              <a:cxnLst/>
              <a:rect l="l" t="t" r="r" b="b"/>
              <a:pathLst>
                <a:path w="1606550" h="1356360">
                  <a:moveTo>
                    <a:pt x="1606296" y="1356359"/>
                  </a:moveTo>
                  <a:lnTo>
                    <a:pt x="0" y="1356359"/>
                  </a:lnTo>
                  <a:lnTo>
                    <a:pt x="0" y="0"/>
                  </a:lnTo>
                  <a:lnTo>
                    <a:pt x="1606296" y="0"/>
                  </a:lnTo>
                  <a:lnTo>
                    <a:pt x="1606296" y="7620"/>
                  </a:lnTo>
                  <a:lnTo>
                    <a:pt x="13716" y="7620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1342644"/>
                  </a:lnTo>
                  <a:lnTo>
                    <a:pt x="7620" y="1342644"/>
                  </a:lnTo>
                  <a:lnTo>
                    <a:pt x="13716" y="1350263"/>
                  </a:lnTo>
                  <a:lnTo>
                    <a:pt x="1606296" y="1350263"/>
                  </a:lnTo>
                  <a:lnTo>
                    <a:pt x="1606296" y="1356359"/>
                  </a:lnTo>
                  <a:close/>
                </a:path>
                <a:path w="1606550" h="1356360">
                  <a:moveTo>
                    <a:pt x="13716" y="13716"/>
                  </a:moveTo>
                  <a:lnTo>
                    <a:pt x="7620" y="13716"/>
                  </a:lnTo>
                  <a:lnTo>
                    <a:pt x="13716" y="7620"/>
                  </a:lnTo>
                  <a:lnTo>
                    <a:pt x="13716" y="13716"/>
                  </a:lnTo>
                  <a:close/>
                </a:path>
                <a:path w="1606550" h="1356360">
                  <a:moveTo>
                    <a:pt x="1592580" y="13716"/>
                  </a:moveTo>
                  <a:lnTo>
                    <a:pt x="13716" y="13716"/>
                  </a:lnTo>
                  <a:lnTo>
                    <a:pt x="13716" y="7620"/>
                  </a:lnTo>
                  <a:lnTo>
                    <a:pt x="1592580" y="7620"/>
                  </a:lnTo>
                  <a:lnTo>
                    <a:pt x="1592580" y="13716"/>
                  </a:lnTo>
                  <a:close/>
                </a:path>
                <a:path w="1606550" h="1356360">
                  <a:moveTo>
                    <a:pt x="1592580" y="1350263"/>
                  </a:moveTo>
                  <a:lnTo>
                    <a:pt x="1592580" y="7620"/>
                  </a:lnTo>
                  <a:lnTo>
                    <a:pt x="1600200" y="13716"/>
                  </a:lnTo>
                  <a:lnTo>
                    <a:pt x="1606296" y="13716"/>
                  </a:lnTo>
                  <a:lnTo>
                    <a:pt x="1606296" y="1342644"/>
                  </a:lnTo>
                  <a:lnTo>
                    <a:pt x="1600200" y="1342644"/>
                  </a:lnTo>
                  <a:lnTo>
                    <a:pt x="1592580" y="1350263"/>
                  </a:lnTo>
                  <a:close/>
                </a:path>
                <a:path w="1606550" h="1356360">
                  <a:moveTo>
                    <a:pt x="1606296" y="13716"/>
                  </a:moveTo>
                  <a:lnTo>
                    <a:pt x="1600200" y="13716"/>
                  </a:lnTo>
                  <a:lnTo>
                    <a:pt x="1592580" y="7620"/>
                  </a:lnTo>
                  <a:lnTo>
                    <a:pt x="1606296" y="7620"/>
                  </a:lnTo>
                  <a:lnTo>
                    <a:pt x="1606296" y="13716"/>
                  </a:lnTo>
                  <a:close/>
                </a:path>
                <a:path w="1606550" h="1356360">
                  <a:moveTo>
                    <a:pt x="13716" y="1350263"/>
                  </a:moveTo>
                  <a:lnTo>
                    <a:pt x="7620" y="1342644"/>
                  </a:lnTo>
                  <a:lnTo>
                    <a:pt x="13716" y="1342644"/>
                  </a:lnTo>
                  <a:lnTo>
                    <a:pt x="13716" y="1350263"/>
                  </a:lnTo>
                  <a:close/>
                </a:path>
                <a:path w="1606550" h="1356360">
                  <a:moveTo>
                    <a:pt x="1592580" y="1350263"/>
                  </a:moveTo>
                  <a:lnTo>
                    <a:pt x="13716" y="1350263"/>
                  </a:lnTo>
                  <a:lnTo>
                    <a:pt x="13716" y="1342644"/>
                  </a:lnTo>
                  <a:lnTo>
                    <a:pt x="1592580" y="1342644"/>
                  </a:lnTo>
                  <a:lnTo>
                    <a:pt x="1592580" y="1350263"/>
                  </a:lnTo>
                  <a:close/>
                </a:path>
                <a:path w="1606550" h="1356360">
                  <a:moveTo>
                    <a:pt x="1606296" y="1350263"/>
                  </a:moveTo>
                  <a:lnTo>
                    <a:pt x="1592580" y="1350263"/>
                  </a:lnTo>
                  <a:lnTo>
                    <a:pt x="1600200" y="1342644"/>
                  </a:lnTo>
                  <a:lnTo>
                    <a:pt x="1606296" y="1342644"/>
                  </a:lnTo>
                  <a:lnTo>
                    <a:pt x="1606296" y="1350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083045" y="5057394"/>
            <a:ext cx="1599565" cy="135001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273050" rIns="0" bIns="0" rtlCol="0">
            <a:spAutoFit/>
          </a:bodyPr>
          <a:lstStyle/>
          <a:p>
            <a:pPr marL="183515" marR="177165" indent="149225">
              <a:lnSpc>
                <a:spcPts val="3170"/>
              </a:lnSpc>
              <a:spcBef>
                <a:spcPts val="2150"/>
              </a:spcBef>
            </a:pPr>
            <a:r>
              <a:rPr sz="2650" b="1" spc="-10" dirty="0">
                <a:latin typeface="Times New Roman"/>
                <a:cs typeface="Times New Roman"/>
              </a:rPr>
              <a:t>Buffer </a:t>
            </a:r>
            <a:r>
              <a:rPr sz="2650" b="1" spc="-5" dirty="0">
                <a:latin typeface="Times New Roman"/>
                <a:cs typeface="Times New Roman"/>
              </a:rPr>
              <a:t> </a:t>
            </a:r>
            <a:r>
              <a:rPr sz="2650" b="1" spc="5" dirty="0">
                <a:latin typeface="Times New Roman"/>
                <a:cs typeface="Times New Roman"/>
              </a:rPr>
              <a:t>M</a:t>
            </a:r>
            <a:r>
              <a:rPr sz="2650" b="1" spc="-20" dirty="0">
                <a:latin typeface="Times New Roman"/>
                <a:cs typeface="Times New Roman"/>
              </a:rPr>
              <a:t>em</a:t>
            </a:r>
            <a:r>
              <a:rPr sz="2650" b="1" spc="-5" dirty="0">
                <a:latin typeface="Times New Roman"/>
                <a:cs typeface="Times New Roman"/>
              </a:rPr>
              <a:t>o</a:t>
            </a:r>
            <a:r>
              <a:rPr sz="2650" b="1" spc="10" dirty="0">
                <a:latin typeface="Times New Roman"/>
                <a:cs typeface="Times New Roman"/>
              </a:rPr>
              <a:t>r</a:t>
            </a:r>
            <a:r>
              <a:rPr sz="2650" b="1" spc="-5" dirty="0"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11455" y="4221479"/>
            <a:ext cx="943610" cy="840105"/>
          </a:xfrm>
          <a:custGeom>
            <a:avLst/>
            <a:gdLst/>
            <a:ahLst/>
            <a:cxnLst/>
            <a:rect l="l" t="t" r="r" b="b"/>
            <a:pathLst>
              <a:path w="943609" h="840104">
                <a:moveTo>
                  <a:pt x="187452" y="650760"/>
                </a:moveTo>
                <a:lnTo>
                  <a:pt x="124968" y="650760"/>
                </a:lnTo>
                <a:lnTo>
                  <a:pt x="124968" y="12"/>
                </a:lnTo>
                <a:lnTo>
                  <a:pt x="62484" y="12"/>
                </a:lnTo>
                <a:lnTo>
                  <a:pt x="62484" y="650760"/>
                </a:lnTo>
                <a:lnTo>
                  <a:pt x="0" y="650760"/>
                </a:lnTo>
                <a:lnTo>
                  <a:pt x="92964" y="839736"/>
                </a:lnTo>
                <a:lnTo>
                  <a:pt x="171450" y="682764"/>
                </a:lnTo>
                <a:lnTo>
                  <a:pt x="187452" y="650760"/>
                </a:lnTo>
                <a:close/>
              </a:path>
              <a:path w="943609" h="840104">
                <a:moveTo>
                  <a:pt x="943356" y="188976"/>
                </a:moveTo>
                <a:lnTo>
                  <a:pt x="927354" y="156972"/>
                </a:lnTo>
                <a:lnTo>
                  <a:pt x="848868" y="0"/>
                </a:lnTo>
                <a:lnTo>
                  <a:pt x="754380" y="188976"/>
                </a:lnTo>
                <a:lnTo>
                  <a:pt x="816864" y="188976"/>
                </a:lnTo>
                <a:lnTo>
                  <a:pt x="816864" y="839724"/>
                </a:lnTo>
                <a:lnTo>
                  <a:pt x="880872" y="839724"/>
                </a:lnTo>
                <a:lnTo>
                  <a:pt x="880872" y="188976"/>
                </a:lnTo>
                <a:lnTo>
                  <a:pt x="943356" y="188976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834465" y="5341145"/>
            <a:ext cx="1306830" cy="8286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3160"/>
              </a:lnSpc>
              <a:spcBef>
                <a:spcPts val="200"/>
              </a:spcBef>
            </a:pPr>
            <a:r>
              <a:rPr sz="2650" b="1" spc="-5" dirty="0">
                <a:latin typeface="Arial"/>
                <a:cs typeface="Arial"/>
              </a:rPr>
              <a:t>O</a:t>
            </a:r>
            <a:r>
              <a:rPr sz="2650" b="1" spc="-15" dirty="0">
                <a:latin typeface="Arial"/>
                <a:cs typeface="Arial"/>
              </a:rPr>
              <a:t>ff-</a:t>
            </a:r>
            <a:r>
              <a:rPr sz="2650" b="1" dirty="0">
                <a:latin typeface="Arial"/>
                <a:cs typeface="Arial"/>
              </a:rPr>
              <a:t>c</a:t>
            </a:r>
            <a:r>
              <a:rPr sz="2650" b="1" spc="-15" dirty="0">
                <a:latin typeface="Arial"/>
                <a:cs typeface="Arial"/>
              </a:rPr>
              <a:t>h</a:t>
            </a:r>
            <a:r>
              <a:rPr sz="2650" b="1" spc="-30" dirty="0">
                <a:latin typeface="Arial"/>
                <a:cs typeface="Arial"/>
              </a:rPr>
              <a:t>i</a:t>
            </a:r>
            <a:r>
              <a:rPr sz="2650" b="1" spc="-5" dirty="0">
                <a:latin typeface="Arial"/>
                <a:cs typeface="Arial"/>
              </a:rPr>
              <a:t>p  </a:t>
            </a:r>
            <a:r>
              <a:rPr sz="2650" b="1" spc="-10" dirty="0">
                <a:latin typeface="Arial"/>
                <a:cs typeface="Arial"/>
              </a:rPr>
              <a:t>DRAM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4015" y="444544"/>
            <a:ext cx="694753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Traditional</a:t>
            </a:r>
            <a:r>
              <a:rPr spc="-85" dirty="0"/>
              <a:t> </a:t>
            </a:r>
            <a:r>
              <a:rPr spc="10" dirty="0"/>
              <a:t>Routing</a:t>
            </a:r>
            <a:r>
              <a:rPr spc="-60" dirty="0"/>
              <a:t> </a:t>
            </a:r>
            <a:r>
              <a:rPr dirty="0"/>
              <a:t>Solutions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94703" y="7290162"/>
            <a:ext cx="125793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5"/>
              </a:lnSpc>
            </a:pP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950" spc="3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950" spc="3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034604"/>
            <a:ext cx="7546340" cy="4926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Link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state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routing</a:t>
            </a:r>
            <a:endParaRPr sz="2650">
              <a:latin typeface="Arial"/>
              <a:cs typeface="Arial"/>
            </a:endParaRPr>
          </a:p>
          <a:p>
            <a:pPr marL="765175" marR="17780" indent="-250190">
              <a:lnSpc>
                <a:spcPts val="2110"/>
              </a:lnSpc>
              <a:spcBef>
                <a:spcPts val="7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Each </a:t>
            </a:r>
            <a:r>
              <a:rPr sz="1950" b="1" spc="10" dirty="0">
                <a:latin typeface="Arial"/>
                <a:cs typeface="Arial"/>
              </a:rPr>
              <a:t>router </a:t>
            </a:r>
            <a:r>
              <a:rPr sz="1950" b="1" spc="15" dirty="0">
                <a:latin typeface="Arial"/>
                <a:cs typeface="Arial"/>
              </a:rPr>
              <a:t>obtains a </a:t>
            </a:r>
            <a:r>
              <a:rPr sz="1950" b="1" spc="10" dirty="0">
                <a:latin typeface="Arial"/>
                <a:cs typeface="Arial"/>
              </a:rPr>
              <a:t>full topology of the </a:t>
            </a:r>
            <a:r>
              <a:rPr sz="1950" b="1" spc="15" dirty="0">
                <a:latin typeface="Arial"/>
                <a:cs typeface="Arial"/>
              </a:rPr>
              <a:t>network </a:t>
            </a:r>
            <a:r>
              <a:rPr sz="1950" b="1" spc="25" dirty="0">
                <a:latin typeface="Arial"/>
                <a:cs typeface="Arial"/>
              </a:rPr>
              <a:t>by 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having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periodically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flood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connectivity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endParaRPr sz="1950">
              <a:latin typeface="Arial"/>
              <a:cs typeface="Arial"/>
            </a:endParaRPr>
          </a:p>
          <a:p>
            <a:pPr marL="765175" marR="561975" indent="-250190">
              <a:lnSpc>
                <a:spcPts val="211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Dijkstra’s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algorithm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locally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calculate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forwarding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table</a:t>
            </a:r>
            <a:endParaRPr sz="1950">
              <a:latin typeface="Arial"/>
              <a:cs typeface="Arial"/>
            </a:endParaRPr>
          </a:p>
          <a:p>
            <a:pPr marL="765175" marR="48260" indent="-250190">
              <a:lnSpc>
                <a:spcPts val="2110"/>
              </a:lnSpc>
              <a:spcBef>
                <a:spcPts val="71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Bad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fit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ad</a:t>
            </a:r>
            <a:r>
              <a:rPr sz="1950" b="1" spc="10" dirty="0">
                <a:latin typeface="Arial"/>
                <a:cs typeface="Arial"/>
              </a:rPr>
              <a:t> hoc: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LS </a:t>
            </a:r>
            <a:r>
              <a:rPr sz="1950" b="1" spc="10" dirty="0">
                <a:latin typeface="Arial"/>
                <a:cs typeface="Arial"/>
              </a:rPr>
              <a:t>flooding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creates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</a:t>
            </a:r>
            <a:r>
              <a:rPr sz="1950" b="1" spc="5" dirty="0">
                <a:latin typeface="Arial"/>
                <a:cs typeface="Arial"/>
              </a:rPr>
              <a:t>traffic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relies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on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all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routers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having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consistent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view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Distance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vector</a:t>
            </a:r>
            <a:endParaRPr sz="2650">
              <a:latin typeface="Arial"/>
              <a:cs typeface="Arial"/>
            </a:endParaRPr>
          </a:p>
          <a:p>
            <a:pPr marL="765175" marR="186055" indent="-250190">
              <a:lnSpc>
                <a:spcPts val="211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tells</a:t>
            </a:r>
            <a:r>
              <a:rPr sz="1950" b="1" spc="5" dirty="0">
                <a:latin typeface="Arial"/>
                <a:cs typeface="Arial"/>
              </a:rPr>
              <a:t> its </a:t>
            </a:r>
            <a:r>
              <a:rPr sz="1950" b="1" spc="10" dirty="0">
                <a:latin typeface="Arial"/>
                <a:cs typeface="Arial"/>
              </a:rPr>
              <a:t>neighbors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shortest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path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each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Routers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then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“best”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option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provided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them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</a:t>
            </a:r>
            <a:r>
              <a:rPr sz="1950" b="1" spc="10" dirty="0">
                <a:latin typeface="Arial"/>
                <a:cs typeface="Arial"/>
              </a:rPr>
              <a:t> the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Bellman-Ford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algorithm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More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promising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10" dirty="0">
                <a:latin typeface="Arial"/>
                <a:cs typeface="Arial"/>
              </a:rPr>
              <a:t> ad hoc: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has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lower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overhead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Challenge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 </a:t>
            </a:r>
            <a:r>
              <a:rPr sz="1950" b="1" spc="15" dirty="0">
                <a:latin typeface="Arial"/>
                <a:cs typeface="Arial"/>
              </a:rPr>
              <a:t>how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avoid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loops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(details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omitted)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9733" y="444544"/>
            <a:ext cx="47574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Routes</a:t>
            </a:r>
            <a:r>
              <a:rPr spc="-35" dirty="0"/>
              <a:t> </a:t>
            </a:r>
            <a:r>
              <a:rPr spc="5" dirty="0"/>
              <a:t>from</a:t>
            </a:r>
            <a:r>
              <a:rPr spc="-55" dirty="0"/>
              <a:t> </a:t>
            </a:r>
            <a:r>
              <a:rPr spc="5" dirty="0"/>
              <a:t>Node</a:t>
            </a:r>
            <a:r>
              <a:rPr spc="-20" dirty="0"/>
              <a:t> </a:t>
            </a:r>
            <a:r>
              <a:rPr spc="5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265" y="5218596"/>
            <a:ext cx="5397500" cy="17799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Set</a:t>
            </a:r>
            <a:r>
              <a:rPr sz="2650" b="1" spc="-10" dirty="0">
                <a:latin typeface="Arial"/>
                <a:cs typeface="Arial"/>
              </a:rPr>
              <a:t> 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shortest</a:t>
            </a:r>
            <a:r>
              <a:rPr sz="2650" b="1" spc="-10" dirty="0">
                <a:latin typeface="Arial"/>
                <a:cs typeface="Arial"/>
              </a:rPr>
              <a:t> paths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forms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tree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Shortest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path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spanning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tree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Solution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not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unique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E.g.,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A-E-F-C-D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also has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cost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7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87823" y="2107692"/>
            <a:ext cx="4285615" cy="2048510"/>
            <a:chOff x="4687823" y="2107692"/>
            <a:chExt cx="4285615" cy="20485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0139" y="2107692"/>
              <a:ext cx="4043172" cy="20482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43855" y="3787140"/>
              <a:ext cx="2435860" cy="367665"/>
            </a:xfrm>
            <a:custGeom>
              <a:avLst/>
              <a:gdLst/>
              <a:ahLst/>
              <a:cxnLst/>
              <a:rect l="l" t="t" r="r" b="b"/>
              <a:pathLst>
                <a:path w="2435859" h="367664">
                  <a:moveTo>
                    <a:pt x="2430780" y="367283"/>
                  </a:moveTo>
                  <a:lnTo>
                    <a:pt x="0" y="32003"/>
                  </a:lnTo>
                  <a:lnTo>
                    <a:pt x="4572" y="0"/>
                  </a:lnTo>
                  <a:lnTo>
                    <a:pt x="2435351" y="335279"/>
                  </a:lnTo>
                  <a:lnTo>
                    <a:pt x="2430780" y="367283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95443" y="3538728"/>
              <a:ext cx="501650" cy="523240"/>
            </a:xfrm>
            <a:custGeom>
              <a:avLst/>
              <a:gdLst/>
              <a:ahLst/>
              <a:cxnLst/>
              <a:rect l="l" t="t" r="r" b="b"/>
              <a:pathLst>
                <a:path w="501650" h="523239">
                  <a:moveTo>
                    <a:pt x="251459" y="522732"/>
                  </a:moveTo>
                  <a:lnTo>
                    <a:pt x="206310" y="518509"/>
                  </a:lnTo>
                  <a:lnTo>
                    <a:pt x="163795" y="506333"/>
                  </a:lnTo>
                  <a:lnTo>
                    <a:pt x="124629" y="486946"/>
                  </a:lnTo>
                  <a:lnTo>
                    <a:pt x="89527" y="461086"/>
                  </a:lnTo>
                  <a:lnTo>
                    <a:pt x="59203" y="429494"/>
                  </a:lnTo>
                  <a:lnTo>
                    <a:pt x="34374" y="392909"/>
                  </a:lnTo>
                  <a:lnTo>
                    <a:pt x="15754" y="352073"/>
                  </a:lnTo>
                  <a:lnTo>
                    <a:pt x="4057" y="307724"/>
                  </a:lnTo>
                  <a:lnTo>
                    <a:pt x="0" y="260604"/>
                  </a:lnTo>
                  <a:lnTo>
                    <a:pt x="4057" y="213936"/>
                  </a:lnTo>
                  <a:lnTo>
                    <a:pt x="15754" y="169941"/>
                  </a:lnTo>
                  <a:lnTo>
                    <a:pt x="34374" y="129370"/>
                  </a:lnTo>
                  <a:lnTo>
                    <a:pt x="59203" y="92976"/>
                  </a:lnTo>
                  <a:lnTo>
                    <a:pt x="89527" y="61511"/>
                  </a:lnTo>
                  <a:lnTo>
                    <a:pt x="124629" y="35729"/>
                  </a:lnTo>
                  <a:lnTo>
                    <a:pt x="163795" y="16381"/>
                  </a:lnTo>
                  <a:lnTo>
                    <a:pt x="206310" y="4220"/>
                  </a:lnTo>
                  <a:lnTo>
                    <a:pt x="251459" y="0"/>
                  </a:lnTo>
                  <a:lnTo>
                    <a:pt x="296557" y="4220"/>
                  </a:lnTo>
                  <a:lnTo>
                    <a:pt x="338932" y="16381"/>
                  </a:lnTo>
                  <a:lnTo>
                    <a:pt x="377895" y="35729"/>
                  </a:lnTo>
                  <a:lnTo>
                    <a:pt x="412757" y="61511"/>
                  </a:lnTo>
                  <a:lnTo>
                    <a:pt x="442827" y="92976"/>
                  </a:lnTo>
                  <a:lnTo>
                    <a:pt x="467416" y="129370"/>
                  </a:lnTo>
                  <a:lnTo>
                    <a:pt x="485834" y="169941"/>
                  </a:lnTo>
                  <a:lnTo>
                    <a:pt x="497390" y="213936"/>
                  </a:lnTo>
                  <a:lnTo>
                    <a:pt x="501395" y="260604"/>
                  </a:lnTo>
                  <a:lnTo>
                    <a:pt x="497390" y="307724"/>
                  </a:lnTo>
                  <a:lnTo>
                    <a:pt x="485834" y="352073"/>
                  </a:lnTo>
                  <a:lnTo>
                    <a:pt x="467416" y="392909"/>
                  </a:lnTo>
                  <a:lnTo>
                    <a:pt x="442827" y="429494"/>
                  </a:lnTo>
                  <a:lnTo>
                    <a:pt x="412757" y="461086"/>
                  </a:lnTo>
                  <a:lnTo>
                    <a:pt x="377895" y="486946"/>
                  </a:lnTo>
                  <a:lnTo>
                    <a:pt x="338932" y="506333"/>
                  </a:lnTo>
                  <a:lnTo>
                    <a:pt x="296557" y="518509"/>
                  </a:lnTo>
                  <a:lnTo>
                    <a:pt x="251459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7823" y="3531108"/>
              <a:ext cx="516890" cy="538480"/>
            </a:xfrm>
            <a:custGeom>
              <a:avLst/>
              <a:gdLst/>
              <a:ahLst/>
              <a:cxnLst/>
              <a:rect l="l" t="t" r="r" b="b"/>
              <a:pathLst>
                <a:path w="516889" h="538479">
                  <a:moveTo>
                    <a:pt x="284988" y="536448"/>
                  </a:moveTo>
                  <a:lnTo>
                    <a:pt x="231648" y="536448"/>
                  </a:lnTo>
                  <a:lnTo>
                    <a:pt x="219456" y="534924"/>
                  </a:lnTo>
                  <a:lnTo>
                    <a:pt x="207264" y="531876"/>
                  </a:lnTo>
                  <a:lnTo>
                    <a:pt x="193548" y="528828"/>
                  </a:lnTo>
                  <a:lnTo>
                    <a:pt x="135636" y="504444"/>
                  </a:lnTo>
                  <a:lnTo>
                    <a:pt x="94488" y="477012"/>
                  </a:lnTo>
                  <a:lnTo>
                    <a:pt x="59436" y="440436"/>
                  </a:lnTo>
                  <a:lnTo>
                    <a:pt x="32004" y="397764"/>
                  </a:lnTo>
                  <a:lnTo>
                    <a:pt x="12192" y="348996"/>
                  </a:lnTo>
                  <a:lnTo>
                    <a:pt x="3048" y="309372"/>
                  </a:lnTo>
                  <a:lnTo>
                    <a:pt x="0" y="283464"/>
                  </a:lnTo>
                  <a:lnTo>
                    <a:pt x="0" y="256032"/>
                  </a:lnTo>
                  <a:lnTo>
                    <a:pt x="3048" y="228600"/>
                  </a:lnTo>
                  <a:lnTo>
                    <a:pt x="6096" y="214884"/>
                  </a:lnTo>
                  <a:lnTo>
                    <a:pt x="7620" y="202692"/>
                  </a:lnTo>
                  <a:lnTo>
                    <a:pt x="12192" y="188976"/>
                  </a:lnTo>
                  <a:lnTo>
                    <a:pt x="19812" y="164592"/>
                  </a:lnTo>
                  <a:lnTo>
                    <a:pt x="30480" y="141732"/>
                  </a:lnTo>
                  <a:lnTo>
                    <a:pt x="59436" y="99060"/>
                  </a:lnTo>
                  <a:lnTo>
                    <a:pt x="94488" y="62484"/>
                  </a:lnTo>
                  <a:lnTo>
                    <a:pt x="156972" y="21336"/>
                  </a:lnTo>
                  <a:lnTo>
                    <a:pt x="205740" y="6096"/>
                  </a:lnTo>
                  <a:lnTo>
                    <a:pt x="245364" y="0"/>
                  </a:lnTo>
                  <a:lnTo>
                    <a:pt x="271272" y="0"/>
                  </a:lnTo>
                  <a:lnTo>
                    <a:pt x="310895" y="6096"/>
                  </a:lnTo>
                  <a:lnTo>
                    <a:pt x="339344" y="13716"/>
                  </a:lnTo>
                  <a:lnTo>
                    <a:pt x="259080" y="13716"/>
                  </a:lnTo>
                  <a:lnTo>
                    <a:pt x="245364" y="15240"/>
                  </a:lnTo>
                  <a:lnTo>
                    <a:pt x="233172" y="15240"/>
                  </a:lnTo>
                  <a:lnTo>
                    <a:pt x="220980" y="16764"/>
                  </a:lnTo>
                  <a:lnTo>
                    <a:pt x="208788" y="19812"/>
                  </a:lnTo>
                  <a:lnTo>
                    <a:pt x="198119" y="22860"/>
                  </a:lnTo>
                  <a:lnTo>
                    <a:pt x="185928" y="25908"/>
                  </a:lnTo>
                  <a:lnTo>
                    <a:pt x="141732" y="44196"/>
                  </a:lnTo>
                  <a:lnTo>
                    <a:pt x="103632" y="71628"/>
                  </a:lnTo>
                  <a:lnTo>
                    <a:pt x="70104" y="106679"/>
                  </a:lnTo>
                  <a:lnTo>
                    <a:pt x="44196" y="147828"/>
                  </a:lnTo>
                  <a:lnTo>
                    <a:pt x="25908" y="193548"/>
                  </a:lnTo>
                  <a:lnTo>
                    <a:pt x="21336" y="205740"/>
                  </a:lnTo>
                  <a:lnTo>
                    <a:pt x="19812" y="217932"/>
                  </a:lnTo>
                  <a:lnTo>
                    <a:pt x="16764" y="230124"/>
                  </a:lnTo>
                  <a:lnTo>
                    <a:pt x="15240" y="242316"/>
                  </a:lnTo>
                  <a:lnTo>
                    <a:pt x="15240" y="256032"/>
                  </a:lnTo>
                  <a:lnTo>
                    <a:pt x="13716" y="268224"/>
                  </a:lnTo>
                  <a:lnTo>
                    <a:pt x="15240" y="281940"/>
                  </a:lnTo>
                  <a:lnTo>
                    <a:pt x="15240" y="294132"/>
                  </a:lnTo>
                  <a:lnTo>
                    <a:pt x="16764" y="307848"/>
                  </a:lnTo>
                  <a:lnTo>
                    <a:pt x="19812" y="320040"/>
                  </a:lnTo>
                  <a:lnTo>
                    <a:pt x="21336" y="332232"/>
                  </a:lnTo>
                  <a:lnTo>
                    <a:pt x="25908" y="344424"/>
                  </a:lnTo>
                  <a:lnTo>
                    <a:pt x="33528" y="367284"/>
                  </a:lnTo>
                  <a:lnTo>
                    <a:pt x="44196" y="390144"/>
                  </a:lnTo>
                  <a:lnTo>
                    <a:pt x="70104" y="431292"/>
                  </a:lnTo>
                  <a:lnTo>
                    <a:pt x="103632" y="464820"/>
                  </a:lnTo>
                  <a:lnTo>
                    <a:pt x="141732" y="492252"/>
                  </a:lnTo>
                  <a:lnTo>
                    <a:pt x="185928" y="512064"/>
                  </a:lnTo>
                  <a:lnTo>
                    <a:pt x="233172" y="522732"/>
                  </a:lnTo>
                  <a:lnTo>
                    <a:pt x="245364" y="522732"/>
                  </a:lnTo>
                  <a:lnTo>
                    <a:pt x="257556" y="524256"/>
                  </a:lnTo>
                  <a:lnTo>
                    <a:pt x="339344" y="524256"/>
                  </a:lnTo>
                  <a:lnTo>
                    <a:pt x="335280" y="525780"/>
                  </a:lnTo>
                  <a:lnTo>
                    <a:pt x="310895" y="531876"/>
                  </a:lnTo>
                  <a:lnTo>
                    <a:pt x="297180" y="534924"/>
                  </a:lnTo>
                  <a:lnTo>
                    <a:pt x="284988" y="536448"/>
                  </a:lnTo>
                  <a:close/>
                </a:path>
                <a:path w="516889" h="538479">
                  <a:moveTo>
                    <a:pt x="339344" y="524256"/>
                  </a:moveTo>
                  <a:lnTo>
                    <a:pt x="257556" y="524256"/>
                  </a:lnTo>
                  <a:lnTo>
                    <a:pt x="271272" y="522732"/>
                  </a:lnTo>
                  <a:lnTo>
                    <a:pt x="283464" y="522732"/>
                  </a:lnTo>
                  <a:lnTo>
                    <a:pt x="295656" y="521208"/>
                  </a:lnTo>
                  <a:lnTo>
                    <a:pt x="307848" y="518160"/>
                  </a:lnTo>
                  <a:lnTo>
                    <a:pt x="318515" y="515112"/>
                  </a:lnTo>
                  <a:lnTo>
                    <a:pt x="330708" y="512064"/>
                  </a:lnTo>
                  <a:lnTo>
                    <a:pt x="341376" y="507492"/>
                  </a:lnTo>
                  <a:lnTo>
                    <a:pt x="353568" y="502920"/>
                  </a:lnTo>
                  <a:lnTo>
                    <a:pt x="374904" y="492252"/>
                  </a:lnTo>
                  <a:lnTo>
                    <a:pt x="413004" y="466344"/>
                  </a:lnTo>
                  <a:lnTo>
                    <a:pt x="446532" y="431292"/>
                  </a:lnTo>
                  <a:lnTo>
                    <a:pt x="472439" y="390144"/>
                  </a:lnTo>
                  <a:lnTo>
                    <a:pt x="492252" y="344424"/>
                  </a:lnTo>
                  <a:lnTo>
                    <a:pt x="496824" y="320040"/>
                  </a:lnTo>
                  <a:lnTo>
                    <a:pt x="499872" y="307848"/>
                  </a:lnTo>
                  <a:lnTo>
                    <a:pt x="501396" y="295656"/>
                  </a:lnTo>
                  <a:lnTo>
                    <a:pt x="502920" y="281940"/>
                  </a:lnTo>
                  <a:lnTo>
                    <a:pt x="502920" y="256032"/>
                  </a:lnTo>
                  <a:lnTo>
                    <a:pt x="501396" y="242316"/>
                  </a:lnTo>
                  <a:lnTo>
                    <a:pt x="499872" y="230124"/>
                  </a:lnTo>
                  <a:lnTo>
                    <a:pt x="496824" y="217932"/>
                  </a:lnTo>
                  <a:lnTo>
                    <a:pt x="495300" y="205740"/>
                  </a:lnTo>
                  <a:lnTo>
                    <a:pt x="473963" y="147828"/>
                  </a:lnTo>
                  <a:lnTo>
                    <a:pt x="446532" y="106679"/>
                  </a:lnTo>
                  <a:lnTo>
                    <a:pt x="414528" y="73152"/>
                  </a:lnTo>
                  <a:lnTo>
                    <a:pt x="374904" y="45720"/>
                  </a:lnTo>
                  <a:lnTo>
                    <a:pt x="330708" y="25908"/>
                  </a:lnTo>
                  <a:lnTo>
                    <a:pt x="283464" y="15240"/>
                  </a:lnTo>
                  <a:lnTo>
                    <a:pt x="271272" y="15240"/>
                  </a:lnTo>
                  <a:lnTo>
                    <a:pt x="259080" y="13716"/>
                  </a:lnTo>
                  <a:lnTo>
                    <a:pt x="339344" y="13716"/>
                  </a:lnTo>
                  <a:lnTo>
                    <a:pt x="347472" y="16764"/>
                  </a:lnTo>
                  <a:lnTo>
                    <a:pt x="402336" y="45720"/>
                  </a:lnTo>
                  <a:lnTo>
                    <a:pt x="440436" y="79248"/>
                  </a:lnTo>
                  <a:lnTo>
                    <a:pt x="472439" y="118872"/>
                  </a:lnTo>
                  <a:lnTo>
                    <a:pt x="496824" y="164592"/>
                  </a:lnTo>
                  <a:lnTo>
                    <a:pt x="504444" y="188976"/>
                  </a:lnTo>
                  <a:lnTo>
                    <a:pt x="509016" y="201168"/>
                  </a:lnTo>
                  <a:lnTo>
                    <a:pt x="510539" y="214884"/>
                  </a:lnTo>
                  <a:lnTo>
                    <a:pt x="513587" y="227076"/>
                  </a:lnTo>
                  <a:lnTo>
                    <a:pt x="516636" y="254508"/>
                  </a:lnTo>
                  <a:lnTo>
                    <a:pt x="516636" y="281940"/>
                  </a:lnTo>
                  <a:lnTo>
                    <a:pt x="513587" y="309372"/>
                  </a:lnTo>
                  <a:lnTo>
                    <a:pt x="510539" y="323088"/>
                  </a:lnTo>
                  <a:lnTo>
                    <a:pt x="509016" y="335280"/>
                  </a:lnTo>
                  <a:lnTo>
                    <a:pt x="504444" y="348996"/>
                  </a:lnTo>
                  <a:lnTo>
                    <a:pt x="496824" y="373380"/>
                  </a:lnTo>
                  <a:lnTo>
                    <a:pt x="486156" y="396240"/>
                  </a:lnTo>
                  <a:lnTo>
                    <a:pt x="441960" y="458724"/>
                  </a:lnTo>
                  <a:lnTo>
                    <a:pt x="403860" y="490728"/>
                  </a:lnTo>
                  <a:lnTo>
                    <a:pt x="359663" y="516636"/>
                  </a:lnTo>
                  <a:lnTo>
                    <a:pt x="339344" y="524256"/>
                  </a:lnTo>
                  <a:close/>
                </a:path>
                <a:path w="516889" h="538479">
                  <a:moveTo>
                    <a:pt x="259080" y="537972"/>
                  </a:moveTo>
                  <a:lnTo>
                    <a:pt x="245364" y="536448"/>
                  </a:lnTo>
                  <a:lnTo>
                    <a:pt x="271272" y="536448"/>
                  </a:lnTo>
                  <a:lnTo>
                    <a:pt x="259080" y="537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51854" y="3646444"/>
            <a:ext cx="186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A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39284" y="1853183"/>
            <a:ext cx="516890" cy="538480"/>
            <a:chOff x="4939284" y="1853183"/>
            <a:chExt cx="516890" cy="538480"/>
          </a:xfrm>
        </p:grpSpPr>
        <p:sp>
          <p:nvSpPr>
            <p:cNvPr id="11" name="object 11"/>
            <p:cNvSpPr/>
            <p:nvPr/>
          </p:nvSpPr>
          <p:spPr>
            <a:xfrm>
              <a:off x="4946904" y="1860803"/>
              <a:ext cx="501650" cy="523240"/>
            </a:xfrm>
            <a:custGeom>
              <a:avLst/>
              <a:gdLst/>
              <a:ahLst/>
              <a:cxnLst/>
              <a:rect l="l" t="t" r="r" b="b"/>
              <a:pathLst>
                <a:path w="501650" h="523239">
                  <a:moveTo>
                    <a:pt x="249936" y="522732"/>
                  </a:moveTo>
                  <a:lnTo>
                    <a:pt x="204838" y="518511"/>
                  </a:lnTo>
                  <a:lnTo>
                    <a:pt x="162463" y="506350"/>
                  </a:lnTo>
                  <a:lnTo>
                    <a:pt x="123500" y="487002"/>
                  </a:lnTo>
                  <a:lnTo>
                    <a:pt x="88638" y="461220"/>
                  </a:lnTo>
                  <a:lnTo>
                    <a:pt x="58568" y="429755"/>
                  </a:lnTo>
                  <a:lnTo>
                    <a:pt x="33979" y="393361"/>
                  </a:lnTo>
                  <a:lnTo>
                    <a:pt x="15561" y="352790"/>
                  </a:lnTo>
                  <a:lnTo>
                    <a:pt x="4005" y="308795"/>
                  </a:lnTo>
                  <a:lnTo>
                    <a:pt x="0" y="262127"/>
                  </a:lnTo>
                  <a:lnTo>
                    <a:pt x="4005" y="215007"/>
                  </a:lnTo>
                  <a:lnTo>
                    <a:pt x="15561" y="170658"/>
                  </a:lnTo>
                  <a:lnTo>
                    <a:pt x="33979" y="129822"/>
                  </a:lnTo>
                  <a:lnTo>
                    <a:pt x="58568" y="93237"/>
                  </a:lnTo>
                  <a:lnTo>
                    <a:pt x="88638" y="61645"/>
                  </a:lnTo>
                  <a:lnTo>
                    <a:pt x="123500" y="35785"/>
                  </a:lnTo>
                  <a:lnTo>
                    <a:pt x="162463" y="16398"/>
                  </a:lnTo>
                  <a:lnTo>
                    <a:pt x="204838" y="4222"/>
                  </a:lnTo>
                  <a:lnTo>
                    <a:pt x="249936" y="0"/>
                  </a:lnTo>
                  <a:lnTo>
                    <a:pt x="295085" y="4222"/>
                  </a:lnTo>
                  <a:lnTo>
                    <a:pt x="337600" y="16398"/>
                  </a:lnTo>
                  <a:lnTo>
                    <a:pt x="376766" y="35785"/>
                  </a:lnTo>
                  <a:lnTo>
                    <a:pt x="411868" y="61645"/>
                  </a:lnTo>
                  <a:lnTo>
                    <a:pt x="442192" y="93237"/>
                  </a:lnTo>
                  <a:lnTo>
                    <a:pt x="467021" y="129822"/>
                  </a:lnTo>
                  <a:lnTo>
                    <a:pt x="485641" y="170658"/>
                  </a:lnTo>
                  <a:lnTo>
                    <a:pt x="497338" y="215007"/>
                  </a:lnTo>
                  <a:lnTo>
                    <a:pt x="501395" y="262127"/>
                  </a:lnTo>
                  <a:lnTo>
                    <a:pt x="497338" y="308795"/>
                  </a:lnTo>
                  <a:lnTo>
                    <a:pt x="485641" y="352790"/>
                  </a:lnTo>
                  <a:lnTo>
                    <a:pt x="467021" y="393361"/>
                  </a:lnTo>
                  <a:lnTo>
                    <a:pt x="442192" y="429755"/>
                  </a:lnTo>
                  <a:lnTo>
                    <a:pt x="411868" y="461220"/>
                  </a:lnTo>
                  <a:lnTo>
                    <a:pt x="376766" y="487002"/>
                  </a:lnTo>
                  <a:lnTo>
                    <a:pt x="337600" y="506350"/>
                  </a:lnTo>
                  <a:lnTo>
                    <a:pt x="295085" y="518511"/>
                  </a:lnTo>
                  <a:lnTo>
                    <a:pt x="249936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39284" y="1853183"/>
              <a:ext cx="516890" cy="538480"/>
            </a:xfrm>
            <a:custGeom>
              <a:avLst/>
              <a:gdLst/>
              <a:ahLst/>
              <a:cxnLst/>
              <a:rect l="l" t="t" r="r" b="b"/>
              <a:pathLst>
                <a:path w="516889" h="538480">
                  <a:moveTo>
                    <a:pt x="271272" y="1524"/>
                  </a:moveTo>
                  <a:lnTo>
                    <a:pt x="243840" y="1524"/>
                  </a:lnTo>
                  <a:lnTo>
                    <a:pt x="257556" y="0"/>
                  </a:lnTo>
                  <a:lnTo>
                    <a:pt x="271272" y="1524"/>
                  </a:lnTo>
                  <a:close/>
                </a:path>
                <a:path w="516889" h="538480">
                  <a:moveTo>
                    <a:pt x="271272" y="537972"/>
                  </a:moveTo>
                  <a:lnTo>
                    <a:pt x="245364" y="537972"/>
                  </a:lnTo>
                  <a:lnTo>
                    <a:pt x="231648" y="536448"/>
                  </a:lnTo>
                  <a:lnTo>
                    <a:pt x="181356" y="525780"/>
                  </a:lnTo>
                  <a:lnTo>
                    <a:pt x="135636" y="505968"/>
                  </a:lnTo>
                  <a:lnTo>
                    <a:pt x="94488" y="477012"/>
                  </a:lnTo>
                  <a:lnTo>
                    <a:pt x="59436" y="440436"/>
                  </a:lnTo>
                  <a:lnTo>
                    <a:pt x="30480" y="397764"/>
                  </a:lnTo>
                  <a:lnTo>
                    <a:pt x="12192" y="348996"/>
                  </a:lnTo>
                  <a:lnTo>
                    <a:pt x="7620" y="336804"/>
                  </a:lnTo>
                  <a:lnTo>
                    <a:pt x="4572" y="323088"/>
                  </a:lnTo>
                  <a:lnTo>
                    <a:pt x="3048" y="310896"/>
                  </a:lnTo>
                  <a:lnTo>
                    <a:pt x="0" y="283464"/>
                  </a:lnTo>
                  <a:lnTo>
                    <a:pt x="0" y="256032"/>
                  </a:lnTo>
                  <a:lnTo>
                    <a:pt x="4572" y="214884"/>
                  </a:lnTo>
                  <a:lnTo>
                    <a:pt x="7620" y="202692"/>
                  </a:lnTo>
                  <a:lnTo>
                    <a:pt x="12192" y="188976"/>
                  </a:lnTo>
                  <a:lnTo>
                    <a:pt x="19812" y="164592"/>
                  </a:lnTo>
                  <a:lnTo>
                    <a:pt x="44196" y="118872"/>
                  </a:lnTo>
                  <a:lnTo>
                    <a:pt x="74676" y="79248"/>
                  </a:lnTo>
                  <a:lnTo>
                    <a:pt x="112776" y="47243"/>
                  </a:lnTo>
                  <a:lnTo>
                    <a:pt x="156972" y="21336"/>
                  </a:lnTo>
                  <a:lnTo>
                    <a:pt x="217931" y="3048"/>
                  </a:lnTo>
                  <a:lnTo>
                    <a:pt x="231648" y="1524"/>
                  </a:lnTo>
                  <a:lnTo>
                    <a:pt x="284988" y="1524"/>
                  </a:lnTo>
                  <a:lnTo>
                    <a:pt x="297180" y="3048"/>
                  </a:lnTo>
                  <a:lnTo>
                    <a:pt x="309372" y="6096"/>
                  </a:lnTo>
                  <a:lnTo>
                    <a:pt x="323087" y="9143"/>
                  </a:lnTo>
                  <a:lnTo>
                    <a:pt x="335280" y="12191"/>
                  </a:lnTo>
                  <a:lnTo>
                    <a:pt x="343408" y="15240"/>
                  </a:lnTo>
                  <a:lnTo>
                    <a:pt x="233172" y="15240"/>
                  </a:lnTo>
                  <a:lnTo>
                    <a:pt x="220980" y="16764"/>
                  </a:lnTo>
                  <a:lnTo>
                    <a:pt x="173736" y="30479"/>
                  </a:lnTo>
                  <a:lnTo>
                    <a:pt x="121920" y="57912"/>
                  </a:lnTo>
                  <a:lnTo>
                    <a:pt x="85344" y="88391"/>
                  </a:lnTo>
                  <a:lnTo>
                    <a:pt x="56388" y="126492"/>
                  </a:lnTo>
                  <a:lnTo>
                    <a:pt x="33528" y="169164"/>
                  </a:lnTo>
                  <a:lnTo>
                    <a:pt x="18288" y="217932"/>
                  </a:lnTo>
                  <a:lnTo>
                    <a:pt x="13716" y="256032"/>
                  </a:lnTo>
                  <a:lnTo>
                    <a:pt x="13716" y="281940"/>
                  </a:lnTo>
                  <a:lnTo>
                    <a:pt x="18288" y="320040"/>
                  </a:lnTo>
                  <a:lnTo>
                    <a:pt x="33528" y="368808"/>
                  </a:lnTo>
                  <a:lnTo>
                    <a:pt x="54864" y="411480"/>
                  </a:lnTo>
                  <a:lnTo>
                    <a:pt x="85344" y="449580"/>
                  </a:lnTo>
                  <a:lnTo>
                    <a:pt x="121920" y="480060"/>
                  </a:lnTo>
                  <a:lnTo>
                    <a:pt x="163068" y="504444"/>
                  </a:lnTo>
                  <a:lnTo>
                    <a:pt x="185928" y="512064"/>
                  </a:lnTo>
                  <a:lnTo>
                    <a:pt x="196595" y="515112"/>
                  </a:lnTo>
                  <a:lnTo>
                    <a:pt x="220980" y="521208"/>
                  </a:lnTo>
                  <a:lnTo>
                    <a:pt x="233172" y="522732"/>
                  </a:lnTo>
                  <a:lnTo>
                    <a:pt x="245364" y="522732"/>
                  </a:lnTo>
                  <a:lnTo>
                    <a:pt x="257556" y="524256"/>
                  </a:lnTo>
                  <a:lnTo>
                    <a:pt x="339344" y="524256"/>
                  </a:lnTo>
                  <a:lnTo>
                    <a:pt x="335280" y="525780"/>
                  </a:lnTo>
                  <a:lnTo>
                    <a:pt x="310895" y="531876"/>
                  </a:lnTo>
                  <a:lnTo>
                    <a:pt x="297180" y="534924"/>
                  </a:lnTo>
                  <a:lnTo>
                    <a:pt x="284988" y="536448"/>
                  </a:lnTo>
                  <a:lnTo>
                    <a:pt x="271272" y="537972"/>
                  </a:lnTo>
                  <a:close/>
                </a:path>
                <a:path w="516889" h="538480">
                  <a:moveTo>
                    <a:pt x="339344" y="524256"/>
                  </a:moveTo>
                  <a:lnTo>
                    <a:pt x="257556" y="524256"/>
                  </a:lnTo>
                  <a:lnTo>
                    <a:pt x="271272" y="522732"/>
                  </a:lnTo>
                  <a:lnTo>
                    <a:pt x="283464" y="522732"/>
                  </a:lnTo>
                  <a:lnTo>
                    <a:pt x="295656" y="521208"/>
                  </a:lnTo>
                  <a:lnTo>
                    <a:pt x="307848" y="518160"/>
                  </a:lnTo>
                  <a:lnTo>
                    <a:pt x="318515" y="516636"/>
                  </a:lnTo>
                  <a:lnTo>
                    <a:pt x="330708" y="512064"/>
                  </a:lnTo>
                  <a:lnTo>
                    <a:pt x="373380" y="493776"/>
                  </a:lnTo>
                  <a:lnTo>
                    <a:pt x="413004" y="466344"/>
                  </a:lnTo>
                  <a:lnTo>
                    <a:pt x="446532" y="431292"/>
                  </a:lnTo>
                  <a:lnTo>
                    <a:pt x="472439" y="391668"/>
                  </a:lnTo>
                  <a:lnTo>
                    <a:pt x="490728" y="344424"/>
                  </a:lnTo>
                  <a:lnTo>
                    <a:pt x="496824" y="320040"/>
                  </a:lnTo>
                  <a:lnTo>
                    <a:pt x="499872" y="307848"/>
                  </a:lnTo>
                  <a:lnTo>
                    <a:pt x="501396" y="295656"/>
                  </a:lnTo>
                  <a:lnTo>
                    <a:pt x="501396" y="281940"/>
                  </a:lnTo>
                  <a:lnTo>
                    <a:pt x="502920" y="269748"/>
                  </a:lnTo>
                  <a:lnTo>
                    <a:pt x="501396" y="256032"/>
                  </a:lnTo>
                  <a:lnTo>
                    <a:pt x="501396" y="243840"/>
                  </a:lnTo>
                  <a:lnTo>
                    <a:pt x="499872" y="230124"/>
                  </a:lnTo>
                  <a:lnTo>
                    <a:pt x="496824" y="217932"/>
                  </a:lnTo>
                  <a:lnTo>
                    <a:pt x="495300" y="205740"/>
                  </a:lnTo>
                  <a:lnTo>
                    <a:pt x="490728" y="193548"/>
                  </a:lnTo>
                  <a:lnTo>
                    <a:pt x="472439" y="147828"/>
                  </a:lnTo>
                  <a:lnTo>
                    <a:pt x="446532" y="108204"/>
                  </a:lnTo>
                  <a:lnTo>
                    <a:pt x="413004" y="73152"/>
                  </a:lnTo>
                  <a:lnTo>
                    <a:pt x="374904" y="45720"/>
                  </a:lnTo>
                  <a:lnTo>
                    <a:pt x="341376" y="30479"/>
                  </a:lnTo>
                  <a:lnTo>
                    <a:pt x="330708" y="25908"/>
                  </a:lnTo>
                  <a:lnTo>
                    <a:pt x="320039" y="22860"/>
                  </a:lnTo>
                  <a:lnTo>
                    <a:pt x="307848" y="19812"/>
                  </a:lnTo>
                  <a:lnTo>
                    <a:pt x="295656" y="18288"/>
                  </a:lnTo>
                  <a:lnTo>
                    <a:pt x="283464" y="15240"/>
                  </a:lnTo>
                  <a:lnTo>
                    <a:pt x="343408" y="15240"/>
                  </a:lnTo>
                  <a:lnTo>
                    <a:pt x="347472" y="16764"/>
                  </a:lnTo>
                  <a:lnTo>
                    <a:pt x="402336" y="45720"/>
                  </a:lnTo>
                  <a:lnTo>
                    <a:pt x="440436" y="79248"/>
                  </a:lnTo>
                  <a:lnTo>
                    <a:pt x="472439" y="118872"/>
                  </a:lnTo>
                  <a:lnTo>
                    <a:pt x="495300" y="164592"/>
                  </a:lnTo>
                  <a:lnTo>
                    <a:pt x="507492" y="202692"/>
                  </a:lnTo>
                  <a:lnTo>
                    <a:pt x="510539" y="214884"/>
                  </a:lnTo>
                  <a:lnTo>
                    <a:pt x="513587" y="228600"/>
                  </a:lnTo>
                  <a:lnTo>
                    <a:pt x="515112" y="242316"/>
                  </a:lnTo>
                  <a:lnTo>
                    <a:pt x="515112" y="254508"/>
                  </a:lnTo>
                  <a:lnTo>
                    <a:pt x="516636" y="269748"/>
                  </a:lnTo>
                  <a:lnTo>
                    <a:pt x="515112" y="283464"/>
                  </a:lnTo>
                  <a:lnTo>
                    <a:pt x="515112" y="297180"/>
                  </a:lnTo>
                  <a:lnTo>
                    <a:pt x="513587" y="309372"/>
                  </a:lnTo>
                  <a:lnTo>
                    <a:pt x="504444" y="348996"/>
                  </a:lnTo>
                  <a:lnTo>
                    <a:pt x="484632" y="396240"/>
                  </a:lnTo>
                  <a:lnTo>
                    <a:pt x="457200" y="438912"/>
                  </a:lnTo>
                  <a:lnTo>
                    <a:pt x="422148" y="475488"/>
                  </a:lnTo>
                  <a:lnTo>
                    <a:pt x="359663" y="516636"/>
                  </a:lnTo>
                  <a:lnTo>
                    <a:pt x="339344" y="524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10971" y="1968539"/>
            <a:ext cx="1739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E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31864" y="2525267"/>
            <a:ext cx="518159" cy="536575"/>
            <a:chOff x="6531864" y="2525267"/>
            <a:chExt cx="518159" cy="536575"/>
          </a:xfrm>
        </p:grpSpPr>
        <p:sp>
          <p:nvSpPr>
            <p:cNvPr id="15" name="object 15"/>
            <p:cNvSpPr/>
            <p:nvPr/>
          </p:nvSpPr>
          <p:spPr>
            <a:xfrm>
              <a:off x="6537960" y="2532887"/>
              <a:ext cx="504825" cy="523240"/>
            </a:xfrm>
            <a:custGeom>
              <a:avLst/>
              <a:gdLst/>
              <a:ahLst/>
              <a:cxnLst/>
              <a:rect l="l" t="t" r="r" b="b"/>
              <a:pathLst>
                <a:path w="504825" h="523239">
                  <a:moveTo>
                    <a:pt x="252983" y="522732"/>
                  </a:moveTo>
                  <a:lnTo>
                    <a:pt x="207381" y="518509"/>
                  </a:lnTo>
                  <a:lnTo>
                    <a:pt x="164512" y="506333"/>
                  </a:lnTo>
                  <a:lnTo>
                    <a:pt x="125080" y="486946"/>
                  </a:lnTo>
                  <a:lnTo>
                    <a:pt x="89788" y="461086"/>
                  </a:lnTo>
                  <a:lnTo>
                    <a:pt x="59337" y="429494"/>
                  </a:lnTo>
                  <a:lnTo>
                    <a:pt x="34431" y="392909"/>
                  </a:lnTo>
                  <a:lnTo>
                    <a:pt x="15770" y="352073"/>
                  </a:lnTo>
                  <a:lnTo>
                    <a:pt x="4059" y="307724"/>
                  </a:lnTo>
                  <a:lnTo>
                    <a:pt x="0" y="260604"/>
                  </a:lnTo>
                  <a:lnTo>
                    <a:pt x="4059" y="213535"/>
                  </a:lnTo>
                  <a:lnTo>
                    <a:pt x="15770" y="169327"/>
                  </a:lnTo>
                  <a:lnTo>
                    <a:pt x="34431" y="128693"/>
                  </a:lnTo>
                  <a:lnTo>
                    <a:pt x="59337" y="92349"/>
                  </a:lnTo>
                  <a:lnTo>
                    <a:pt x="89788" y="61010"/>
                  </a:lnTo>
                  <a:lnTo>
                    <a:pt x="125080" y="35390"/>
                  </a:lnTo>
                  <a:lnTo>
                    <a:pt x="164512" y="16205"/>
                  </a:lnTo>
                  <a:lnTo>
                    <a:pt x="207381" y="4170"/>
                  </a:lnTo>
                  <a:lnTo>
                    <a:pt x="252983" y="0"/>
                  </a:lnTo>
                  <a:lnTo>
                    <a:pt x="298133" y="4170"/>
                  </a:lnTo>
                  <a:lnTo>
                    <a:pt x="340648" y="16205"/>
                  </a:lnTo>
                  <a:lnTo>
                    <a:pt x="379814" y="35390"/>
                  </a:lnTo>
                  <a:lnTo>
                    <a:pt x="414916" y="61010"/>
                  </a:lnTo>
                  <a:lnTo>
                    <a:pt x="445240" y="92349"/>
                  </a:lnTo>
                  <a:lnTo>
                    <a:pt x="470069" y="128693"/>
                  </a:lnTo>
                  <a:lnTo>
                    <a:pt x="488689" y="169327"/>
                  </a:lnTo>
                  <a:lnTo>
                    <a:pt x="500386" y="213535"/>
                  </a:lnTo>
                  <a:lnTo>
                    <a:pt x="504443" y="260604"/>
                  </a:lnTo>
                  <a:lnTo>
                    <a:pt x="500386" y="307724"/>
                  </a:lnTo>
                  <a:lnTo>
                    <a:pt x="488689" y="352073"/>
                  </a:lnTo>
                  <a:lnTo>
                    <a:pt x="470069" y="392909"/>
                  </a:lnTo>
                  <a:lnTo>
                    <a:pt x="445240" y="429494"/>
                  </a:lnTo>
                  <a:lnTo>
                    <a:pt x="414916" y="461086"/>
                  </a:lnTo>
                  <a:lnTo>
                    <a:pt x="379814" y="486946"/>
                  </a:lnTo>
                  <a:lnTo>
                    <a:pt x="340648" y="506333"/>
                  </a:lnTo>
                  <a:lnTo>
                    <a:pt x="298133" y="518509"/>
                  </a:lnTo>
                  <a:lnTo>
                    <a:pt x="252983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31864" y="2525267"/>
              <a:ext cx="518159" cy="536575"/>
            </a:xfrm>
            <a:custGeom>
              <a:avLst/>
              <a:gdLst/>
              <a:ahLst/>
              <a:cxnLst/>
              <a:rect l="l" t="t" r="r" b="b"/>
              <a:pathLst>
                <a:path w="518159" h="536575">
                  <a:moveTo>
                    <a:pt x="284988" y="536448"/>
                  </a:moveTo>
                  <a:lnTo>
                    <a:pt x="231648" y="536448"/>
                  </a:lnTo>
                  <a:lnTo>
                    <a:pt x="219456" y="533400"/>
                  </a:lnTo>
                  <a:lnTo>
                    <a:pt x="205740" y="531876"/>
                  </a:lnTo>
                  <a:lnTo>
                    <a:pt x="193548" y="528828"/>
                  </a:lnTo>
                  <a:lnTo>
                    <a:pt x="181356" y="524256"/>
                  </a:lnTo>
                  <a:lnTo>
                    <a:pt x="169164" y="521208"/>
                  </a:lnTo>
                  <a:lnTo>
                    <a:pt x="114300" y="490728"/>
                  </a:lnTo>
                  <a:lnTo>
                    <a:pt x="76200" y="458724"/>
                  </a:lnTo>
                  <a:lnTo>
                    <a:pt x="44196" y="419100"/>
                  </a:lnTo>
                  <a:lnTo>
                    <a:pt x="19812" y="373380"/>
                  </a:lnTo>
                  <a:lnTo>
                    <a:pt x="7620" y="335280"/>
                  </a:lnTo>
                  <a:lnTo>
                    <a:pt x="4572" y="323088"/>
                  </a:lnTo>
                  <a:lnTo>
                    <a:pt x="0" y="281940"/>
                  </a:lnTo>
                  <a:lnTo>
                    <a:pt x="0" y="254508"/>
                  </a:lnTo>
                  <a:lnTo>
                    <a:pt x="1524" y="240792"/>
                  </a:lnTo>
                  <a:lnTo>
                    <a:pt x="3048" y="228600"/>
                  </a:lnTo>
                  <a:lnTo>
                    <a:pt x="4572" y="214884"/>
                  </a:lnTo>
                  <a:lnTo>
                    <a:pt x="19812" y="164592"/>
                  </a:lnTo>
                  <a:lnTo>
                    <a:pt x="57912" y="97536"/>
                  </a:lnTo>
                  <a:lnTo>
                    <a:pt x="92964" y="60960"/>
                  </a:lnTo>
                  <a:lnTo>
                    <a:pt x="134112" y="32004"/>
                  </a:lnTo>
                  <a:lnTo>
                    <a:pt x="181356" y="12192"/>
                  </a:lnTo>
                  <a:lnTo>
                    <a:pt x="219456" y="3048"/>
                  </a:lnTo>
                  <a:lnTo>
                    <a:pt x="245364" y="0"/>
                  </a:lnTo>
                  <a:lnTo>
                    <a:pt x="271272" y="0"/>
                  </a:lnTo>
                  <a:lnTo>
                    <a:pt x="284988" y="1524"/>
                  </a:lnTo>
                  <a:lnTo>
                    <a:pt x="297180" y="3048"/>
                  </a:lnTo>
                  <a:lnTo>
                    <a:pt x="310895" y="6096"/>
                  </a:lnTo>
                  <a:lnTo>
                    <a:pt x="323087" y="7619"/>
                  </a:lnTo>
                  <a:lnTo>
                    <a:pt x="339344" y="13716"/>
                  </a:lnTo>
                  <a:lnTo>
                    <a:pt x="245364" y="13716"/>
                  </a:lnTo>
                  <a:lnTo>
                    <a:pt x="208788" y="18288"/>
                  </a:lnTo>
                  <a:lnTo>
                    <a:pt x="198119" y="21336"/>
                  </a:lnTo>
                  <a:lnTo>
                    <a:pt x="185928" y="25907"/>
                  </a:lnTo>
                  <a:lnTo>
                    <a:pt x="173736" y="28955"/>
                  </a:lnTo>
                  <a:lnTo>
                    <a:pt x="121920" y="56388"/>
                  </a:lnTo>
                  <a:lnTo>
                    <a:pt x="85344" y="88392"/>
                  </a:lnTo>
                  <a:lnTo>
                    <a:pt x="54864" y="126492"/>
                  </a:lnTo>
                  <a:lnTo>
                    <a:pt x="24384" y="192024"/>
                  </a:lnTo>
                  <a:lnTo>
                    <a:pt x="16764" y="230124"/>
                  </a:lnTo>
                  <a:lnTo>
                    <a:pt x="15240" y="242316"/>
                  </a:lnTo>
                  <a:lnTo>
                    <a:pt x="13716" y="256032"/>
                  </a:lnTo>
                  <a:lnTo>
                    <a:pt x="13716" y="281940"/>
                  </a:lnTo>
                  <a:lnTo>
                    <a:pt x="15240" y="294132"/>
                  </a:lnTo>
                  <a:lnTo>
                    <a:pt x="16764" y="307848"/>
                  </a:lnTo>
                  <a:lnTo>
                    <a:pt x="32004" y="367284"/>
                  </a:lnTo>
                  <a:lnTo>
                    <a:pt x="54864" y="409956"/>
                  </a:lnTo>
                  <a:lnTo>
                    <a:pt x="85344" y="448056"/>
                  </a:lnTo>
                  <a:lnTo>
                    <a:pt x="121920" y="480060"/>
                  </a:lnTo>
                  <a:lnTo>
                    <a:pt x="163068" y="502920"/>
                  </a:lnTo>
                  <a:lnTo>
                    <a:pt x="208788" y="518160"/>
                  </a:lnTo>
                  <a:lnTo>
                    <a:pt x="245364" y="522732"/>
                  </a:lnTo>
                  <a:lnTo>
                    <a:pt x="341376" y="522732"/>
                  </a:lnTo>
                  <a:lnTo>
                    <a:pt x="335280" y="524256"/>
                  </a:lnTo>
                  <a:lnTo>
                    <a:pt x="323087" y="528828"/>
                  </a:lnTo>
                  <a:lnTo>
                    <a:pt x="310895" y="531876"/>
                  </a:lnTo>
                  <a:lnTo>
                    <a:pt x="298704" y="533400"/>
                  </a:lnTo>
                  <a:lnTo>
                    <a:pt x="284988" y="536448"/>
                  </a:lnTo>
                  <a:close/>
                </a:path>
                <a:path w="518159" h="536575">
                  <a:moveTo>
                    <a:pt x="341376" y="522732"/>
                  </a:moveTo>
                  <a:lnTo>
                    <a:pt x="271272" y="522732"/>
                  </a:lnTo>
                  <a:lnTo>
                    <a:pt x="307848" y="518160"/>
                  </a:lnTo>
                  <a:lnTo>
                    <a:pt x="320039" y="515112"/>
                  </a:lnTo>
                  <a:lnTo>
                    <a:pt x="374904" y="492252"/>
                  </a:lnTo>
                  <a:lnTo>
                    <a:pt x="414528" y="464820"/>
                  </a:lnTo>
                  <a:lnTo>
                    <a:pt x="446532" y="431292"/>
                  </a:lnTo>
                  <a:lnTo>
                    <a:pt x="473963" y="390144"/>
                  </a:lnTo>
                  <a:lnTo>
                    <a:pt x="492252" y="344424"/>
                  </a:lnTo>
                  <a:lnTo>
                    <a:pt x="501396" y="307848"/>
                  </a:lnTo>
                  <a:lnTo>
                    <a:pt x="501396" y="294132"/>
                  </a:lnTo>
                  <a:lnTo>
                    <a:pt x="502920" y="281940"/>
                  </a:lnTo>
                  <a:lnTo>
                    <a:pt x="502920" y="242316"/>
                  </a:lnTo>
                  <a:lnTo>
                    <a:pt x="499872" y="230124"/>
                  </a:lnTo>
                  <a:lnTo>
                    <a:pt x="498348" y="217932"/>
                  </a:lnTo>
                  <a:lnTo>
                    <a:pt x="484632" y="169164"/>
                  </a:lnTo>
                  <a:lnTo>
                    <a:pt x="461772" y="126492"/>
                  </a:lnTo>
                  <a:lnTo>
                    <a:pt x="431292" y="88392"/>
                  </a:lnTo>
                  <a:lnTo>
                    <a:pt x="396239" y="57912"/>
                  </a:lnTo>
                  <a:lnTo>
                    <a:pt x="353568" y="33528"/>
                  </a:lnTo>
                  <a:lnTo>
                    <a:pt x="330708" y="25907"/>
                  </a:lnTo>
                  <a:lnTo>
                    <a:pt x="320039" y="21336"/>
                  </a:lnTo>
                  <a:lnTo>
                    <a:pt x="307848" y="19812"/>
                  </a:lnTo>
                  <a:lnTo>
                    <a:pt x="295656" y="16764"/>
                  </a:lnTo>
                  <a:lnTo>
                    <a:pt x="271272" y="13716"/>
                  </a:lnTo>
                  <a:lnTo>
                    <a:pt x="339344" y="13716"/>
                  </a:lnTo>
                  <a:lnTo>
                    <a:pt x="359663" y="21336"/>
                  </a:lnTo>
                  <a:lnTo>
                    <a:pt x="402336" y="45719"/>
                  </a:lnTo>
                  <a:lnTo>
                    <a:pt x="441960" y="79248"/>
                  </a:lnTo>
                  <a:lnTo>
                    <a:pt x="486156" y="140208"/>
                  </a:lnTo>
                  <a:lnTo>
                    <a:pt x="505968" y="188976"/>
                  </a:lnTo>
                  <a:lnTo>
                    <a:pt x="512063" y="214884"/>
                  </a:lnTo>
                  <a:lnTo>
                    <a:pt x="515112" y="227076"/>
                  </a:lnTo>
                  <a:lnTo>
                    <a:pt x="516636" y="240792"/>
                  </a:lnTo>
                  <a:lnTo>
                    <a:pt x="516636" y="254508"/>
                  </a:lnTo>
                  <a:lnTo>
                    <a:pt x="518160" y="268224"/>
                  </a:lnTo>
                  <a:lnTo>
                    <a:pt x="516636" y="281940"/>
                  </a:lnTo>
                  <a:lnTo>
                    <a:pt x="516636" y="295656"/>
                  </a:lnTo>
                  <a:lnTo>
                    <a:pt x="515112" y="309372"/>
                  </a:lnTo>
                  <a:lnTo>
                    <a:pt x="505968" y="347472"/>
                  </a:lnTo>
                  <a:lnTo>
                    <a:pt x="486156" y="396240"/>
                  </a:lnTo>
                  <a:lnTo>
                    <a:pt x="458724" y="438912"/>
                  </a:lnTo>
                  <a:lnTo>
                    <a:pt x="423672" y="475488"/>
                  </a:lnTo>
                  <a:lnTo>
                    <a:pt x="382524" y="504444"/>
                  </a:lnTo>
                  <a:lnTo>
                    <a:pt x="359663" y="515112"/>
                  </a:lnTo>
                  <a:lnTo>
                    <a:pt x="347472" y="521208"/>
                  </a:lnTo>
                  <a:lnTo>
                    <a:pt x="341376" y="522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709674" y="2640614"/>
            <a:ext cx="1619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F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122919" y="1853183"/>
            <a:ext cx="518159" cy="538480"/>
            <a:chOff x="8122919" y="1853183"/>
            <a:chExt cx="518159" cy="538480"/>
          </a:xfrm>
        </p:grpSpPr>
        <p:sp>
          <p:nvSpPr>
            <p:cNvPr id="19" name="object 19"/>
            <p:cNvSpPr/>
            <p:nvPr/>
          </p:nvSpPr>
          <p:spPr>
            <a:xfrm>
              <a:off x="8130539" y="1860803"/>
              <a:ext cx="504825" cy="523240"/>
            </a:xfrm>
            <a:custGeom>
              <a:avLst/>
              <a:gdLst/>
              <a:ahLst/>
              <a:cxnLst/>
              <a:rect l="l" t="t" r="r" b="b"/>
              <a:pathLst>
                <a:path w="504825" h="523239">
                  <a:moveTo>
                    <a:pt x="251459" y="522732"/>
                  </a:moveTo>
                  <a:lnTo>
                    <a:pt x="206310" y="518511"/>
                  </a:lnTo>
                  <a:lnTo>
                    <a:pt x="163795" y="506350"/>
                  </a:lnTo>
                  <a:lnTo>
                    <a:pt x="124629" y="487002"/>
                  </a:lnTo>
                  <a:lnTo>
                    <a:pt x="89527" y="461220"/>
                  </a:lnTo>
                  <a:lnTo>
                    <a:pt x="59203" y="429755"/>
                  </a:lnTo>
                  <a:lnTo>
                    <a:pt x="34374" y="393361"/>
                  </a:lnTo>
                  <a:lnTo>
                    <a:pt x="15754" y="352790"/>
                  </a:lnTo>
                  <a:lnTo>
                    <a:pt x="4057" y="308795"/>
                  </a:lnTo>
                  <a:lnTo>
                    <a:pt x="0" y="262127"/>
                  </a:lnTo>
                  <a:lnTo>
                    <a:pt x="4057" y="215007"/>
                  </a:lnTo>
                  <a:lnTo>
                    <a:pt x="15754" y="170658"/>
                  </a:lnTo>
                  <a:lnTo>
                    <a:pt x="34374" y="129822"/>
                  </a:lnTo>
                  <a:lnTo>
                    <a:pt x="59203" y="93237"/>
                  </a:lnTo>
                  <a:lnTo>
                    <a:pt x="89527" y="61645"/>
                  </a:lnTo>
                  <a:lnTo>
                    <a:pt x="124629" y="35785"/>
                  </a:lnTo>
                  <a:lnTo>
                    <a:pt x="163795" y="16398"/>
                  </a:lnTo>
                  <a:lnTo>
                    <a:pt x="206310" y="4222"/>
                  </a:lnTo>
                  <a:lnTo>
                    <a:pt x="251459" y="0"/>
                  </a:lnTo>
                  <a:lnTo>
                    <a:pt x="297062" y="4222"/>
                  </a:lnTo>
                  <a:lnTo>
                    <a:pt x="339931" y="16398"/>
                  </a:lnTo>
                  <a:lnTo>
                    <a:pt x="379363" y="35785"/>
                  </a:lnTo>
                  <a:lnTo>
                    <a:pt x="414655" y="61645"/>
                  </a:lnTo>
                  <a:lnTo>
                    <a:pt x="445106" y="93237"/>
                  </a:lnTo>
                  <a:lnTo>
                    <a:pt x="470012" y="129822"/>
                  </a:lnTo>
                  <a:lnTo>
                    <a:pt x="488672" y="170658"/>
                  </a:lnTo>
                  <a:lnTo>
                    <a:pt x="500384" y="215007"/>
                  </a:lnTo>
                  <a:lnTo>
                    <a:pt x="504443" y="262127"/>
                  </a:lnTo>
                  <a:lnTo>
                    <a:pt x="500384" y="308795"/>
                  </a:lnTo>
                  <a:lnTo>
                    <a:pt x="488672" y="352790"/>
                  </a:lnTo>
                  <a:lnTo>
                    <a:pt x="470012" y="393361"/>
                  </a:lnTo>
                  <a:lnTo>
                    <a:pt x="445106" y="429755"/>
                  </a:lnTo>
                  <a:lnTo>
                    <a:pt x="414655" y="461220"/>
                  </a:lnTo>
                  <a:lnTo>
                    <a:pt x="379363" y="487002"/>
                  </a:lnTo>
                  <a:lnTo>
                    <a:pt x="339931" y="506350"/>
                  </a:lnTo>
                  <a:lnTo>
                    <a:pt x="297062" y="518511"/>
                  </a:lnTo>
                  <a:lnTo>
                    <a:pt x="251459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122919" y="1853183"/>
              <a:ext cx="518159" cy="538480"/>
            </a:xfrm>
            <a:custGeom>
              <a:avLst/>
              <a:gdLst/>
              <a:ahLst/>
              <a:cxnLst/>
              <a:rect l="l" t="t" r="r" b="b"/>
              <a:pathLst>
                <a:path w="518159" h="538480">
                  <a:moveTo>
                    <a:pt x="272795" y="1524"/>
                  </a:moveTo>
                  <a:lnTo>
                    <a:pt x="245364" y="1524"/>
                  </a:lnTo>
                  <a:lnTo>
                    <a:pt x="259080" y="0"/>
                  </a:lnTo>
                  <a:lnTo>
                    <a:pt x="272795" y="1524"/>
                  </a:lnTo>
                  <a:close/>
                </a:path>
                <a:path w="518159" h="538480">
                  <a:moveTo>
                    <a:pt x="272795" y="537972"/>
                  </a:moveTo>
                  <a:lnTo>
                    <a:pt x="246888" y="537972"/>
                  </a:lnTo>
                  <a:lnTo>
                    <a:pt x="233172" y="536448"/>
                  </a:lnTo>
                  <a:lnTo>
                    <a:pt x="182880" y="525780"/>
                  </a:lnTo>
                  <a:lnTo>
                    <a:pt x="135636" y="505968"/>
                  </a:lnTo>
                  <a:lnTo>
                    <a:pt x="94488" y="477012"/>
                  </a:lnTo>
                  <a:lnTo>
                    <a:pt x="59436" y="440436"/>
                  </a:lnTo>
                  <a:lnTo>
                    <a:pt x="32004" y="397764"/>
                  </a:lnTo>
                  <a:lnTo>
                    <a:pt x="12192" y="348996"/>
                  </a:lnTo>
                  <a:lnTo>
                    <a:pt x="6096" y="323088"/>
                  </a:lnTo>
                  <a:lnTo>
                    <a:pt x="3048" y="310896"/>
                  </a:lnTo>
                  <a:lnTo>
                    <a:pt x="1524" y="297180"/>
                  </a:lnTo>
                  <a:lnTo>
                    <a:pt x="1524" y="283464"/>
                  </a:lnTo>
                  <a:lnTo>
                    <a:pt x="0" y="269748"/>
                  </a:lnTo>
                  <a:lnTo>
                    <a:pt x="1524" y="256032"/>
                  </a:lnTo>
                  <a:lnTo>
                    <a:pt x="1524" y="242316"/>
                  </a:lnTo>
                  <a:lnTo>
                    <a:pt x="3048" y="228600"/>
                  </a:lnTo>
                  <a:lnTo>
                    <a:pt x="6096" y="214884"/>
                  </a:lnTo>
                  <a:lnTo>
                    <a:pt x="9144" y="202692"/>
                  </a:lnTo>
                  <a:lnTo>
                    <a:pt x="12192" y="188976"/>
                  </a:lnTo>
                  <a:lnTo>
                    <a:pt x="32004" y="141732"/>
                  </a:lnTo>
                  <a:lnTo>
                    <a:pt x="59436" y="99060"/>
                  </a:lnTo>
                  <a:lnTo>
                    <a:pt x="94488" y="62484"/>
                  </a:lnTo>
                  <a:lnTo>
                    <a:pt x="135636" y="33528"/>
                  </a:lnTo>
                  <a:lnTo>
                    <a:pt x="182880" y="12191"/>
                  </a:lnTo>
                  <a:lnTo>
                    <a:pt x="233172" y="1524"/>
                  </a:lnTo>
                  <a:lnTo>
                    <a:pt x="286512" y="1524"/>
                  </a:lnTo>
                  <a:lnTo>
                    <a:pt x="298704" y="3048"/>
                  </a:lnTo>
                  <a:lnTo>
                    <a:pt x="310895" y="6096"/>
                  </a:lnTo>
                  <a:lnTo>
                    <a:pt x="324612" y="9143"/>
                  </a:lnTo>
                  <a:lnTo>
                    <a:pt x="336804" y="12191"/>
                  </a:lnTo>
                  <a:lnTo>
                    <a:pt x="344932" y="15240"/>
                  </a:lnTo>
                  <a:lnTo>
                    <a:pt x="234695" y="15240"/>
                  </a:lnTo>
                  <a:lnTo>
                    <a:pt x="222504" y="16764"/>
                  </a:lnTo>
                  <a:lnTo>
                    <a:pt x="175260" y="30479"/>
                  </a:lnTo>
                  <a:lnTo>
                    <a:pt x="123444" y="57912"/>
                  </a:lnTo>
                  <a:lnTo>
                    <a:pt x="86868" y="88391"/>
                  </a:lnTo>
                  <a:lnTo>
                    <a:pt x="56388" y="126492"/>
                  </a:lnTo>
                  <a:lnTo>
                    <a:pt x="33528" y="169164"/>
                  </a:lnTo>
                  <a:lnTo>
                    <a:pt x="16764" y="230124"/>
                  </a:lnTo>
                  <a:lnTo>
                    <a:pt x="15240" y="242316"/>
                  </a:lnTo>
                  <a:lnTo>
                    <a:pt x="15240" y="295656"/>
                  </a:lnTo>
                  <a:lnTo>
                    <a:pt x="25908" y="344424"/>
                  </a:lnTo>
                  <a:lnTo>
                    <a:pt x="44196" y="390144"/>
                  </a:lnTo>
                  <a:lnTo>
                    <a:pt x="70104" y="431292"/>
                  </a:lnTo>
                  <a:lnTo>
                    <a:pt x="103632" y="466344"/>
                  </a:lnTo>
                  <a:lnTo>
                    <a:pt x="164592" y="504444"/>
                  </a:lnTo>
                  <a:lnTo>
                    <a:pt x="222504" y="521208"/>
                  </a:lnTo>
                  <a:lnTo>
                    <a:pt x="234695" y="522732"/>
                  </a:lnTo>
                  <a:lnTo>
                    <a:pt x="246888" y="522732"/>
                  </a:lnTo>
                  <a:lnTo>
                    <a:pt x="259080" y="524256"/>
                  </a:lnTo>
                  <a:lnTo>
                    <a:pt x="340868" y="524256"/>
                  </a:lnTo>
                  <a:lnTo>
                    <a:pt x="336804" y="525780"/>
                  </a:lnTo>
                  <a:lnTo>
                    <a:pt x="312419" y="531876"/>
                  </a:lnTo>
                  <a:lnTo>
                    <a:pt x="298704" y="534924"/>
                  </a:lnTo>
                  <a:lnTo>
                    <a:pt x="286512" y="536448"/>
                  </a:lnTo>
                  <a:lnTo>
                    <a:pt x="272795" y="537972"/>
                  </a:lnTo>
                  <a:close/>
                </a:path>
                <a:path w="518159" h="538480">
                  <a:moveTo>
                    <a:pt x="340868" y="524256"/>
                  </a:moveTo>
                  <a:lnTo>
                    <a:pt x="259080" y="524256"/>
                  </a:lnTo>
                  <a:lnTo>
                    <a:pt x="271272" y="522732"/>
                  </a:lnTo>
                  <a:lnTo>
                    <a:pt x="284988" y="522732"/>
                  </a:lnTo>
                  <a:lnTo>
                    <a:pt x="297180" y="521208"/>
                  </a:lnTo>
                  <a:lnTo>
                    <a:pt x="309372" y="518160"/>
                  </a:lnTo>
                  <a:lnTo>
                    <a:pt x="320039" y="516636"/>
                  </a:lnTo>
                  <a:lnTo>
                    <a:pt x="332232" y="512064"/>
                  </a:lnTo>
                  <a:lnTo>
                    <a:pt x="376428" y="493776"/>
                  </a:lnTo>
                  <a:lnTo>
                    <a:pt x="414528" y="466344"/>
                  </a:lnTo>
                  <a:lnTo>
                    <a:pt x="448056" y="431292"/>
                  </a:lnTo>
                  <a:lnTo>
                    <a:pt x="475487" y="391668"/>
                  </a:lnTo>
                  <a:lnTo>
                    <a:pt x="493776" y="344424"/>
                  </a:lnTo>
                  <a:lnTo>
                    <a:pt x="502920" y="295656"/>
                  </a:lnTo>
                  <a:lnTo>
                    <a:pt x="504444" y="281940"/>
                  </a:lnTo>
                  <a:lnTo>
                    <a:pt x="504444" y="256032"/>
                  </a:lnTo>
                  <a:lnTo>
                    <a:pt x="502920" y="243840"/>
                  </a:lnTo>
                  <a:lnTo>
                    <a:pt x="501396" y="230124"/>
                  </a:lnTo>
                  <a:lnTo>
                    <a:pt x="475487" y="147828"/>
                  </a:lnTo>
                  <a:lnTo>
                    <a:pt x="432816" y="89916"/>
                  </a:lnTo>
                  <a:lnTo>
                    <a:pt x="396239" y="57912"/>
                  </a:lnTo>
                  <a:lnTo>
                    <a:pt x="355092" y="35052"/>
                  </a:lnTo>
                  <a:lnTo>
                    <a:pt x="309372" y="19812"/>
                  </a:lnTo>
                  <a:lnTo>
                    <a:pt x="297180" y="18288"/>
                  </a:lnTo>
                  <a:lnTo>
                    <a:pt x="284988" y="15240"/>
                  </a:lnTo>
                  <a:lnTo>
                    <a:pt x="344932" y="15240"/>
                  </a:lnTo>
                  <a:lnTo>
                    <a:pt x="348996" y="16764"/>
                  </a:lnTo>
                  <a:lnTo>
                    <a:pt x="403860" y="45720"/>
                  </a:lnTo>
                  <a:lnTo>
                    <a:pt x="441960" y="79248"/>
                  </a:lnTo>
                  <a:lnTo>
                    <a:pt x="473963" y="118872"/>
                  </a:lnTo>
                  <a:lnTo>
                    <a:pt x="498348" y="164592"/>
                  </a:lnTo>
                  <a:lnTo>
                    <a:pt x="510539" y="202692"/>
                  </a:lnTo>
                  <a:lnTo>
                    <a:pt x="513587" y="214884"/>
                  </a:lnTo>
                  <a:lnTo>
                    <a:pt x="516636" y="242316"/>
                  </a:lnTo>
                  <a:lnTo>
                    <a:pt x="518160" y="254508"/>
                  </a:lnTo>
                  <a:lnTo>
                    <a:pt x="518160" y="283464"/>
                  </a:lnTo>
                  <a:lnTo>
                    <a:pt x="516636" y="297180"/>
                  </a:lnTo>
                  <a:lnTo>
                    <a:pt x="515112" y="309372"/>
                  </a:lnTo>
                  <a:lnTo>
                    <a:pt x="513587" y="323088"/>
                  </a:lnTo>
                  <a:lnTo>
                    <a:pt x="498348" y="373380"/>
                  </a:lnTo>
                  <a:lnTo>
                    <a:pt x="473963" y="419100"/>
                  </a:lnTo>
                  <a:lnTo>
                    <a:pt x="443484" y="458724"/>
                  </a:lnTo>
                  <a:lnTo>
                    <a:pt x="405384" y="492252"/>
                  </a:lnTo>
                  <a:lnTo>
                    <a:pt x="361187" y="516636"/>
                  </a:lnTo>
                  <a:lnTo>
                    <a:pt x="340868" y="524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288481" y="1968539"/>
            <a:ext cx="186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C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711183" y="3363467"/>
            <a:ext cx="516890" cy="538480"/>
            <a:chOff x="8711183" y="3363467"/>
            <a:chExt cx="516890" cy="538480"/>
          </a:xfrm>
        </p:grpSpPr>
        <p:sp>
          <p:nvSpPr>
            <p:cNvPr id="23" name="object 23"/>
            <p:cNvSpPr/>
            <p:nvPr/>
          </p:nvSpPr>
          <p:spPr>
            <a:xfrm>
              <a:off x="8718803" y="3371087"/>
              <a:ext cx="501650" cy="523240"/>
            </a:xfrm>
            <a:custGeom>
              <a:avLst/>
              <a:gdLst/>
              <a:ahLst/>
              <a:cxnLst/>
              <a:rect l="l" t="t" r="r" b="b"/>
              <a:pathLst>
                <a:path w="501650" h="523239">
                  <a:moveTo>
                    <a:pt x="249936" y="522732"/>
                  </a:moveTo>
                  <a:lnTo>
                    <a:pt x="204838" y="518511"/>
                  </a:lnTo>
                  <a:lnTo>
                    <a:pt x="162463" y="506350"/>
                  </a:lnTo>
                  <a:lnTo>
                    <a:pt x="123500" y="487002"/>
                  </a:lnTo>
                  <a:lnTo>
                    <a:pt x="88638" y="461220"/>
                  </a:lnTo>
                  <a:lnTo>
                    <a:pt x="58568" y="429755"/>
                  </a:lnTo>
                  <a:lnTo>
                    <a:pt x="33979" y="393361"/>
                  </a:lnTo>
                  <a:lnTo>
                    <a:pt x="15561" y="352790"/>
                  </a:lnTo>
                  <a:lnTo>
                    <a:pt x="4005" y="308795"/>
                  </a:lnTo>
                  <a:lnTo>
                    <a:pt x="0" y="262127"/>
                  </a:lnTo>
                  <a:lnTo>
                    <a:pt x="4005" y="215007"/>
                  </a:lnTo>
                  <a:lnTo>
                    <a:pt x="15561" y="170658"/>
                  </a:lnTo>
                  <a:lnTo>
                    <a:pt x="33979" y="129822"/>
                  </a:lnTo>
                  <a:lnTo>
                    <a:pt x="58568" y="93237"/>
                  </a:lnTo>
                  <a:lnTo>
                    <a:pt x="88638" y="61645"/>
                  </a:lnTo>
                  <a:lnTo>
                    <a:pt x="123500" y="35785"/>
                  </a:lnTo>
                  <a:lnTo>
                    <a:pt x="162463" y="16398"/>
                  </a:lnTo>
                  <a:lnTo>
                    <a:pt x="204838" y="4222"/>
                  </a:lnTo>
                  <a:lnTo>
                    <a:pt x="249936" y="0"/>
                  </a:lnTo>
                  <a:lnTo>
                    <a:pt x="295085" y="4222"/>
                  </a:lnTo>
                  <a:lnTo>
                    <a:pt x="337600" y="16398"/>
                  </a:lnTo>
                  <a:lnTo>
                    <a:pt x="376766" y="35785"/>
                  </a:lnTo>
                  <a:lnTo>
                    <a:pt x="411868" y="61645"/>
                  </a:lnTo>
                  <a:lnTo>
                    <a:pt x="442192" y="93237"/>
                  </a:lnTo>
                  <a:lnTo>
                    <a:pt x="467021" y="129822"/>
                  </a:lnTo>
                  <a:lnTo>
                    <a:pt x="485641" y="170658"/>
                  </a:lnTo>
                  <a:lnTo>
                    <a:pt x="497338" y="215007"/>
                  </a:lnTo>
                  <a:lnTo>
                    <a:pt x="501395" y="262127"/>
                  </a:lnTo>
                  <a:lnTo>
                    <a:pt x="497338" y="308795"/>
                  </a:lnTo>
                  <a:lnTo>
                    <a:pt x="485641" y="352790"/>
                  </a:lnTo>
                  <a:lnTo>
                    <a:pt x="467021" y="393361"/>
                  </a:lnTo>
                  <a:lnTo>
                    <a:pt x="442192" y="429755"/>
                  </a:lnTo>
                  <a:lnTo>
                    <a:pt x="411868" y="461220"/>
                  </a:lnTo>
                  <a:lnTo>
                    <a:pt x="376766" y="487002"/>
                  </a:lnTo>
                  <a:lnTo>
                    <a:pt x="337600" y="506350"/>
                  </a:lnTo>
                  <a:lnTo>
                    <a:pt x="295085" y="518511"/>
                  </a:lnTo>
                  <a:lnTo>
                    <a:pt x="249936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11183" y="3363467"/>
              <a:ext cx="516890" cy="538480"/>
            </a:xfrm>
            <a:custGeom>
              <a:avLst/>
              <a:gdLst/>
              <a:ahLst/>
              <a:cxnLst/>
              <a:rect l="l" t="t" r="r" b="b"/>
              <a:pathLst>
                <a:path w="516890" h="538479">
                  <a:moveTo>
                    <a:pt x="271272" y="1524"/>
                  </a:moveTo>
                  <a:lnTo>
                    <a:pt x="243840" y="1524"/>
                  </a:lnTo>
                  <a:lnTo>
                    <a:pt x="257556" y="0"/>
                  </a:lnTo>
                  <a:lnTo>
                    <a:pt x="271272" y="1524"/>
                  </a:lnTo>
                  <a:close/>
                </a:path>
                <a:path w="516890" h="538479">
                  <a:moveTo>
                    <a:pt x="271272" y="537972"/>
                  </a:moveTo>
                  <a:lnTo>
                    <a:pt x="245364" y="537972"/>
                  </a:lnTo>
                  <a:lnTo>
                    <a:pt x="231648" y="536448"/>
                  </a:lnTo>
                  <a:lnTo>
                    <a:pt x="181356" y="525780"/>
                  </a:lnTo>
                  <a:lnTo>
                    <a:pt x="135636" y="505968"/>
                  </a:lnTo>
                  <a:lnTo>
                    <a:pt x="94488" y="477012"/>
                  </a:lnTo>
                  <a:lnTo>
                    <a:pt x="59436" y="440436"/>
                  </a:lnTo>
                  <a:lnTo>
                    <a:pt x="30480" y="397764"/>
                  </a:lnTo>
                  <a:lnTo>
                    <a:pt x="12192" y="348996"/>
                  </a:lnTo>
                  <a:lnTo>
                    <a:pt x="7620" y="336804"/>
                  </a:lnTo>
                  <a:lnTo>
                    <a:pt x="4572" y="323088"/>
                  </a:lnTo>
                  <a:lnTo>
                    <a:pt x="3048" y="310896"/>
                  </a:lnTo>
                  <a:lnTo>
                    <a:pt x="0" y="283464"/>
                  </a:lnTo>
                  <a:lnTo>
                    <a:pt x="0" y="256032"/>
                  </a:lnTo>
                  <a:lnTo>
                    <a:pt x="4572" y="214884"/>
                  </a:lnTo>
                  <a:lnTo>
                    <a:pt x="7620" y="202692"/>
                  </a:lnTo>
                  <a:lnTo>
                    <a:pt x="12192" y="188976"/>
                  </a:lnTo>
                  <a:lnTo>
                    <a:pt x="19812" y="164592"/>
                  </a:lnTo>
                  <a:lnTo>
                    <a:pt x="44196" y="118872"/>
                  </a:lnTo>
                  <a:lnTo>
                    <a:pt x="74676" y="79248"/>
                  </a:lnTo>
                  <a:lnTo>
                    <a:pt x="112776" y="47243"/>
                  </a:lnTo>
                  <a:lnTo>
                    <a:pt x="156972" y="21336"/>
                  </a:lnTo>
                  <a:lnTo>
                    <a:pt x="217931" y="3048"/>
                  </a:lnTo>
                  <a:lnTo>
                    <a:pt x="231648" y="1524"/>
                  </a:lnTo>
                  <a:lnTo>
                    <a:pt x="284988" y="1524"/>
                  </a:lnTo>
                  <a:lnTo>
                    <a:pt x="297180" y="3048"/>
                  </a:lnTo>
                  <a:lnTo>
                    <a:pt x="309372" y="6096"/>
                  </a:lnTo>
                  <a:lnTo>
                    <a:pt x="323087" y="9143"/>
                  </a:lnTo>
                  <a:lnTo>
                    <a:pt x="335280" y="12191"/>
                  </a:lnTo>
                  <a:lnTo>
                    <a:pt x="339344" y="13716"/>
                  </a:lnTo>
                  <a:lnTo>
                    <a:pt x="257556" y="13716"/>
                  </a:lnTo>
                  <a:lnTo>
                    <a:pt x="245364" y="15240"/>
                  </a:lnTo>
                  <a:lnTo>
                    <a:pt x="233172" y="15240"/>
                  </a:lnTo>
                  <a:lnTo>
                    <a:pt x="220980" y="16764"/>
                  </a:lnTo>
                  <a:lnTo>
                    <a:pt x="173736" y="30479"/>
                  </a:lnTo>
                  <a:lnTo>
                    <a:pt x="121920" y="57912"/>
                  </a:lnTo>
                  <a:lnTo>
                    <a:pt x="85344" y="88391"/>
                  </a:lnTo>
                  <a:lnTo>
                    <a:pt x="56388" y="126492"/>
                  </a:lnTo>
                  <a:lnTo>
                    <a:pt x="33528" y="169164"/>
                  </a:lnTo>
                  <a:lnTo>
                    <a:pt x="18288" y="217932"/>
                  </a:lnTo>
                  <a:lnTo>
                    <a:pt x="13716" y="256032"/>
                  </a:lnTo>
                  <a:lnTo>
                    <a:pt x="13716" y="281940"/>
                  </a:lnTo>
                  <a:lnTo>
                    <a:pt x="18288" y="320040"/>
                  </a:lnTo>
                  <a:lnTo>
                    <a:pt x="42672" y="390144"/>
                  </a:lnTo>
                  <a:lnTo>
                    <a:pt x="70104" y="431292"/>
                  </a:lnTo>
                  <a:lnTo>
                    <a:pt x="102108" y="464820"/>
                  </a:lnTo>
                  <a:lnTo>
                    <a:pt x="141732" y="492252"/>
                  </a:lnTo>
                  <a:lnTo>
                    <a:pt x="185928" y="512064"/>
                  </a:lnTo>
                  <a:lnTo>
                    <a:pt x="233172" y="522732"/>
                  </a:lnTo>
                  <a:lnTo>
                    <a:pt x="245364" y="522732"/>
                  </a:lnTo>
                  <a:lnTo>
                    <a:pt x="257556" y="524256"/>
                  </a:lnTo>
                  <a:lnTo>
                    <a:pt x="339344" y="524256"/>
                  </a:lnTo>
                  <a:lnTo>
                    <a:pt x="335280" y="525780"/>
                  </a:lnTo>
                  <a:lnTo>
                    <a:pt x="310895" y="531876"/>
                  </a:lnTo>
                  <a:lnTo>
                    <a:pt x="297180" y="534924"/>
                  </a:lnTo>
                  <a:lnTo>
                    <a:pt x="284988" y="536448"/>
                  </a:lnTo>
                  <a:lnTo>
                    <a:pt x="271272" y="537972"/>
                  </a:lnTo>
                  <a:close/>
                </a:path>
                <a:path w="516890" h="538479">
                  <a:moveTo>
                    <a:pt x="339344" y="524256"/>
                  </a:moveTo>
                  <a:lnTo>
                    <a:pt x="257556" y="524256"/>
                  </a:lnTo>
                  <a:lnTo>
                    <a:pt x="271272" y="522732"/>
                  </a:lnTo>
                  <a:lnTo>
                    <a:pt x="283464" y="522732"/>
                  </a:lnTo>
                  <a:lnTo>
                    <a:pt x="295656" y="521208"/>
                  </a:lnTo>
                  <a:lnTo>
                    <a:pt x="307848" y="518160"/>
                  </a:lnTo>
                  <a:lnTo>
                    <a:pt x="318515" y="515112"/>
                  </a:lnTo>
                  <a:lnTo>
                    <a:pt x="330708" y="512064"/>
                  </a:lnTo>
                  <a:lnTo>
                    <a:pt x="373380" y="493776"/>
                  </a:lnTo>
                  <a:lnTo>
                    <a:pt x="413004" y="466344"/>
                  </a:lnTo>
                  <a:lnTo>
                    <a:pt x="446532" y="431292"/>
                  </a:lnTo>
                  <a:lnTo>
                    <a:pt x="472439" y="390144"/>
                  </a:lnTo>
                  <a:lnTo>
                    <a:pt x="490728" y="344424"/>
                  </a:lnTo>
                  <a:lnTo>
                    <a:pt x="496824" y="320040"/>
                  </a:lnTo>
                  <a:lnTo>
                    <a:pt x="499872" y="307848"/>
                  </a:lnTo>
                  <a:lnTo>
                    <a:pt x="501396" y="295656"/>
                  </a:lnTo>
                  <a:lnTo>
                    <a:pt x="501396" y="281940"/>
                  </a:lnTo>
                  <a:lnTo>
                    <a:pt x="502920" y="269748"/>
                  </a:lnTo>
                  <a:lnTo>
                    <a:pt x="501396" y="256032"/>
                  </a:lnTo>
                  <a:lnTo>
                    <a:pt x="501396" y="243840"/>
                  </a:lnTo>
                  <a:lnTo>
                    <a:pt x="499872" y="230124"/>
                  </a:lnTo>
                  <a:lnTo>
                    <a:pt x="496824" y="217932"/>
                  </a:lnTo>
                  <a:lnTo>
                    <a:pt x="495300" y="205740"/>
                  </a:lnTo>
                  <a:lnTo>
                    <a:pt x="490728" y="193548"/>
                  </a:lnTo>
                  <a:lnTo>
                    <a:pt x="472439" y="147828"/>
                  </a:lnTo>
                  <a:lnTo>
                    <a:pt x="446532" y="106679"/>
                  </a:lnTo>
                  <a:lnTo>
                    <a:pt x="413004" y="73152"/>
                  </a:lnTo>
                  <a:lnTo>
                    <a:pt x="374904" y="45720"/>
                  </a:lnTo>
                  <a:lnTo>
                    <a:pt x="341376" y="30479"/>
                  </a:lnTo>
                  <a:lnTo>
                    <a:pt x="330708" y="25908"/>
                  </a:lnTo>
                  <a:lnTo>
                    <a:pt x="320039" y="22860"/>
                  </a:lnTo>
                  <a:lnTo>
                    <a:pt x="295656" y="16764"/>
                  </a:lnTo>
                  <a:lnTo>
                    <a:pt x="283464" y="15240"/>
                  </a:lnTo>
                  <a:lnTo>
                    <a:pt x="271272" y="15240"/>
                  </a:lnTo>
                  <a:lnTo>
                    <a:pt x="257556" y="13716"/>
                  </a:lnTo>
                  <a:lnTo>
                    <a:pt x="339344" y="13716"/>
                  </a:lnTo>
                  <a:lnTo>
                    <a:pt x="347472" y="16764"/>
                  </a:lnTo>
                  <a:lnTo>
                    <a:pt x="402336" y="45720"/>
                  </a:lnTo>
                  <a:lnTo>
                    <a:pt x="440436" y="79248"/>
                  </a:lnTo>
                  <a:lnTo>
                    <a:pt x="472439" y="118872"/>
                  </a:lnTo>
                  <a:lnTo>
                    <a:pt x="495300" y="164592"/>
                  </a:lnTo>
                  <a:lnTo>
                    <a:pt x="507492" y="201168"/>
                  </a:lnTo>
                  <a:lnTo>
                    <a:pt x="515112" y="242316"/>
                  </a:lnTo>
                  <a:lnTo>
                    <a:pt x="515112" y="254508"/>
                  </a:lnTo>
                  <a:lnTo>
                    <a:pt x="516636" y="269748"/>
                  </a:lnTo>
                  <a:lnTo>
                    <a:pt x="515112" y="283464"/>
                  </a:lnTo>
                  <a:lnTo>
                    <a:pt x="515112" y="297180"/>
                  </a:lnTo>
                  <a:lnTo>
                    <a:pt x="513587" y="309372"/>
                  </a:lnTo>
                  <a:lnTo>
                    <a:pt x="510539" y="323088"/>
                  </a:lnTo>
                  <a:lnTo>
                    <a:pt x="507492" y="335280"/>
                  </a:lnTo>
                  <a:lnTo>
                    <a:pt x="504444" y="348996"/>
                  </a:lnTo>
                  <a:lnTo>
                    <a:pt x="484632" y="396240"/>
                  </a:lnTo>
                  <a:lnTo>
                    <a:pt x="457200" y="438912"/>
                  </a:lnTo>
                  <a:lnTo>
                    <a:pt x="422148" y="475488"/>
                  </a:lnTo>
                  <a:lnTo>
                    <a:pt x="359663" y="516636"/>
                  </a:lnTo>
                  <a:lnTo>
                    <a:pt x="339344" y="524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875297" y="3478806"/>
            <a:ext cx="186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D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118603" y="3866388"/>
            <a:ext cx="516890" cy="536575"/>
            <a:chOff x="7118603" y="3866388"/>
            <a:chExt cx="516890" cy="536575"/>
          </a:xfrm>
        </p:grpSpPr>
        <p:sp>
          <p:nvSpPr>
            <p:cNvPr id="27" name="object 27"/>
            <p:cNvSpPr/>
            <p:nvPr/>
          </p:nvSpPr>
          <p:spPr>
            <a:xfrm>
              <a:off x="7126223" y="3872484"/>
              <a:ext cx="501650" cy="524510"/>
            </a:xfrm>
            <a:custGeom>
              <a:avLst/>
              <a:gdLst/>
              <a:ahLst/>
              <a:cxnLst/>
              <a:rect l="l" t="t" r="r" b="b"/>
              <a:pathLst>
                <a:path w="501650" h="524510">
                  <a:moveTo>
                    <a:pt x="251459" y="524255"/>
                  </a:moveTo>
                  <a:lnTo>
                    <a:pt x="206310" y="520033"/>
                  </a:lnTo>
                  <a:lnTo>
                    <a:pt x="163795" y="507857"/>
                  </a:lnTo>
                  <a:lnTo>
                    <a:pt x="124629" y="488470"/>
                  </a:lnTo>
                  <a:lnTo>
                    <a:pt x="89527" y="462610"/>
                  </a:lnTo>
                  <a:lnTo>
                    <a:pt x="59203" y="431018"/>
                  </a:lnTo>
                  <a:lnTo>
                    <a:pt x="34374" y="394433"/>
                  </a:lnTo>
                  <a:lnTo>
                    <a:pt x="15754" y="353597"/>
                  </a:lnTo>
                  <a:lnTo>
                    <a:pt x="4057" y="309248"/>
                  </a:lnTo>
                  <a:lnTo>
                    <a:pt x="0" y="262127"/>
                  </a:lnTo>
                  <a:lnTo>
                    <a:pt x="4057" y="215007"/>
                  </a:lnTo>
                  <a:lnTo>
                    <a:pt x="15754" y="170658"/>
                  </a:lnTo>
                  <a:lnTo>
                    <a:pt x="34374" y="129822"/>
                  </a:lnTo>
                  <a:lnTo>
                    <a:pt x="59203" y="93237"/>
                  </a:lnTo>
                  <a:lnTo>
                    <a:pt x="89527" y="61645"/>
                  </a:lnTo>
                  <a:lnTo>
                    <a:pt x="124629" y="35785"/>
                  </a:lnTo>
                  <a:lnTo>
                    <a:pt x="163795" y="16398"/>
                  </a:lnTo>
                  <a:lnTo>
                    <a:pt x="206310" y="4222"/>
                  </a:lnTo>
                  <a:lnTo>
                    <a:pt x="251459" y="0"/>
                  </a:lnTo>
                  <a:lnTo>
                    <a:pt x="296557" y="4222"/>
                  </a:lnTo>
                  <a:lnTo>
                    <a:pt x="338932" y="16398"/>
                  </a:lnTo>
                  <a:lnTo>
                    <a:pt x="377895" y="35785"/>
                  </a:lnTo>
                  <a:lnTo>
                    <a:pt x="412757" y="61645"/>
                  </a:lnTo>
                  <a:lnTo>
                    <a:pt x="442827" y="93237"/>
                  </a:lnTo>
                  <a:lnTo>
                    <a:pt x="467416" y="129822"/>
                  </a:lnTo>
                  <a:lnTo>
                    <a:pt x="485834" y="170658"/>
                  </a:lnTo>
                  <a:lnTo>
                    <a:pt x="497390" y="215007"/>
                  </a:lnTo>
                  <a:lnTo>
                    <a:pt x="501395" y="262127"/>
                  </a:lnTo>
                  <a:lnTo>
                    <a:pt x="497390" y="309248"/>
                  </a:lnTo>
                  <a:lnTo>
                    <a:pt x="485834" y="353597"/>
                  </a:lnTo>
                  <a:lnTo>
                    <a:pt x="467416" y="394433"/>
                  </a:lnTo>
                  <a:lnTo>
                    <a:pt x="442827" y="431018"/>
                  </a:lnTo>
                  <a:lnTo>
                    <a:pt x="412757" y="462610"/>
                  </a:lnTo>
                  <a:lnTo>
                    <a:pt x="377895" y="488470"/>
                  </a:lnTo>
                  <a:lnTo>
                    <a:pt x="338932" y="507857"/>
                  </a:lnTo>
                  <a:lnTo>
                    <a:pt x="296557" y="520033"/>
                  </a:lnTo>
                  <a:lnTo>
                    <a:pt x="251459" y="524255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18603" y="3866388"/>
              <a:ext cx="516890" cy="536575"/>
            </a:xfrm>
            <a:custGeom>
              <a:avLst/>
              <a:gdLst/>
              <a:ahLst/>
              <a:cxnLst/>
              <a:rect l="l" t="t" r="r" b="b"/>
              <a:pathLst>
                <a:path w="516890" h="536575">
                  <a:moveTo>
                    <a:pt x="272795" y="536448"/>
                  </a:moveTo>
                  <a:lnTo>
                    <a:pt x="245364" y="536448"/>
                  </a:lnTo>
                  <a:lnTo>
                    <a:pt x="231648" y="534924"/>
                  </a:lnTo>
                  <a:lnTo>
                    <a:pt x="207264" y="531876"/>
                  </a:lnTo>
                  <a:lnTo>
                    <a:pt x="193548" y="528828"/>
                  </a:lnTo>
                  <a:lnTo>
                    <a:pt x="181356" y="524256"/>
                  </a:lnTo>
                  <a:lnTo>
                    <a:pt x="169164" y="521208"/>
                  </a:lnTo>
                  <a:lnTo>
                    <a:pt x="114300" y="490728"/>
                  </a:lnTo>
                  <a:lnTo>
                    <a:pt x="76200" y="458724"/>
                  </a:lnTo>
                  <a:lnTo>
                    <a:pt x="44196" y="419100"/>
                  </a:lnTo>
                  <a:lnTo>
                    <a:pt x="21336" y="373380"/>
                  </a:lnTo>
                  <a:lnTo>
                    <a:pt x="9144" y="335280"/>
                  </a:lnTo>
                  <a:lnTo>
                    <a:pt x="6096" y="323088"/>
                  </a:lnTo>
                  <a:lnTo>
                    <a:pt x="3048" y="309372"/>
                  </a:lnTo>
                  <a:lnTo>
                    <a:pt x="0" y="281940"/>
                  </a:lnTo>
                  <a:lnTo>
                    <a:pt x="0" y="254508"/>
                  </a:lnTo>
                  <a:lnTo>
                    <a:pt x="3048" y="227076"/>
                  </a:lnTo>
                  <a:lnTo>
                    <a:pt x="6096" y="214884"/>
                  </a:lnTo>
                  <a:lnTo>
                    <a:pt x="9144" y="201168"/>
                  </a:lnTo>
                  <a:lnTo>
                    <a:pt x="19812" y="164592"/>
                  </a:lnTo>
                  <a:lnTo>
                    <a:pt x="44196" y="118872"/>
                  </a:lnTo>
                  <a:lnTo>
                    <a:pt x="76200" y="79248"/>
                  </a:lnTo>
                  <a:lnTo>
                    <a:pt x="114300" y="45719"/>
                  </a:lnTo>
                  <a:lnTo>
                    <a:pt x="156972" y="21336"/>
                  </a:lnTo>
                  <a:lnTo>
                    <a:pt x="193548" y="7619"/>
                  </a:lnTo>
                  <a:lnTo>
                    <a:pt x="205740" y="6096"/>
                  </a:lnTo>
                  <a:lnTo>
                    <a:pt x="219456" y="3048"/>
                  </a:lnTo>
                  <a:lnTo>
                    <a:pt x="231648" y="1524"/>
                  </a:lnTo>
                  <a:lnTo>
                    <a:pt x="245364" y="0"/>
                  </a:lnTo>
                  <a:lnTo>
                    <a:pt x="271272" y="0"/>
                  </a:lnTo>
                  <a:lnTo>
                    <a:pt x="284988" y="1524"/>
                  </a:lnTo>
                  <a:lnTo>
                    <a:pt x="297180" y="3048"/>
                  </a:lnTo>
                  <a:lnTo>
                    <a:pt x="310895" y="4572"/>
                  </a:lnTo>
                  <a:lnTo>
                    <a:pt x="323087" y="7619"/>
                  </a:lnTo>
                  <a:lnTo>
                    <a:pt x="339344" y="13716"/>
                  </a:lnTo>
                  <a:lnTo>
                    <a:pt x="246888" y="13716"/>
                  </a:lnTo>
                  <a:lnTo>
                    <a:pt x="233172" y="15240"/>
                  </a:lnTo>
                  <a:lnTo>
                    <a:pt x="185928" y="24384"/>
                  </a:lnTo>
                  <a:lnTo>
                    <a:pt x="143256" y="44196"/>
                  </a:lnTo>
                  <a:lnTo>
                    <a:pt x="103632" y="71628"/>
                  </a:lnTo>
                  <a:lnTo>
                    <a:pt x="70104" y="106680"/>
                  </a:lnTo>
                  <a:lnTo>
                    <a:pt x="44196" y="146304"/>
                  </a:lnTo>
                  <a:lnTo>
                    <a:pt x="25908" y="192024"/>
                  </a:lnTo>
                  <a:lnTo>
                    <a:pt x="16764" y="230124"/>
                  </a:lnTo>
                  <a:lnTo>
                    <a:pt x="15240" y="242316"/>
                  </a:lnTo>
                  <a:lnTo>
                    <a:pt x="15240" y="254508"/>
                  </a:lnTo>
                  <a:lnTo>
                    <a:pt x="13716" y="268224"/>
                  </a:lnTo>
                  <a:lnTo>
                    <a:pt x="15240" y="281940"/>
                  </a:lnTo>
                  <a:lnTo>
                    <a:pt x="15240" y="294132"/>
                  </a:lnTo>
                  <a:lnTo>
                    <a:pt x="16764" y="306324"/>
                  </a:lnTo>
                  <a:lnTo>
                    <a:pt x="19812" y="320040"/>
                  </a:lnTo>
                  <a:lnTo>
                    <a:pt x="21336" y="332232"/>
                  </a:lnTo>
                  <a:lnTo>
                    <a:pt x="25908" y="344424"/>
                  </a:lnTo>
                  <a:lnTo>
                    <a:pt x="44196" y="390144"/>
                  </a:lnTo>
                  <a:lnTo>
                    <a:pt x="70104" y="429768"/>
                  </a:lnTo>
                  <a:lnTo>
                    <a:pt x="103632" y="464820"/>
                  </a:lnTo>
                  <a:lnTo>
                    <a:pt x="141732" y="492252"/>
                  </a:lnTo>
                  <a:lnTo>
                    <a:pt x="185928" y="512064"/>
                  </a:lnTo>
                  <a:lnTo>
                    <a:pt x="198119" y="515112"/>
                  </a:lnTo>
                  <a:lnTo>
                    <a:pt x="208788" y="518160"/>
                  </a:lnTo>
                  <a:lnTo>
                    <a:pt x="245364" y="522732"/>
                  </a:lnTo>
                  <a:lnTo>
                    <a:pt x="341376" y="522732"/>
                  </a:lnTo>
                  <a:lnTo>
                    <a:pt x="335280" y="524256"/>
                  </a:lnTo>
                  <a:lnTo>
                    <a:pt x="323087" y="528828"/>
                  </a:lnTo>
                  <a:lnTo>
                    <a:pt x="310895" y="531876"/>
                  </a:lnTo>
                  <a:lnTo>
                    <a:pt x="298704" y="533400"/>
                  </a:lnTo>
                  <a:lnTo>
                    <a:pt x="284988" y="534924"/>
                  </a:lnTo>
                  <a:lnTo>
                    <a:pt x="272795" y="536448"/>
                  </a:lnTo>
                  <a:close/>
                </a:path>
                <a:path w="516890" h="536575">
                  <a:moveTo>
                    <a:pt x="341376" y="522732"/>
                  </a:moveTo>
                  <a:lnTo>
                    <a:pt x="271272" y="522732"/>
                  </a:lnTo>
                  <a:lnTo>
                    <a:pt x="307848" y="518160"/>
                  </a:lnTo>
                  <a:lnTo>
                    <a:pt x="320039" y="515112"/>
                  </a:lnTo>
                  <a:lnTo>
                    <a:pt x="374904" y="492252"/>
                  </a:lnTo>
                  <a:lnTo>
                    <a:pt x="413004" y="464820"/>
                  </a:lnTo>
                  <a:lnTo>
                    <a:pt x="446532" y="431292"/>
                  </a:lnTo>
                  <a:lnTo>
                    <a:pt x="472439" y="390144"/>
                  </a:lnTo>
                  <a:lnTo>
                    <a:pt x="492252" y="344424"/>
                  </a:lnTo>
                  <a:lnTo>
                    <a:pt x="501396" y="294132"/>
                  </a:lnTo>
                  <a:lnTo>
                    <a:pt x="502920" y="281940"/>
                  </a:lnTo>
                  <a:lnTo>
                    <a:pt x="502920" y="256032"/>
                  </a:lnTo>
                  <a:lnTo>
                    <a:pt x="501396" y="242316"/>
                  </a:lnTo>
                  <a:lnTo>
                    <a:pt x="499872" y="230124"/>
                  </a:lnTo>
                  <a:lnTo>
                    <a:pt x="498348" y="216408"/>
                  </a:lnTo>
                  <a:lnTo>
                    <a:pt x="483108" y="169164"/>
                  </a:lnTo>
                  <a:lnTo>
                    <a:pt x="461772" y="126492"/>
                  </a:lnTo>
                  <a:lnTo>
                    <a:pt x="431292" y="88392"/>
                  </a:lnTo>
                  <a:lnTo>
                    <a:pt x="374904" y="44196"/>
                  </a:lnTo>
                  <a:lnTo>
                    <a:pt x="330708" y="25907"/>
                  </a:lnTo>
                  <a:lnTo>
                    <a:pt x="320039" y="21336"/>
                  </a:lnTo>
                  <a:lnTo>
                    <a:pt x="307848" y="18288"/>
                  </a:lnTo>
                  <a:lnTo>
                    <a:pt x="271272" y="13716"/>
                  </a:lnTo>
                  <a:lnTo>
                    <a:pt x="339344" y="13716"/>
                  </a:lnTo>
                  <a:lnTo>
                    <a:pt x="381000" y="32004"/>
                  </a:lnTo>
                  <a:lnTo>
                    <a:pt x="422148" y="60960"/>
                  </a:lnTo>
                  <a:lnTo>
                    <a:pt x="457200" y="97536"/>
                  </a:lnTo>
                  <a:lnTo>
                    <a:pt x="496824" y="163068"/>
                  </a:lnTo>
                  <a:lnTo>
                    <a:pt x="504444" y="188976"/>
                  </a:lnTo>
                  <a:lnTo>
                    <a:pt x="509016" y="201168"/>
                  </a:lnTo>
                  <a:lnTo>
                    <a:pt x="512063" y="214884"/>
                  </a:lnTo>
                  <a:lnTo>
                    <a:pt x="513587" y="227076"/>
                  </a:lnTo>
                  <a:lnTo>
                    <a:pt x="516636" y="254508"/>
                  </a:lnTo>
                  <a:lnTo>
                    <a:pt x="516636" y="281940"/>
                  </a:lnTo>
                  <a:lnTo>
                    <a:pt x="512063" y="323088"/>
                  </a:lnTo>
                  <a:lnTo>
                    <a:pt x="509016" y="335280"/>
                  </a:lnTo>
                  <a:lnTo>
                    <a:pt x="504444" y="347472"/>
                  </a:lnTo>
                  <a:lnTo>
                    <a:pt x="496824" y="371856"/>
                  </a:lnTo>
                  <a:lnTo>
                    <a:pt x="458724" y="438912"/>
                  </a:lnTo>
                  <a:lnTo>
                    <a:pt x="423672" y="475488"/>
                  </a:lnTo>
                  <a:lnTo>
                    <a:pt x="382524" y="504444"/>
                  </a:lnTo>
                  <a:lnTo>
                    <a:pt x="359663" y="515112"/>
                  </a:lnTo>
                  <a:lnTo>
                    <a:pt x="347472" y="521208"/>
                  </a:lnTo>
                  <a:lnTo>
                    <a:pt x="341376" y="522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84199" y="3981721"/>
            <a:ext cx="186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94703" y="7290162"/>
            <a:ext cx="125793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5"/>
              </a:lnSpc>
            </a:pP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950" spc="3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950" spc="3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81803" y="274573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55307" y="2075180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20003" y="2997200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6768" y="3667760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12607" y="3248660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80247" y="2157475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21368" y="2578100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34627" y="3501644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325118" y="1858517"/>
          <a:ext cx="2599689" cy="3218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7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808">
                <a:tc gridSpan="3"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spc="-5" dirty="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sz="1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spc="-4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7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75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dirty="0">
                          <a:latin typeface="Arial MT"/>
                          <a:cs typeface="Arial MT"/>
                        </a:rPr>
                        <a:t>A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199390" indent="-24130">
                        <a:lnSpc>
                          <a:spcPct val="1006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75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75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sz="17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  </a:t>
                      </a:r>
                      <a:r>
                        <a:rPr sz="175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Hop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A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0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A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B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4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B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C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6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E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D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7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B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E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2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E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F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5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E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9979" y="179333"/>
            <a:ext cx="5116195" cy="11652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 indent="729615">
              <a:lnSpc>
                <a:spcPts val="4220"/>
              </a:lnSpc>
              <a:spcBef>
                <a:spcPts val="685"/>
              </a:spcBef>
            </a:pPr>
            <a:r>
              <a:rPr dirty="0"/>
              <a:t>Different </a:t>
            </a:r>
            <a:r>
              <a:rPr spc="5" dirty="0"/>
              <a:t>View: </a:t>
            </a:r>
            <a:r>
              <a:rPr spc="10" dirty="0"/>
              <a:t> </a:t>
            </a:r>
            <a:r>
              <a:rPr spc="5" dirty="0"/>
              <a:t>How</a:t>
            </a:r>
            <a:r>
              <a:rPr spc="-30" dirty="0"/>
              <a:t> </a:t>
            </a:r>
            <a:r>
              <a:rPr spc="-5" dirty="0"/>
              <a:t>to</a:t>
            </a:r>
            <a:r>
              <a:rPr dirty="0"/>
              <a:t> Get</a:t>
            </a:r>
            <a:r>
              <a:rPr spc="-2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5" dirty="0"/>
              <a:t>Node</a:t>
            </a:r>
            <a:r>
              <a:rPr spc="-60" dirty="0"/>
              <a:t> </a:t>
            </a:r>
            <a:r>
              <a:rPr spc="5" dirty="0"/>
              <a:t>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14472" y="3442430"/>
            <a:ext cx="4297045" cy="2045970"/>
            <a:chOff x="3014472" y="3442430"/>
            <a:chExt cx="4297045" cy="2045970"/>
          </a:xfrm>
        </p:grpSpPr>
        <p:sp>
          <p:nvSpPr>
            <p:cNvPr id="4" name="object 4"/>
            <p:cNvSpPr/>
            <p:nvPr/>
          </p:nvSpPr>
          <p:spPr>
            <a:xfrm>
              <a:off x="3256788" y="3442436"/>
              <a:ext cx="4054475" cy="2045970"/>
            </a:xfrm>
            <a:custGeom>
              <a:avLst/>
              <a:gdLst/>
              <a:ahLst/>
              <a:cxnLst/>
              <a:rect l="l" t="t" r="r" b="b"/>
              <a:pathLst>
                <a:path w="4054475" h="2045970">
                  <a:moveTo>
                    <a:pt x="4054119" y="1526476"/>
                  </a:moveTo>
                  <a:lnTo>
                    <a:pt x="4052303" y="1519707"/>
                  </a:lnTo>
                  <a:lnTo>
                    <a:pt x="4017137" y="1428953"/>
                  </a:lnTo>
                  <a:lnTo>
                    <a:pt x="4017137" y="1515897"/>
                  </a:lnTo>
                  <a:lnTo>
                    <a:pt x="2455900" y="2008924"/>
                  </a:lnTo>
                  <a:lnTo>
                    <a:pt x="2420556" y="1928444"/>
                  </a:lnTo>
                  <a:lnTo>
                    <a:pt x="2420556" y="2008073"/>
                  </a:lnTo>
                  <a:lnTo>
                    <a:pt x="130124" y="1693773"/>
                  </a:lnTo>
                  <a:lnTo>
                    <a:pt x="1851279" y="710247"/>
                  </a:lnTo>
                  <a:lnTo>
                    <a:pt x="2420556" y="2008073"/>
                  </a:lnTo>
                  <a:lnTo>
                    <a:pt x="2420556" y="1928444"/>
                  </a:lnTo>
                  <a:lnTo>
                    <a:pt x="1879142" y="695540"/>
                  </a:lnTo>
                  <a:lnTo>
                    <a:pt x="3443871" y="36703"/>
                  </a:lnTo>
                  <a:lnTo>
                    <a:pt x="4017137" y="1515897"/>
                  </a:lnTo>
                  <a:lnTo>
                    <a:pt x="4017137" y="1428953"/>
                  </a:lnTo>
                  <a:lnTo>
                    <a:pt x="3467087" y="9423"/>
                  </a:lnTo>
                  <a:lnTo>
                    <a:pt x="3463785" y="4381"/>
                  </a:lnTo>
                  <a:lnTo>
                    <a:pt x="3458895" y="1041"/>
                  </a:lnTo>
                  <a:lnTo>
                    <a:pt x="3453168" y="0"/>
                  </a:lnTo>
                  <a:lnTo>
                    <a:pt x="3445954" y="2324"/>
                  </a:lnTo>
                  <a:lnTo>
                    <a:pt x="3445751" y="1816"/>
                  </a:lnTo>
                  <a:lnTo>
                    <a:pt x="3439884" y="4292"/>
                  </a:lnTo>
                  <a:lnTo>
                    <a:pt x="3438131" y="4851"/>
                  </a:lnTo>
                  <a:lnTo>
                    <a:pt x="3438055" y="5054"/>
                  </a:lnTo>
                  <a:lnTo>
                    <a:pt x="1859267" y="669798"/>
                  </a:lnTo>
                  <a:lnTo>
                    <a:pt x="1823783" y="654862"/>
                  </a:lnTo>
                  <a:lnTo>
                    <a:pt x="1823783" y="688975"/>
                  </a:lnTo>
                  <a:lnTo>
                    <a:pt x="91427" y="1679740"/>
                  </a:lnTo>
                  <a:lnTo>
                    <a:pt x="86626" y="1683931"/>
                  </a:lnTo>
                  <a:lnTo>
                    <a:pt x="84721" y="1687537"/>
                  </a:lnTo>
                  <a:lnTo>
                    <a:pt x="32651" y="1680387"/>
                  </a:lnTo>
                  <a:lnTo>
                    <a:pt x="278930" y="38506"/>
                  </a:lnTo>
                  <a:lnTo>
                    <a:pt x="1823783" y="688975"/>
                  </a:lnTo>
                  <a:lnTo>
                    <a:pt x="1823783" y="654862"/>
                  </a:lnTo>
                  <a:lnTo>
                    <a:pt x="272783" y="1816"/>
                  </a:lnTo>
                  <a:lnTo>
                    <a:pt x="266687" y="16294"/>
                  </a:lnTo>
                  <a:lnTo>
                    <a:pt x="251460" y="14008"/>
                  </a:lnTo>
                  <a:lnTo>
                    <a:pt x="0" y="1690408"/>
                  </a:lnTo>
                  <a:lnTo>
                    <a:pt x="15290" y="1692706"/>
                  </a:lnTo>
                  <a:lnTo>
                    <a:pt x="13703" y="1708683"/>
                  </a:lnTo>
                  <a:lnTo>
                    <a:pt x="2436698" y="2042896"/>
                  </a:lnTo>
                  <a:lnTo>
                    <a:pt x="2444496" y="2045487"/>
                  </a:lnTo>
                  <a:lnTo>
                    <a:pt x="2452116" y="2042439"/>
                  </a:lnTo>
                  <a:lnTo>
                    <a:pt x="2453475" y="2041550"/>
                  </a:lnTo>
                  <a:lnTo>
                    <a:pt x="4042041" y="1541411"/>
                  </a:lnTo>
                  <a:lnTo>
                    <a:pt x="4044683" y="1541043"/>
                  </a:lnTo>
                  <a:lnTo>
                    <a:pt x="4049738" y="1537716"/>
                  </a:lnTo>
                  <a:lnTo>
                    <a:pt x="4053065" y="1532661"/>
                  </a:lnTo>
                  <a:lnTo>
                    <a:pt x="4054119" y="1526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20568" y="4870704"/>
              <a:ext cx="502920" cy="523240"/>
            </a:xfrm>
            <a:custGeom>
              <a:avLst/>
              <a:gdLst/>
              <a:ahLst/>
              <a:cxnLst/>
              <a:rect l="l" t="t" r="r" b="b"/>
              <a:pathLst>
                <a:path w="502920" h="523239">
                  <a:moveTo>
                    <a:pt x="251459" y="522732"/>
                  </a:moveTo>
                  <a:lnTo>
                    <a:pt x="206310" y="518511"/>
                  </a:lnTo>
                  <a:lnTo>
                    <a:pt x="163795" y="506350"/>
                  </a:lnTo>
                  <a:lnTo>
                    <a:pt x="124629" y="487002"/>
                  </a:lnTo>
                  <a:lnTo>
                    <a:pt x="89527" y="461220"/>
                  </a:lnTo>
                  <a:lnTo>
                    <a:pt x="59203" y="429755"/>
                  </a:lnTo>
                  <a:lnTo>
                    <a:pt x="34374" y="393361"/>
                  </a:lnTo>
                  <a:lnTo>
                    <a:pt x="15754" y="352790"/>
                  </a:lnTo>
                  <a:lnTo>
                    <a:pt x="4057" y="308795"/>
                  </a:lnTo>
                  <a:lnTo>
                    <a:pt x="0" y="262127"/>
                  </a:lnTo>
                  <a:lnTo>
                    <a:pt x="4057" y="215007"/>
                  </a:lnTo>
                  <a:lnTo>
                    <a:pt x="15754" y="170658"/>
                  </a:lnTo>
                  <a:lnTo>
                    <a:pt x="34374" y="129822"/>
                  </a:lnTo>
                  <a:lnTo>
                    <a:pt x="59203" y="93237"/>
                  </a:lnTo>
                  <a:lnTo>
                    <a:pt x="89527" y="61645"/>
                  </a:lnTo>
                  <a:lnTo>
                    <a:pt x="124629" y="35785"/>
                  </a:lnTo>
                  <a:lnTo>
                    <a:pt x="163795" y="16398"/>
                  </a:lnTo>
                  <a:lnTo>
                    <a:pt x="206310" y="4222"/>
                  </a:lnTo>
                  <a:lnTo>
                    <a:pt x="251459" y="0"/>
                  </a:lnTo>
                  <a:lnTo>
                    <a:pt x="296609" y="4222"/>
                  </a:lnTo>
                  <a:lnTo>
                    <a:pt x="339124" y="16398"/>
                  </a:lnTo>
                  <a:lnTo>
                    <a:pt x="378290" y="35785"/>
                  </a:lnTo>
                  <a:lnTo>
                    <a:pt x="413392" y="61645"/>
                  </a:lnTo>
                  <a:lnTo>
                    <a:pt x="443716" y="93237"/>
                  </a:lnTo>
                  <a:lnTo>
                    <a:pt x="468545" y="129822"/>
                  </a:lnTo>
                  <a:lnTo>
                    <a:pt x="487165" y="170658"/>
                  </a:lnTo>
                  <a:lnTo>
                    <a:pt x="498862" y="215007"/>
                  </a:lnTo>
                  <a:lnTo>
                    <a:pt x="502919" y="262127"/>
                  </a:lnTo>
                  <a:lnTo>
                    <a:pt x="498862" y="308795"/>
                  </a:lnTo>
                  <a:lnTo>
                    <a:pt x="487165" y="352790"/>
                  </a:lnTo>
                  <a:lnTo>
                    <a:pt x="468545" y="393361"/>
                  </a:lnTo>
                  <a:lnTo>
                    <a:pt x="443716" y="429755"/>
                  </a:lnTo>
                  <a:lnTo>
                    <a:pt x="413392" y="461220"/>
                  </a:lnTo>
                  <a:lnTo>
                    <a:pt x="378290" y="487002"/>
                  </a:lnTo>
                  <a:lnTo>
                    <a:pt x="339124" y="506350"/>
                  </a:lnTo>
                  <a:lnTo>
                    <a:pt x="296609" y="518511"/>
                  </a:lnTo>
                  <a:lnTo>
                    <a:pt x="251459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14472" y="4863084"/>
              <a:ext cx="515620" cy="538480"/>
            </a:xfrm>
            <a:custGeom>
              <a:avLst/>
              <a:gdLst/>
              <a:ahLst/>
              <a:cxnLst/>
              <a:rect l="l" t="t" r="r" b="b"/>
              <a:pathLst>
                <a:path w="515620" h="538479">
                  <a:moveTo>
                    <a:pt x="271272" y="1524"/>
                  </a:moveTo>
                  <a:lnTo>
                    <a:pt x="243840" y="1524"/>
                  </a:lnTo>
                  <a:lnTo>
                    <a:pt x="257556" y="0"/>
                  </a:lnTo>
                  <a:lnTo>
                    <a:pt x="271272" y="1524"/>
                  </a:lnTo>
                  <a:close/>
                </a:path>
                <a:path w="515620" h="538479">
                  <a:moveTo>
                    <a:pt x="271272" y="537972"/>
                  </a:moveTo>
                  <a:lnTo>
                    <a:pt x="243840" y="537972"/>
                  </a:lnTo>
                  <a:lnTo>
                    <a:pt x="231648" y="536448"/>
                  </a:lnTo>
                  <a:lnTo>
                    <a:pt x="217931" y="534924"/>
                  </a:lnTo>
                  <a:lnTo>
                    <a:pt x="156972" y="516636"/>
                  </a:lnTo>
                  <a:lnTo>
                    <a:pt x="114300" y="492252"/>
                  </a:lnTo>
                  <a:lnTo>
                    <a:pt x="74676" y="458724"/>
                  </a:lnTo>
                  <a:lnTo>
                    <a:pt x="30480" y="397764"/>
                  </a:lnTo>
                  <a:lnTo>
                    <a:pt x="10668" y="348996"/>
                  </a:lnTo>
                  <a:lnTo>
                    <a:pt x="3048" y="310896"/>
                  </a:lnTo>
                  <a:lnTo>
                    <a:pt x="0" y="283464"/>
                  </a:lnTo>
                  <a:lnTo>
                    <a:pt x="0" y="256032"/>
                  </a:lnTo>
                  <a:lnTo>
                    <a:pt x="4572" y="214884"/>
                  </a:lnTo>
                  <a:lnTo>
                    <a:pt x="7620" y="202692"/>
                  </a:lnTo>
                  <a:lnTo>
                    <a:pt x="10668" y="188976"/>
                  </a:lnTo>
                  <a:lnTo>
                    <a:pt x="30480" y="141732"/>
                  </a:lnTo>
                  <a:lnTo>
                    <a:pt x="57912" y="99060"/>
                  </a:lnTo>
                  <a:lnTo>
                    <a:pt x="92964" y="62484"/>
                  </a:lnTo>
                  <a:lnTo>
                    <a:pt x="134112" y="33528"/>
                  </a:lnTo>
                  <a:lnTo>
                    <a:pt x="181356" y="12191"/>
                  </a:lnTo>
                  <a:lnTo>
                    <a:pt x="231648" y="1524"/>
                  </a:lnTo>
                  <a:lnTo>
                    <a:pt x="283464" y="1524"/>
                  </a:lnTo>
                  <a:lnTo>
                    <a:pt x="297180" y="3048"/>
                  </a:lnTo>
                  <a:lnTo>
                    <a:pt x="333756" y="12191"/>
                  </a:lnTo>
                  <a:lnTo>
                    <a:pt x="341884" y="15240"/>
                  </a:lnTo>
                  <a:lnTo>
                    <a:pt x="233172" y="15240"/>
                  </a:lnTo>
                  <a:lnTo>
                    <a:pt x="220980" y="16764"/>
                  </a:lnTo>
                  <a:lnTo>
                    <a:pt x="173736" y="30479"/>
                  </a:lnTo>
                  <a:lnTo>
                    <a:pt x="121920" y="57912"/>
                  </a:lnTo>
                  <a:lnTo>
                    <a:pt x="85344" y="88391"/>
                  </a:lnTo>
                  <a:lnTo>
                    <a:pt x="54864" y="126492"/>
                  </a:lnTo>
                  <a:lnTo>
                    <a:pt x="33528" y="169164"/>
                  </a:lnTo>
                  <a:lnTo>
                    <a:pt x="18288" y="217932"/>
                  </a:lnTo>
                  <a:lnTo>
                    <a:pt x="13716" y="256032"/>
                  </a:lnTo>
                  <a:lnTo>
                    <a:pt x="13716" y="281940"/>
                  </a:lnTo>
                  <a:lnTo>
                    <a:pt x="18288" y="320040"/>
                  </a:lnTo>
                  <a:lnTo>
                    <a:pt x="32004" y="368808"/>
                  </a:lnTo>
                  <a:lnTo>
                    <a:pt x="54864" y="411480"/>
                  </a:lnTo>
                  <a:lnTo>
                    <a:pt x="85344" y="449580"/>
                  </a:lnTo>
                  <a:lnTo>
                    <a:pt x="120396" y="480060"/>
                  </a:lnTo>
                  <a:lnTo>
                    <a:pt x="163068" y="504444"/>
                  </a:lnTo>
                  <a:lnTo>
                    <a:pt x="220980" y="521208"/>
                  </a:lnTo>
                  <a:lnTo>
                    <a:pt x="233172" y="522732"/>
                  </a:lnTo>
                  <a:lnTo>
                    <a:pt x="245364" y="522732"/>
                  </a:lnTo>
                  <a:lnTo>
                    <a:pt x="257556" y="524256"/>
                  </a:lnTo>
                  <a:lnTo>
                    <a:pt x="338836" y="524256"/>
                  </a:lnTo>
                  <a:lnTo>
                    <a:pt x="335280" y="525780"/>
                  </a:lnTo>
                  <a:lnTo>
                    <a:pt x="323087" y="528828"/>
                  </a:lnTo>
                  <a:lnTo>
                    <a:pt x="309372" y="531876"/>
                  </a:lnTo>
                  <a:lnTo>
                    <a:pt x="297180" y="534924"/>
                  </a:lnTo>
                  <a:lnTo>
                    <a:pt x="284988" y="536448"/>
                  </a:lnTo>
                  <a:lnTo>
                    <a:pt x="271272" y="537972"/>
                  </a:lnTo>
                  <a:close/>
                </a:path>
                <a:path w="515620" h="538479">
                  <a:moveTo>
                    <a:pt x="338836" y="524256"/>
                  </a:moveTo>
                  <a:lnTo>
                    <a:pt x="257556" y="524256"/>
                  </a:lnTo>
                  <a:lnTo>
                    <a:pt x="269748" y="522732"/>
                  </a:lnTo>
                  <a:lnTo>
                    <a:pt x="281940" y="522732"/>
                  </a:lnTo>
                  <a:lnTo>
                    <a:pt x="294131" y="521208"/>
                  </a:lnTo>
                  <a:lnTo>
                    <a:pt x="306324" y="518160"/>
                  </a:lnTo>
                  <a:lnTo>
                    <a:pt x="318515" y="516636"/>
                  </a:lnTo>
                  <a:lnTo>
                    <a:pt x="330708" y="512064"/>
                  </a:lnTo>
                  <a:lnTo>
                    <a:pt x="373380" y="493776"/>
                  </a:lnTo>
                  <a:lnTo>
                    <a:pt x="413004" y="466344"/>
                  </a:lnTo>
                  <a:lnTo>
                    <a:pt x="446532" y="431292"/>
                  </a:lnTo>
                  <a:lnTo>
                    <a:pt x="472439" y="391668"/>
                  </a:lnTo>
                  <a:lnTo>
                    <a:pt x="490728" y="344424"/>
                  </a:lnTo>
                  <a:lnTo>
                    <a:pt x="499872" y="295656"/>
                  </a:lnTo>
                  <a:lnTo>
                    <a:pt x="501396" y="281940"/>
                  </a:lnTo>
                  <a:lnTo>
                    <a:pt x="501396" y="256032"/>
                  </a:lnTo>
                  <a:lnTo>
                    <a:pt x="499872" y="243840"/>
                  </a:lnTo>
                  <a:lnTo>
                    <a:pt x="498348" y="230124"/>
                  </a:lnTo>
                  <a:lnTo>
                    <a:pt x="483108" y="170688"/>
                  </a:lnTo>
                  <a:lnTo>
                    <a:pt x="460248" y="126492"/>
                  </a:lnTo>
                  <a:lnTo>
                    <a:pt x="413004" y="73152"/>
                  </a:lnTo>
                  <a:lnTo>
                    <a:pt x="374904" y="45720"/>
                  </a:lnTo>
                  <a:lnTo>
                    <a:pt x="341376" y="30479"/>
                  </a:lnTo>
                  <a:lnTo>
                    <a:pt x="330708" y="25908"/>
                  </a:lnTo>
                  <a:lnTo>
                    <a:pt x="306324" y="19812"/>
                  </a:lnTo>
                  <a:lnTo>
                    <a:pt x="295656" y="18288"/>
                  </a:lnTo>
                  <a:lnTo>
                    <a:pt x="283464" y="15240"/>
                  </a:lnTo>
                  <a:lnTo>
                    <a:pt x="341884" y="15240"/>
                  </a:lnTo>
                  <a:lnTo>
                    <a:pt x="358139" y="21336"/>
                  </a:lnTo>
                  <a:lnTo>
                    <a:pt x="402336" y="45720"/>
                  </a:lnTo>
                  <a:lnTo>
                    <a:pt x="440436" y="79248"/>
                  </a:lnTo>
                  <a:lnTo>
                    <a:pt x="470916" y="118872"/>
                  </a:lnTo>
                  <a:lnTo>
                    <a:pt x="495300" y="164592"/>
                  </a:lnTo>
                  <a:lnTo>
                    <a:pt x="507492" y="202692"/>
                  </a:lnTo>
                  <a:lnTo>
                    <a:pt x="510539" y="214884"/>
                  </a:lnTo>
                  <a:lnTo>
                    <a:pt x="512063" y="228600"/>
                  </a:lnTo>
                  <a:lnTo>
                    <a:pt x="515112" y="242316"/>
                  </a:lnTo>
                  <a:lnTo>
                    <a:pt x="515112" y="297180"/>
                  </a:lnTo>
                  <a:lnTo>
                    <a:pt x="507492" y="336804"/>
                  </a:lnTo>
                  <a:lnTo>
                    <a:pt x="495300" y="373380"/>
                  </a:lnTo>
                  <a:lnTo>
                    <a:pt x="472439" y="419100"/>
                  </a:lnTo>
                  <a:lnTo>
                    <a:pt x="440436" y="458724"/>
                  </a:lnTo>
                  <a:lnTo>
                    <a:pt x="402336" y="492252"/>
                  </a:lnTo>
                  <a:lnTo>
                    <a:pt x="358139" y="516636"/>
                  </a:lnTo>
                  <a:lnTo>
                    <a:pt x="345948" y="521208"/>
                  </a:lnTo>
                  <a:lnTo>
                    <a:pt x="338836" y="524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78513" y="4978425"/>
            <a:ext cx="186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A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64408" y="3186683"/>
            <a:ext cx="516890" cy="536575"/>
            <a:chOff x="3264408" y="3186683"/>
            <a:chExt cx="516890" cy="536575"/>
          </a:xfrm>
        </p:grpSpPr>
        <p:sp>
          <p:nvSpPr>
            <p:cNvPr id="9" name="object 9"/>
            <p:cNvSpPr/>
            <p:nvPr/>
          </p:nvSpPr>
          <p:spPr>
            <a:xfrm>
              <a:off x="3272027" y="3192779"/>
              <a:ext cx="502920" cy="523240"/>
            </a:xfrm>
            <a:custGeom>
              <a:avLst/>
              <a:gdLst/>
              <a:ahLst/>
              <a:cxnLst/>
              <a:rect l="l" t="t" r="r" b="b"/>
              <a:pathLst>
                <a:path w="502920" h="523239">
                  <a:moveTo>
                    <a:pt x="251459" y="522732"/>
                  </a:moveTo>
                  <a:lnTo>
                    <a:pt x="206310" y="518561"/>
                  </a:lnTo>
                  <a:lnTo>
                    <a:pt x="163795" y="506526"/>
                  </a:lnTo>
                  <a:lnTo>
                    <a:pt x="124629" y="487341"/>
                  </a:lnTo>
                  <a:lnTo>
                    <a:pt x="89527" y="461721"/>
                  </a:lnTo>
                  <a:lnTo>
                    <a:pt x="59203" y="430382"/>
                  </a:lnTo>
                  <a:lnTo>
                    <a:pt x="34374" y="394038"/>
                  </a:lnTo>
                  <a:lnTo>
                    <a:pt x="15754" y="353404"/>
                  </a:lnTo>
                  <a:lnTo>
                    <a:pt x="4057" y="309196"/>
                  </a:lnTo>
                  <a:lnTo>
                    <a:pt x="0" y="262127"/>
                  </a:lnTo>
                  <a:lnTo>
                    <a:pt x="4057" y="215007"/>
                  </a:lnTo>
                  <a:lnTo>
                    <a:pt x="15754" y="170658"/>
                  </a:lnTo>
                  <a:lnTo>
                    <a:pt x="34374" y="129822"/>
                  </a:lnTo>
                  <a:lnTo>
                    <a:pt x="59203" y="93237"/>
                  </a:lnTo>
                  <a:lnTo>
                    <a:pt x="89527" y="61645"/>
                  </a:lnTo>
                  <a:lnTo>
                    <a:pt x="124629" y="35785"/>
                  </a:lnTo>
                  <a:lnTo>
                    <a:pt x="163795" y="16398"/>
                  </a:lnTo>
                  <a:lnTo>
                    <a:pt x="206310" y="4222"/>
                  </a:lnTo>
                  <a:lnTo>
                    <a:pt x="251459" y="0"/>
                  </a:lnTo>
                  <a:lnTo>
                    <a:pt x="296609" y="4222"/>
                  </a:lnTo>
                  <a:lnTo>
                    <a:pt x="339124" y="16398"/>
                  </a:lnTo>
                  <a:lnTo>
                    <a:pt x="378290" y="35785"/>
                  </a:lnTo>
                  <a:lnTo>
                    <a:pt x="413392" y="61645"/>
                  </a:lnTo>
                  <a:lnTo>
                    <a:pt x="443716" y="93237"/>
                  </a:lnTo>
                  <a:lnTo>
                    <a:pt x="468545" y="129822"/>
                  </a:lnTo>
                  <a:lnTo>
                    <a:pt x="487165" y="170658"/>
                  </a:lnTo>
                  <a:lnTo>
                    <a:pt x="498862" y="215007"/>
                  </a:lnTo>
                  <a:lnTo>
                    <a:pt x="502919" y="262127"/>
                  </a:lnTo>
                  <a:lnTo>
                    <a:pt x="498862" y="309196"/>
                  </a:lnTo>
                  <a:lnTo>
                    <a:pt x="487165" y="353404"/>
                  </a:lnTo>
                  <a:lnTo>
                    <a:pt x="468545" y="394038"/>
                  </a:lnTo>
                  <a:lnTo>
                    <a:pt x="443716" y="430382"/>
                  </a:lnTo>
                  <a:lnTo>
                    <a:pt x="413392" y="461721"/>
                  </a:lnTo>
                  <a:lnTo>
                    <a:pt x="378290" y="487341"/>
                  </a:lnTo>
                  <a:lnTo>
                    <a:pt x="339124" y="506526"/>
                  </a:lnTo>
                  <a:lnTo>
                    <a:pt x="296609" y="518561"/>
                  </a:lnTo>
                  <a:lnTo>
                    <a:pt x="251459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64408" y="3186683"/>
              <a:ext cx="516890" cy="536575"/>
            </a:xfrm>
            <a:custGeom>
              <a:avLst/>
              <a:gdLst/>
              <a:ahLst/>
              <a:cxnLst/>
              <a:rect l="l" t="t" r="r" b="b"/>
              <a:pathLst>
                <a:path w="516889" h="536575">
                  <a:moveTo>
                    <a:pt x="272795" y="536448"/>
                  </a:moveTo>
                  <a:lnTo>
                    <a:pt x="245364" y="536448"/>
                  </a:lnTo>
                  <a:lnTo>
                    <a:pt x="233172" y="534924"/>
                  </a:lnTo>
                  <a:lnTo>
                    <a:pt x="219456" y="533400"/>
                  </a:lnTo>
                  <a:lnTo>
                    <a:pt x="158495" y="515112"/>
                  </a:lnTo>
                  <a:lnTo>
                    <a:pt x="114300" y="490728"/>
                  </a:lnTo>
                  <a:lnTo>
                    <a:pt x="76200" y="458724"/>
                  </a:lnTo>
                  <a:lnTo>
                    <a:pt x="44196" y="419100"/>
                  </a:lnTo>
                  <a:lnTo>
                    <a:pt x="21336" y="373380"/>
                  </a:lnTo>
                  <a:lnTo>
                    <a:pt x="9144" y="335280"/>
                  </a:lnTo>
                  <a:lnTo>
                    <a:pt x="6096" y="321564"/>
                  </a:lnTo>
                  <a:lnTo>
                    <a:pt x="3048" y="309372"/>
                  </a:lnTo>
                  <a:lnTo>
                    <a:pt x="1524" y="295656"/>
                  </a:lnTo>
                  <a:lnTo>
                    <a:pt x="1524" y="281940"/>
                  </a:lnTo>
                  <a:lnTo>
                    <a:pt x="0" y="268224"/>
                  </a:lnTo>
                  <a:lnTo>
                    <a:pt x="1524" y="254508"/>
                  </a:lnTo>
                  <a:lnTo>
                    <a:pt x="1524" y="240792"/>
                  </a:lnTo>
                  <a:lnTo>
                    <a:pt x="3048" y="227076"/>
                  </a:lnTo>
                  <a:lnTo>
                    <a:pt x="12192" y="188976"/>
                  </a:lnTo>
                  <a:lnTo>
                    <a:pt x="32004" y="140208"/>
                  </a:lnTo>
                  <a:lnTo>
                    <a:pt x="59436" y="97536"/>
                  </a:lnTo>
                  <a:lnTo>
                    <a:pt x="94488" y="60960"/>
                  </a:lnTo>
                  <a:lnTo>
                    <a:pt x="135636" y="32004"/>
                  </a:lnTo>
                  <a:lnTo>
                    <a:pt x="158495" y="21336"/>
                  </a:lnTo>
                  <a:lnTo>
                    <a:pt x="169164" y="15240"/>
                  </a:lnTo>
                  <a:lnTo>
                    <a:pt x="181356" y="12192"/>
                  </a:lnTo>
                  <a:lnTo>
                    <a:pt x="193548" y="7619"/>
                  </a:lnTo>
                  <a:lnTo>
                    <a:pt x="207264" y="4572"/>
                  </a:lnTo>
                  <a:lnTo>
                    <a:pt x="231648" y="1524"/>
                  </a:lnTo>
                  <a:lnTo>
                    <a:pt x="245364" y="0"/>
                  </a:lnTo>
                  <a:lnTo>
                    <a:pt x="272795" y="0"/>
                  </a:lnTo>
                  <a:lnTo>
                    <a:pt x="284988" y="1524"/>
                  </a:lnTo>
                  <a:lnTo>
                    <a:pt x="298704" y="3048"/>
                  </a:lnTo>
                  <a:lnTo>
                    <a:pt x="310895" y="4572"/>
                  </a:lnTo>
                  <a:lnTo>
                    <a:pt x="323087" y="7619"/>
                  </a:lnTo>
                  <a:lnTo>
                    <a:pt x="335280" y="12192"/>
                  </a:lnTo>
                  <a:lnTo>
                    <a:pt x="341376" y="13716"/>
                  </a:lnTo>
                  <a:lnTo>
                    <a:pt x="246888" y="13716"/>
                  </a:lnTo>
                  <a:lnTo>
                    <a:pt x="210312" y="18288"/>
                  </a:lnTo>
                  <a:lnTo>
                    <a:pt x="164592" y="33528"/>
                  </a:lnTo>
                  <a:lnTo>
                    <a:pt x="123444" y="56388"/>
                  </a:lnTo>
                  <a:lnTo>
                    <a:pt x="70104" y="105155"/>
                  </a:lnTo>
                  <a:lnTo>
                    <a:pt x="44196" y="146304"/>
                  </a:lnTo>
                  <a:lnTo>
                    <a:pt x="25908" y="192024"/>
                  </a:lnTo>
                  <a:lnTo>
                    <a:pt x="16764" y="228600"/>
                  </a:lnTo>
                  <a:lnTo>
                    <a:pt x="16764" y="242316"/>
                  </a:lnTo>
                  <a:lnTo>
                    <a:pt x="15240" y="254508"/>
                  </a:lnTo>
                  <a:lnTo>
                    <a:pt x="15240" y="294132"/>
                  </a:lnTo>
                  <a:lnTo>
                    <a:pt x="16764" y="306324"/>
                  </a:lnTo>
                  <a:lnTo>
                    <a:pt x="19812" y="318516"/>
                  </a:lnTo>
                  <a:lnTo>
                    <a:pt x="22860" y="332232"/>
                  </a:lnTo>
                  <a:lnTo>
                    <a:pt x="44196" y="388620"/>
                  </a:lnTo>
                  <a:lnTo>
                    <a:pt x="70104" y="429768"/>
                  </a:lnTo>
                  <a:lnTo>
                    <a:pt x="103632" y="464820"/>
                  </a:lnTo>
                  <a:lnTo>
                    <a:pt x="141732" y="492252"/>
                  </a:lnTo>
                  <a:lnTo>
                    <a:pt x="185928" y="510540"/>
                  </a:lnTo>
                  <a:lnTo>
                    <a:pt x="198119" y="515112"/>
                  </a:lnTo>
                  <a:lnTo>
                    <a:pt x="210312" y="518160"/>
                  </a:lnTo>
                  <a:lnTo>
                    <a:pt x="220980" y="519684"/>
                  </a:lnTo>
                  <a:lnTo>
                    <a:pt x="233172" y="521208"/>
                  </a:lnTo>
                  <a:lnTo>
                    <a:pt x="246888" y="522732"/>
                  </a:lnTo>
                  <a:lnTo>
                    <a:pt x="339344" y="522732"/>
                  </a:lnTo>
                  <a:lnTo>
                    <a:pt x="323087" y="528828"/>
                  </a:lnTo>
                  <a:lnTo>
                    <a:pt x="310895" y="530352"/>
                  </a:lnTo>
                  <a:lnTo>
                    <a:pt x="298704" y="533400"/>
                  </a:lnTo>
                  <a:lnTo>
                    <a:pt x="284988" y="534924"/>
                  </a:lnTo>
                  <a:lnTo>
                    <a:pt x="272795" y="536448"/>
                  </a:lnTo>
                  <a:close/>
                </a:path>
                <a:path w="516889" h="536575">
                  <a:moveTo>
                    <a:pt x="339344" y="522732"/>
                  </a:moveTo>
                  <a:lnTo>
                    <a:pt x="271272" y="522732"/>
                  </a:lnTo>
                  <a:lnTo>
                    <a:pt x="307848" y="518160"/>
                  </a:lnTo>
                  <a:lnTo>
                    <a:pt x="320039" y="515112"/>
                  </a:lnTo>
                  <a:lnTo>
                    <a:pt x="330708" y="510540"/>
                  </a:lnTo>
                  <a:lnTo>
                    <a:pt x="342900" y="507492"/>
                  </a:lnTo>
                  <a:lnTo>
                    <a:pt x="353568" y="502920"/>
                  </a:lnTo>
                  <a:lnTo>
                    <a:pt x="394716" y="480060"/>
                  </a:lnTo>
                  <a:lnTo>
                    <a:pt x="431292" y="448056"/>
                  </a:lnTo>
                  <a:lnTo>
                    <a:pt x="461772" y="411480"/>
                  </a:lnTo>
                  <a:lnTo>
                    <a:pt x="492252" y="344424"/>
                  </a:lnTo>
                  <a:lnTo>
                    <a:pt x="499872" y="306324"/>
                  </a:lnTo>
                  <a:lnTo>
                    <a:pt x="502920" y="281940"/>
                  </a:lnTo>
                  <a:lnTo>
                    <a:pt x="502920" y="254508"/>
                  </a:lnTo>
                  <a:lnTo>
                    <a:pt x="499872" y="230124"/>
                  </a:lnTo>
                  <a:lnTo>
                    <a:pt x="498348" y="216408"/>
                  </a:lnTo>
                  <a:lnTo>
                    <a:pt x="484632" y="169164"/>
                  </a:lnTo>
                  <a:lnTo>
                    <a:pt x="461772" y="126492"/>
                  </a:lnTo>
                  <a:lnTo>
                    <a:pt x="431292" y="88392"/>
                  </a:lnTo>
                  <a:lnTo>
                    <a:pt x="396239" y="56388"/>
                  </a:lnTo>
                  <a:lnTo>
                    <a:pt x="353568" y="33528"/>
                  </a:lnTo>
                  <a:lnTo>
                    <a:pt x="307848" y="18288"/>
                  </a:lnTo>
                  <a:lnTo>
                    <a:pt x="271272" y="13716"/>
                  </a:lnTo>
                  <a:lnTo>
                    <a:pt x="341376" y="13716"/>
                  </a:lnTo>
                  <a:lnTo>
                    <a:pt x="381000" y="32004"/>
                  </a:lnTo>
                  <a:lnTo>
                    <a:pt x="423672" y="60960"/>
                  </a:lnTo>
                  <a:lnTo>
                    <a:pt x="472439" y="117348"/>
                  </a:lnTo>
                  <a:lnTo>
                    <a:pt x="496824" y="163068"/>
                  </a:lnTo>
                  <a:lnTo>
                    <a:pt x="509016" y="201168"/>
                  </a:lnTo>
                  <a:lnTo>
                    <a:pt x="512063" y="213360"/>
                  </a:lnTo>
                  <a:lnTo>
                    <a:pt x="516636" y="254508"/>
                  </a:lnTo>
                  <a:lnTo>
                    <a:pt x="516636" y="281940"/>
                  </a:lnTo>
                  <a:lnTo>
                    <a:pt x="512063" y="321564"/>
                  </a:lnTo>
                  <a:lnTo>
                    <a:pt x="496824" y="371856"/>
                  </a:lnTo>
                  <a:lnTo>
                    <a:pt x="458724" y="438912"/>
                  </a:lnTo>
                  <a:lnTo>
                    <a:pt x="423672" y="475488"/>
                  </a:lnTo>
                  <a:lnTo>
                    <a:pt x="382524" y="504444"/>
                  </a:lnTo>
                  <a:lnTo>
                    <a:pt x="359663" y="515112"/>
                  </a:lnTo>
                  <a:lnTo>
                    <a:pt x="339344" y="522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36108" y="3302041"/>
            <a:ext cx="1739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E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56988" y="3857244"/>
            <a:ext cx="518159" cy="538480"/>
            <a:chOff x="4856988" y="3857244"/>
            <a:chExt cx="518159" cy="538480"/>
          </a:xfrm>
        </p:grpSpPr>
        <p:sp>
          <p:nvSpPr>
            <p:cNvPr id="13" name="object 13"/>
            <p:cNvSpPr/>
            <p:nvPr/>
          </p:nvSpPr>
          <p:spPr>
            <a:xfrm>
              <a:off x="4864607" y="3864863"/>
              <a:ext cx="502920" cy="523240"/>
            </a:xfrm>
            <a:custGeom>
              <a:avLst/>
              <a:gdLst/>
              <a:ahLst/>
              <a:cxnLst/>
              <a:rect l="l" t="t" r="r" b="b"/>
              <a:pathLst>
                <a:path w="502920" h="523239">
                  <a:moveTo>
                    <a:pt x="251459" y="522732"/>
                  </a:moveTo>
                  <a:lnTo>
                    <a:pt x="206310" y="518509"/>
                  </a:lnTo>
                  <a:lnTo>
                    <a:pt x="163795" y="506333"/>
                  </a:lnTo>
                  <a:lnTo>
                    <a:pt x="124629" y="486946"/>
                  </a:lnTo>
                  <a:lnTo>
                    <a:pt x="89527" y="461086"/>
                  </a:lnTo>
                  <a:lnTo>
                    <a:pt x="59203" y="429494"/>
                  </a:lnTo>
                  <a:lnTo>
                    <a:pt x="34374" y="392909"/>
                  </a:lnTo>
                  <a:lnTo>
                    <a:pt x="15754" y="352073"/>
                  </a:lnTo>
                  <a:lnTo>
                    <a:pt x="4057" y="307724"/>
                  </a:lnTo>
                  <a:lnTo>
                    <a:pt x="0" y="260604"/>
                  </a:lnTo>
                  <a:lnTo>
                    <a:pt x="4057" y="213936"/>
                  </a:lnTo>
                  <a:lnTo>
                    <a:pt x="15754" y="169941"/>
                  </a:lnTo>
                  <a:lnTo>
                    <a:pt x="34374" y="129370"/>
                  </a:lnTo>
                  <a:lnTo>
                    <a:pt x="59203" y="92976"/>
                  </a:lnTo>
                  <a:lnTo>
                    <a:pt x="89527" y="61511"/>
                  </a:lnTo>
                  <a:lnTo>
                    <a:pt x="124629" y="35729"/>
                  </a:lnTo>
                  <a:lnTo>
                    <a:pt x="163795" y="16381"/>
                  </a:lnTo>
                  <a:lnTo>
                    <a:pt x="206310" y="4220"/>
                  </a:lnTo>
                  <a:lnTo>
                    <a:pt x="251459" y="0"/>
                  </a:lnTo>
                  <a:lnTo>
                    <a:pt x="296609" y="4220"/>
                  </a:lnTo>
                  <a:lnTo>
                    <a:pt x="339124" y="16381"/>
                  </a:lnTo>
                  <a:lnTo>
                    <a:pt x="378290" y="35729"/>
                  </a:lnTo>
                  <a:lnTo>
                    <a:pt x="413392" y="61511"/>
                  </a:lnTo>
                  <a:lnTo>
                    <a:pt x="443716" y="92976"/>
                  </a:lnTo>
                  <a:lnTo>
                    <a:pt x="468545" y="129370"/>
                  </a:lnTo>
                  <a:lnTo>
                    <a:pt x="487165" y="169941"/>
                  </a:lnTo>
                  <a:lnTo>
                    <a:pt x="498862" y="213936"/>
                  </a:lnTo>
                  <a:lnTo>
                    <a:pt x="502919" y="260604"/>
                  </a:lnTo>
                  <a:lnTo>
                    <a:pt x="498862" y="307724"/>
                  </a:lnTo>
                  <a:lnTo>
                    <a:pt x="487165" y="352073"/>
                  </a:lnTo>
                  <a:lnTo>
                    <a:pt x="468545" y="392909"/>
                  </a:lnTo>
                  <a:lnTo>
                    <a:pt x="443716" y="429494"/>
                  </a:lnTo>
                  <a:lnTo>
                    <a:pt x="413392" y="461086"/>
                  </a:lnTo>
                  <a:lnTo>
                    <a:pt x="378290" y="486946"/>
                  </a:lnTo>
                  <a:lnTo>
                    <a:pt x="339124" y="506333"/>
                  </a:lnTo>
                  <a:lnTo>
                    <a:pt x="296609" y="518509"/>
                  </a:lnTo>
                  <a:lnTo>
                    <a:pt x="251459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56988" y="3857244"/>
              <a:ext cx="518159" cy="538480"/>
            </a:xfrm>
            <a:custGeom>
              <a:avLst/>
              <a:gdLst/>
              <a:ahLst/>
              <a:cxnLst/>
              <a:rect l="l" t="t" r="r" b="b"/>
              <a:pathLst>
                <a:path w="518160" h="538479">
                  <a:moveTo>
                    <a:pt x="286512" y="536448"/>
                  </a:moveTo>
                  <a:lnTo>
                    <a:pt x="233172" y="536448"/>
                  </a:lnTo>
                  <a:lnTo>
                    <a:pt x="219456" y="534924"/>
                  </a:lnTo>
                  <a:lnTo>
                    <a:pt x="158495" y="516636"/>
                  </a:lnTo>
                  <a:lnTo>
                    <a:pt x="114300" y="492252"/>
                  </a:lnTo>
                  <a:lnTo>
                    <a:pt x="76200" y="458724"/>
                  </a:lnTo>
                  <a:lnTo>
                    <a:pt x="44196" y="419100"/>
                  </a:lnTo>
                  <a:lnTo>
                    <a:pt x="21336" y="373380"/>
                  </a:lnTo>
                  <a:lnTo>
                    <a:pt x="9144" y="336804"/>
                  </a:lnTo>
                  <a:lnTo>
                    <a:pt x="1524" y="297180"/>
                  </a:lnTo>
                  <a:lnTo>
                    <a:pt x="0" y="283464"/>
                  </a:lnTo>
                  <a:lnTo>
                    <a:pt x="0" y="256032"/>
                  </a:lnTo>
                  <a:lnTo>
                    <a:pt x="3048" y="228600"/>
                  </a:lnTo>
                  <a:lnTo>
                    <a:pt x="6096" y="214884"/>
                  </a:lnTo>
                  <a:lnTo>
                    <a:pt x="7620" y="202692"/>
                  </a:lnTo>
                  <a:lnTo>
                    <a:pt x="12192" y="188976"/>
                  </a:lnTo>
                  <a:lnTo>
                    <a:pt x="19812" y="164592"/>
                  </a:lnTo>
                  <a:lnTo>
                    <a:pt x="44196" y="118872"/>
                  </a:lnTo>
                  <a:lnTo>
                    <a:pt x="76200" y="79248"/>
                  </a:lnTo>
                  <a:lnTo>
                    <a:pt x="114300" y="45720"/>
                  </a:lnTo>
                  <a:lnTo>
                    <a:pt x="158495" y="21336"/>
                  </a:lnTo>
                  <a:lnTo>
                    <a:pt x="170688" y="16764"/>
                  </a:lnTo>
                  <a:lnTo>
                    <a:pt x="181356" y="12191"/>
                  </a:lnTo>
                  <a:lnTo>
                    <a:pt x="195072" y="9143"/>
                  </a:lnTo>
                  <a:lnTo>
                    <a:pt x="219456" y="3048"/>
                  </a:lnTo>
                  <a:lnTo>
                    <a:pt x="233172" y="1524"/>
                  </a:lnTo>
                  <a:lnTo>
                    <a:pt x="245364" y="0"/>
                  </a:lnTo>
                  <a:lnTo>
                    <a:pt x="272795" y="0"/>
                  </a:lnTo>
                  <a:lnTo>
                    <a:pt x="284988" y="1524"/>
                  </a:lnTo>
                  <a:lnTo>
                    <a:pt x="298704" y="3048"/>
                  </a:lnTo>
                  <a:lnTo>
                    <a:pt x="323087" y="9143"/>
                  </a:lnTo>
                  <a:lnTo>
                    <a:pt x="336804" y="12191"/>
                  </a:lnTo>
                  <a:lnTo>
                    <a:pt x="340868" y="13716"/>
                  </a:lnTo>
                  <a:lnTo>
                    <a:pt x="246888" y="13716"/>
                  </a:lnTo>
                  <a:lnTo>
                    <a:pt x="222504" y="16764"/>
                  </a:lnTo>
                  <a:lnTo>
                    <a:pt x="175260" y="28955"/>
                  </a:lnTo>
                  <a:lnTo>
                    <a:pt x="103632" y="71628"/>
                  </a:lnTo>
                  <a:lnTo>
                    <a:pt x="70104" y="106679"/>
                  </a:lnTo>
                  <a:lnTo>
                    <a:pt x="44196" y="147828"/>
                  </a:lnTo>
                  <a:lnTo>
                    <a:pt x="25908" y="193548"/>
                  </a:lnTo>
                  <a:lnTo>
                    <a:pt x="21336" y="205740"/>
                  </a:lnTo>
                  <a:lnTo>
                    <a:pt x="19812" y="217932"/>
                  </a:lnTo>
                  <a:lnTo>
                    <a:pt x="16764" y="230124"/>
                  </a:lnTo>
                  <a:lnTo>
                    <a:pt x="15240" y="242316"/>
                  </a:lnTo>
                  <a:lnTo>
                    <a:pt x="15240" y="256032"/>
                  </a:lnTo>
                  <a:lnTo>
                    <a:pt x="13716" y="268224"/>
                  </a:lnTo>
                  <a:lnTo>
                    <a:pt x="15240" y="281940"/>
                  </a:lnTo>
                  <a:lnTo>
                    <a:pt x="15240" y="294132"/>
                  </a:lnTo>
                  <a:lnTo>
                    <a:pt x="16764" y="307848"/>
                  </a:lnTo>
                  <a:lnTo>
                    <a:pt x="19812" y="320040"/>
                  </a:lnTo>
                  <a:lnTo>
                    <a:pt x="21336" y="332232"/>
                  </a:lnTo>
                  <a:lnTo>
                    <a:pt x="25908" y="344424"/>
                  </a:lnTo>
                  <a:lnTo>
                    <a:pt x="33528" y="367284"/>
                  </a:lnTo>
                  <a:lnTo>
                    <a:pt x="44196" y="390144"/>
                  </a:lnTo>
                  <a:lnTo>
                    <a:pt x="70104" y="431292"/>
                  </a:lnTo>
                  <a:lnTo>
                    <a:pt x="103632" y="464820"/>
                  </a:lnTo>
                  <a:lnTo>
                    <a:pt x="141732" y="492252"/>
                  </a:lnTo>
                  <a:lnTo>
                    <a:pt x="175260" y="507492"/>
                  </a:lnTo>
                  <a:lnTo>
                    <a:pt x="185928" y="512064"/>
                  </a:lnTo>
                  <a:lnTo>
                    <a:pt x="222504" y="521208"/>
                  </a:lnTo>
                  <a:lnTo>
                    <a:pt x="234695" y="522732"/>
                  </a:lnTo>
                  <a:lnTo>
                    <a:pt x="344932" y="522732"/>
                  </a:lnTo>
                  <a:lnTo>
                    <a:pt x="336804" y="525780"/>
                  </a:lnTo>
                  <a:lnTo>
                    <a:pt x="324612" y="528828"/>
                  </a:lnTo>
                  <a:lnTo>
                    <a:pt x="310895" y="531876"/>
                  </a:lnTo>
                  <a:lnTo>
                    <a:pt x="298704" y="534924"/>
                  </a:lnTo>
                  <a:lnTo>
                    <a:pt x="286512" y="536448"/>
                  </a:lnTo>
                  <a:close/>
                </a:path>
                <a:path w="518160" h="538479">
                  <a:moveTo>
                    <a:pt x="344932" y="522732"/>
                  </a:moveTo>
                  <a:lnTo>
                    <a:pt x="283464" y="522732"/>
                  </a:lnTo>
                  <a:lnTo>
                    <a:pt x="295656" y="521208"/>
                  </a:lnTo>
                  <a:lnTo>
                    <a:pt x="332232" y="512064"/>
                  </a:lnTo>
                  <a:lnTo>
                    <a:pt x="376428" y="492252"/>
                  </a:lnTo>
                  <a:lnTo>
                    <a:pt x="414528" y="466344"/>
                  </a:lnTo>
                  <a:lnTo>
                    <a:pt x="448056" y="431292"/>
                  </a:lnTo>
                  <a:lnTo>
                    <a:pt x="473963" y="390144"/>
                  </a:lnTo>
                  <a:lnTo>
                    <a:pt x="493776" y="344424"/>
                  </a:lnTo>
                  <a:lnTo>
                    <a:pt x="502920" y="295656"/>
                  </a:lnTo>
                  <a:lnTo>
                    <a:pt x="504444" y="281940"/>
                  </a:lnTo>
                  <a:lnTo>
                    <a:pt x="504444" y="256032"/>
                  </a:lnTo>
                  <a:lnTo>
                    <a:pt x="499872" y="217932"/>
                  </a:lnTo>
                  <a:lnTo>
                    <a:pt x="475487" y="147828"/>
                  </a:lnTo>
                  <a:lnTo>
                    <a:pt x="448056" y="106679"/>
                  </a:lnTo>
                  <a:lnTo>
                    <a:pt x="416052" y="73152"/>
                  </a:lnTo>
                  <a:lnTo>
                    <a:pt x="376428" y="45720"/>
                  </a:lnTo>
                  <a:lnTo>
                    <a:pt x="320039" y="22860"/>
                  </a:lnTo>
                  <a:lnTo>
                    <a:pt x="309372" y="19812"/>
                  </a:lnTo>
                  <a:lnTo>
                    <a:pt x="297180" y="16764"/>
                  </a:lnTo>
                  <a:lnTo>
                    <a:pt x="284988" y="15240"/>
                  </a:lnTo>
                  <a:lnTo>
                    <a:pt x="272795" y="15240"/>
                  </a:lnTo>
                  <a:lnTo>
                    <a:pt x="259080" y="13716"/>
                  </a:lnTo>
                  <a:lnTo>
                    <a:pt x="340868" y="13716"/>
                  </a:lnTo>
                  <a:lnTo>
                    <a:pt x="348996" y="16764"/>
                  </a:lnTo>
                  <a:lnTo>
                    <a:pt x="403860" y="45720"/>
                  </a:lnTo>
                  <a:lnTo>
                    <a:pt x="441960" y="79248"/>
                  </a:lnTo>
                  <a:lnTo>
                    <a:pt x="473963" y="118872"/>
                  </a:lnTo>
                  <a:lnTo>
                    <a:pt x="498348" y="164592"/>
                  </a:lnTo>
                  <a:lnTo>
                    <a:pt x="505968" y="188976"/>
                  </a:lnTo>
                  <a:lnTo>
                    <a:pt x="510539" y="201168"/>
                  </a:lnTo>
                  <a:lnTo>
                    <a:pt x="513587" y="214884"/>
                  </a:lnTo>
                  <a:lnTo>
                    <a:pt x="515112" y="227076"/>
                  </a:lnTo>
                  <a:lnTo>
                    <a:pt x="518160" y="254508"/>
                  </a:lnTo>
                  <a:lnTo>
                    <a:pt x="518160" y="281940"/>
                  </a:lnTo>
                  <a:lnTo>
                    <a:pt x="513587" y="323088"/>
                  </a:lnTo>
                  <a:lnTo>
                    <a:pt x="510539" y="335280"/>
                  </a:lnTo>
                  <a:lnTo>
                    <a:pt x="505968" y="348996"/>
                  </a:lnTo>
                  <a:lnTo>
                    <a:pt x="498348" y="373380"/>
                  </a:lnTo>
                  <a:lnTo>
                    <a:pt x="473963" y="419100"/>
                  </a:lnTo>
                  <a:lnTo>
                    <a:pt x="441960" y="458724"/>
                  </a:lnTo>
                  <a:lnTo>
                    <a:pt x="403860" y="490728"/>
                  </a:lnTo>
                  <a:lnTo>
                    <a:pt x="361187" y="516636"/>
                  </a:lnTo>
                  <a:lnTo>
                    <a:pt x="344932" y="522732"/>
                  </a:lnTo>
                  <a:close/>
                </a:path>
                <a:path w="518160" h="538479">
                  <a:moveTo>
                    <a:pt x="259080" y="537972"/>
                  </a:moveTo>
                  <a:lnTo>
                    <a:pt x="246888" y="536448"/>
                  </a:lnTo>
                  <a:lnTo>
                    <a:pt x="272795" y="536448"/>
                  </a:lnTo>
                  <a:lnTo>
                    <a:pt x="259080" y="537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34811" y="3972595"/>
            <a:ext cx="1619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F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49567" y="3186683"/>
            <a:ext cx="518159" cy="536575"/>
            <a:chOff x="6449567" y="3186683"/>
            <a:chExt cx="518159" cy="536575"/>
          </a:xfrm>
        </p:grpSpPr>
        <p:sp>
          <p:nvSpPr>
            <p:cNvPr id="17" name="object 17"/>
            <p:cNvSpPr/>
            <p:nvPr/>
          </p:nvSpPr>
          <p:spPr>
            <a:xfrm>
              <a:off x="6455664" y="3192779"/>
              <a:ext cx="504825" cy="523240"/>
            </a:xfrm>
            <a:custGeom>
              <a:avLst/>
              <a:gdLst/>
              <a:ahLst/>
              <a:cxnLst/>
              <a:rect l="l" t="t" r="r" b="b"/>
              <a:pathLst>
                <a:path w="504825" h="523239">
                  <a:moveTo>
                    <a:pt x="252983" y="522732"/>
                  </a:moveTo>
                  <a:lnTo>
                    <a:pt x="207381" y="518561"/>
                  </a:lnTo>
                  <a:lnTo>
                    <a:pt x="164512" y="506526"/>
                  </a:lnTo>
                  <a:lnTo>
                    <a:pt x="125080" y="487341"/>
                  </a:lnTo>
                  <a:lnTo>
                    <a:pt x="89788" y="461721"/>
                  </a:lnTo>
                  <a:lnTo>
                    <a:pt x="59337" y="430382"/>
                  </a:lnTo>
                  <a:lnTo>
                    <a:pt x="34431" y="394038"/>
                  </a:lnTo>
                  <a:lnTo>
                    <a:pt x="15770" y="353404"/>
                  </a:lnTo>
                  <a:lnTo>
                    <a:pt x="4059" y="309196"/>
                  </a:lnTo>
                  <a:lnTo>
                    <a:pt x="0" y="262127"/>
                  </a:lnTo>
                  <a:lnTo>
                    <a:pt x="4059" y="215007"/>
                  </a:lnTo>
                  <a:lnTo>
                    <a:pt x="15770" y="170658"/>
                  </a:lnTo>
                  <a:lnTo>
                    <a:pt x="34431" y="129822"/>
                  </a:lnTo>
                  <a:lnTo>
                    <a:pt x="59337" y="93237"/>
                  </a:lnTo>
                  <a:lnTo>
                    <a:pt x="89788" y="61645"/>
                  </a:lnTo>
                  <a:lnTo>
                    <a:pt x="125080" y="35785"/>
                  </a:lnTo>
                  <a:lnTo>
                    <a:pt x="164512" y="16398"/>
                  </a:lnTo>
                  <a:lnTo>
                    <a:pt x="207381" y="4222"/>
                  </a:lnTo>
                  <a:lnTo>
                    <a:pt x="252983" y="0"/>
                  </a:lnTo>
                  <a:lnTo>
                    <a:pt x="298133" y="4222"/>
                  </a:lnTo>
                  <a:lnTo>
                    <a:pt x="340648" y="16398"/>
                  </a:lnTo>
                  <a:lnTo>
                    <a:pt x="379814" y="35785"/>
                  </a:lnTo>
                  <a:lnTo>
                    <a:pt x="414916" y="61645"/>
                  </a:lnTo>
                  <a:lnTo>
                    <a:pt x="445240" y="93237"/>
                  </a:lnTo>
                  <a:lnTo>
                    <a:pt x="470069" y="129822"/>
                  </a:lnTo>
                  <a:lnTo>
                    <a:pt x="488689" y="170658"/>
                  </a:lnTo>
                  <a:lnTo>
                    <a:pt x="500386" y="215007"/>
                  </a:lnTo>
                  <a:lnTo>
                    <a:pt x="504443" y="262127"/>
                  </a:lnTo>
                  <a:lnTo>
                    <a:pt x="500386" y="309196"/>
                  </a:lnTo>
                  <a:lnTo>
                    <a:pt x="488689" y="353404"/>
                  </a:lnTo>
                  <a:lnTo>
                    <a:pt x="470069" y="394038"/>
                  </a:lnTo>
                  <a:lnTo>
                    <a:pt x="445240" y="430382"/>
                  </a:lnTo>
                  <a:lnTo>
                    <a:pt x="414916" y="461721"/>
                  </a:lnTo>
                  <a:lnTo>
                    <a:pt x="379814" y="487341"/>
                  </a:lnTo>
                  <a:lnTo>
                    <a:pt x="340648" y="506526"/>
                  </a:lnTo>
                  <a:lnTo>
                    <a:pt x="298133" y="518561"/>
                  </a:lnTo>
                  <a:lnTo>
                    <a:pt x="252983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49567" y="3186683"/>
              <a:ext cx="518159" cy="536575"/>
            </a:xfrm>
            <a:custGeom>
              <a:avLst/>
              <a:gdLst/>
              <a:ahLst/>
              <a:cxnLst/>
              <a:rect l="l" t="t" r="r" b="b"/>
              <a:pathLst>
                <a:path w="518159" h="536575">
                  <a:moveTo>
                    <a:pt x="272795" y="536448"/>
                  </a:moveTo>
                  <a:lnTo>
                    <a:pt x="245364" y="536448"/>
                  </a:lnTo>
                  <a:lnTo>
                    <a:pt x="233172" y="534924"/>
                  </a:lnTo>
                  <a:lnTo>
                    <a:pt x="219456" y="533400"/>
                  </a:lnTo>
                  <a:lnTo>
                    <a:pt x="169164" y="519684"/>
                  </a:lnTo>
                  <a:lnTo>
                    <a:pt x="114300" y="490728"/>
                  </a:lnTo>
                  <a:lnTo>
                    <a:pt x="76200" y="458724"/>
                  </a:lnTo>
                  <a:lnTo>
                    <a:pt x="44196" y="419100"/>
                  </a:lnTo>
                  <a:lnTo>
                    <a:pt x="19812" y="373380"/>
                  </a:lnTo>
                  <a:lnTo>
                    <a:pt x="12192" y="347472"/>
                  </a:lnTo>
                  <a:lnTo>
                    <a:pt x="7620" y="335280"/>
                  </a:lnTo>
                  <a:lnTo>
                    <a:pt x="4572" y="321564"/>
                  </a:lnTo>
                  <a:lnTo>
                    <a:pt x="3048" y="309372"/>
                  </a:lnTo>
                  <a:lnTo>
                    <a:pt x="0" y="281940"/>
                  </a:lnTo>
                  <a:lnTo>
                    <a:pt x="0" y="254508"/>
                  </a:lnTo>
                  <a:lnTo>
                    <a:pt x="4572" y="213360"/>
                  </a:lnTo>
                  <a:lnTo>
                    <a:pt x="19812" y="164592"/>
                  </a:lnTo>
                  <a:lnTo>
                    <a:pt x="57912" y="97536"/>
                  </a:lnTo>
                  <a:lnTo>
                    <a:pt x="94488" y="60960"/>
                  </a:lnTo>
                  <a:lnTo>
                    <a:pt x="135636" y="32004"/>
                  </a:lnTo>
                  <a:lnTo>
                    <a:pt x="181356" y="12192"/>
                  </a:lnTo>
                  <a:lnTo>
                    <a:pt x="193548" y="7619"/>
                  </a:lnTo>
                  <a:lnTo>
                    <a:pt x="205740" y="4572"/>
                  </a:lnTo>
                  <a:lnTo>
                    <a:pt x="219456" y="3048"/>
                  </a:lnTo>
                  <a:lnTo>
                    <a:pt x="231648" y="1524"/>
                  </a:lnTo>
                  <a:lnTo>
                    <a:pt x="245364" y="0"/>
                  </a:lnTo>
                  <a:lnTo>
                    <a:pt x="271272" y="0"/>
                  </a:lnTo>
                  <a:lnTo>
                    <a:pt x="298704" y="3048"/>
                  </a:lnTo>
                  <a:lnTo>
                    <a:pt x="310895" y="4572"/>
                  </a:lnTo>
                  <a:lnTo>
                    <a:pt x="323087" y="7619"/>
                  </a:lnTo>
                  <a:lnTo>
                    <a:pt x="335280" y="12192"/>
                  </a:lnTo>
                  <a:lnTo>
                    <a:pt x="341376" y="13716"/>
                  </a:lnTo>
                  <a:lnTo>
                    <a:pt x="246888" y="13716"/>
                  </a:lnTo>
                  <a:lnTo>
                    <a:pt x="233172" y="15240"/>
                  </a:lnTo>
                  <a:lnTo>
                    <a:pt x="222504" y="16764"/>
                  </a:lnTo>
                  <a:lnTo>
                    <a:pt x="210312" y="18288"/>
                  </a:lnTo>
                  <a:lnTo>
                    <a:pt x="164592" y="33528"/>
                  </a:lnTo>
                  <a:lnTo>
                    <a:pt x="121920" y="56388"/>
                  </a:lnTo>
                  <a:lnTo>
                    <a:pt x="85344" y="88392"/>
                  </a:lnTo>
                  <a:lnTo>
                    <a:pt x="56388" y="124968"/>
                  </a:lnTo>
                  <a:lnTo>
                    <a:pt x="33528" y="169164"/>
                  </a:lnTo>
                  <a:lnTo>
                    <a:pt x="18288" y="216408"/>
                  </a:lnTo>
                  <a:lnTo>
                    <a:pt x="15240" y="242316"/>
                  </a:lnTo>
                  <a:lnTo>
                    <a:pt x="13716" y="254508"/>
                  </a:lnTo>
                  <a:lnTo>
                    <a:pt x="13716" y="280416"/>
                  </a:lnTo>
                  <a:lnTo>
                    <a:pt x="15240" y="294132"/>
                  </a:lnTo>
                  <a:lnTo>
                    <a:pt x="21336" y="332232"/>
                  </a:lnTo>
                  <a:lnTo>
                    <a:pt x="42672" y="388620"/>
                  </a:lnTo>
                  <a:lnTo>
                    <a:pt x="70104" y="429768"/>
                  </a:lnTo>
                  <a:lnTo>
                    <a:pt x="102108" y="464820"/>
                  </a:lnTo>
                  <a:lnTo>
                    <a:pt x="141732" y="492252"/>
                  </a:lnTo>
                  <a:lnTo>
                    <a:pt x="185928" y="510540"/>
                  </a:lnTo>
                  <a:lnTo>
                    <a:pt x="198119" y="515112"/>
                  </a:lnTo>
                  <a:lnTo>
                    <a:pt x="208788" y="518160"/>
                  </a:lnTo>
                  <a:lnTo>
                    <a:pt x="245364" y="522732"/>
                  </a:lnTo>
                  <a:lnTo>
                    <a:pt x="339344" y="522732"/>
                  </a:lnTo>
                  <a:lnTo>
                    <a:pt x="323087" y="528828"/>
                  </a:lnTo>
                  <a:lnTo>
                    <a:pt x="310895" y="530352"/>
                  </a:lnTo>
                  <a:lnTo>
                    <a:pt x="298704" y="533400"/>
                  </a:lnTo>
                  <a:lnTo>
                    <a:pt x="284988" y="534924"/>
                  </a:lnTo>
                  <a:lnTo>
                    <a:pt x="272795" y="536448"/>
                  </a:lnTo>
                  <a:close/>
                </a:path>
                <a:path w="518159" h="536575">
                  <a:moveTo>
                    <a:pt x="339344" y="522732"/>
                  </a:moveTo>
                  <a:lnTo>
                    <a:pt x="271272" y="522732"/>
                  </a:lnTo>
                  <a:lnTo>
                    <a:pt x="307848" y="518160"/>
                  </a:lnTo>
                  <a:lnTo>
                    <a:pt x="320039" y="515112"/>
                  </a:lnTo>
                  <a:lnTo>
                    <a:pt x="330708" y="510540"/>
                  </a:lnTo>
                  <a:lnTo>
                    <a:pt x="342900" y="507492"/>
                  </a:lnTo>
                  <a:lnTo>
                    <a:pt x="353568" y="502920"/>
                  </a:lnTo>
                  <a:lnTo>
                    <a:pt x="394716" y="480060"/>
                  </a:lnTo>
                  <a:lnTo>
                    <a:pt x="431292" y="448056"/>
                  </a:lnTo>
                  <a:lnTo>
                    <a:pt x="461772" y="411480"/>
                  </a:lnTo>
                  <a:lnTo>
                    <a:pt x="484632" y="367284"/>
                  </a:lnTo>
                  <a:lnTo>
                    <a:pt x="498348" y="320040"/>
                  </a:lnTo>
                  <a:lnTo>
                    <a:pt x="502920" y="294132"/>
                  </a:lnTo>
                  <a:lnTo>
                    <a:pt x="502920" y="281940"/>
                  </a:lnTo>
                  <a:lnTo>
                    <a:pt x="504444" y="268224"/>
                  </a:lnTo>
                  <a:lnTo>
                    <a:pt x="502920" y="254508"/>
                  </a:lnTo>
                  <a:lnTo>
                    <a:pt x="502920" y="242316"/>
                  </a:lnTo>
                  <a:lnTo>
                    <a:pt x="501396" y="228600"/>
                  </a:lnTo>
                  <a:lnTo>
                    <a:pt x="498348" y="216408"/>
                  </a:lnTo>
                  <a:lnTo>
                    <a:pt x="496824" y="204216"/>
                  </a:lnTo>
                  <a:lnTo>
                    <a:pt x="492252" y="192024"/>
                  </a:lnTo>
                  <a:lnTo>
                    <a:pt x="473963" y="146304"/>
                  </a:lnTo>
                  <a:lnTo>
                    <a:pt x="448056" y="106680"/>
                  </a:lnTo>
                  <a:lnTo>
                    <a:pt x="414528" y="71628"/>
                  </a:lnTo>
                  <a:lnTo>
                    <a:pt x="376428" y="44196"/>
                  </a:lnTo>
                  <a:lnTo>
                    <a:pt x="332232" y="24384"/>
                  </a:lnTo>
                  <a:lnTo>
                    <a:pt x="271272" y="13716"/>
                  </a:lnTo>
                  <a:lnTo>
                    <a:pt x="341376" y="13716"/>
                  </a:lnTo>
                  <a:lnTo>
                    <a:pt x="382524" y="32004"/>
                  </a:lnTo>
                  <a:lnTo>
                    <a:pt x="423672" y="60960"/>
                  </a:lnTo>
                  <a:lnTo>
                    <a:pt x="458724" y="97536"/>
                  </a:lnTo>
                  <a:lnTo>
                    <a:pt x="486156" y="140208"/>
                  </a:lnTo>
                  <a:lnTo>
                    <a:pt x="505968" y="187452"/>
                  </a:lnTo>
                  <a:lnTo>
                    <a:pt x="509016" y="201168"/>
                  </a:lnTo>
                  <a:lnTo>
                    <a:pt x="512063" y="213360"/>
                  </a:lnTo>
                  <a:lnTo>
                    <a:pt x="515112" y="227076"/>
                  </a:lnTo>
                  <a:lnTo>
                    <a:pt x="516636" y="240792"/>
                  </a:lnTo>
                  <a:lnTo>
                    <a:pt x="516636" y="254508"/>
                  </a:lnTo>
                  <a:lnTo>
                    <a:pt x="518160" y="268224"/>
                  </a:lnTo>
                  <a:lnTo>
                    <a:pt x="518160" y="281940"/>
                  </a:lnTo>
                  <a:lnTo>
                    <a:pt x="515112" y="309372"/>
                  </a:lnTo>
                  <a:lnTo>
                    <a:pt x="512063" y="321564"/>
                  </a:lnTo>
                  <a:lnTo>
                    <a:pt x="509016" y="335280"/>
                  </a:lnTo>
                  <a:lnTo>
                    <a:pt x="496824" y="371856"/>
                  </a:lnTo>
                  <a:lnTo>
                    <a:pt x="473963" y="417576"/>
                  </a:lnTo>
                  <a:lnTo>
                    <a:pt x="441960" y="457200"/>
                  </a:lnTo>
                  <a:lnTo>
                    <a:pt x="403860" y="490728"/>
                  </a:lnTo>
                  <a:lnTo>
                    <a:pt x="359663" y="515112"/>
                  </a:lnTo>
                  <a:lnTo>
                    <a:pt x="339344" y="522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15153" y="3302041"/>
            <a:ext cx="186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C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036307" y="4696968"/>
            <a:ext cx="516890" cy="536575"/>
            <a:chOff x="7036307" y="4696968"/>
            <a:chExt cx="516890" cy="536575"/>
          </a:xfrm>
        </p:grpSpPr>
        <p:sp>
          <p:nvSpPr>
            <p:cNvPr id="21" name="object 21"/>
            <p:cNvSpPr/>
            <p:nvPr/>
          </p:nvSpPr>
          <p:spPr>
            <a:xfrm>
              <a:off x="7043928" y="4703064"/>
              <a:ext cx="502920" cy="523240"/>
            </a:xfrm>
            <a:custGeom>
              <a:avLst/>
              <a:gdLst/>
              <a:ahLst/>
              <a:cxnLst/>
              <a:rect l="l" t="t" r="r" b="b"/>
              <a:pathLst>
                <a:path w="502920" h="523239">
                  <a:moveTo>
                    <a:pt x="251459" y="522732"/>
                  </a:moveTo>
                  <a:lnTo>
                    <a:pt x="206310" y="518561"/>
                  </a:lnTo>
                  <a:lnTo>
                    <a:pt x="163795" y="506526"/>
                  </a:lnTo>
                  <a:lnTo>
                    <a:pt x="124629" y="487341"/>
                  </a:lnTo>
                  <a:lnTo>
                    <a:pt x="89527" y="461721"/>
                  </a:lnTo>
                  <a:lnTo>
                    <a:pt x="59203" y="430382"/>
                  </a:lnTo>
                  <a:lnTo>
                    <a:pt x="34374" y="394038"/>
                  </a:lnTo>
                  <a:lnTo>
                    <a:pt x="15754" y="353404"/>
                  </a:lnTo>
                  <a:lnTo>
                    <a:pt x="4057" y="309196"/>
                  </a:lnTo>
                  <a:lnTo>
                    <a:pt x="0" y="262127"/>
                  </a:lnTo>
                  <a:lnTo>
                    <a:pt x="4057" y="215007"/>
                  </a:lnTo>
                  <a:lnTo>
                    <a:pt x="15754" y="170658"/>
                  </a:lnTo>
                  <a:lnTo>
                    <a:pt x="34374" y="129822"/>
                  </a:lnTo>
                  <a:lnTo>
                    <a:pt x="59203" y="93237"/>
                  </a:lnTo>
                  <a:lnTo>
                    <a:pt x="89527" y="61645"/>
                  </a:lnTo>
                  <a:lnTo>
                    <a:pt x="124629" y="35785"/>
                  </a:lnTo>
                  <a:lnTo>
                    <a:pt x="163795" y="16398"/>
                  </a:lnTo>
                  <a:lnTo>
                    <a:pt x="206310" y="4222"/>
                  </a:lnTo>
                  <a:lnTo>
                    <a:pt x="251459" y="0"/>
                  </a:lnTo>
                  <a:lnTo>
                    <a:pt x="296609" y="4222"/>
                  </a:lnTo>
                  <a:lnTo>
                    <a:pt x="339124" y="16398"/>
                  </a:lnTo>
                  <a:lnTo>
                    <a:pt x="378290" y="35785"/>
                  </a:lnTo>
                  <a:lnTo>
                    <a:pt x="413392" y="61645"/>
                  </a:lnTo>
                  <a:lnTo>
                    <a:pt x="443716" y="93237"/>
                  </a:lnTo>
                  <a:lnTo>
                    <a:pt x="468545" y="129822"/>
                  </a:lnTo>
                  <a:lnTo>
                    <a:pt x="487165" y="170658"/>
                  </a:lnTo>
                  <a:lnTo>
                    <a:pt x="498862" y="215007"/>
                  </a:lnTo>
                  <a:lnTo>
                    <a:pt x="502919" y="262127"/>
                  </a:lnTo>
                  <a:lnTo>
                    <a:pt x="498862" y="309196"/>
                  </a:lnTo>
                  <a:lnTo>
                    <a:pt x="487165" y="353404"/>
                  </a:lnTo>
                  <a:lnTo>
                    <a:pt x="468545" y="394038"/>
                  </a:lnTo>
                  <a:lnTo>
                    <a:pt x="443716" y="430382"/>
                  </a:lnTo>
                  <a:lnTo>
                    <a:pt x="413392" y="461721"/>
                  </a:lnTo>
                  <a:lnTo>
                    <a:pt x="378290" y="487341"/>
                  </a:lnTo>
                  <a:lnTo>
                    <a:pt x="339124" y="506526"/>
                  </a:lnTo>
                  <a:lnTo>
                    <a:pt x="296609" y="518561"/>
                  </a:lnTo>
                  <a:lnTo>
                    <a:pt x="251459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36307" y="4696968"/>
              <a:ext cx="516890" cy="536575"/>
            </a:xfrm>
            <a:custGeom>
              <a:avLst/>
              <a:gdLst/>
              <a:ahLst/>
              <a:cxnLst/>
              <a:rect l="l" t="t" r="r" b="b"/>
              <a:pathLst>
                <a:path w="516890" h="536575">
                  <a:moveTo>
                    <a:pt x="272795" y="536448"/>
                  </a:moveTo>
                  <a:lnTo>
                    <a:pt x="245364" y="536448"/>
                  </a:lnTo>
                  <a:lnTo>
                    <a:pt x="233172" y="534924"/>
                  </a:lnTo>
                  <a:lnTo>
                    <a:pt x="219456" y="533400"/>
                  </a:lnTo>
                  <a:lnTo>
                    <a:pt x="207264" y="530352"/>
                  </a:lnTo>
                  <a:lnTo>
                    <a:pt x="195072" y="528828"/>
                  </a:lnTo>
                  <a:lnTo>
                    <a:pt x="158495" y="515112"/>
                  </a:lnTo>
                  <a:lnTo>
                    <a:pt x="114300" y="490728"/>
                  </a:lnTo>
                  <a:lnTo>
                    <a:pt x="76200" y="457200"/>
                  </a:lnTo>
                  <a:lnTo>
                    <a:pt x="44196" y="417576"/>
                  </a:lnTo>
                  <a:lnTo>
                    <a:pt x="21336" y="373380"/>
                  </a:lnTo>
                  <a:lnTo>
                    <a:pt x="9144" y="335280"/>
                  </a:lnTo>
                  <a:lnTo>
                    <a:pt x="6096" y="321564"/>
                  </a:lnTo>
                  <a:lnTo>
                    <a:pt x="3048" y="309372"/>
                  </a:lnTo>
                  <a:lnTo>
                    <a:pt x="1524" y="295656"/>
                  </a:lnTo>
                  <a:lnTo>
                    <a:pt x="1524" y="281940"/>
                  </a:lnTo>
                  <a:lnTo>
                    <a:pt x="0" y="268224"/>
                  </a:lnTo>
                  <a:lnTo>
                    <a:pt x="1524" y="254508"/>
                  </a:lnTo>
                  <a:lnTo>
                    <a:pt x="1524" y="240792"/>
                  </a:lnTo>
                  <a:lnTo>
                    <a:pt x="3048" y="227076"/>
                  </a:lnTo>
                  <a:lnTo>
                    <a:pt x="12192" y="188976"/>
                  </a:lnTo>
                  <a:lnTo>
                    <a:pt x="32004" y="140208"/>
                  </a:lnTo>
                  <a:lnTo>
                    <a:pt x="59436" y="97536"/>
                  </a:lnTo>
                  <a:lnTo>
                    <a:pt x="94488" y="60960"/>
                  </a:lnTo>
                  <a:lnTo>
                    <a:pt x="135636" y="32004"/>
                  </a:lnTo>
                  <a:lnTo>
                    <a:pt x="158495" y="21336"/>
                  </a:lnTo>
                  <a:lnTo>
                    <a:pt x="169164" y="15240"/>
                  </a:lnTo>
                  <a:lnTo>
                    <a:pt x="181356" y="10667"/>
                  </a:lnTo>
                  <a:lnTo>
                    <a:pt x="193548" y="7619"/>
                  </a:lnTo>
                  <a:lnTo>
                    <a:pt x="207264" y="4572"/>
                  </a:lnTo>
                  <a:lnTo>
                    <a:pt x="219456" y="3048"/>
                  </a:lnTo>
                  <a:lnTo>
                    <a:pt x="231648" y="0"/>
                  </a:lnTo>
                  <a:lnTo>
                    <a:pt x="284988" y="0"/>
                  </a:lnTo>
                  <a:lnTo>
                    <a:pt x="298704" y="3048"/>
                  </a:lnTo>
                  <a:lnTo>
                    <a:pt x="310895" y="4572"/>
                  </a:lnTo>
                  <a:lnTo>
                    <a:pt x="335280" y="10667"/>
                  </a:lnTo>
                  <a:lnTo>
                    <a:pt x="343408" y="13716"/>
                  </a:lnTo>
                  <a:lnTo>
                    <a:pt x="246888" y="13716"/>
                  </a:lnTo>
                  <a:lnTo>
                    <a:pt x="210312" y="18288"/>
                  </a:lnTo>
                  <a:lnTo>
                    <a:pt x="164592" y="33528"/>
                  </a:lnTo>
                  <a:lnTo>
                    <a:pt x="123444" y="56388"/>
                  </a:lnTo>
                  <a:lnTo>
                    <a:pt x="86868" y="86867"/>
                  </a:lnTo>
                  <a:lnTo>
                    <a:pt x="56388" y="124968"/>
                  </a:lnTo>
                  <a:lnTo>
                    <a:pt x="33528" y="169164"/>
                  </a:lnTo>
                  <a:lnTo>
                    <a:pt x="16764" y="228600"/>
                  </a:lnTo>
                  <a:lnTo>
                    <a:pt x="16764" y="242316"/>
                  </a:lnTo>
                  <a:lnTo>
                    <a:pt x="15240" y="254508"/>
                  </a:lnTo>
                  <a:lnTo>
                    <a:pt x="15240" y="294132"/>
                  </a:lnTo>
                  <a:lnTo>
                    <a:pt x="16764" y="306324"/>
                  </a:lnTo>
                  <a:lnTo>
                    <a:pt x="33528" y="367284"/>
                  </a:lnTo>
                  <a:lnTo>
                    <a:pt x="56388" y="409956"/>
                  </a:lnTo>
                  <a:lnTo>
                    <a:pt x="85344" y="448056"/>
                  </a:lnTo>
                  <a:lnTo>
                    <a:pt x="121920" y="478536"/>
                  </a:lnTo>
                  <a:lnTo>
                    <a:pt x="164592" y="502920"/>
                  </a:lnTo>
                  <a:lnTo>
                    <a:pt x="185928" y="510540"/>
                  </a:lnTo>
                  <a:lnTo>
                    <a:pt x="198119" y="515112"/>
                  </a:lnTo>
                  <a:lnTo>
                    <a:pt x="210312" y="516636"/>
                  </a:lnTo>
                  <a:lnTo>
                    <a:pt x="220980" y="519684"/>
                  </a:lnTo>
                  <a:lnTo>
                    <a:pt x="233172" y="521208"/>
                  </a:lnTo>
                  <a:lnTo>
                    <a:pt x="246888" y="522732"/>
                  </a:lnTo>
                  <a:lnTo>
                    <a:pt x="339344" y="522732"/>
                  </a:lnTo>
                  <a:lnTo>
                    <a:pt x="335280" y="524256"/>
                  </a:lnTo>
                  <a:lnTo>
                    <a:pt x="298704" y="533400"/>
                  </a:lnTo>
                  <a:lnTo>
                    <a:pt x="284988" y="534924"/>
                  </a:lnTo>
                  <a:lnTo>
                    <a:pt x="272795" y="536448"/>
                  </a:lnTo>
                  <a:close/>
                </a:path>
                <a:path w="516890" h="536575">
                  <a:moveTo>
                    <a:pt x="339344" y="522732"/>
                  </a:moveTo>
                  <a:lnTo>
                    <a:pt x="271272" y="522732"/>
                  </a:lnTo>
                  <a:lnTo>
                    <a:pt x="295656" y="519684"/>
                  </a:lnTo>
                  <a:lnTo>
                    <a:pt x="307848" y="516636"/>
                  </a:lnTo>
                  <a:lnTo>
                    <a:pt x="320039" y="515112"/>
                  </a:lnTo>
                  <a:lnTo>
                    <a:pt x="330708" y="510540"/>
                  </a:lnTo>
                  <a:lnTo>
                    <a:pt x="342900" y="507492"/>
                  </a:lnTo>
                  <a:lnTo>
                    <a:pt x="394716" y="480060"/>
                  </a:lnTo>
                  <a:lnTo>
                    <a:pt x="431292" y="448056"/>
                  </a:lnTo>
                  <a:lnTo>
                    <a:pt x="461772" y="409956"/>
                  </a:lnTo>
                  <a:lnTo>
                    <a:pt x="492252" y="344424"/>
                  </a:lnTo>
                  <a:lnTo>
                    <a:pt x="499872" y="306324"/>
                  </a:lnTo>
                  <a:lnTo>
                    <a:pt x="502920" y="281940"/>
                  </a:lnTo>
                  <a:lnTo>
                    <a:pt x="502920" y="254508"/>
                  </a:lnTo>
                  <a:lnTo>
                    <a:pt x="501396" y="242316"/>
                  </a:lnTo>
                  <a:lnTo>
                    <a:pt x="499872" y="228600"/>
                  </a:lnTo>
                  <a:lnTo>
                    <a:pt x="484632" y="169164"/>
                  </a:lnTo>
                  <a:lnTo>
                    <a:pt x="461772" y="124968"/>
                  </a:lnTo>
                  <a:lnTo>
                    <a:pt x="431292" y="88392"/>
                  </a:lnTo>
                  <a:lnTo>
                    <a:pt x="396239" y="56388"/>
                  </a:lnTo>
                  <a:lnTo>
                    <a:pt x="353568" y="33528"/>
                  </a:lnTo>
                  <a:lnTo>
                    <a:pt x="307848" y="18288"/>
                  </a:lnTo>
                  <a:lnTo>
                    <a:pt x="271272" y="13716"/>
                  </a:lnTo>
                  <a:lnTo>
                    <a:pt x="343408" y="13716"/>
                  </a:lnTo>
                  <a:lnTo>
                    <a:pt x="382524" y="32004"/>
                  </a:lnTo>
                  <a:lnTo>
                    <a:pt x="423672" y="60960"/>
                  </a:lnTo>
                  <a:lnTo>
                    <a:pt x="472439" y="117348"/>
                  </a:lnTo>
                  <a:lnTo>
                    <a:pt x="496824" y="163068"/>
                  </a:lnTo>
                  <a:lnTo>
                    <a:pt x="509016" y="201168"/>
                  </a:lnTo>
                  <a:lnTo>
                    <a:pt x="512063" y="213360"/>
                  </a:lnTo>
                  <a:lnTo>
                    <a:pt x="516636" y="254508"/>
                  </a:lnTo>
                  <a:lnTo>
                    <a:pt x="516636" y="281940"/>
                  </a:lnTo>
                  <a:lnTo>
                    <a:pt x="515112" y="295656"/>
                  </a:lnTo>
                  <a:lnTo>
                    <a:pt x="513587" y="307848"/>
                  </a:lnTo>
                  <a:lnTo>
                    <a:pt x="512063" y="321564"/>
                  </a:lnTo>
                  <a:lnTo>
                    <a:pt x="496824" y="371856"/>
                  </a:lnTo>
                  <a:lnTo>
                    <a:pt x="458724" y="438912"/>
                  </a:lnTo>
                  <a:lnTo>
                    <a:pt x="423672" y="475488"/>
                  </a:lnTo>
                  <a:lnTo>
                    <a:pt x="382524" y="504444"/>
                  </a:lnTo>
                  <a:lnTo>
                    <a:pt x="359663" y="515112"/>
                  </a:lnTo>
                  <a:lnTo>
                    <a:pt x="339344" y="522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201969" y="4810787"/>
            <a:ext cx="186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D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445252" y="5198363"/>
            <a:ext cx="516890" cy="538480"/>
            <a:chOff x="5445252" y="5198363"/>
            <a:chExt cx="516890" cy="538480"/>
          </a:xfrm>
        </p:grpSpPr>
        <p:sp>
          <p:nvSpPr>
            <p:cNvPr id="25" name="object 25"/>
            <p:cNvSpPr/>
            <p:nvPr/>
          </p:nvSpPr>
          <p:spPr>
            <a:xfrm>
              <a:off x="5451348" y="5205983"/>
              <a:ext cx="502920" cy="523240"/>
            </a:xfrm>
            <a:custGeom>
              <a:avLst/>
              <a:gdLst/>
              <a:ahLst/>
              <a:cxnLst/>
              <a:rect l="l" t="t" r="r" b="b"/>
              <a:pathLst>
                <a:path w="502920" h="523239">
                  <a:moveTo>
                    <a:pt x="251459" y="522732"/>
                  </a:moveTo>
                  <a:lnTo>
                    <a:pt x="206310" y="518509"/>
                  </a:lnTo>
                  <a:lnTo>
                    <a:pt x="163795" y="506333"/>
                  </a:lnTo>
                  <a:lnTo>
                    <a:pt x="124629" y="486946"/>
                  </a:lnTo>
                  <a:lnTo>
                    <a:pt x="89527" y="461086"/>
                  </a:lnTo>
                  <a:lnTo>
                    <a:pt x="59203" y="429494"/>
                  </a:lnTo>
                  <a:lnTo>
                    <a:pt x="34374" y="392909"/>
                  </a:lnTo>
                  <a:lnTo>
                    <a:pt x="15754" y="352073"/>
                  </a:lnTo>
                  <a:lnTo>
                    <a:pt x="4057" y="307724"/>
                  </a:lnTo>
                  <a:lnTo>
                    <a:pt x="0" y="260604"/>
                  </a:lnTo>
                  <a:lnTo>
                    <a:pt x="4057" y="213936"/>
                  </a:lnTo>
                  <a:lnTo>
                    <a:pt x="15754" y="169941"/>
                  </a:lnTo>
                  <a:lnTo>
                    <a:pt x="34374" y="129370"/>
                  </a:lnTo>
                  <a:lnTo>
                    <a:pt x="59203" y="92976"/>
                  </a:lnTo>
                  <a:lnTo>
                    <a:pt x="89527" y="61511"/>
                  </a:lnTo>
                  <a:lnTo>
                    <a:pt x="124629" y="35729"/>
                  </a:lnTo>
                  <a:lnTo>
                    <a:pt x="163795" y="16381"/>
                  </a:lnTo>
                  <a:lnTo>
                    <a:pt x="206310" y="4220"/>
                  </a:lnTo>
                  <a:lnTo>
                    <a:pt x="251459" y="0"/>
                  </a:lnTo>
                  <a:lnTo>
                    <a:pt x="296609" y="4220"/>
                  </a:lnTo>
                  <a:lnTo>
                    <a:pt x="339124" y="16381"/>
                  </a:lnTo>
                  <a:lnTo>
                    <a:pt x="378290" y="35729"/>
                  </a:lnTo>
                  <a:lnTo>
                    <a:pt x="413392" y="61511"/>
                  </a:lnTo>
                  <a:lnTo>
                    <a:pt x="443716" y="92976"/>
                  </a:lnTo>
                  <a:lnTo>
                    <a:pt x="468545" y="129370"/>
                  </a:lnTo>
                  <a:lnTo>
                    <a:pt x="487165" y="169941"/>
                  </a:lnTo>
                  <a:lnTo>
                    <a:pt x="498862" y="213936"/>
                  </a:lnTo>
                  <a:lnTo>
                    <a:pt x="502919" y="260604"/>
                  </a:lnTo>
                  <a:lnTo>
                    <a:pt x="498862" y="307724"/>
                  </a:lnTo>
                  <a:lnTo>
                    <a:pt x="487165" y="352073"/>
                  </a:lnTo>
                  <a:lnTo>
                    <a:pt x="468545" y="392909"/>
                  </a:lnTo>
                  <a:lnTo>
                    <a:pt x="443716" y="429494"/>
                  </a:lnTo>
                  <a:lnTo>
                    <a:pt x="413392" y="461086"/>
                  </a:lnTo>
                  <a:lnTo>
                    <a:pt x="378290" y="486946"/>
                  </a:lnTo>
                  <a:lnTo>
                    <a:pt x="339124" y="506333"/>
                  </a:lnTo>
                  <a:lnTo>
                    <a:pt x="296609" y="518509"/>
                  </a:lnTo>
                  <a:lnTo>
                    <a:pt x="251459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45252" y="5198363"/>
              <a:ext cx="516890" cy="538480"/>
            </a:xfrm>
            <a:custGeom>
              <a:avLst/>
              <a:gdLst/>
              <a:ahLst/>
              <a:cxnLst/>
              <a:rect l="l" t="t" r="r" b="b"/>
              <a:pathLst>
                <a:path w="516889" h="538479">
                  <a:moveTo>
                    <a:pt x="284988" y="536448"/>
                  </a:moveTo>
                  <a:lnTo>
                    <a:pt x="231648" y="536448"/>
                  </a:lnTo>
                  <a:lnTo>
                    <a:pt x="217931" y="534924"/>
                  </a:lnTo>
                  <a:lnTo>
                    <a:pt x="156972" y="516636"/>
                  </a:lnTo>
                  <a:lnTo>
                    <a:pt x="114300" y="492252"/>
                  </a:lnTo>
                  <a:lnTo>
                    <a:pt x="74676" y="458724"/>
                  </a:lnTo>
                  <a:lnTo>
                    <a:pt x="44196" y="419100"/>
                  </a:lnTo>
                  <a:lnTo>
                    <a:pt x="19812" y="373380"/>
                  </a:lnTo>
                  <a:lnTo>
                    <a:pt x="7620" y="335280"/>
                  </a:lnTo>
                  <a:lnTo>
                    <a:pt x="4572" y="323088"/>
                  </a:lnTo>
                  <a:lnTo>
                    <a:pt x="1524" y="295656"/>
                  </a:lnTo>
                  <a:lnTo>
                    <a:pt x="0" y="283464"/>
                  </a:lnTo>
                  <a:lnTo>
                    <a:pt x="0" y="254508"/>
                  </a:lnTo>
                  <a:lnTo>
                    <a:pt x="1524" y="240792"/>
                  </a:lnTo>
                  <a:lnTo>
                    <a:pt x="3048" y="228600"/>
                  </a:lnTo>
                  <a:lnTo>
                    <a:pt x="4572" y="214884"/>
                  </a:lnTo>
                  <a:lnTo>
                    <a:pt x="19812" y="164592"/>
                  </a:lnTo>
                  <a:lnTo>
                    <a:pt x="44196" y="118872"/>
                  </a:lnTo>
                  <a:lnTo>
                    <a:pt x="74676" y="79248"/>
                  </a:lnTo>
                  <a:lnTo>
                    <a:pt x="112776" y="45719"/>
                  </a:lnTo>
                  <a:lnTo>
                    <a:pt x="156972" y="21336"/>
                  </a:lnTo>
                  <a:lnTo>
                    <a:pt x="217931" y="3048"/>
                  </a:lnTo>
                  <a:lnTo>
                    <a:pt x="231648" y="1524"/>
                  </a:lnTo>
                  <a:lnTo>
                    <a:pt x="243840" y="0"/>
                  </a:lnTo>
                  <a:lnTo>
                    <a:pt x="271272" y="0"/>
                  </a:lnTo>
                  <a:lnTo>
                    <a:pt x="283464" y="1524"/>
                  </a:lnTo>
                  <a:lnTo>
                    <a:pt x="297180" y="3048"/>
                  </a:lnTo>
                  <a:lnTo>
                    <a:pt x="321563" y="9143"/>
                  </a:lnTo>
                  <a:lnTo>
                    <a:pt x="335280" y="12192"/>
                  </a:lnTo>
                  <a:lnTo>
                    <a:pt x="338836" y="13716"/>
                  </a:lnTo>
                  <a:lnTo>
                    <a:pt x="245364" y="13716"/>
                  </a:lnTo>
                  <a:lnTo>
                    <a:pt x="220980" y="16764"/>
                  </a:lnTo>
                  <a:lnTo>
                    <a:pt x="208788" y="19812"/>
                  </a:lnTo>
                  <a:lnTo>
                    <a:pt x="196595" y="21336"/>
                  </a:lnTo>
                  <a:lnTo>
                    <a:pt x="185928" y="25907"/>
                  </a:lnTo>
                  <a:lnTo>
                    <a:pt x="173736" y="28955"/>
                  </a:lnTo>
                  <a:lnTo>
                    <a:pt x="163068" y="33528"/>
                  </a:lnTo>
                  <a:lnTo>
                    <a:pt x="121920" y="57912"/>
                  </a:lnTo>
                  <a:lnTo>
                    <a:pt x="85344" y="88392"/>
                  </a:lnTo>
                  <a:lnTo>
                    <a:pt x="54864" y="126492"/>
                  </a:lnTo>
                  <a:lnTo>
                    <a:pt x="24384" y="192024"/>
                  </a:lnTo>
                  <a:lnTo>
                    <a:pt x="15240" y="242316"/>
                  </a:lnTo>
                  <a:lnTo>
                    <a:pt x="13716" y="256032"/>
                  </a:lnTo>
                  <a:lnTo>
                    <a:pt x="13716" y="281940"/>
                  </a:lnTo>
                  <a:lnTo>
                    <a:pt x="15240" y="294132"/>
                  </a:lnTo>
                  <a:lnTo>
                    <a:pt x="16764" y="307848"/>
                  </a:lnTo>
                  <a:lnTo>
                    <a:pt x="32004" y="367284"/>
                  </a:lnTo>
                  <a:lnTo>
                    <a:pt x="54864" y="411480"/>
                  </a:lnTo>
                  <a:lnTo>
                    <a:pt x="85344" y="448056"/>
                  </a:lnTo>
                  <a:lnTo>
                    <a:pt x="121920" y="480060"/>
                  </a:lnTo>
                  <a:lnTo>
                    <a:pt x="163068" y="502920"/>
                  </a:lnTo>
                  <a:lnTo>
                    <a:pt x="208788" y="518160"/>
                  </a:lnTo>
                  <a:lnTo>
                    <a:pt x="220980" y="519684"/>
                  </a:lnTo>
                  <a:lnTo>
                    <a:pt x="233172" y="522732"/>
                  </a:lnTo>
                  <a:lnTo>
                    <a:pt x="343408" y="522732"/>
                  </a:lnTo>
                  <a:lnTo>
                    <a:pt x="335280" y="525780"/>
                  </a:lnTo>
                  <a:lnTo>
                    <a:pt x="323087" y="528828"/>
                  </a:lnTo>
                  <a:lnTo>
                    <a:pt x="309372" y="531876"/>
                  </a:lnTo>
                  <a:lnTo>
                    <a:pt x="297180" y="533400"/>
                  </a:lnTo>
                  <a:lnTo>
                    <a:pt x="284988" y="536448"/>
                  </a:lnTo>
                  <a:close/>
                </a:path>
                <a:path w="516889" h="538479">
                  <a:moveTo>
                    <a:pt x="343408" y="522732"/>
                  </a:moveTo>
                  <a:lnTo>
                    <a:pt x="281940" y="522732"/>
                  </a:lnTo>
                  <a:lnTo>
                    <a:pt x="294131" y="519684"/>
                  </a:lnTo>
                  <a:lnTo>
                    <a:pt x="306324" y="518160"/>
                  </a:lnTo>
                  <a:lnTo>
                    <a:pt x="330708" y="512064"/>
                  </a:lnTo>
                  <a:lnTo>
                    <a:pt x="373380" y="492252"/>
                  </a:lnTo>
                  <a:lnTo>
                    <a:pt x="413004" y="464820"/>
                  </a:lnTo>
                  <a:lnTo>
                    <a:pt x="446532" y="431292"/>
                  </a:lnTo>
                  <a:lnTo>
                    <a:pt x="472439" y="390144"/>
                  </a:lnTo>
                  <a:lnTo>
                    <a:pt x="490728" y="344424"/>
                  </a:lnTo>
                  <a:lnTo>
                    <a:pt x="501396" y="295656"/>
                  </a:lnTo>
                  <a:lnTo>
                    <a:pt x="501396" y="242316"/>
                  </a:lnTo>
                  <a:lnTo>
                    <a:pt x="490728" y="193548"/>
                  </a:lnTo>
                  <a:lnTo>
                    <a:pt x="472439" y="147828"/>
                  </a:lnTo>
                  <a:lnTo>
                    <a:pt x="446532" y="106680"/>
                  </a:lnTo>
                  <a:lnTo>
                    <a:pt x="413004" y="71628"/>
                  </a:lnTo>
                  <a:lnTo>
                    <a:pt x="374904" y="45719"/>
                  </a:lnTo>
                  <a:lnTo>
                    <a:pt x="330708" y="25907"/>
                  </a:lnTo>
                  <a:lnTo>
                    <a:pt x="318515" y="21336"/>
                  </a:lnTo>
                  <a:lnTo>
                    <a:pt x="307848" y="19812"/>
                  </a:lnTo>
                  <a:lnTo>
                    <a:pt x="295656" y="16764"/>
                  </a:lnTo>
                  <a:lnTo>
                    <a:pt x="271272" y="13716"/>
                  </a:lnTo>
                  <a:lnTo>
                    <a:pt x="338836" y="13716"/>
                  </a:lnTo>
                  <a:lnTo>
                    <a:pt x="345948" y="16764"/>
                  </a:lnTo>
                  <a:lnTo>
                    <a:pt x="358139" y="21336"/>
                  </a:lnTo>
                  <a:lnTo>
                    <a:pt x="402336" y="45719"/>
                  </a:lnTo>
                  <a:lnTo>
                    <a:pt x="440436" y="79248"/>
                  </a:lnTo>
                  <a:lnTo>
                    <a:pt x="472439" y="118872"/>
                  </a:lnTo>
                  <a:lnTo>
                    <a:pt x="495300" y="164592"/>
                  </a:lnTo>
                  <a:lnTo>
                    <a:pt x="507492" y="201168"/>
                  </a:lnTo>
                  <a:lnTo>
                    <a:pt x="510539" y="214884"/>
                  </a:lnTo>
                  <a:lnTo>
                    <a:pt x="513587" y="227076"/>
                  </a:lnTo>
                  <a:lnTo>
                    <a:pt x="515112" y="240792"/>
                  </a:lnTo>
                  <a:lnTo>
                    <a:pt x="515112" y="254508"/>
                  </a:lnTo>
                  <a:lnTo>
                    <a:pt x="516636" y="268224"/>
                  </a:lnTo>
                  <a:lnTo>
                    <a:pt x="515112" y="281940"/>
                  </a:lnTo>
                  <a:lnTo>
                    <a:pt x="515112" y="295656"/>
                  </a:lnTo>
                  <a:lnTo>
                    <a:pt x="513587" y="309372"/>
                  </a:lnTo>
                  <a:lnTo>
                    <a:pt x="510539" y="323088"/>
                  </a:lnTo>
                  <a:lnTo>
                    <a:pt x="507492" y="335280"/>
                  </a:lnTo>
                  <a:lnTo>
                    <a:pt x="504444" y="348996"/>
                  </a:lnTo>
                  <a:lnTo>
                    <a:pt x="484632" y="396240"/>
                  </a:lnTo>
                  <a:lnTo>
                    <a:pt x="457200" y="438912"/>
                  </a:lnTo>
                  <a:lnTo>
                    <a:pt x="422148" y="475488"/>
                  </a:lnTo>
                  <a:lnTo>
                    <a:pt x="381000" y="504444"/>
                  </a:lnTo>
                  <a:lnTo>
                    <a:pt x="347472" y="521208"/>
                  </a:lnTo>
                  <a:lnTo>
                    <a:pt x="343408" y="522732"/>
                  </a:lnTo>
                  <a:close/>
                </a:path>
                <a:path w="516889" h="538479">
                  <a:moveTo>
                    <a:pt x="257556" y="537972"/>
                  </a:moveTo>
                  <a:lnTo>
                    <a:pt x="245364" y="536448"/>
                  </a:lnTo>
                  <a:lnTo>
                    <a:pt x="271272" y="536448"/>
                  </a:lnTo>
                  <a:lnTo>
                    <a:pt x="257556" y="537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09323" y="5313702"/>
            <a:ext cx="186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94703" y="7290162"/>
            <a:ext cx="125793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5"/>
              </a:lnSpc>
            </a:pP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950" spc="3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950" spc="3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8451" y="4077716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1932" y="3407155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45127" y="4329176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3391" y="5001260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39232" y="4580636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06871" y="3490976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48003" y="3910076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59716" y="4833620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94537" y="5845301"/>
          <a:ext cx="2597785" cy="137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808">
                <a:tc gridSpan="3"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sz="1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spc="-4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7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750" spc="-1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dirty="0">
                          <a:latin typeface="Arial MT"/>
                          <a:cs typeface="Arial MT"/>
                        </a:rPr>
                        <a:t>A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201295" indent="-24130">
                        <a:lnSpc>
                          <a:spcPct val="100600"/>
                        </a:lnSpc>
                        <a:spcBef>
                          <a:spcPts val="32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75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75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sz="17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  </a:t>
                      </a:r>
                      <a:r>
                        <a:rPr sz="175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Hop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C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6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E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7192517" y="1972817"/>
          <a:ext cx="2597785" cy="13731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83">
                <a:tc gridSpan="3"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sz="1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spc="-4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dirty="0">
                          <a:latin typeface="Arial MT"/>
                          <a:cs typeface="Arial MT"/>
                        </a:rPr>
                        <a:t>for C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201295" indent="-24130">
                        <a:lnSpc>
                          <a:spcPct val="1006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75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75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sz="17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  </a:t>
                      </a:r>
                      <a:r>
                        <a:rPr sz="175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Hop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C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-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-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3798570" y="1884426"/>
          <a:ext cx="2596515" cy="137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808">
                <a:tc gridSpan="3"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spc="-5" dirty="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sz="1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spc="-4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750" spc="-5" dirty="0">
                          <a:latin typeface="Arial MT"/>
                          <a:cs typeface="Arial MT"/>
                        </a:rPr>
                        <a:t> for</a:t>
                      </a:r>
                      <a:r>
                        <a:rPr sz="1750" dirty="0">
                          <a:latin typeface="Arial MT"/>
                          <a:cs typeface="Arial MT"/>
                        </a:rPr>
                        <a:t> F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marL="226695" marR="199390" indent="-24765">
                        <a:lnSpc>
                          <a:spcPct val="100499"/>
                        </a:lnSpc>
                        <a:spcBef>
                          <a:spcPts val="340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75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7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xt  </a:t>
                      </a:r>
                      <a:r>
                        <a:rPr sz="175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Hop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C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1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C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326897" y="1985010"/>
          <a:ext cx="2597785" cy="137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808">
                <a:tc gridSpan="3"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sz="1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spc="-4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750" spc="-5" dirty="0">
                          <a:latin typeface="Arial MT"/>
                          <a:cs typeface="Arial MT"/>
                        </a:rPr>
                        <a:t> for</a:t>
                      </a:r>
                      <a:r>
                        <a:rPr sz="1750" dirty="0">
                          <a:latin typeface="Arial MT"/>
                          <a:cs typeface="Arial MT"/>
                        </a:rPr>
                        <a:t> E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201295" indent="-24130">
                        <a:lnSpc>
                          <a:spcPct val="100600"/>
                        </a:lnSpc>
                        <a:spcBef>
                          <a:spcPts val="32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75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75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x</a:t>
                      </a:r>
                      <a:r>
                        <a:rPr sz="17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  </a:t>
                      </a:r>
                      <a:r>
                        <a:rPr sz="175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Hop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C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4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F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798570" y="5845301"/>
          <a:ext cx="2596515" cy="137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808">
                <a:tc gridSpan="3"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sz="1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spc="-4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750" spc="-5" dirty="0">
                          <a:latin typeface="Arial MT"/>
                          <a:cs typeface="Arial MT"/>
                        </a:rPr>
                        <a:t> for</a:t>
                      </a:r>
                      <a:r>
                        <a:rPr sz="1750" dirty="0">
                          <a:latin typeface="Arial MT"/>
                          <a:cs typeface="Arial MT"/>
                        </a:rPr>
                        <a:t> B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marL="226695" marR="199390" indent="-24765">
                        <a:lnSpc>
                          <a:spcPct val="100600"/>
                        </a:lnSpc>
                        <a:spcBef>
                          <a:spcPts val="32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75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7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xt  </a:t>
                      </a:r>
                      <a:r>
                        <a:rPr sz="175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Hop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C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2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F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771894" y="5845301"/>
          <a:ext cx="2597785" cy="1374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808">
                <a:tc gridSpan="3"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latin typeface="Arial MT"/>
                          <a:cs typeface="Arial MT"/>
                        </a:rPr>
                        <a:t>Forwarding</a:t>
                      </a:r>
                      <a:r>
                        <a:rPr sz="17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spc="-4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750" spc="-5" dirty="0">
                          <a:latin typeface="Arial MT"/>
                          <a:cs typeface="Arial MT"/>
                        </a:rPr>
                        <a:t> for</a:t>
                      </a:r>
                      <a:r>
                        <a:rPr sz="1750" dirty="0">
                          <a:latin typeface="Arial MT"/>
                          <a:cs typeface="Arial MT"/>
                        </a:rPr>
                        <a:t> D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199390" indent="-24765">
                        <a:lnSpc>
                          <a:spcPct val="100600"/>
                        </a:lnSpc>
                        <a:spcBef>
                          <a:spcPts val="32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75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7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xt  </a:t>
                      </a:r>
                      <a:r>
                        <a:rPr sz="175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Hop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C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1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C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0184" y="2278379"/>
            <a:ext cx="4296410" cy="2042160"/>
            <a:chOff x="4520184" y="2278379"/>
            <a:chExt cx="4296410" cy="2042160"/>
          </a:xfrm>
        </p:grpSpPr>
        <p:sp>
          <p:nvSpPr>
            <p:cNvPr id="3" name="object 3"/>
            <p:cNvSpPr/>
            <p:nvPr/>
          </p:nvSpPr>
          <p:spPr>
            <a:xfrm>
              <a:off x="4764024" y="2290571"/>
              <a:ext cx="281940" cy="1682750"/>
            </a:xfrm>
            <a:custGeom>
              <a:avLst/>
              <a:gdLst/>
              <a:ahLst/>
              <a:cxnLst/>
              <a:rect l="l" t="t" r="r" b="b"/>
              <a:pathLst>
                <a:path w="281939" h="1682750">
                  <a:moveTo>
                    <a:pt x="30479" y="1682495"/>
                  </a:moveTo>
                  <a:lnTo>
                    <a:pt x="0" y="1677924"/>
                  </a:lnTo>
                  <a:lnTo>
                    <a:pt x="249936" y="0"/>
                  </a:lnTo>
                  <a:lnTo>
                    <a:pt x="281940" y="4572"/>
                  </a:lnTo>
                  <a:lnTo>
                    <a:pt x="30479" y="1682495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3091" y="2278379"/>
              <a:ext cx="3793490" cy="2042795"/>
            </a:xfrm>
            <a:custGeom>
              <a:avLst/>
              <a:gdLst/>
              <a:ahLst/>
              <a:cxnLst/>
              <a:rect l="l" t="t" r="r" b="b"/>
              <a:pathLst>
                <a:path w="3793490" h="2042795">
                  <a:moveTo>
                    <a:pt x="3793236" y="1519440"/>
                  </a:moveTo>
                  <a:lnTo>
                    <a:pt x="3758425" y="1429613"/>
                  </a:lnTo>
                  <a:lnTo>
                    <a:pt x="3758425" y="1515033"/>
                  </a:lnTo>
                  <a:lnTo>
                    <a:pt x="2194928" y="2007730"/>
                  </a:lnTo>
                  <a:lnTo>
                    <a:pt x="1620367" y="694474"/>
                  </a:lnTo>
                  <a:lnTo>
                    <a:pt x="3183610" y="35420"/>
                  </a:lnTo>
                  <a:lnTo>
                    <a:pt x="3758425" y="1515033"/>
                  </a:lnTo>
                  <a:lnTo>
                    <a:pt x="3758425" y="1429613"/>
                  </a:lnTo>
                  <a:lnTo>
                    <a:pt x="3208020" y="9156"/>
                  </a:lnTo>
                  <a:lnTo>
                    <a:pt x="3192780" y="14490"/>
                  </a:lnTo>
                  <a:lnTo>
                    <a:pt x="3186684" y="0"/>
                  </a:lnTo>
                  <a:lnTo>
                    <a:pt x="1598676" y="669531"/>
                  </a:lnTo>
                  <a:lnTo>
                    <a:pt x="12204" y="0"/>
                  </a:lnTo>
                  <a:lnTo>
                    <a:pt x="0" y="28968"/>
                  </a:lnTo>
                  <a:lnTo>
                    <a:pt x="1588147" y="699185"/>
                  </a:lnTo>
                  <a:lnTo>
                    <a:pt x="2171700" y="2033028"/>
                  </a:lnTo>
                  <a:lnTo>
                    <a:pt x="2186851" y="2026653"/>
                  </a:lnTo>
                  <a:lnTo>
                    <a:pt x="2191524" y="2042172"/>
                  </a:lnTo>
                  <a:lnTo>
                    <a:pt x="3784104" y="1540764"/>
                  </a:lnTo>
                  <a:lnTo>
                    <a:pt x="3778529" y="1524863"/>
                  </a:lnTo>
                  <a:lnTo>
                    <a:pt x="3793236" y="1519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7791" y="2950476"/>
              <a:ext cx="2684145" cy="1370330"/>
            </a:xfrm>
            <a:custGeom>
              <a:avLst/>
              <a:gdLst/>
              <a:ahLst/>
              <a:cxnLst/>
              <a:rect l="l" t="t" r="r" b="b"/>
              <a:pathLst>
                <a:path w="2684145" h="1370329">
                  <a:moveTo>
                    <a:pt x="2683764" y="1339583"/>
                  </a:moveTo>
                  <a:lnTo>
                    <a:pt x="499541" y="1038339"/>
                  </a:lnTo>
                  <a:lnTo>
                    <a:pt x="501396" y="1016508"/>
                  </a:lnTo>
                  <a:lnTo>
                    <a:pt x="497395" y="969429"/>
                  </a:lnTo>
                  <a:lnTo>
                    <a:pt x="491807" y="948105"/>
                  </a:lnTo>
                  <a:lnTo>
                    <a:pt x="2101608" y="27432"/>
                  </a:lnTo>
                  <a:lnTo>
                    <a:pt x="2086368" y="0"/>
                  </a:lnTo>
                  <a:lnTo>
                    <a:pt x="482790" y="918502"/>
                  </a:lnTo>
                  <a:lnTo>
                    <a:pt x="467423" y="884593"/>
                  </a:lnTo>
                  <a:lnTo>
                    <a:pt x="442836" y="848245"/>
                  </a:lnTo>
                  <a:lnTo>
                    <a:pt x="412762" y="816902"/>
                  </a:lnTo>
                  <a:lnTo>
                    <a:pt x="377901" y="791286"/>
                  </a:lnTo>
                  <a:lnTo>
                    <a:pt x="338937" y="772109"/>
                  </a:lnTo>
                  <a:lnTo>
                    <a:pt x="296557" y="760069"/>
                  </a:lnTo>
                  <a:lnTo>
                    <a:pt x="251460" y="755904"/>
                  </a:lnTo>
                  <a:lnTo>
                    <a:pt x="206311" y="760069"/>
                  </a:lnTo>
                  <a:lnTo>
                    <a:pt x="163804" y="772109"/>
                  </a:lnTo>
                  <a:lnTo>
                    <a:pt x="124637" y="791286"/>
                  </a:lnTo>
                  <a:lnTo>
                    <a:pt x="89535" y="816902"/>
                  </a:lnTo>
                  <a:lnTo>
                    <a:pt x="59207" y="848245"/>
                  </a:lnTo>
                  <a:lnTo>
                    <a:pt x="34378" y="884593"/>
                  </a:lnTo>
                  <a:lnTo>
                    <a:pt x="15760" y="925220"/>
                  </a:lnTo>
                  <a:lnTo>
                    <a:pt x="4064" y="969429"/>
                  </a:lnTo>
                  <a:lnTo>
                    <a:pt x="0" y="1016508"/>
                  </a:lnTo>
                  <a:lnTo>
                    <a:pt x="4064" y="1063625"/>
                  </a:lnTo>
                  <a:lnTo>
                    <a:pt x="15760" y="1107973"/>
                  </a:lnTo>
                  <a:lnTo>
                    <a:pt x="34378" y="1148803"/>
                  </a:lnTo>
                  <a:lnTo>
                    <a:pt x="59207" y="1185392"/>
                  </a:lnTo>
                  <a:lnTo>
                    <a:pt x="89535" y="1216990"/>
                  </a:lnTo>
                  <a:lnTo>
                    <a:pt x="124637" y="1242847"/>
                  </a:lnTo>
                  <a:lnTo>
                    <a:pt x="163804" y="1262227"/>
                  </a:lnTo>
                  <a:lnTo>
                    <a:pt x="206311" y="1274406"/>
                  </a:lnTo>
                  <a:lnTo>
                    <a:pt x="251460" y="1278636"/>
                  </a:lnTo>
                  <a:lnTo>
                    <a:pt x="296557" y="1274406"/>
                  </a:lnTo>
                  <a:lnTo>
                    <a:pt x="338937" y="1262227"/>
                  </a:lnTo>
                  <a:lnTo>
                    <a:pt x="377901" y="1242847"/>
                  </a:lnTo>
                  <a:lnTo>
                    <a:pt x="412762" y="1216990"/>
                  </a:lnTo>
                  <a:lnTo>
                    <a:pt x="442836" y="1185392"/>
                  </a:lnTo>
                  <a:lnTo>
                    <a:pt x="467423" y="1148803"/>
                  </a:lnTo>
                  <a:lnTo>
                    <a:pt x="485838" y="1107973"/>
                  </a:lnTo>
                  <a:lnTo>
                    <a:pt x="495655" y="1070267"/>
                  </a:lnTo>
                  <a:lnTo>
                    <a:pt x="2679204" y="1370076"/>
                  </a:lnTo>
                  <a:lnTo>
                    <a:pt x="2683764" y="1339583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0184" y="3698748"/>
              <a:ext cx="516890" cy="536575"/>
            </a:xfrm>
            <a:custGeom>
              <a:avLst/>
              <a:gdLst/>
              <a:ahLst/>
              <a:cxnLst/>
              <a:rect l="l" t="t" r="r" b="b"/>
              <a:pathLst>
                <a:path w="516889" h="536575">
                  <a:moveTo>
                    <a:pt x="284988" y="536448"/>
                  </a:moveTo>
                  <a:lnTo>
                    <a:pt x="233172" y="536448"/>
                  </a:lnTo>
                  <a:lnTo>
                    <a:pt x="219456" y="533400"/>
                  </a:lnTo>
                  <a:lnTo>
                    <a:pt x="207264" y="531876"/>
                  </a:lnTo>
                  <a:lnTo>
                    <a:pt x="195072" y="528828"/>
                  </a:lnTo>
                  <a:lnTo>
                    <a:pt x="181356" y="525780"/>
                  </a:lnTo>
                  <a:lnTo>
                    <a:pt x="170688" y="521208"/>
                  </a:lnTo>
                  <a:lnTo>
                    <a:pt x="135636" y="504444"/>
                  </a:lnTo>
                  <a:lnTo>
                    <a:pt x="94488" y="475488"/>
                  </a:lnTo>
                  <a:lnTo>
                    <a:pt x="59436" y="438912"/>
                  </a:lnTo>
                  <a:lnTo>
                    <a:pt x="32004" y="396240"/>
                  </a:lnTo>
                  <a:lnTo>
                    <a:pt x="12192" y="348996"/>
                  </a:lnTo>
                  <a:lnTo>
                    <a:pt x="9144" y="335280"/>
                  </a:lnTo>
                  <a:lnTo>
                    <a:pt x="6096" y="323088"/>
                  </a:lnTo>
                  <a:lnTo>
                    <a:pt x="3048" y="309372"/>
                  </a:lnTo>
                  <a:lnTo>
                    <a:pt x="1524" y="295656"/>
                  </a:lnTo>
                  <a:lnTo>
                    <a:pt x="1524" y="281940"/>
                  </a:lnTo>
                  <a:lnTo>
                    <a:pt x="0" y="268224"/>
                  </a:lnTo>
                  <a:lnTo>
                    <a:pt x="1524" y="254508"/>
                  </a:lnTo>
                  <a:lnTo>
                    <a:pt x="1524" y="240792"/>
                  </a:lnTo>
                  <a:lnTo>
                    <a:pt x="3048" y="228600"/>
                  </a:lnTo>
                  <a:lnTo>
                    <a:pt x="12192" y="188976"/>
                  </a:lnTo>
                  <a:lnTo>
                    <a:pt x="32004" y="141732"/>
                  </a:lnTo>
                  <a:lnTo>
                    <a:pt x="59436" y="97536"/>
                  </a:lnTo>
                  <a:lnTo>
                    <a:pt x="94488" y="60960"/>
                  </a:lnTo>
                  <a:lnTo>
                    <a:pt x="135636" y="32004"/>
                  </a:lnTo>
                  <a:lnTo>
                    <a:pt x="181356" y="12192"/>
                  </a:lnTo>
                  <a:lnTo>
                    <a:pt x="207264" y="6096"/>
                  </a:lnTo>
                  <a:lnTo>
                    <a:pt x="219456" y="3048"/>
                  </a:lnTo>
                  <a:lnTo>
                    <a:pt x="231648" y="1524"/>
                  </a:lnTo>
                  <a:lnTo>
                    <a:pt x="245364" y="0"/>
                  </a:lnTo>
                  <a:lnTo>
                    <a:pt x="271272" y="0"/>
                  </a:lnTo>
                  <a:lnTo>
                    <a:pt x="310895" y="6096"/>
                  </a:lnTo>
                  <a:lnTo>
                    <a:pt x="339344" y="13716"/>
                  </a:lnTo>
                  <a:lnTo>
                    <a:pt x="246888" y="13716"/>
                  </a:lnTo>
                  <a:lnTo>
                    <a:pt x="233172" y="15240"/>
                  </a:lnTo>
                  <a:lnTo>
                    <a:pt x="220980" y="16764"/>
                  </a:lnTo>
                  <a:lnTo>
                    <a:pt x="210312" y="19812"/>
                  </a:lnTo>
                  <a:lnTo>
                    <a:pt x="198119" y="21336"/>
                  </a:lnTo>
                  <a:lnTo>
                    <a:pt x="185928" y="25907"/>
                  </a:lnTo>
                  <a:lnTo>
                    <a:pt x="175260" y="28955"/>
                  </a:lnTo>
                  <a:lnTo>
                    <a:pt x="164592" y="33528"/>
                  </a:lnTo>
                  <a:lnTo>
                    <a:pt x="121920" y="57912"/>
                  </a:lnTo>
                  <a:lnTo>
                    <a:pt x="86868" y="88392"/>
                  </a:lnTo>
                  <a:lnTo>
                    <a:pt x="56388" y="126492"/>
                  </a:lnTo>
                  <a:lnTo>
                    <a:pt x="33528" y="169164"/>
                  </a:lnTo>
                  <a:lnTo>
                    <a:pt x="19812" y="216408"/>
                  </a:lnTo>
                  <a:lnTo>
                    <a:pt x="15240" y="242316"/>
                  </a:lnTo>
                  <a:lnTo>
                    <a:pt x="15240" y="294132"/>
                  </a:lnTo>
                  <a:lnTo>
                    <a:pt x="25908" y="344424"/>
                  </a:lnTo>
                  <a:lnTo>
                    <a:pt x="44196" y="390144"/>
                  </a:lnTo>
                  <a:lnTo>
                    <a:pt x="70104" y="429768"/>
                  </a:lnTo>
                  <a:lnTo>
                    <a:pt x="103632" y="464820"/>
                  </a:lnTo>
                  <a:lnTo>
                    <a:pt x="141732" y="492252"/>
                  </a:lnTo>
                  <a:lnTo>
                    <a:pt x="175260" y="507492"/>
                  </a:lnTo>
                  <a:lnTo>
                    <a:pt x="185928" y="512064"/>
                  </a:lnTo>
                  <a:lnTo>
                    <a:pt x="198119" y="515112"/>
                  </a:lnTo>
                  <a:lnTo>
                    <a:pt x="208788" y="518160"/>
                  </a:lnTo>
                  <a:lnTo>
                    <a:pt x="245364" y="522732"/>
                  </a:lnTo>
                  <a:lnTo>
                    <a:pt x="341376" y="522732"/>
                  </a:lnTo>
                  <a:lnTo>
                    <a:pt x="335280" y="524256"/>
                  </a:lnTo>
                  <a:lnTo>
                    <a:pt x="323087" y="528828"/>
                  </a:lnTo>
                  <a:lnTo>
                    <a:pt x="310895" y="531876"/>
                  </a:lnTo>
                  <a:lnTo>
                    <a:pt x="298704" y="533400"/>
                  </a:lnTo>
                  <a:lnTo>
                    <a:pt x="284988" y="536448"/>
                  </a:lnTo>
                  <a:close/>
                </a:path>
                <a:path w="516889" h="536575">
                  <a:moveTo>
                    <a:pt x="341376" y="522732"/>
                  </a:moveTo>
                  <a:lnTo>
                    <a:pt x="283464" y="522732"/>
                  </a:lnTo>
                  <a:lnTo>
                    <a:pt x="295656" y="519684"/>
                  </a:lnTo>
                  <a:lnTo>
                    <a:pt x="307848" y="518160"/>
                  </a:lnTo>
                  <a:lnTo>
                    <a:pt x="320039" y="515112"/>
                  </a:lnTo>
                  <a:lnTo>
                    <a:pt x="374904" y="492252"/>
                  </a:lnTo>
                  <a:lnTo>
                    <a:pt x="431292" y="449580"/>
                  </a:lnTo>
                  <a:lnTo>
                    <a:pt x="460248" y="411480"/>
                  </a:lnTo>
                  <a:lnTo>
                    <a:pt x="483108" y="368808"/>
                  </a:lnTo>
                  <a:lnTo>
                    <a:pt x="498348" y="320040"/>
                  </a:lnTo>
                  <a:lnTo>
                    <a:pt x="502920" y="281940"/>
                  </a:lnTo>
                  <a:lnTo>
                    <a:pt x="502920" y="256032"/>
                  </a:lnTo>
                  <a:lnTo>
                    <a:pt x="498348" y="217932"/>
                  </a:lnTo>
                  <a:lnTo>
                    <a:pt x="483108" y="169164"/>
                  </a:lnTo>
                  <a:lnTo>
                    <a:pt x="461772" y="126492"/>
                  </a:lnTo>
                  <a:lnTo>
                    <a:pt x="431292" y="88392"/>
                  </a:lnTo>
                  <a:lnTo>
                    <a:pt x="374904" y="44196"/>
                  </a:lnTo>
                  <a:lnTo>
                    <a:pt x="330708" y="25907"/>
                  </a:lnTo>
                  <a:lnTo>
                    <a:pt x="320039" y="21336"/>
                  </a:lnTo>
                  <a:lnTo>
                    <a:pt x="307848" y="19812"/>
                  </a:lnTo>
                  <a:lnTo>
                    <a:pt x="295656" y="16764"/>
                  </a:lnTo>
                  <a:lnTo>
                    <a:pt x="271272" y="13716"/>
                  </a:lnTo>
                  <a:lnTo>
                    <a:pt x="339344" y="13716"/>
                  </a:lnTo>
                  <a:lnTo>
                    <a:pt x="359663" y="21336"/>
                  </a:lnTo>
                  <a:lnTo>
                    <a:pt x="402336" y="45719"/>
                  </a:lnTo>
                  <a:lnTo>
                    <a:pt x="440436" y="79248"/>
                  </a:lnTo>
                  <a:lnTo>
                    <a:pt x="472439" y="118872"/>
                  </a:lnTo>
                  <a:lnTo>
                    <a:pt x="496824" y="164592"/>
                  </a:lnTo>
                  <a:lnTo>
                    <a:pt x="504444" y="188976"/>
                  </a:lnTo>
                  <a:lnTo>
                    <a:pt x="509016" y="201168"/>
                  </a:lnTo>
                  <a:lnTo>
                    <a:pt x="512063" y="214884"/>
                  </a:lnTo>
                  <a:lnTo>
                    <a:pt x="513587" y="227076"/>
                  </a:lnTo>
                  <a:lnTo>
                    <a:pt x="516636" y="254508"/>
                  </a:lnTo>
                  <a:lnTo>
                    <a:pt x="516636" y="281940"/>
                  </a:lnTo>
                  <a:lnTo>
                    <a:pt x="512063" y="323088"/>
                  </a:lnTo>
                  <a:lnTo>
                    <a:pt x="496824" y="373380"/>
                  </a:lnTo>
                  <a:lnTo>
                    <a:pt x="472439" y="419100"/>
                  </a:lnTo>
                  <a:lnTo>
                    <a:pt x="441960" y="458724"/>
                  </a:lnTo>
                  <a:lnTo>
                    <a:pt x="403860" y="490728"/>
                  </a:lnTo>
                  <a:lnTo>
                    <a:pt x="359663" y="516636"/>
                  </a:lnTo>
                  <a:lnTo>
                    <a:pt x="347472" y="521208"/>
                  </a:lnTo>
                  <a:lnTo>
                    <a:pt x="341376" y="522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1574" y="444544"/>
            <a:ext cx="565404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Distance-Vector</a:t>
            </a:r>
            <a:r>
              <a:rPr spc="-80" dirty="0"/>
              <a:t> </a:t>
            </a:r>
            <a:r>
              <a:rPr spc="10" dirty="0"/>
              <a:t>Method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9265" y="4951653"/>
            <a:ext cx="8723630" cy="20396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Router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periodically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exchanges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tables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with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neighbors</a:t>
            </a:r>
            <a:endParaRPr sz="2650">
              <a:latin typeface="Arial"/>
              <a:cs typeface="Arial"/>
            </a:endParaRPr>
          </a:p>
          <a:p>
            <a:pPr marL="765175" marR="451484" indent="-250190">
              <a:lnSpc>
                <a:spcPts val="2350"/>
              </a:lnSpc>
              <a:spcBef>
                <a:spcPts val="82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Contains </a:t>
            </a:r>
            <a:r>
              <a:rPr sz="2200" b="1" spc="-10" dirty="0">
                <a:latin typeface="Arial"/>
                <a:cs typeface="Arial"/>
              </a:rPr>
              <a:t>the </a:t>
            </a:r>
            <a:r>
              <a:rPr sz="2200" b="1" spc="-5" dirty="0">
                <a:latin typeface="Arial"/>
                <a:cs typeface="Arial"/>
              </a:rPr>
              <a:t>cost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next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hop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of </a:t>
            </a:r>
            <a:r>
              <a:rPr sz="2200" b="1" spc="-10" dirty="0">
                <a:latin typeface="Arial"/>
                <a:cs typeface="Arial"/>
              </a:rPr>
              <a:t>best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known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path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to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all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destination</a:t>
            </a:r>
            <a:endParaRPr sz="220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Routers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pick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best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the</a:t>
            </a:r>
            <a:r>
              <a:rPr sz="2650" b="1" spc="-15" dirty="0">
                <a:latin typeface="Arial"/>
                <a:cs typeface="Arial"/>
              </a:rPr>
              <a:t> candidates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paths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May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path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currently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already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5737" y="3814082"/>
            <a:ext cx="186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A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71644" y="2020823"/>
            <a:ext cx="516890" cy="538480"/>
            <a:chOff x="4771644" y="2020823"/>
            <a:chExt cx="516890" cy="538480"/>
          </a:xfrm>
        </p:grpSpPr>
        <p:sp>
          <p:nvSpPr>
            <p:cNvPr id="11" name="object 11"/>
            <p:cNvSpPr/>
            <p:nvPr/>
          </p:nvSpPr>
          <p:spPr>
            <a:xfrm>
              <a:off x="4779264" y="2028444"/>
              <a:ext cx="501650" cy="523240"/>
            </a:xfrm>
            <a:custGeom>
              <a:avLst/>
              <a:gdLst/>
              <a:ahLst/>
              <a:cxnLst/>
              <a:rect l="l" t="t" r="r" b="b"/>
              <a:pathLst>
                <a:path w="501650" h="523239">
                  <a:moveTo>
                    <a:pt x="249936" y="522732"/>
                  </a:moveTo>
                  <a:lnTo>
                    <a:pt x="204838" y="518509"/>
                  </a:lnTo>
                  <a:lnTo>
                    <a:pt x="162463" y="506333"/>
                  </a:lnTo>
                  <a:lnTo>
                    <a:pt x="123500" y="486946"/>
                  </a:lnTo>
                  <a:lnTo>
                    <a:pt x="88638" y="461086"/>
                  </a:lnTo>
                  <a:lnTo>
                    <a:pt x="58568" y="429494"/>
                  </a:lnTo>
                  <a:lnTo>
                    <a:pt x="33979" y="392909"/>
                  </a:lnTo>
                  <a:lnTo>
                    <a:pt x="15561" y="352073"/>
                  </a:lnTo>
                  <a:lnTo>
                    <a:pt x="4005" y="307724"/>
                  </a:lnTo>
                  <a:lnTo>
                    <a:pt x="0" y="260604"/>
                  </a:lnTo>
                  <a:lnTo>
                    <a:pt x="4005" y="213936"/>
                  </a:lnTo>
                  <a:lnTo>
                    <a:pt x="15561" y="169941"/>
                  </a:lnTo>
                  <a:lnTo>
                    <a:pt x="33979" y="129370"/>
                  </a:lnTo>
                  <a:lnTo>
                    <a:pt x="58568" y="92976"/>
                  </a:lnTo>
                  <a:lnTo>
                    <a:pt x="88638" y="61511"/>
                  </a:lnTo>
                  <a:lnTo>
                    <a:pt x="123500" y="35729"/>
                  </a:lnTo>
                  <a:lnTo>
                    <a:pt x="162463" y="16381"/>
                  </a:lnTo>
                  <a:lnTo>
                    <a:pt x="204838" y="4220"/>
                  </a:lnTo>
                  <a:lnTo>
                    <a:pt x="249936" y="0"/>
                  </a:lnTo>
                  <a:lnTo>
                    <a:pt x="295085" y="4220"/>
                  </a:lnTo>
                  <a:lnTo>
                    <a:pt x="337600" y="16381"/>
                  </a:lnTo>
                  <a:lnTo>
                    <a:pt x="376766" y="35729"/>
                  </a:lnTo>
                  <a:lnTo>
                    <a:pt x="411868" y="61511"/>
                  </a:lnTo>
                  <a:lnTo>
                    <a:pt x="442192" y="92976"/>
                  </a:lnTo>
                  <a:lnTo>
                    <a:pt x="467021" y="129370"/>
                  </a:lnTo>
                  <a:lnTo>
                    <a:pt x="485641" y="169941"/>
                  </a:lnTo>
                  <a:lnTo>
                    <a:pt x="497338" y="213936"/>
                  </a:lnTo>
                  <a:lnTo>
                    <a:pt x="501395" y="260604"/>
                  </a:lnTo>
                  <a:lnTo>
                    <a:pt x="497338" y="307724"/>
                  </a:lnTo>
                  <a:lnTo>
                    <a:pt x="485641" y="352073"/>
                  </a:lnTo>
                  <a:lnTo>
                    <a:pt x="467021" y="392909"/>
                  </a:lnTo>
                  <a:lnTo>
                    <a:pt x="442192" y="429494"/>
                  </a:lnTo>
                  <a:lnTo>
                    <a:pt x="411868" y="461086"/>
                  </a:lnTo>
                  <a:lnTo>
                    <a:pt x="376766" y="486946"/>
                  </a:lnTo>
                  <a:lnTo>
                    <a:pt x="337600" y="506333"/>
                  </a:lnTo>
                  <a:lnTo>
                    <a:pt x="295085" y="518509"/>
                  </a:lnTo>
                  <a:lnTo>
                    <a:pt x="249936" y="522732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71644" y="2020823"/>
              <a:ext cx="516890" cy="538480"/>
            </a:xfrm>
            <a:custGeom>
              <a:avLst/>
              <a:gdLst/>
              <a:ahLst/>
              <a:cxnLst/>
              <a:rect l="l" t="t" r="r" b="b"/>
              <a:pathLst>
                <a:path w="516889" h="538480">
                  <a:moveTo>
                    <a:pt x="284988" y="536448"/>
                  </a:moveTo>
                  <a:lnTo>
                    <a:pt x="231648" y="536448"/>
                  </a:lnTo>
                  <a:lnTo>
                    <a:pt x="219456" y="534924"/>
                  </a:lnTo>
                  <a:lnTo>
                    <a:pt x="181356" y="525780"/>
                  </a:lnTo>
                  <a:lnTo>
                    <a:pt x="135636" y="505968"/>
                  </a:lnTo>
                  <a:lnTo>
                    <a:pt x="94488" y="477012"/>
                  </a:lnTo>
                  <a:lnTo>
                    <a:pt x="59436" y="440436"/>
                  </a:lnTo>
                  <a:lnTo>
                    <a:pt x="32004" y="397764"/>
                  </a:lnTo>
                  <a:lnTo>
                    <a:pt x="12192" y="348996"/>
                  </a:lnTo>
                  <a:lnTo>
                    <a:pt x="7620" y="336804"/>
                  </a:lnTo>
                  <a:lnTo>
                    <a:pt x="6096" y="323088"/>
                  </a:lnTo>
                  <a:lnTo>
                    <a:pt x="3048" y="309372"/>
                  </a:lnTo>
                  <a:lnTo>
                    <a:pt x="1524" y="297180"/>
                  </a:lnTo>
                  <a:lnTo>
                    <a:pt x="0" y="283464"/>
                  </a:lnTo>
                  <a:lnTo>
                    <a:pt x="0" y="256032"/>
                  </a:lnTo>
                  <a:lnTo>
                    <a:pt x="3048" y="228600"/>
                  </a:lnTo>
                  <a:lnTo>
                    <a:pt x="6096" y="214884"/>
                  </a:lnTo>
                  <a:lnTo>
                    <a:pt x="7620" y="202692"/>
                  </a:lnTo>
                  <a:lnTo>
                    <a:pt x="12192" y="188976"/>
                  </a:lnTo>
                  <a:lnTo>
                    <a:pt x="19812" y="164592"/>
                  </a:lnTo>
                  <a:lnTo>
                    <a:pt x="30480" y="141732"/>
                  </a:lnTo>
                  <a:lnTo>
                    <a:pt x="74676" y="79248"/>
                  </a:lnTo>
                  <a:lnTo>
                    <a:pt x="114300" y="47243"/>
                  </a:lnTo>
                  <a:lnTo>
                    <a:pt x="156972" y="21336"/>
                  </a:lnTo>
                  <a:lnTo>
                    <a:pt x="205740" y="6096"/>
                  </a:lnTo>
                  <a:lnTo>
                    <a:pt x="245364" y="0"/>
                  </a:lnTo>
                  <a:lnTo>
                    <a:pt x="257556" y="0"/>
                  </a:lnTo>
                  <a:lnTo>
                    <a:pt x="271272" y="1524"/>
                  </a:lnTo>
                  <a:lnTo>
                    <a:pt x="284988" y="1524"/>
                  </a:lnTo>
                  <a:lnTo>
                    <a:pt x="297180" y="3048"/>
                  </a:lnTo>
                  <a:lnTo>
                    <a:pt x="310895" y="6096"/>
                  </a:lnTo>
                  <a:lnTo>
                    <a:pt x="335280" y="12191"/>
                  </a:lnTo>
                  <a:lnTo>
                    <a:pt x="339344" y="13716"/>
                  </a:lnTo>
                  <a:lnTo>
                    <a:pt x="259080" y="13716"/>
                  </a:lnTo>
                  <a:lnTo>
                    <a:pt x="245364" y="15240"/>
                  </a:lnTo>
                  <a:lnTo>
                    <a:pt x="233172" y="15240"/>
                  </a:lnTo>
                  <a:lnTo>
                    <a:pt x="220980" y="16764"/>
                  </a:lnTo>
                  <a:lnTo>
                    <a:pt x="208788" y="19812"/>
                  </a:lnTo>
                  <a:lnTo>
                    <a:pt x="198119" y="22860"/>
                  </a:lnTo>
                  <a:lnTo>
                    <a:pt x="185928" y="25908"/>
                  </a:lnTo>
                  <a:lnTo>
                    <a:pt x="175260" y="30479"/>
                  </a:lnTo>
                  <a:lnTo>
                    <a:pt x="163068" y="33528"/>
                  </a:lnTo>
                  <a:lnTo>
                    <a:pt x="141732" y="44196"/>
                  </a:lnTo>
                  <a:lnTo>
                    <a:pt x="103632" y="71628"/>
                  </a:lnTo>
                  <a:lnTo>
                    <a:pt x="70104" y="106679"/>
                  </a:lnTo>
                  <a:lnTo>
                    <a:pt x="44196" y="147828"/>
                  </a:lnTo>
                  <a:lnTo>
                    <a:pt x="25908" y="193548"/>
                  </a:lnTo>
                  <a:lnTo>
                    <a:pt x="21336" y="205740"/>
                  </a:lnTo>
                  <a:lnTo>
                    <a:pt x="19812" y="217932"/>
                  </a:lnTo>
                  <a:lnTo>
                    <a:pt x="16764" y="230124"/>
                  </a:lnTo>
                  <a:lnTo>
                    <a:pt x="15240" y="242316"/>
                  </a:lnTo>
                  <a:lnTo>
                    <a:pt x="13716" y="256032"/>
                  </a:lnTo>
                  <a:lnTo>
                    <a:pt x="13716" y="281940"/>
                  </a:lnTo>
                  <a:lnTo>
                    <a:pt x="15240" y="295656"/>
                  </a:lnTo>
                  <a:lnTo>
                    <a:pt x="16764" y="307848"/>
                  </a:lnTo>
                  <a:lnTo>
                    <a:pt x="19812" y="320040"/>
                  </a:lnTo>
                  <a:lnTo>
                    <a:pt x="21336" y="332232"/>
                  </a:lnTo>
                  <a:lnTo>
                    <a:pt x="44196" y="390144"/>
                  </a:lnTo>
                  <a:lnTo>
                    <a:pt x="70104" y="431292"/>
                  </a:lnTo>
                  <a:lnTo>
                    <a:pt x="121920" y="480060"/>
                  </a:lnTo>
                  <a:lnTo>
                    <a:pt x="163068" y="502920"/>
                  </a:lnTo>
                  <a:lnTo>
                    <a:pt x="220980" y="521208"/>
                  </a:lnTo>
                  <a:lnTo>
                    <a:pt x="233172" y="522732"/>
                  </a:lnTo>
                  <a:lnTo>
                    <a:pt x="245364" y="522732"/>
                  </a:lnTo>
                  <a:lnTo>
                    <a:pt x="257556" y="524256"/>
                  </a:lnTo>
                  <a:lnTo>
                    <a:pt x="339344" y="524256"/>
                  </a:lnTo>
                  <a:lnTo>
                    <a:pt x="335280" y="525780"/>
                  </a:lnTo>
                  <a:lnTo>
                    <a:pt x="310895" y="531876"/>
                  </a:lnTo>
                  <a:lnTo>
                    <a:pt x="297180" y="534924"/>
                  </a:lnTo>
                  <a:lnTo>
                    <a:pt x="284988" y="536448"/>
                  </a:lnTo>
                  <a:close/>
                </a:path>
                <a:path w="516889" h="538480">
                  <a:moveTo>
                    <a:pt x="339344" y="524256"/>
                  </a:moveTo>
                  <a:lnTo>
                    <a:pt x="257556" y="524256"/>
                  </a:lnTo>
                  <a:lnTo>
                    <a:pt x="271272" y="522732"/>
                  </a:lnTo>
                  <a:lnTo>
                    <a:pt x="283464" y="522732"/>
                  </a:lnTo>
                  <a:lnTo>
                    <a:pt x="295656" y="521208"/>
                  </a:lnTo>
                  <a:lnTo>
                    <a:pt x="307848" y="518160"/>
                  </a:lnTo>
                  <a:lnTo>
                    <a:pt x="318515" y="515112"/>
                  </a:lnTo>
                  <a:lnTo>
                    <a:pt x="330708" y="512064"/>
                  </a:lnTo>
                  <a:lnTo>
                    <a:pt x="341376" y="507492"/>
                  </a:lnTo>
                  <a:lnTo>
                    <a:pt x="353568" y="504444"/>
                  </a:lnTo>
                  <a:lnTo>
                    <a:pt x="374904" y="493776"/>
                  </a:lnTo>
                  <a:lnTo>
                    <a:pt x="413004" y="466344"/>
                  </a:lnTo>
                  <a:lnTo>
                    <a:pt x="446532" y="431292"/>
                  </a:lnTo>
                  <a:lnTo>
                    <a:pt x="472439" y="390144"/>
                  </a:lnTo>
                  <a:lnTo>
                    <a:pt x="490728" y="344424"/>
                  </a:lnTo>
                  <a:lnTo>
                    <a:pt x="495300" y="332232"/>
                  </a:lnTo>
                  <a:lnTo>
                    <a:pt x="496824" y="320040"/>
                  </a:lnTo>
                  <a:lnTo>
                    <a:pt x="499872" y="307848"/>
                  </a:lnTo>
                  <a:lnTo>
                    <a:pt x="501396" y="295656"/>
                  </a:lnTo>
                  <a:lnTo>
                    <a:pt x="501396" y="281940"/>
                  </a:lnTo>
                  <a:lnTo>
                    <a:pt x="502920" y="269748"/>
                  </a:lnTo>
                  <a:lnTo>
                    <a:pt x="502920" y="256032"/>
                  </a:lnTo>
                  <a:lnTo>
                    <a:pt x="501396" y="243840"/>
                  </a:lnTo>
                  <a:lnTo>
                    <a:pt x="499872" y="230124"/>
                  </a:lnTo>
                  <a:lnTo>
                    <a:pt x="496824" y="217932"/>
                  </a:lnTo>
                  <a:lnTo>
                    <a:pt x="483108" y="170688"/>
                  </a:lnTo>
                  <a:lnTo>
                    <a:pt x="460248" y="126492"/>
                  </a:lnTo>
                  <a:lnTo>
                    <a:pt x="431292" y="88391"/>
                  </a:lnTo>
                  <a:lnTo>
                    <a:pt x="394716" y="57912"/>
                  </a:lnTo>
                  <a:lnTo>
                    <a:pt x="353568" y="35052"/>
                  </a:lnTo>
                  <a:lnTo>
                    <a:pt x="295656" y="16764"/>
                  </a:lnTo>
                  <a:lnTo>
                    <a:pt x="283464" y="15240"/>
                  </a:lnTo>
                  <a:lnTo>
                    <a:pt x="271272" y="15240"/>
                  </a:lnTo>
                  <a:lnTo>
                    <a:pt x="259080" y="13716"/>
                  </a:lnTo>
                  <a:lnTo>
                    <a:pt x="339344" y="13716"/>
                  </a:lnTo>
                  <a:lnTo>
                    <a:pt x="347472" y="16764"/>
                  </a:lnTo>
                  <a:lnTo>
                    <a:pt x="402336" y="45720"/>
                  </a:lnTo>
                  <a:lnTo>
                    <a:pt x="440436" y="79248"/>
                  </a:lnTo>
                  <a:lnTo>
                    <a:pt x="472439" y="118872"/>
                  </a:lnTo>
                  <a:lnTo>
                    <a:pt x="495300" y="164592"/>
                  </a:lnTo>
                  <a:lnTo>
                    <a:pt x="507492" y="201168"/>
                  </a:lnTo>
                  <a:lnTo>
                    <a:pt x="515112" y="240792"/>
                  </a:lnTo>
                  <a:lnTo>
                    <a:pt x="516636" y="254508"/>
                  </a:lnTo>
                  <a:lnTo>
                    <a:pt x="516636" y="281940"/>
                  </a:lnTo>
                  <a:lnTo>
                    <a:pt x="513587" y="309372"/>
                  </a:lnTo>
                  <a:lnTo>
                    <a:pt x="510539" y="323088"/>
                  </a:lnTo>
                  <a:lnTo>
                    <a:pt x="509016" y="335280"/>
                  </a:lnTo>
                  <a:lnTo>
                    <a:pt x="504444" y="348996"/>
                  </a:lnTo>
                  <a:lnTo>
                    <a:pt x="496824" y="373380"/>
                  </a:lnTo>
                  <a:lnTo>
                    <a:pt x="486156" y="396240"/>
                  </a:lnTo>
                  <a:lnTo>
                    <a:pt x="457200" y="438912"/>
                  </a:lnTo>
                  <a:lnTo>
                    <a:pt x="422148" y="475488"/>
                  </a:lnTo>
                  <a:lnTo>
                    <a:pt x="382524" y="504444"/>
                  </a:lnTo>
                  <a:lnTo>
                    <a:pt x="359663" y="516636"/>
                  </a:lnTo>
                  <a:lnTo>
                    <a:pt x="339344" y="524256"/>
                  </a:lnTo>
                  <a:close/>
                </a:path>
                <a:path w="516889" h="538480">
                  <a:moveTo>
                    <a:pt x="259080" y="537972"/>
                  </a:moveTo>
                  <a:lnTo>
                    <a:pt x="245364" y="536448"/>
                  </a:lnTo>
                  <a:lnTo>
                    <a:pt x="271272" y="536448"/>
                  </a:lnTo>
                  <a:lnTo>
                    <a:pt x="259080" y="537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43333" y="2136178"/>
            <a:ext cx="1739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E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64223" y="2692908"/>
            <a:ext cx="516890" cy="536575"/>
            <a:chOff x="6364223" y="2692908"/>
            <a:chExt cx="516890" cy="536575"/>
          </a:xfrm>
        </p:grpSpPr>
        <p:sp>
          <p:nvSpPr>
            <p:cNvPr id="15" name="object 15"/>
            <p:cNvSpPr/>
            <p:nvPr/>
          </p:nvSpPr>
          <p:spPr>
            <a:xfrm>
              <a:off x="6370319" y="2699004"/>
              <a:ext cx="502920" cy="524510"/>
            </a:xfrm>
            <a:custGeom>
              <a:avLst/>
              <a:gdLst/>
              <a:ahLst/>
              <a:cxnLst/>
              <a:rect l="l" t="t" r="r" b="b"/>
              <a:pathLst>
                <a:path w="502920" h="524510">
                  <a:moveTo>
                    <a:pt x="251459" y="524255"/>
                  </a:moveTo>
                  <a:lnTo>
                    <a:pt x="206310" y="520033"/>
                  </a:lnTo>
                  <a:lnTo>
                    <a:pt x="163795" y="507857"/>
                  </a:lnTo>
                  <a:lnTo>
                    <a:pt x="124629" y="488470"/>
                  </a:lnTo>
                  <a:lnTo>
                    <a:pt x="89527" y="462610"/>
                  </a:lnTo>
                  <a:lnTo>
                    <a:pt x="59203" y="431018"/>
                  </a:lnTo>
                  <a:lnTo>
                    <a:pt x="34374" y="394433"/>
                  </a:lnTo>
                  <a:lnTo>
                    <a:pt x="15754" y="353597"/>
                  </a:lnTo>
                  <a:lnTo>
                    <a:pt x="4057" y="309248"/>
                  </a:lnTo>
                  <a:lnTo>
                    <a:pt x="0" y="262127"/>
                  </a:lnTo>
                  <a:lnTo>
                    <a:pt x="4057" y="215007"/>
                  </a:lnTo>
                  <a:lnTo>
                    <a:pt x="15754" y="170658"/>
                  </a:lnTo>
                  <a:lnTo>
                    <a:pt x="34374" y="129822"/>
                  </a:lnTo>
                  <a:lnTo>
                    <a:pt x="59203" y="93237"/>
                  </a:lnTo>
                  <a:lnTo>
                    <a:pt x="89527" y="61645"/>
                  </a:lnTo>
                  <a:lnTo>
                    <a:pt x="124629" y="35785"/>
                  </a:lnTo>
                  <a:lnTo>
                    <a:pt x="163795" y="16398"/>
                  </a:lnTo>
                  <a:lnTo>
                    <a:pt x="206310" y="4222"/>
                  </a:lnTo>
                  <a:lnTo>
                    <a:pt x="251459" y="0"/>
                  </a:lnTo>
                  <a:lnTo>
                    <a:pt x="296609" y="4222"/>
                  </a:lnTo>
                  <a:lnTo>
                    <a:pt x="339124" y="16398"/>
                  </a:lnTo>
                  <a:lnTo>
                    <a:pt x="378290" y="35785"/>
                  </a:lnTo>
                  <a:lnTo>
                    <a:pt x="413392" y="61645"/>
                  </a:lnTo>
                  <a:lnTo>
                    <a:pt x="443716" y="93237"/>
                  </a:lnTo>
                  <a:lnTo>
                    <a:pt x="468545" y="129822"/>
                  </a:lnTo>
                  <a:lnTo>
                    <a:pt x="487165" y="170658"/>
                  </a:lnTo>
                  <a:lnTo>
                    <a:pt x="498862" y="215007"/>
                  </a:lnTo>
                  <a:lnTo>
                    <a:pt x="502919" y="262127"/>
                  </a:lnTo>
                  <a:lnTo>
                    <a:pt x="498862" y="309248"/>
                  </a:lnTo>
                  <a:lnTo>
                    <a:pt x="487165" y="353597"/>
                  </a:lnTo>
                  <a:lnTo>
                    <a:pt x="468545" y="394433"/>
                  </a:lnTo>
                  <a:lnTo>
                    <a:pt x="443716" y="431018"/>
                  </a:lnTo>
                  <a:lnTo>
                    <a:pt x="413392" y="462610"/>
                  </a:lnTo>
                  <a:lnTo>
                    <a:pt x="378290" y="488470"/>
                  </a:lnTo>
                  <a:lnTo>
                    <a:pt x="339124" y="507857"/>
                  </a:lnTo>
                  <a:lnTo>
                    <a:pt x="296609" y="520033"/>
                  </a:lnTo>
                  <a:lnTo>
                    <a:pt x="251459" y="524255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64223" y="2692908"/>
              <a:ext cx="516890" cy="536575"/>
            </a:xfrm>
            <a:custGeom>
              <a:avLst/>
              <a:gdLst/>
              <a:ahLst/>
              <a:cxnLst/>
              <a:rect l="l" t="t" r="r" b="b"/>
              <a:pathLst>
                <a:path w="516890" h="536575">
                  <a:moveTo>
                    <a:pt x="271272" y="536448"/>
                  </a:moveTo>
                  <a:lnTo>
                    <a:pt x="245364" y="536448"/>
                  </a:lnTo>
                  <a:lnTo>
                    <a:pt x="217931" y="533400"/>
                  </a:lnTo>
                  <a:lnTo>
                    <a:pt x="205740" y="531876"/>
                  </a:lnTo>
                  <a:lnTo>
                    <a:pt x="193548" y="528828"/>
                  </a:lnTo>
                  <a:lnTo>
                    <a:pt x="181356" y="524256"/>
                  </a:lnTo>
                  <a:lnTo>
                    <a:pt x="169164" y="521208"/>
                  </a:lnTo>
                  <a:lnTo>
                    <a:pt x="114300" y="490728"/>
                  </a:lnTo>
                  <a:lnTo>
                    <a:pt x="74676" y="458724"/>
                  </a:lnTo>
                  <a:lnTo>
                    <a:pt x="44196" y="419100"/>
                  </a:lnTo>
                  <a:lnTo>
                    <a:pt x="19812" y="373380"/>
                  </a:lnTo>
                  <a:lnTo>
                    <a:pt x="12192" y="348996"/>
                  </a:lnTo>
                  <a:lnTo>
                    <a:pt x="7620" y="335280"/>
                  </a:lnTo>
                  <a:lnTo>
                    <a:pt x="4572" y="323088"/>
                  </a:lnTo>
                  <a:lnTo>
                    <a:pt x="0" y="281940"/>
                  </a:lnTo>
                  <a:lnTo>
                    <a:pt x="0" y="254508"/>
                  </a:lnTo>
                  <a:lnTo>
                    <a:pt x="4572" y="214884"/>
                  </a:lnTo>
                  <a:lnTo>
                    <a:pt x="19812" y="164592"/>
                  </a:lnTo>
                  <a:lnTo>
                    <a:pt x="57912" y="97536"/>
                  </a:lnTo>
                  <a:lnTo>
                    <a:pt x="92964" y="60960"/>
                  </a:lnTo>
                  <a:lnTo>
                    <a:pt x="134112" y="32004"/>
                  </a:lnTo>
                  <a:lnTo>
                    <a:pt x="193548" y="7619"/>
                  </a:lnTo>
                  <a:lnTo>
                    <a:pt x="231648" y="1524"/>
                  </a:lnTo>
                  <a:lnTo>
                    <a:pt x="243840" y="0"/>
                  </a:lnTo>
                  <a:lnTo>
                    <a:pt x="271272" y="0"/>
                  </a:lnTo>
                  <a:lnTo>
                    <a:pt x="283464" y="1524"/>
                  </a:lnTo>
                  <a:lnTo>
                    <a:pt x="297180" y="3048"/>
                  </a:lnTo>
                  <a:lnTo>
                    <a:pt x="309372" y="4572"/>
                  </a:lnTo>
                  <a:lnTo>
                    <a:pt x="321563" y="7619"/>
                  </a:lnTo>
                  <a:lnTo>
                    <a:pt x="335280" y="12192"/>
                  </a:lnTo>
                  <a:lnTo>
                    <a:pt x="338836" y="13716"/>
                  </a:lnTo>
                  <a:lnTo>
                    <a:pt x="245364" y="13716"/>
                  </a:lnTo>
                  <a:lnTo>
                    <a:pt x="208788" y="18288"/>
                  </a:lnTo>
                  <a:lnTo>
                    <a:pt x="163068" y="33528"/>
                  </a:lnTo>
                  <a:lnTo>
                    <a:pt x="121920" y="56388"/>
                  </a:lnTo>
                  <a:lnTo>
                    <a:pt x="85344" y="88392"/>
                  </a:lnTo>
                  <a:lnTo>
                    <a:pt x="54864" y="124968"/>
                  </a:lnTo>
                  <a:lnTo>
                    <a:pt x="24384" y="192024"/>
                  </a:lnTo>
                  <a:lnTo>
                    <a:pt x="15240" y="242316"/>
                  </a:lnTo>
                  <a:lnTo>
                    <a:pt x="13716" y="254508"/>
                  </a:lnTo>
                  <a:lnTo>
                    <a:pt x="13716" y="281940"/>
                  </a:lnTo>
                  <a:lnTo>
                    <a:pt x="16764" y="306324"/>
                  </a:lnTo>
                  <a:lnTo>
                    <a:pt x="18288" y="320040"/>
                  </a:lnTo>
                  <a:lnTo>
                    <a:pt x="32004" y="367284"/>
                  </a:lnTo>
                  <a:lnTo>
                    <a:pt x="54864" y="409956"/>
                  </a:lnTo>
                  <a:lnTo>
                    <a:pt x="85344" y="448056"/>
                  </a:lnTo>
                  <a:lnTo>
                    <a:pt x="121920" y="480060"/>
                  </a:lnTo>
                  <a:lnTo>
                    <a:pt x="163068" y="502920"/>
                  </a:lnTo>
                  <a:lnTo>
                    <a:pt x="208788" y="518160"/>
                  </a:lnTo>
                  <a:lnTo>
                    <a:pt x="245364" y="522732"/>
                  </a:lnTo>
                  <a:lnTo>
                    <a:pt x="339344" y="522732"/>
                  </a:lnTo>
                  <a:lnTo>
                    <a:pt x="323087" y="528828"/>
                  </a:lnTo>
                  <a:lnTo>
                    <a:pt x="309372" y="531876"/>
                  </a:lnTo>
                  <a:lnTo>
                    <a:pt x="284988" y="534924"/>
                  </a:lnTo>
                  <a:lnTo>
                    <a:pt x="271272" y="536448"/>
                  </a:lnTo>
                  <a:close/>
                </a:path>
                <a:path w="516890" h="536575">
                  <a:moveTo>
                    <a:pt x="339344" y="522732"/>
                  </a:moveTo>
                  <a:lnTo>
                    <a:pt x="269748" y="522732"/>
                  </a:lnTo>
                  <a:lnTo>
                    <a:pt x="306324" y="518160"/>
                  </a:lnTo>
                  <a:lnTo>
                    <a:pt x="330708" y="512064"/>
                  </a:lnTo>
                  <a:lnTo>
                    <a:pt x="373380" y="492252"/>
                  </a:lnTo>
                  <a:lnTo>
                    <a:pt x="413004" y="464820"/>
                  </a:lnTo>
                  <a:lnTo>
                    <a:pt x="446532" y="431292"/>
                  </a:lnTo>
                  <a:lnTo>
                    <a:pt x="472439" y="390144"/>
                  </a:lnTo>
                  <a:lnTo>
                    <a:pt x="490728" y="344424"/>
                  </a:lnTo>
                  <a:lnTo>
                    <a:pt x="501396" y="294132"/>
                  </a:lnTo>
                  <a:lnTo>
                    <a:pt x="501396" y="242316"/>
                  </a:lnTo>
                  <a:lnTo>
                    <a:pt x="493776" y="204216"/>
                  </a:lnTo>
                  <a:lnTo>
                    <a:pt x="472439" y="147828"/>
                  </a:lnTo>
                  <a:lnTo>
                    <a:pt x="446532" y="106680"/>
                  </a:lnTo>
                  <a:lnTo>
                    <a:pt x="413004" y="71628"/>
                  </a:lnTo>
                  <a:lnTo>
                    <a:pt x="374904" y="44196"/>
                  </a:lnTo>
                  <a:lnTo>
                    <a:pt x="330708" y="25907"/>
                  </a:lnTo>
                  <a:lnTo>
                    <a:pt x="318515" y="21336"/>
                  </a:lnTo>
                  <a:lnTo>
                    <a:pt x="307848" y="18288"/>
                  </a:lnTo>
                  <a:lnTo>
                    <a:pt x="271272" y="13716"/>
                  </a:lnTo>
                  <a:lnTo>
                    <a:pt x="338836" y="13716"/>
                  </a:lnTo>
                  <a:lnTo>
                    <a:pt x="345948" y="16764"/>
                  </a:lnTo>
                  <a:lnTo>
                    <a:pt x="358139" y="21336"/>
                  </a:lnTo>
                  <a:lnTo>
                    <a:pt x="381000" y="32004"/>
                  </a:lnTo>
                  <a:lnTo>
                    <a:pt x="422148" y="60960"/>
                  </a:lnTo>
                  <a:lnTo>
                    <a:pt x="457200" y="97536"/>
                  </a:lnTo>
                  <a:lnTo>
                    <a:pt x="484632" y="140208"/>
                  </a:lnTo>
                  <a:lnTo>
                    <a:pt x="504444" y="187452"/>
                  </a:lnTo>
                  <a:lnTo>
                    <a:pt x="507492" y="201168"/>
                  </a:lnTo>
                  <a:lnTo>
                    <a:pt x="510539" y="213360"/>
                  </a:lnTo>
                  <a:lnTo>
                    <a:pt x="513587" y="227076"/>
                  </a:lnTo>
                  <a:lnTo>
                    <a:pt x="515112" y="240792"/>
                  </a:lnTo>
                  <a:lnTo>
                    <a:pt x="515112" y="254508"/>
                  </a:lnTo>
                  <a:lnTo>
                    <a:pt x="516636" y="268224"/>
                  </a:lnTo>
                  <a:lnTo>
                    <a:pt x="515112" y="281940"/>
                  </a:lnTo>
                  <a:lnTo>
                    <a:pt x="515112" y="295656"/>
                  </a:lnTo>
                  <a:lnTo>
                    <a:pt x="513587" y="309372"/>
                  </a:lnTo>
                  <a:lnTo>
                    <a:pt x="510539" y="321564"/>
                  </a:lnTo>
                  <a:lnTo>
                    <a:pt x="507492" y="335280"/>
                  </a:lnTo>
                  <a:lnTo>
                    <a:pt x="504444" y="347472"/>
                  </a:lnTo>
                  <a:lnTo>
                    <a:pt x="484632" y="396240"/>
                  </a:lnTo>
                  <a:lnTo>
                    <a:pt x="457200" y="438912"/>
                  </a:lnTo>
                  <a:lnTo>
                    <a:pt x="422148" y="475488"/>
                  </a:lnTo>
                  <a:lnTo>
                    <a:pt x="381000" y="504444"/>
                  </a:lnTo>
                  <a:lnTo>
                    <a:pt x="347472" y="519684"/>
                  </a:lnTo>
                  <a:lnTo>
                    <a:pt x="339344" y="522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40514" y="2808252"/>
            <a:ext cx="1619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F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956803" y="2020823"/>
            <a:ext cx="516890" cy="538480"/>
            <a:chOff x="7956803" y="2020823"/>
            <a:chExt cx="516890" cy="538480"/>
          </a:xfrm>
        </p:grpSpPr>
        <p:sp>
          <p:nvSpPr>
            <p:cNvPr id="19" name="object 19"/>
            <p:cNvSpPr/>
            <p:nvPr/>
          </p:nvSpPr>
          <p:spPr>
            <a:xfrm>
              <a:off x="7962899" y="2028444"/>
              <a:ext cx="504825" cy="523240"/>
            </a:xfrm>
            <a:custGeom>
              <a:avLst/>
              <a:gdLst/>
              <a:ahLst/>
              <a:cxnLst/>
              <a:rect l="l" t="t" r="r" b="b"/>
              <a:pathLst>
                <a:path w="504825" h="523239">
                  <a:moveTo>
                    <a:pt x="251459" y="522732"/>
                  </a:moveTo>
                  <a:lnTo>
                    <a:pt x="206310" y="518509"/>
                  </a:lnTo>
                  <a:lnTo>
                    <a:pt x="163795" y="506333"/>
                  </a:lnTo>
                  <a:lnTo>
                    <a:pt x="124629" y="486946"/>
                  </a:lnTo>
                  <a:lnTo>
                    <a:pt x="89527" y="461086"/>
                  </a:lnTo>
                  <a:lnTo>
                    <a:pt x="59203" y="429494"/>
                  </a:lnTo>
                  <a:lnTo>
                    <a:pt x="34374" y="392909"/>
                  </a:lnTo>
                  <a:lnTo>
                    <a:pt x="15754" y="352073"/>
                  </a:lnTo>
                  <a:lnTo>
                    <a:pt x="4057" y="307724"/>
                  </a:lnTo>
                  <a:lnTo>
                    <a:pt x="0" y="260604"/>
                  </a:lnTo>
                  <a:lnTo>
                    <a:pt x="4057" y="213936"/>
                  </a:lnTo>
                  <a:lnTo>
                    <a:pt x="15754" y="169941"/>
                  </a:lnTo>
                  <a:lnTo>
                    <a:pt x="34374" y="129370"/>
                  </a:lnTo>
                  <a:lnTo>
                    <a:pt x="59203" y="92976"/>
                  </a:lnTo>
                  <a:lnTo>
                    <a:pt x="89527" y="61511"/>
                  </a:lnTo>
                  <a:lnTo>
                    <a:pt x="124629" y="35729"/>
                  </a:lnTo>
                  <a:lnTo>
                    <a:pt x="163795" y="16381"/>
                  </a:lnTo>
                  <a:lnTo>
                    <a:pt x="206310" y="4220"/>
                  </a:lnTo>
                  <a:lnTo>
                    <a:pt x="251459" y="0"/>
                  </a:lnTo>
                  <a:lnTo>
                    <a:pt x="297062" y="4220"/>
                  </a:lnTo>
                  <a:lnTo>
                    <a:pt x="339931" y="16381"/>
                  </a:lnTo>
                  <a:lnTo>
                    <a:pt x="379363" y="35729"/>
                  </a:lnTo>
                  <a:lnTo>
                    <a:pt x="414655" y="61511"/>
                  </a:lnTo>
                  <a:lnTo>
                    <a:pt x="445106" y="92976"/>
                  </a:lnTo>
                  <a:lnTo>
                    <a:pt x="470012" y="129370"/>
                  </a:lnTo>
                  <a:lnTo>
                    <a:pt x="488672" y="169941"/>
                  </a:lnTo>
                  <a:lnTo>
                    <a:pt x="500384" y="213936"/>
                  </a:lnTo>
                  <a:lnTo>
                    <a:pt x="504443" y="260604"/>
                  </a:lnTo>
                  <a:lnTo>
                    <a:pt x="500384" y="307724"/>
                  </a:lnTo>
                  <a:lnTo>
                    <a:pt x="488672" y="352073"/>
                  </a:lnTo>
                  <a:lnTo>
                    <a:pt x="470012" y="392909"/>
                  </a:lnTo>
                  <a:lnTo>
                    <a:pt x="445106" y="429494"/>
                  </a:lnTo>
                  <a:lnTo>
                    <a:pt x="414655" y="461086"/>
                  </a:lnTo>
                  <a:lnTo>
                    <a:pt x="379363" y="486946"/>
                  </a:lnTo>
                  <a:lnTo>
                    <a:pt x="339931" y="506333"/>
                  </a:lnTo>
                  <a:lnTo>
                    <a:pt x="297062" y="518509"/>
                  </a:lnTo>
                  <a:lnTo>
                    <a:pt x="251459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956803" y="2020823"/>
              <a:ext cx="516890" cy="538480"/>
            </a:xfrm>
            <a:custGeom>
              <a:avLst/>
              <a:gdLst/>
              <a:ahLst/>
              <a:cxnLst/>
              <a:rect l="l" t="t" r="r" b="b"/>
              <a:pathLst>
                <a:path w="516890" h="538480">
                  <a:moveTo>
                    <a:pt x="284988" y="536448"/>
                  </a:moveTo>
                  <a:lnTo>
                    <a:pt x="231648" y="536448"/>
                  </a:lnTo>
                  <a:lnTo>
                    <a:pt x="219456" y="534924"/>
                  </a:lnTo>
                  <a:lnTo>
                    <a:pt x="181356" y="525780"/>
                  </a:lnTo>
                  <a:lnTo>
                    <a:pt x="135636" y="505968"/>
                  </a:lnTo>
                  <a:lnTo>
                    <a:pt x="92964" y="477012"/>
                  </a:lnTo>
                  <a:lnTo>
                    <a:pt x="57912" y="440436"/>
                  </a:lnTo>
                  <a:lnTo>
                    <a:pt x="30480" y="397764"/>
                  </a:lnTo>
                  <a:lnTo>
                    <a:pt x="10668" y="348996"/>
                  </a:lnTo>
                  <a:lnTo>
                    <a:pt x="1524" y="309372"/>
                  </a:lnTo>
                  <a:lnTo>
                    <a:pt x="0" y="297180"/>
                  </a:lnTo>
                  <a:lnTo>
                    <a:pt x="0" y="242316"/>
                  </a:lnTo>
                  <a:lnTo>
                    <a:pt x="1524" y="228600"/>
                  </a:lnTo>
                  <a:lnTo>
                    <a:pt x="4572" y="214884"/>
                  </a:lnTo>
                  <a:lnTo>
                    <a:pt x="7620" y="202692"/>
                  </a:lnTo>
                  <a:lnTo>
                    <a:pt x="10668" y="188976"/>
                  </a:lnTo>
                  <a:lnTo>
                    <a:pt x="30480" y="141732"/>
                  </a:lnTo>
                  <a:lnTo>
                    <a:pt x="57912" y="99060"/>
                  </a:lnTo>
                  <a:lnTo>
                    <a:pt x="92964" y="62484"/>
                  </a:lnTo>
                  <a:lnTo>
                    <a:pt x="134112" y="33528"/>
                  </a:lnTo>
                  <a:lnTo>
                    <a:pt x="181356" y="12191"/>
                  </a:lnTo>
                  <a:lnTo>
                    <a:pt x="245364" y="0"/>
                  </a:lnTo>
                  <a:lnTo>
                    <a:pt x="257556" y="0"/>
                  </a:lnTo>
                  <a:lnTo>
                    <a:pt x="271272" y="1524"/>
                  </a:lnTo>
                  <a:lnTo>
                    <a:pt x="284988" y="1524"/>
                  </a:lnTo>
                  <a:lnTo>
                    <a:pt x="297180" y="3048"/>
                  </a:lnTo>
                  <a:lnTo>
                    <a:pt x="310895" y="6096"/>
                  </a:lnTo>
                  <a:lnTo>
                    <a:pt x="335280" y="12191"/>
                  </a:lnTo>
                  <a:lnTo>
                    <a:pt x="339344" y="13716"/>
                  </a:lnTo>
                  <a:lnTo>
                    <a:pt x="259080" y="13716"/>
                  </a:lnTo>
                  <a:lnTo>
                    <a:pt x="245364" y="15240"/>
                  </a:lnTo>
                  <a:lnTo>
                    <a:pt x="233172" y="15240"/>
                  </a:lnTo>
                  <a:lnTo>
                    <a:pt x="220980" y="16764"/>
                  </a:lnTo>
                  <a:lnTo>
                    <a:pt x="196595" y="22860"/>
                  </a:lnTo>
                  <a:lnTo>
                    <a:pt x="185928" y="25908"/>
                  </a:lnTo>
                  <a:lnTo>
                    <a:pt x="173736" y="30479"/>
                  </a:lnTo>
                  <a:lnTo>
                    <a:pt x="163068" y="33528"/>
                  </a:lnTo>
                  <a:lnTo>
                    <a:pt x="102108" y="71628"/>
                  </a:lnTo>
                  <a:lnTo>
                    <a:pt x="70104" y="106679"/>
                  </a:lnTo>
                  <a:lnTo>
                    <a:pt x="42672" y="147828"/>
                  </a:lnTo>
                  <a:lnTo>
                    <a:pt x="24384" y="193548"/>
                  </a:lnTo>
                  <a:lnTo>
                    <a:pt x="15240" y="242316"/>
                  </a:lnTo>
                  <a:lnTo>
                    <a:pt x="13716" y="256032"/>
                  </a:lnTo>
                  <a:lnTo>
                    <a:pt x="13716" y="295656"/>
                  </a:lnTo>
                  <a:lnTo>
                    <a:pt x="24384" y="344424"/>
                  </a:lnTo>
                  <a:lnTo>
                    <a:pt x="42672" y="390144"/>
                  </a:lnTo>
                  <a:lnTo>
                    <a:pt x="68580" y="431292"/>
                  </a:lnTo>
                  <a:lnTo>
                    <a:pt x="102108" y="464820"/>
                  </a:lnTo>
                  <a:lnTo>
                    <a:pt x="141732" y="492252"/>
                  </a:lnTo>
                  <a:lnTo>
                    <a:pt x="185928" y="512064"/>
                  </a:lnTo>
                  <a:lnTo>
                    <a:pt x="233172" y="522732"/>
                  </a:lnTo>
                  <a:lnTo>
                    <a:pt x="245364" y="522732"/>
                  </a:lnTo>
                  <a:lnTo>
                    <a:pt x="257556" y="524256"/>
                  </a:lnTo>
                  <a:lnTo>
                    <a:pt x="339344" y="524256"/>
                  </a:lnTo>
                  <a:lnTo>
                    <a:pt x="335280" y="525780"/>
                  </a:lnTo>
                  <a:lnTo>
                    <a:pt x="310895" y="531876"/>
                  </a:lnTo>
                  <a:lnTo>
                    <a:pt x="297180" y="534924"/>
                  </a:lnTo>
                  <a:lnTo>
                    <a:pt x="284988" y="536448"/>
                  </a:lnTo>
                  <a:close/>
                </a:path>
                <a:path w="516890" h="538480">
                  <a:moveTo>
                    <a:pt x="339344" y="524256"/>
                  </a:moveTo>
                  <a:lnTo>
                    <a:pt x="257556" y="524256"/>
                  </a:lnTo>
                  <a:lnTo>
                    <a:pt x="271272" y="522732"/>
                  </a:lnTo>
                  <a:lnTo>
                    <a:pt x="283464" y="522732"/>
                  </a:lnTo>
                  <a:lnTo>
                    <a:pt x="295656" y="521208"/>
                  </a:lnTo>
                  <a:lnTo>
                    <a:pt x="307848" y="518160"/>
                  </a:lnTo>
                  <a:lnTo>
                    <a:pt x="318515" y="515112"/>
                  </a:lnTo>
                  <a:lnTo>
                    <a:pt x="330708" y="512064"/>
                  </a:lnTo>
                  <a:lnTo>
                    <a:pt x="342900" y="507492"/>
                  </a:lnTo>
                  <a:lnTo>
                    <a:pt x="353568" y="504444"/>
                  </a:lnTo>
                  <a:lnTo>
                    <a:pt x="374904" y="493776"/>
                  </a:lnTo>
                  <a:lnTo>
                    <a:pt x="413004" y="466344"/>
                  </a:lnTo>
                  <a:lnTo>
                    <a:pt x="446532" y="431292"/>
                  </a:lnTo>
                  <a:lnTo>
                    <a:pt x="473963" y="390144"/>
                  </a:lnTo>
                  <a:lnTo>
                    <a:pt x="492252" y="344424"/>
                  </a:lnTo>
                  <a:lnTo>
                    <a:pt x="501396" y="295656"/>
                  </a:lnTo>
                  <a:lnTo>
                    <a:pt x="502920" y="281940"/>
                  </a:lnTo>
                  <a:lnTo>
                    <a:pt x="502920" y="256032"/>
                  </a:lnTo>
                  <a:lnTo>
                    <a:pt x="501396" y="243840"/>
                  </a:lnTo>
                  <a:lnTo>
                    <a:pt x="499872" y="230124"/>
                  </a:lnTo>
                  <a:lnTo>
                    <a:pt x="484632" y="170688"/>
                  </a:lnTo>
                  <a:lnTo>
                    <a:pt x="461772" y="126492"/>
                  </a:lnTo>
                  <a:lnTo>
                    <a:pt x="431292" y="88391"/>
                  </a:lnTo>
                  <a:lnTo>
                    <a:pt x="394716" y="57912"/>
                  </a:lnTo>
                  <a:lnTo>
                    <a:pt x="353568" y="35052"/>
                  </a:lnTo>
                  <a:lnTo>
                    <a:pt x="295656" y="16764"/>
                  </a:lnTo>
                  <a:lnTo>
                    <a:pt x="283464" y="15240"/>
                  </a:lnTo>
                  <a:lnTo>
                    <a:pt x="271272" y="15240"/>
                  </a:lnTo>
                  <a:lnTo>
                    <a:pt x="259080" y="13716"/>
                  </a:lnTo>
                  <a:lnTo>
                    <a:pt x="339344" y="13716"/>
                  </a:lnTo>
                  <a:lnTo>
                    <a:pt x="359663" y="21336"/>
                  </a:lnTo>
                  <a:lnTo>
                    <a:pt x="402336" y="45720"/>
                  </a:lnTo>
                  <a:lnTo>
                    <a:pt x="440436" y="79248"/>
                  </a:lnTo>
                  <a:lnTo>
                    <a:pt x="472439" y="118872"/>
                  </a:lnTo>
                  <a:lnTo>
                    <a:pt x="496824" y="164592"/>
                  </a:lnTo>
                  <a:lnTo>
                    <a:pt x="509016" y="201168"/>
                  </a:lnTo>
                  <a:lnTo>
                    <a:pt x="513587" y="228600"/>
                  </a:lnTo>
                  <a:lnTo>
                    <a:pt x="515112" y="240792"/>
                  </a:lnTo>
                  <a:lnTo>
                    <a:pt x="516636" y="254508"/>
                  </a:lnTo>
                  <a:lnTo>
                    <a:pt x="516636" y="281940"/>
                  </a:lnTo>
                  <a:lnTo>
                    <a:pt x="512063" y="323088"/>
                  </a:lnTo>
                  <a:lnTo>
                    <a:pt x="509016" y="335280"/>
                  </a:lnTo>
                  <a:lnTo>
                    <a:pt x="505968" y="348996"/>
                  </a:lnTo>
                  <a:lnTo>
                    <a:pt x="486156" y="396240"/>
                  </a:lnTo>
                  <a:lnTo>
                    <a:pt x="458724" y="438912"/>
                  </a:lnTo>
                  <a:lnTo>
                    <a:pt x="423672" y="475488"/>
                  </a:lnTo>
                  <a:lnTo>
                    <a:pt x="382524" y="504444"/>
                  </a:lnTo>
                  <a:lnTo>
                    <a:pt x="359663" y="516636"/>
                  </a:lnTo>
                  <a:lnTo>
                    <a:pt x="339344" y="524256"/>
                  </a:lnTo>
                  <a:close/>
                </a:path>
                <a:path w="516890" h="538480">
                  <a:moveTo>
                    <a:pt x="259080" y="537972"/>
                  </a:moveTo>
                  <a:lnTo>
                    <a:pt x="245364" y="536448"/>
                  </a:lnTo>
                  <a:lnTo>
                    <a:pt x="271272" y="536448"/>
                  </a:lnTo>
                  <a:lnTo>
                    <a:pt x="259080" y="537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120829" y="2136178"/>
            <a:ext cx="186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C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543544" y="3531108"/>
            <a:ext cx="516890" cy="538480"/>
            <a:chOff x="8543544" y="3531108"/>
            <a:chExt cx="516890" cy="538480"/>
          </a:xfrm>
        </p:grpSpPr>
        <p:sp>
          <p:nvSpPr>
            <p:cNvPr id="23" name="object 23"/>
            <p:cNvSpPr/>
            <p:nvPr/>
          </p:nvSpPr>
          <p:spPr>
            <a:xfrm>
              <a:off x="8551164" y="3538728"/>
              <a:ext cx="501650" cy="523240"/>
            </a:xfrm>
            <a:custGeom>
              <a:avLst/>
              <a:gdLst/>
              <a:ahLst/>
              <a:cxnLst/>
              <a:rect l="l" t="t" r="r" b="b"/>
              <a:pathLst>
                <a:path w="501650" h="523239">
                  <a:moveTo>
                    <a:pt x="249936" y="522732"/>
                  </a:moveTo>
                  <a:lnTo>
                    <a:pt x="204838" y="518509"/>
                  </a:lnTo>
                  <a:lnTo>
                    <a:pt x="162463" y="506333"/>
                  </a:lnTo>
                  <a:lnTo>
                    <a:pt x="123500" y="486946"/>
                  </a:lnTo>
                  <a:lnTo>
                    <a:pt x="88638" y="461086"/>
                  </a:lnTo>
                  <a:lnTo>
                    <a:pt x="58568" y="429494"/>
                  </a:lnTo>
                  <a:lnTo>
                    <a:pt x="33979" y="392909"/>
                  </a:lnTo>
                  <a:lnTo>
                    <a:pt x="15561" y="352073"/>
                  </a:lnTo>
                  <a:lnTo>
                    <a:pt x="4005" y="307724"/>
                  </a:lnTo>
                  <a:lnTo>
                    <a:pt x="0" y="260604"/>
                  </a:lnTo>
                  <a:lnTo>
                    <a:pt x="4005" y="213936"/>
                  </a:lnTo>
                  <a:lnTo>
                    <a:pt x="15561" y="169941"/>
                  </a:lnTo>
                  <a:lnTo>
                    <a:pt x="33979" y="129370"/>
                  </a:lnTo>
                  <a:lnTo>
                    <a:pt x="58568" y="92976"/>
                  </a:lnTo>
                  <a:lnTo>
                    <a:pt x="88638" y="61511"/>
                  </a:lnTo>
                  <a:lnTo>
                    <a:pt x="123500" y="35729"/>
                  </a:lnTo>
                  <a:lnTo>
                    <a:pt x="162463" y="16381"/>
                  </a:lnTo>
                  <a:lnTo>
                    <a:pt x="204838" y="4220"/>
                  </a:lnTo>
                  <a:lnTo>
                    <a:pt x="249936" y="0"/>
                  </a:lnTo>
                  <a:lnTo>
                    <a:pt x="295085" y="4220"/>
                  </a:lnTo>
                  <a:lnTo>
                    <a:pt x="337600" y="16381"/>
                  </a:lnTo>
                  <a:lnTo>
                    <a:pt x="376766" y="35729"/>
                  </a:lnTo>
                  <a:lnTo>
                    <a:pt x="411868" y="61511"/>
                  </a:lnTo>
                  <a:lnTo>
                    <a:pt x="442192" y="92976"/>
                  </a:lnTo>
                  <a:lnTo>
                    <a:pt x="467021" y="129370"/>
                  </a:lnTo>
                  <a:lnTo>
                    <a:pt x="485641" y="169941"/>
                  </a:lnTo>
                  <a:lnTo>
                    <a:pt x="497338" y="213936"/>
                  </a:lnTo>
                  <a:lnTo>
                    <a:pt x="501395" y="260604"/>
                  </a:lnTo>
                  <a:lnTo>
                    <a:pt x="497338" y="307724"/>
                  </a:lnTo>
                  <a:lnTo>
                    <a:pt x="485641" y="352073"/>
                  </a:lnTo>
                  <a:lnTo>
                    <a:pt x="467021" y="392909"/>
                  </a:lnTo>
                  <a:lnTo>
                    <a:pt x="442192" y="429494"/>
                  </a:lnTo>
                  <a:lnTo>
                    <a:pt x="411868" y="461086"/>
                  </a:lnTo>
                  <a:lnTo>
                    <a:pt x="376766" y="486946"/>
                  </a:lnTo>
                  <a:lnTo>
                    <a:pt x="337600" y="506333"/>
                  </a:lnTo>
                  <a:lnTo>
                    <a:pt x="295085" y="518509"/>
                  </a:lnTo>
                  <a:lnTo>
                    <a:pt x="249936" y="522732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43544" y="3531108"/>
              <a:ext cx="516890" cy="538480"/>
            </a:xfrm>
            <a:custGeom>
              <a:avLst/>
              <a:gdLst/>
              <a:ahLst/>
              <a:cxnLst/>
              <a:rect l="l" t="t" r="r" b="b"/>
              <a:pathLst>
                <a:path w="516890" h="538479">
                  <a:moveTo>
                    <a:pt x="284988" y="536448"/>
                  </a:moveTo>
                  <a:lnTo>
                    <a:pt x="231648" y="536448"/>
                  </a:lnTo>
                  <a:lnTo>
                    <a:pt x="219456" y="534924"/>
                  </a:lnTo>
                  <a:lnTo>
                    <a:pt x="181356" y="525780"/>
                  </a:lnTo>
                  <a:lnTo>
                    <a:pt x="135636" y="504444"/>
                  </a:lnTo>
                  <a:lnTo>
                    <a:pt x="94488" y="477012"/>
                  </a:lnTo>
                  <a:lnTo>
                    <a:pt x="59436" y="440436"/>
                  </a:lnTo>
                  <a:lnTo>
                    <a:pt x="32004" y="397764"/>
                  </a:lnTo>
                  <a:lnTo>
                    <a:pt x="12192" y="348996"/>
                  </a:lnTo>
                  <a:lnTo>
                    <a:pt x="7620" y="336804"/>
                  </a:lnTo>
                  <a:lnTo>
                    <a:pt x="6096" y="323088"/>
                  </a:lnTo>
                  <a:lnTo>
                    <a:pt x="3048" y="309372"/>
                  </a:lnTo>
                  <a:lnTo>
                    <a:pt x="1524" y="297180"/>
                  </a:lnTo>
                  <a:lnTo>
                    <a:pt x="0" y="283464"/>
                  </a:lnTo>
                  <a:lnTo>
                    <a:pt x="0" y="256032"/>
                  </a:lnTo>
                  <a:lnTo>
                    <a:pt x="3048" y="228600"/>
                  </a:lnTo>
                  <a:lnTo>
                    <a:pt x="6096" y="214884"/>
                  </a:lnTo>
                  <a:lnTo>
                    <a:pt x="7620" y="202692"/>
                  </a:lnTo>
                  <a:lnTo>
                    <a:pt x="12192" y="188976"/>
                  </a:lnTo>
                  <a:lnTo>
                    <a:pt x="19812" y="164592"/>
                  </a:lnTo>
                  <a:lnTo>
                    <a:pt x="30480" y="141732"/>
                  </a:lnTo>
                  <a:lnTo>
                    <a:pt x="74676" y="79248"/>
                  </a:lnTo>
                  <a:lnTo>
                    <a:pt x="114300" y="45720"/>
                  </a:lnTo>
                  <a:lnTo>
                    <a:pt x="156972" y="21336"/>
                  </a:lnTo>
                  <a:lnTo>
                    <a:pt x="205740" y="6096"/>
                  </a:lnTo>
                  <a:lnTo>
                    <a:pt x="245364" y="0"/>
                  </a:lnTo>
                  <a:lnTo>
                    <a:pt x="271272" y="0"/>
                  </a:lnTo>
                  <a:lnTo>
                    <a:pt x="310895" y="6096"/>
                  </a:lnTo>
                  <a:lnTo>
                    <a:pt x="339344" y="13716"/>
                  </a:lnTo>
                  <a:lnTo>
                    <a:pt x="259080" y="13716"/>
                  </a:lnTo>
                  <a:lnTo>
                    <a:pt x="245364" y="15240"/>
                  </a:lnTo>
                  <a:lnTo>
                    <a:pt x="233172" y="15240"/>
                  </a:lnTo>
                  <a:lnTo>
                    <a:pt x="220980" y="16764"/>
                  </a:lnTo>
                  <a:lnTo>
                    <a:pt x="208788" y="19812"/>
                  </a:lnTo>
                  <a:lnTo>
                    <a:pt x="198119" y="22860"/>
                  </a:lnTo>
                  <a:lnTo>
                    <a:pt x="185928" y="25908"/>
                  </a:lnTo>
                  <a:lnTo>
                    <a:pt x="141732" y="44196"/>
                  </a:lnTo>
                  <a:lnTo>
                    <a:pt x="103632" y="71628"/>
                  </a:lnTo>
                  <a:lnTo>
                    <a:pt x="70104" y="106679"/>
                  </a:lnTo>
                  <a:lnTo>
                    <a:pt x="44196" y="147828"/>
                  </a:lnTo>
                  <a:lnTo>
                    <a:pt x="25908" y="193548"/>
                  </a:lnTo>
                  <a:lnTo>
                    <a:pt x="21336" y="205740"/>
                  </a:lnTo>
                  <a:lnTo>
                    <a:pt x="19812" y="217932"/>
                  </a:lnTo>
                  <a:lnTo>
                    <a:pt x="16764" y="230124"/>
                  </a:lnTo>
                  <a:lnTo>
                    <a:pt x="15240" y="242316"/>
                  </a:lnTo>
                  <a:lnTo>
                    <a:pt x="13716" y="256032"/>
                  </a:lnTo>
                  <a:lnTo>
                    <a:pt x="13716" y="281940"/>
                  </a:lnTo>
                  <a:lnTo>
                    <a:pt x="15240" y="294132"/>
                  </a:lnTo>
                  <a:lnTo>
                    <a:pt x="16764" y="307848"/>
                  </a:lnTo>
                  <a:lnTo>
                    <a:pt x="19812" y="320040"/>
                  </a:lnTo>
                  <a:lnTo>
                    <a:pt x="21336" y="332232"/>
                  </a:lnTo>
                  <a:lnTo>
                    <a:pt x="24384" y="344424"/>
                  </a:lnTo>
                  <a:lnTo>
                    <a:pt x="44196" y="390144"/>
                  </a:lnTo>
                  <a:lnTo>
                    <a:pt x="70104" y="431292"/>
                  </a:lnTo>
                  <a:lnTo>
                    <a:pt x="103632" y="464820"/>
                  </a:lnTo>
                  <a:lnTo>
                    <a:pt x="141732" y="492252"/>
                  </a:lnTo>
                  <a:lnTo>
                    <a:pt x="185928" y="512064"/>
                  </a:lnTo>
                  <a:lnTo>
                    <a:pt x="233172" y="522732"/>
                  </a:lnTo>
                  <a:lnTo>
                    <a:pt x="245364" y="522732"/>
                  </a:lnTo>
                  <a:lnTo>
                    <a:pt x="257556" y="524256"/>
                  </a:lnTo>
                  <a:lnTo>
                    <a:pt x="339344" y="524256"/>
                  </a:lnTo>
                  <a:lnTo>
                    <a:pt x="335280" y="525780"/>
                  </a:lnTo>
                  <a:lnTo>
                    <a:pt x="310895" y="531876"/>
                  </a:lnTo>
                  <a:lnTo>
                    <a:pt x="297180" y="534924"/>
                  </a:lnTo>
                  <a:lnTo>
                    <a:pt x="284988" y="536448"/>
                  </a:lnTo>
                  <a:close/>
                </a:path>
                <a:path w="516890" h="538479">
                  <a:moveTo>
                    <a:pt x="339344" y="524256"/>
                  </a:moveTo>
                  <a:lnTo>
                    <a:pt x="257556" y="524256"/>
                  </a:lnTo>
                  <a:lnTo>
                    <a:pt x="271272" y="522732"/>
                  </a:lnTo>
                  <a:lnTo>
                    <a:pt x="283464" y="522732"/>
                  </a:lnTo>
                  <a:lnTo>
                    <a:pt x="295656" y="521208"/>
                  </a:lnTo>
                  <a:lnTo>
                    <a:pt x="307848" y="518160"/>
                  </a:lnTo>
                  <a:lnTo>
                    <a:pt x="318515" y="515112"/>
                  </a:lnTo>
                  <a:lnTo>
                    <a:pt x="330708" y="512064"/>
                  </a:lnTo>
                  <a:lnTo>
                    <a:pt x="341376" y="507492"/>
                  </a:lnTo>
                  <a:lnTo>
                    <a:pt x="353568" y="502920"/>
                  </a:lnTo>
                  <a:lnTo>
                    <a:pt x="374904" y="492252"/>
                  </a:lnTo>
                  <a:lnTo>
                    <a:pt x="413004" y="466344"/>
                  </a:lnTo>
                  <a:lnTo>
                    <a:pt x="446532" y="431292"/>
                  </a:lnTo>
                  <a:lnTo>
                    <a:pt x="472439" y="390144"/>
                  </a:lnTo>
                  <a:lnTo>
                    <a:pt x="490728" y="344424"/>
                  </a:lnTo>
                  <a:lnTo>
                    <a:pt x="495300" y="332232"/>
                  </a:lnTo>
                  <a:lnTo>
                    <a:pt x="496824" y="320040"/>
                  </a:lnTo>
                  <a:lnTo>
                    <a:pt x="499872" y="307848"/>
                  </a:lnTo>
                  <a:lnTo>
                    <a:pt x="501396" y="295656"/>
                  </a:lnTo>
                  <a:lnTo>
                    <a:pt x="501396" y="281940"/>
                  </a:lnTo>
                  <a:lnTo>
                    <a:pt x="502920" y="269748"/>
                  </a:lnTo>
                  <a:lnTo>
                    <a:pt x="502920" y="256032"/>
                  </a:lnTo>
                  <a:lnTo>
                    <a:pt x="501396" y="242316"/>
                  </a:lnTo>
                  <a:lnTo>
                    <a:pt x="499872" y="230124"/>
                  </a:lnTo>
                  <a:lnTo>
                    <a:pt x="496824" y="217932"/>
                  </a:lnTo>
                  <a:lnTo>
                    <a:pt x="495300" y="205740"/>
                  </a:lnTo>
                  <a:lnTo>
                    <a:pt x="472439" y="147828"/>
                  </a:lnTo>
                  <a:lnTo>
                    <a:pt x="446532" y="106679"/>
                  </a:lnTo>
                  <a:lnTo>
                    <a:pt x="414528" y="73152"/>
                  </a:lnTo>
                  <a:lnTo>
                    <a:pt x="374904" y="45720"/>
                  </a:lnTo>
                  <a:lnTo>
                    <a:pt x="330708" y="25908"/>
                  </a:lnTo>
                  <a:lnTo>
                    <a:pt x="283464" y="15240"/>
                  </a:lnTo>
                  <a:lnTo>
                    <a:pt x="271272" y="15240"/>
                  </a:lnTo>
                  <a:lnTo>
                    <a:pt x="259080" y="13716"/>
                  </a:lnTo>
                  <a:lnTo>
                    <a:pt x="339344" y="13716"/>
                  </a:lnTo>
                  <a:lnTo>
                    <a:pt x="347472" y="16764"/>
                  </a:lnTo>
                  <a:lnTo>
                    <a:pt x="402336" y="45720"/>
                  </a:lnTo>
                  <a:lnTo>
                    <a:pt x="440436" y="79248"/>
                  </a:lnTo>
                  <a:lnTo>
                    <a:pt x="472439" y="118872"/>
                  </a:lnTo>
                  <a:lnTo>
                    <a:pt x="495300" y="164592"/>
                  </a:lnTo>
                  <a:lnTo>
                    <a:pt x="507492" y="201168"/>
                  </a:lnTo>
                  <a:lnTo>
                    <a:pt x="510539" y="214884"/>
                  </a:lnTo>
                  <a:lnTo>
                    <a:pt x="513587" y="227076"/>
                  </a:lnTo>
                  <a:lnTo>
                    <a:pt x="516636" y="254508"/>
                  </a:lnTo>
                  <a:lnTo>
                    <a:pt x="516636" y="281940"/>
                  </a:lnTo>
                  <a:lnTo>
                    <a:pt x="513587" y="309372"/>
                  </a:lnTo>
                  <a:lnTo>
                    <a:pt x="510539" y="323088"/>
                  </a:lnTo>
                  <a:lnTo>
                    <a:pt x="509016" y="335280"/>
                  </a:lnTo>
                  <a:lnTo>
                    <a:pt x="504444" y="348996"/>
                  </a:lnTo>
                  <a:lnTo>
                    <a:pt x="496824" y="373380"/>
                  </a:lnTo>
                  <a:lnTo>
                    <a:pt x="486156" y="396240"/>
                  </a:lnTo>
                  <a:lnTo>
                    <a:pt x="457200" y="438912"/>
                  </a:lnTo>
                  <a:lnTo>
                    <a:pt x="422148" y="475488"/>
                  </a:lnTo>
                  <a:lnTo>
                    <a:pt x="382524" y="504444"/>
                  </a:lnTo>
                  <a:lnTo>
                    <a:pt x="359663" y="516636"/>
                  </a:lnTo>
                  <a:lnTo>
                    <a:pt x="339344" y="524256"/>
                  </a:lnTo>
                  <a:close/>
                </a:path>
                <a:path w="516890" h="538479">
                  <a:moveTo>
                    <a:pt x="259080" y="537972"/>
                  </a:moveTo>
                  <a:lnTo>
                    <a:pt x="245364" y="536448"/>
                  </a:lnTo>
                  <a:lnTo>
                    <a:pt x="271272" y="536448"/>
                  </a:lnTo>
                  <a:lnTo>
                    <a:pt x="259080" y="5379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707646" y="3646444"/>
            <a:ext cx="186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D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50964" y="4034027"/>
            <a:ext cx="516890" cy="536575"/>
            <a:chOff x="6950964" y="4034027"/>
            <a:chExt cx="516890" cy="536575"/>
          </a:xfrm>
        </p:grpSpPr>
        <p:sp>
          <p:nvSpPr>
            <p:cNvPr id="27" name="object 27"/>
            <p:cNvSpPr/>
            <p:nvPr/>
          </p:nvSpPr>
          <p:spPr>
            <a:xfrm>
              <a:off x="6958583" y="4040123"/>
              <a:ext cx="502920" cy="524510"/>
            </a:xfrm>
            <a:custGeom>
              <a:avLst/>
              <a:gdLst/>
              <a:ahLst/>
              <a:cxnLst/>
              <a:rect l="l" t="t" r="r" b="b"/>
              <a:pathLst>
                <a:path w="502920" h="524510">
                  <a:moveTo>
                    <a:pt x="251459" y="524255"/>
                  </a:moveTo>
                  <a:lnTo>
                    <a:pt x="206310" y="520033"/>
                  </a:lnTo>
                  <a:lnTo>
                    <a:pt x="163795" y="507857"/>
                  </a:lnTo>
                  <a:lnTo>
                    <a:pt x="124629" y="488470"/>
                  </a:lnTo>
                  <a:lnTo>
                    <a:pt x="89527" y="462610"/>
                  </a:lnTo>
                  <a:lnTo>
                    <a:pt x="59203" y="431018"/>
                  </a:lnTo>
                  <a:lnTo>
                    <a:pt x="34374" y="394433"/>
                  </a:lnTo>
                  <a:lnTo>
                    <a:pt x="15754" y="353597"/>
                  </a:lnTo>
                  <a:lnTo>
                    <a:pt x="4057" y="309248"/>
                  </a:lnTo>
                  <a:lnTo>
                    <a:pt x="0" y="262127"/>
                  </a:lnTo>
                  <a:lnTo>
                    <a:pt x="4057" y="215007"/>
                  </a:lnTo>
                  <a:lnTo>
                    <a:pt x="15754" y="170658"/>
                  </a:lnTo>
                  <a:lnTo>
                    <a:pt x="34374" y="129822"/>
                  </a:lnTo>
                  <a:lnTo>
                    <a:pt x="59203" y="93237"/>
                  </a:lnTo>
                  <a:lnTo>
                    <a:pt x="89527" y="61645"/>
                  </a:lnTo>
                  <a:lnTo>
                    <a:pt x="124629" y="35785"/>
                  </a:lnTo>
                  <a:lnTo>
                    <a:pt x="163795" y="16398"/>
                  </a:lnTo>
                  <a:lnTo>
                    <a:pt x="206310" y="4222"/>
                  </a:lnTo>
                  <a:lnTo>
                    <a:pt x="251459" y="0"/>
                  </a:lnTo>
                  <a:lnTo>
                    <a:pt x="296609" y="4222"/>
                  </a:lnTo>
                  <a:lnTo>
                    <a:pt x="339124" y="16398"/>
                  </a:lnTo>
                  <a:lnTo>
                    <a:pt x="378290" y="35785"/>
                  </a:lnTo>
                  <a:lnTo>
                    <a:pt x="413392" y="61645"/>
                  </a:lnTo>
                  <a:lnTo>
                    <a:pt x="443716" y="93237"/>
                  </a:lnTo>
                  <a:lnTo>
                    <a:pt x="468545" y="129822"/>
                  </a:lnTo>
                  <a:lnTo>
                    <a:pt x="487165" y="170658"/>
                  </a:lnTo>
                  <a:lnTo>
                    <a:pt x="498862" y="215007"/>
                  </a:lnTo>
                  <a:lnTo>
                    <a:pt x="502919" y="262127"/>
                  </a:lnTo>
                  <a:lnTo>
                    <a:pt x="498862" y="309248"/>
                  </a:lnTo>
                  <a:lnTo>
                    <a:pt x="487165" y="353597"/>
                  </a:lnTo>
                  <a:lnTo>
                    <a:pt x="468545" y="394433"/>
                  </a:lnTo>
                  <a:lnTo>
                    <a:pt x="443716" y="431018"/>
                  </a:lnTo>
                  <a:lnTo>
                    <a:pt x="413392" y="462610"/>
                  </a:lnTo>
                  <a:lnTo>
                    <a:pt x="378290" y="488470"/>
                  </a:lnTo>
                  <a:lnTo>
                    <a:pt x="339124" y="507857"/>
                  </a:lnTo>
                  <a:lnTo>
                    <a:pt x="296609" y="520033"/>
                  </a:lnTo>
                  <a:lnTo>
                    <a:pt x="251459" y="524255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50964" y="4034027"/>
              <a:ext cx="516890" cy="536575"/>
            </a:xfrm>
            <a:custGeom>
              <a:avLst/>
              <a:gdLst/>
              <a:ahLst/>
              <a:cxnLst/>
              <a:rect l="l" t="t" r="r" b="b"/>
              <a:pathLst>
                <a:path w="516890" h="536575">
                  <a:moveTo>
                    <a:pt x="272795" y="536448"/>
                  </a:moveTo>
                  <a:lnTo>
                    <a:pt x="245364" y="536448"/>
                  </a:lnTo>
                  <a:lnTo>
                    <a:pt x="233172" y="534924"/>
                  </a:lnTo>
                  <a:lnTo>
                    <a:pt x="219456" y="533400"/>
                  </a:lnTo>
                  <a:lnTo>
                    <a:pt x="207264" y="531876"/>
                  </a:lnTo>
                  <a:lnTo>
                    <a:pt x="195072" y="528828"/>
                  </a:lnTo>
                  <a:lnTo>
                    <a:pt x="181356" y="524256"/>
                  </a:lnTo>
                  <a:lnTo>
                    <a:pt x="170688" y="521208"/>
                  </a:lnTo>
                  <a:lnTo>
                    <a:pt x="158495" y="515112"/>
                  </a:lnTo>
                  <a:lnTo>
                    <a:pt x="135636" y="504444"/>
                  </a:lnTo>
                  <a:lnTo>
                    <a:pt x="114300" y="490728"/>
                  </a:lnTo>
                  <a:lnTo>
                    <a:pt x="76200" y="458724"/>
                  </a:lnTo>
                  <a:lnTo>
                    <a:pt x="44196" y="419100"/>
                  </a:lnTo>
                  <a:lnTo>
                    <a:pt x="21336" y="373380"/>
                  </a:lnTo>
                  <a:lnTo>
                    <a:pt x="6096" y="323088"/>
                  </a:lnTo>
                  <a:lnTo>
                    <a:pt x="1524" y="295656"/>
                  </a:lnTo>
                  <a:lnTo>
                    <a:pt x="1524" y="281940"/>
                  </a:lnTo>
                  <a:lnTo>
                    <a:pt x="0" y="268224"/>
                  </a:lnTo>
                  <a:lnTo>
                    <a:pt x="1524" y="254508"/>
                  </a:lnTo>
                  <a:lnTo>
                    <a:pt x="1524" y="240792"/>
                  </a:lnTo>
                  <a:lnTo>
                    <a:pt x="3048" y="227076"/>
                  </a:lnTo>
                  <a:lnTo>
                    <a:pt x="6096" y="214884"/>
                  </a:lnTo>
                  <a:lnTo>
                    <a:pt x="9144" y="201168"/>
                  </a:lnTo>
                  <a:lnTo>
                    <a:pt x="12192" y="188976"/>
                  </a:lnTo>
                  <a:lnTo>
                    <a:pt x="32004" y="140208"/>
                  </a:lnTo>
                  <a:lnTo>
                    <a:pt x="59436" y="97536"/>
                  </a:lnTo>
                  <a:lnTo>
                    <a:pt x="94488" y="60960"/>
                  </a:lnTo>
                  <a:lnTo>
                    <a:pt x="135636" y="32004"/>
                  </a:lnTo>
                  <a:lnTo>
                    <a:pt x="193548" y="7619"/>
                  </a:lnTo>
                  <a:lnTo>
                    <a:pt x="231648" y="1524"/>
                  </a:lnTo>
                  <a:lnTo>
                    <a:pt x="245364" y="0"/>
                  </a:lnTo>
                  <a:lnTo>
                    <a:pt x="271272" y="0"/>
                  </a:lnTo>
                  <a:lnTo>
                    <a:pt x="298704" y="3048"/>
                  </a:lnTo>
                  <a:lnTo>
                    <a:pt x="310895" y="4572"/>
                  </a:lnTo>
                  <a:lnTo>
                    <a:pt x="323087" y="7619"/>
                  </a:lnTo>
                  <a:lnTo>
                    <a:pt x="335280" y="12192"/>
                  </a:lnTo>
                  <a:lnTo>
                    <a:pt x="341376" y="13716"/>
                  </a:lnTo>
                  <a:lnTo>
                    <a:pt x="246888" y="13716"/>
                  </a:lnTo>
                  <a:lnTo>
                    <a:pt x="210312" y="18288"/>
                  </a:lnTo>
                  <a:lnTo>
                    <a:pt x="164592" y="33528"/>
                  </a:lnTo>
                  <a:lnTo>
                    <a:pt x="123444" y="56388"/>
                  </a:lnTo>
                  <a:lnTo>
                    <a:pt x="70104" y="105155"/>
                  </a:lnTo>
                  <a:lnTo>
                    <a:pt x="44196" y="146304"/>
                  </a:lnTo>
                  <a:lnTo>
                    <a:pt x="25908" y="192024"/>
                  </a:lnTo>
                  <a:lnTo>
                    <a:pt x="15240" y="242316"/>
                  </a:lnTo>
                  <a:lnTo>
                    <a:pt x="15240" y="294132"/>
                  </a:lnTo>
                  <a:lnTo>
                    <a:pt x="22860" y="332232"/>
                  </a:lnTo>
                  <a:lnTo>
                    <a:pt x="44196" y="388620"/>
                  </a:lnTo>
                  <a:lnTo>
                    <a:pt x="70104" y="429768"/>
                  </a:lnTo>
                  <a:lnTo>
                    <a:pt x="103632" y="464820"/>
                  </a:lnTo>
                  <a:lnTo>
                    <a:pt x="141732" y="492252"/>
                  </a:lnTo>
                  <a:lnTo>
                    <a:pt x="185928" y="510540"/>
                  </a:lnTo>
                  <a:lnTo>
                    <a:pt x="198119" y="515112"/>
                  </a:lnTo>
                  <a:lnTo>
                    <a:pt x="208788" y="518160"/>
                  </a:lnTo>
                  <a:lnTo>
                    <a:pt x="245364" y="522732"/>
                  </a:lnTo>
                  <a:lnTo>
                    <a:pt x="339344" y="522732"/>
                  </a:lnTo>
                  <a:lnTo>
                    <a:pt x="323087" y="528828"/>
                  </a:lnTo>
                  <a:lnTo>
                    <a:pt x="310895" y="531876"/>
                  </a:lnTo>
                  <a:lnTo>
                    <a:pt x="298704" y="533400"/>
                  </a:lnTo>
                  <a:lnTo>
                    <a:pt x="284988" y="534924"/>
                  </a:lnTo>
                  <a:lnTo>
                    <a:pt x="272795" y="536448"/>
                  </a:lnTo>
                  <a:close/>
                </a:path>
                <a:path w="516890" h="536575">
                  <a:moveTo>
                    <a:pt x="339344" y="522732"/>
                  </a:moveTo>
                  <a:lnTo>
                    <a:pt x="271272" y="522732"/>
                  </a:lnTo>
                  <a:lnTo>
                    <a:pt x="307848" y="518160"/>
                  </a:lnTo>
                  <a:lnTo>
                    <a:pt x="320039" y="515112"/>
                  </a:lnTo>
                  <a:lnTo>
                    <a:pt x="374904" y="492252"/>
                  </a:lnTo>
                  <a:lnTo>
                    <a:pt x="413004" y="464820"/>
                  </a:lnTo>
                  <a:lnTo>
                    <a:pt x="446532" y="429768"/>
                  </a:lnTo>
                  <a:lnTo>
                    <a:pt x="473963" y="390144"/>
                  </a:lnTo>
                  <a:lnTo>
                    <a:pt x="492252" y="344424"/>
                  </a:lnTo>
                  <a:lnTo>
                    <a:pt x="501396" y="294132"/>
                  </a:lnTo>
                  <a:lnTo>
                    <a:pt x="502920" y="281940"/>
                  </a:lnTo>
                  <a:lnTo>
                    <a:pt x="502920" y="254508"/>
                  </a:lnTo>
                  <a:lnTo>
                    <a:pt x="499872" y="230124"/>
                  </a:lnTo>
                  <a:lnTo>
                    <a:pt x="498348" y="216408"/>
                  </a:lnTo>
                  <a:lnTo>
                    <a:pt x="473963" y="146304"/>
                  </a:lnTo>
                  <a:lnTo>
                    <a:pt x="446532" y="106680"/>
                  </a:lnTo>
                  <a:lnTo>
                    <a:pt x="414528" y="71628"/>
                  </a:lnTo>
                  <a:lnTo>
                    <a:pt x="374904" y="44196"/>
                  </a:lnTo>
                  <a:lnTo>
                    <a:pt x="330708" y="24384"/>
                  </a:lnTo>
                  <a:lnTo>
                    <a:pt x="271272" y="13716"/>
                  </a:lnTo>
                  <a:lnTo>
                    <a:pt x="341376" y="13716"/>
                  </a:lnTo>
                  <a:lnTo>
                    <a:pt x="381000" y="32004"/>
                  </a:lnTo>
                  <a:lnTo>
                    <a:pt x="422148" y="60960"/>
                  </a:lnTo>
                  <a:lnTo>
                    <a:pt x="457200" y="97536"/>
                  </a:lnTo>
                  <a:lnTo>
                    <a:pt x="486156" y="140208"/>
                  </a:lnTo>
                  <a:lnTo>
                    <a:pt x="505968" y="187452"/>
                  </a:lnTo>
                  <a:lnTo>
                    <a:pt x="509016" y="201168"/>
                  </a:lnTo>
                  <a:lnTo>
                    <a:pt x="512063" y="213360"/>
                  </a:lnTo>
                  <a:lnTo>
                    <a:pt x="516636" y="254508"/>
                  </a:lnTo>
                  <a:lnTo>
                    <a:pt x="516636" y="281940"/>
                  </a:lnTo>
                  <a:lnTo>
                    <a:pt x="512063" y="321564"/>
                  </a:lnTo>
                  <a:lnTo>
                    <a:pt x="496824" y="371856"/>
                  </a:lnTo>
                  <a:lnTo>
                    <a:pt x="458724" y="438912"/>
                  </a:lnTo>
                  <a:lnTo>
                    <a:pt x="423672" y="475488"/>
                  </a:lnTo>
                  <a:lnTo>
                    <a:pt x="382524" y="504444"/>
                  </a:lnTo>
                  <a:lnTo>
                    <a:pt x="359663" y="515112"/>
                  </a:lnTo>
                  <a:lnTo>
                    <a:pt x="339344" y="522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116547" y="4149359"/>
            <a:ext cx="186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FF99"/>
                </a:solidFill>
                <a:latin typeface="Arial"/>
                <a:cs typeface="Arial"/>
              </a:rPr>
              <a:t>B</a:t>
            </a:r>
            <a:endParaRPr sz="1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14164" y="2913380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89167" y="2241295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52364" y="316483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6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39127" y="3835400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46456" y="3414776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12607" y="2325116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53727" y="2745739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66988" y="3667760"/>
            <a:ext cx="1339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20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1744217" y="1690877"/>
          <a:ext cx="2346324" cy="3220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808">
                <a:tc gridSpan="3"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spc="-5" dirty="0">
                          <a:latin typeface="Arial MT"/>
                          <a:cs typeface="Arial MT"/>
                        </a:rPr>
                        <a:t>Initial</a:t>
                      </a:r>
                      <a:r>
                        <a:rPr sz="17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spc="-45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1750" spc="-5" dirty="0">
                          <a:latin typeface="Arial MT"/>
                          <a:cs typeface="Arial MT"/>
                        </a:rPr>
                        <a:t> for</a:t>
                      </a:r>
                      <a:r>
                        <a:rPr sz="175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50" dirty="0">
                          <a:latin typeface="Arial MT"/>
                          <a:cs typeface="Arial MT"/>
                        </a:rPr>
                        <a:t>A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0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Dest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Cost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tc>
                  <a:txBody>
                    <a:bodyPr/>
                    <a:lstStyle/>
                    <a:p>
                      <a:pPr marL="187325" marR="155575" indent="-24765">
                        <a:lnSpc>
                          <a:spcPct val="100600"/>
                        </a:lnSpc>
                        <a:spcBef>
                          <a:spcPts val="335"/>
                        </a:spcBef>
                      </a:pPr>
                      <a:r>
                        <a:rPr sz="175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75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7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xt  </a:t>
                      </a:r>
                      <a:r>
                        <a:rPr sz="175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Hop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D9A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A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0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A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B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4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B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C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50" dirty="0">
                          <a:latin typeface="Symbol"/>
                          <a:cs typeface="Symbol"/>
                        </a:rPr>
                        <a:t></a:t>
                      </a:r>
                      <a:endParaRPr sz="1750">
                        <a:latin typeface="Symbol"/>
                        <a:cs typeface="Symbo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–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D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50" dirty="0">
                          <a:latin typeface="Symbol"/>
                          <a:cs typeface="Symbol"/>
                        </a:rPr>
                        <a:t></a:t>
                      </a:r>
                      <a:endParaRPr sz="1750">
                        <a:latin typeface="Symbol"/>
                        <a:cs typeface="Symbol"/>
                      </a:endParaRPr>
                    </a:p>
                  </a:txBody>
                  <a:tcPr marL="0" marR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–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44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E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2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E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8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F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6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750" dirty="0">
                          <a:latin typeface="Arial MT"/>
                          <a:cs typeface="Arial MT"/>
                        </a:rPr>
                        <a:t>F</a:t>
                      </a:r>
                      <a:endParaRPr sz="175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6365748" y="3535692"/>
            <a:ext cx="1437640" cy="610235"/>
          </a:xfrm>
          <a:custGeom>
            <a:avLst/>
            <a:gdLst/>
            <a:ahLst/>
            <a:cxnLst/>
            <a:rect l="l" t="t" r="r" b="b"/>
            <a:pathLst>
              <a:path w="1437640" h="610235">
                <a:moveTo>
                  <a:pt x="507492" y="525767"/>
                </a:moveTo>
                <a:lnTo>
                  <a:pt x="323088" y="368795"/>
                </a:lnTo>
                <a:lnTo>
                  <a:pt x="313918" y="363702"/>
                </a:lnTo>
                <a:lnTo>
                  <a:pt x="303466" y="362318"/>
                </a:lnTo>
                <a:lnTo>
                  <a:pt x="293293" y="364947"/>
                </a:lnTo>
                <a:lnTo>
                  <a:pt x="284988" y="371843"/>
                </a:lnTo>
                <a:lnTo>
                  <a:pt x="279247" y="381685"/>
                </a:lnTo>
                <a:lnTo>
                  <a:pt x="277939" y="392226"/>
                </a:lnTo>
                <a:lnTo>
                  <a:pt x="280911" y="402501"/>
                </a:lnTo>
                <a:lnTo>
                  <a:pt x="288036" y="411467"/>
                </a:lnTo>
                <a:lnTo>
                  <a:pt x="356641" y="470801"/>
                </a:lnTo>
                <a:lnTo>
                  <a:pt x="10668" y="408419"/>
                </a:lnTo>
                <a:lnTo>
                  <a:pt x="0" y="463283"/>
                </a:lnTo>
                <a:lnTo>
                  <a:pt x="345224" y="525526"/>
                </a:lnTo>
                <a:lnTo>
                  <a:pt x="262128" y="556247"/>
                </a:lnTo>
                <a:lnTo>
                  <a:pt x="252222" y="561733"/>
                </a:lnTo>
                <a:lnTo>
                  <a:pt x="245745" y="570344"/>
                </a:lnTo>
                <a:lnTo>
                  <a:pt x="243268" y="580682"/>
                </a:lnTo>
                <a:lnTo>
                  <a:pt x="245364" y="591299"/>
                </a:lnTo>
                <a:lnTo>
                  <a:pt x="250837" y="601205"/>
                </a:lnTo>
                <a:lnTo>
                  <a:pt x="259461" y="607682"/>
                </a:lnTo>
                <a:lnTo>
                  <a:pt x="269786" y="610158"/>
                </a:lnTo>
                <a:lnTo>
                  <a:pt x="280416" y="608063"/>
                </a:lnTo>
                <a:lnTo>
                  <a:pt x="457022" y="544055"/>
                </a:lnTo>
                <a:lnTo>
                  <a:pt x="507492" y="525767"/>
                </a:lnTo>
                <a:close/>
              </a:path>
              <a:path w="1437640" h="610235">
                <a:moveTo>
                  <a:pt x="548640" y="480060"/>
                </a:moveTo>
                <a:lnTo>
                  <a:pt x="547624" y="448056"/>
                </a:lnTo>
                <a:lnTo>
                  <a:pt x="541020" y="239268"/>
                </a:lnTo>
                <a:lnTo>
                  <a:pt x="538632" y="228549"/>
                </a:lnTo>
                <a:lnTo>
                  <a:pt x="532257" y="219837"/>
                </a:lnTo>
                <a:lnTo>
                  <a:pt x="523011" y="213969"/>
                </a:lnTo>
                <a:lnTo>
                  <a:pt x="512064" y="211836"/>
                </a:lnTo>
                <a:lnTo>
                  <a:pt x="501370" y="214858"/>
                </a:lnTo>
                <a:lnTo>
                  <a:pt x="492823" y="221170"/>
                </a:lnTo>
                <a:lnTo>
                  <a:pt x="487413" y="230047"/>
                </a:lnTo>
                <a:lnTo>
                  <a:pt x="486156" y="240792"/>
                </a:lnTo>
                <a:lnTo>
                  <a:pt x="489013" y="331584"/>
                </a:lnTo>
                <a:lnTo>
                  <a:pt x="280416" y="0"/>
                </a:lnTo>
                <a:lnTo>
                  <a:pt x="233172" y="30480"/>
                </a:lnTo>
                <a:lnTo>
                  <a:pt x="442264" y="361657"/>
                </a:lnTo>
                <a:lnTo>
                  <a:pt x="361188" y="320040"/>
                </a:lnTo>
                <a:lnTo>
                  <a:pt x="350520" y="316560"/>
                </a:lnTo>
                <a:lnTo>
                  <a:pt x="339852" y="317373"/>
                </a:lnTo>
                <a:lnTo>
                  <a:pt x="330327" y="322173"/>
                </a:lnTo>
                <a:lnTo>
                  <a:pt x="323088" y="330708"/>
                </a:lnTo>
                <a:lnTo>
                  <a:pt x="319849" y="341376"/>
                </a:lnTo>
                <a:lnTo>
                  <a:pt x="321183" y="352044"/>
                </a:lnTo>
                <a:lnTo>
                  <a:pt x="326517" y="361569"/>
                </a:lnTo>
                <a:lnTo>
                  <a:pt x="335280" y="368808"/>
                </a:lnTo>
                <a:lnTo>
                  <a:pt x="548640" y="480060"/>
                </a:lnTo>
                <a:close/>
              </a:path>
              <a:path w="1437640" h="610235">
                <a:moveTo>
                  <a:pt x="1437132" y="292608"/>
                </a:moveTo>
                <a:lnTo>
                  <a:pt x="1415796" y="242316"/>
                </a:lnTo>
                <a:lnTo>
                  <a:pt x="1186853" y="342734"/>
                </a:lnTo>
                <a:lnTo>
                  <a:pt x="1240536" y="269748"/>
                </a:lnTo>
                <a:lnTo>
                  <a:pt x="1234440" y="230124"/>
                </a:lnTo>
                <a:lnTo>
                  <a:pt x="1213485" y="225171"/>
                </a:lnTo>
                <a:lnTo>
                  <a:pt x="1203147" y="228828"/>
                </a:lnTo>
                <a:lnTo>
                  <a:pt x="1194816" y="236220"/>
                </a:lnTo>
                <a:lnTo>
                  <a:pt x="1053084" y="431292"/>
                </a:lnTo>
                <a:lnTo>
                  <a:pt x="1293876" y="458724"/>
                </a:lnTo>
                <a:lnTo>
                  <a:pt x="1304848" y="458343"/>
                </a:lnTo>
                <a:lnTo>
                  <a:pt x="1314259" y="453390"/>
                </a:lnTo>
                <a:lnTo>
                  <a:pt x="1321092" y="445008"/>
                </a:lnTo>
                <a:lnTo>
                  <a:pt x="1324356" y="434340"/>
                </a:lnTo>
                <a:lnTo>
                  <a:pt x="1323327" y="423354"/>
                </a:lnTo>
                <a:lnTo>
                  <a:pt x="1318450" y="413956"/>
                </a:lnTo>
                <a:lnTo>
                  <a:pt x="1310424" y="407111"/>
                </a:lnTo>
                <a:lnTo>
                  <a:pt x="1299972" y="403860"/>
                </a:lnTo>
                <a:lnTo>
                  <a:pt x="1209078" y="393115"/>
                </a:lnTo>
                <a:lnTo>
                  <a:pt x="1437132" y="292608"/>
                </a:lnTo>
                <a:close/>
              </a:path>
            </a:pathLst>
          </a:custGeom>
          <a:solidFill>
            <a:srgbClr val="114F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94703" y="7290162"/>
            <a:ext cx="1257935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55"/>
              </a:lnSpc>
            </a:pPr>
            <a:r>
              <a:rPr sz="1950" spc="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ac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1950" spc="3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19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950" spc="3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1950" spc="15" dirty="0">
                <a:solidFill>
                  <a:srgbClr val="FF0000"/>
                </a:solidFill>
                <a:latin typeface="Times New Roman"/>
                <a:cs typeface="Times New Roman"/>
              </a:rPr>
              <a:t>nd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202" rIns="0" bIns="0" rtlCol="0">
            <a:spAutoFit/>
          </a:bodyPr>
          <a:lstStyle/>
          <a:p>
            <a:pPr marL="2244725" marR="5080" indent="-1781810">
              <a:lnSpc>
                <a:spcPts val="3740"/>
              </a:lnSpc>
              <a:spcBef>
                <a:spcPts val="620"/>
              </a:spcBef>
            </a:pPr>
            <a:r>
              <a:rPr sz="3500" spc="5" dirty="0"/>
              <a:t>Destination-Sequenced</a:t>
            </a:r>
            <a:r>
              <a:rPr sz="3500" spc="-105" dirty="0"/>
              <a:t> </a:t>
            </a:r>
            <a:r>
              <a:rPr sz="3500" spc="5" dirty="0"/>
              <a:t>Distance </a:t>
            </a:r>
            <a:r>
              <a:rPr sz="3500" spc="-860" dirty="0"/>
              <a:t> </a:t>
            </a:r>
            <a:r>
              <a:rPr sz="3500" spc="5" dirty="0"/>
              <a:t>Vector</a:t>
            </a:r>
            <a:r>
              <a:rPr sz="3500" spc="-5" dirty="0"/>
              <a:t> </a:t>
            </a:r>
            <a:r>
              <a:rPr sz="3500" spc="10" dirty="0"/>
              <a:t>(DSDV)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930603" y="2117771"/>
            <a:ext cx="7741284" cy="49409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72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By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Perkins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10" dirty="0">
                <a:latin typeface="Arial"/>
                <a:cs typeface="Arial"/>
              </a:rPr>
              <a:t> Bhagvat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2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DV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protocol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specifically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designed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wireless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Exchange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tables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table: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way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plus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cost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Each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node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advertises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its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presence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tables</a:t>
            </a:r>
            <a:endParaRPr sz="2650">
              <a:latin typeface="Arial"/>
              <a:cs typeface="Arial"/>
            </a:endParaRPr>
          </a:p>
          <a:p>
            <a:pPr marL="765175" marR="89535" indent="-250190">
              <a:lnSpc>
                <a:spcPts val="2140"/>
              </a:lnSpc>
              <a:spcBef>
                <a:spcPts val="75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Maintains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fresh routes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periodically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updates</a:t>
            </a:r>
            <a:r>
              <a:rPr sz="1950" b="1" spc="5" dirty="0">
                <a:latin typeface="Arial"/>
                <a:cs typeface="Arial"/>
              </a:rPr>
              <a:t> to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neighbors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6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Update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each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hop</a:t>
            </a:r>
            <a:r>
              <a:rPr sz="1950" b="1" spc="10" dirty="0">
                <a:latin typeface="Arial"/>
                <a:cs typeface="Arial"/>
              </a:rPr>
              <a:t> count,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sequence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number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60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Uses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sequence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number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avoid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loops</a:t>
            </a:r>
            <a:endParaRPr sz="2650">
              <a:latin typeface="Arial"/>
              <a:cs typeface="Arial"/>
            </a:endParaRPr>
          </a:p>
          <a:p>
            <a:pPr marL="765175" marR="448309" indent="-250190">
              <a:lnSpc>
                <a:spcPts val="2140"/>
              </a:lnSpc>
              <a:spcBef>
                <a:spcPts val="76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Advertisements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 each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include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sequence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number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incremented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update</a:t>
            </a:r>
            <a:endParaRPr sz="1950">
              <a:latin typeface="Arial"/>
              <a:cs typeface="Arial"/>
            </a:endParaRPr>
          </a:p>
          <a:p>
            <a:pPr marL="765175" marR="258445" indent="-250190">
              <a:lnSpc>
                <a:spcPts val="2140"/>
              </a:lnSpc>
              <a:spcBef>
                <a:spcPts val="70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Since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loops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created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advertisements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on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old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detected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853" y="450684"/>
            <a:ext cx="4030979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" dirty="0"/>
              <a:t>DSDV</a:t>
            </a:r>
            <a:r>
              <a:rPr spc="-90" dirty="0"/>
              <a:t> </a:t>
            </a:r>
            <a:r>
              <a:rPr dirty="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156" y="2120881"/>
            <a:ext cx="8413750" cy="5003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641985" indent="-314960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641985" algn="l"/>
                <a:tab pos="642620" algn="l"/>
              </a:tabLst>
            </a:pPr>
            <a:r>
              <a:rPr sz="2650" b="1" spc="-15" dirty="0">
                <a:latin typeface="Arial"/>
                <a:cs typeface="Arial"/>
              </a:rPr>
              <a:t>Keep</a:t>
            </a:r>
            <a:r>
              <a:rPr sz="2650" b="1" spc="-10" dirty="0">
                <a:latin typeface="Arial"/>
                <a:cs typeface="Arial"/>
              </a:rPr>
              <a:t> the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simplicity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15" dirty="0">
                <a:latin typeface="Arial"/>
                <a:cs typeface="Arial"/>
              </a:rPr>
              <a:t>Distance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Vector</a:t>
            </a:r>
            <a:endParaRPr sz="2650">
              <a:latin typeface="Arial"/>
              <a:cs typeface="Arial"/>
            </a:endParaRPr>
          </a:p>
          <a:p>
            <a:pPr marL="641985" indent="-314960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641985" algn="l"/>
                <a:tab pos="642620" algn="l"/>
              </a:tabLst>
            </a:pPr>
            <a:r>
              <a:rPr sz="2650" b="1" spc="-10" dirty="0">
                <a:latin typeface="Arial"/>
                <a:cs typeface="Arial"/>
              </a:rPr>
              <a:t>Guarantees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Loop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Freeness</a:t>
            </a:r>
            <a:endParaRPr sz="2650">
              <a:latin typeface="Arial"/>
              <a:cs typeface="Arial"/>
            </a:endParaRPr>
          </a:p>
          <a:p>
            <a:pPr marL="830580">
              <a:lnSpc>
                <a:spcPct val="100000"/>
              </a:lnSpc>
              <a:spcBef>
                <a:spcPts val="509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While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adding minimal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overhead</a:t>
            </a:r>
            <a:endParaRPr sz="2200">
              <a:latin typeface="Arial"/>
              <a:cs typeface="Arial"/>
            </a:endParaRPr>
          </a:p>
          <a:p>
            <a:pPr marL="641985" indent="-314960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641985" algn="l"/>
                <a:tab pos="642620" algn="l"/>
              </a:tabLst>
            </a:pPr>
            <a:r>
              <a:rPr sz="2650" b="1" spc="-10" dirty="0">
                <a:latin typeface="Arial"/>
                <a:cs typeface="Arial"/>
              </a:rPr>
              <a:t>Allow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fast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reaction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topology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changes</a:t>
            </a:r>
            <a:endParaRPr sz="2650">
              <a:latin typeface="Arial"/>
              <a:cs typeface="Arial"/>
            </a:endParaRPr>
          </a:p>
          <a:p>
            <a:pPr marL="1080770" marR="527050" indent="-250190">
              <a:lnSpc>
                <a:spcPts val="2340"/>
              </a:lnSpc>
              <a:spcBef>
                <a:spcPts val="84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Make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immediate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route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advertisement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5" dirty="0">
                <a:latin typeface="Arial"/>
                <a:cs typeface="Arial"/>
              </a:rPr>
              <a:t>on </a:t>
            </a:r>
            <a:r>
              <a:rPr sz="2200" b="1" spc="-5" dirty="0">
                <a:latin typeface="Arial"/>
                <a:cs typeface="Arial"/>
              </a:rPr>
              <a:t>significant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changes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routing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641985" indent="-314960">
              <a:lnSpc>
                <a:spcPct val="100000"/>
              </a:lnSpc>
              <a:spcBef>
                <a:spcPts val="615"/>
              </a:spcBef>
              <a:buClr>
                <a:srgbClr val="FB0128"/>
              </a:buClr>
              <a:buFont typeface="Arial MT"/>
              <a:buChar char="•"/>
              <a:tabLst>
                <a:tab pos="641985" algn="l"/>
                <a:tab pos="642620" algn="l"/>
              </a:tabLst>
            </a:pPr>
            <a:r>
              <a:rPr sz="2850" b="1" spc="-5" dirty="0">
                <a:latin typeface="Arial"/>
                <a:cs typeface="Arial"/>
              </a:rPr>
              <a:t>Drawbacks:</a:t>
            </a:r>
            <a:endParaRPr sz="2850">
              <a:latin typeface="Arial"/>
              <a:cs typeface="Arial"/>
            </a:endParaRPr>
          </a:p>
          <a:p>
            <a:pPr marL="1080770" marR="38100" indent="-250190">
              <a:lnSpc>
                <a:spcPts val="2350"/>
              </a:lnSpc>
              <a:spcBef>
                <a:spcPts val="840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Overhead</a:t>
            </a:r>
            <a:r>
              <a:rPr sz="2200" b="1" dirty="0">
                <a:latin typeface="Arial"/>
                <a:cs typeface="Arial"/>
              </a:rPr>
              <a:t> can </a:t>
            </a:r>
            <a:r>
              <a:rPr sz="2200" b="1" spc="-5" dirty="0">
                <a:latin typeface="Arial"/>
                <a:cs typeface="Arial"/>
              </a:rPr>
              <a:t>be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significant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under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dynamic</a:t>
            </a:r>
            <a:r>
              <a:rPr sz="2200" b="1" spc="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conditions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and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mobility</a:t>
            </a:r>
            <a:endParaRPr sz="2200">
              <a:latin typeface="Arial"/>
              <a:cs typeface="Arial"/>
            </a:endParaRPr>
          </a:p>
          <a:p>
            <a:pPr marL="1080770" marR="239395" indent="-250190">
              <a:lnSpc>
                <a:spcPts val="2350"/>
              </a:lnSpc>
              <a:spcBef>
                <a:spcPts val="79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4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Many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ad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hoc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networking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scenarios </a:t>
            </a:r>
            <a:r>
              <a:rPr sz="2200" b="1" spc="5" dirty="0">
                <a:latin typeface="Arial"/>
                <a:cs typeface="Arial"/>
              </a:rPr>
              <a:t>do </a:t>
            </a:r>
            <a:r>
              <a:rPr sz="2200" b="1" dirty="0">
                <a:latin typeface="Arial"/>
                <a:cs typeface="Arial"/>
              </a:rPr>
              <a:t>not </a:t>
            </a:r>
            <a:r>
              <a:rPr sz="2200" b="1" spc="-10" dirty="0">
                <a:latin typeface="Arial"/>
                <a:cs typeface="Arial"/>
              </a:rPr>
              <a:t>require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all-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all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connectivity,</a:t>
            </a:r>
            <a:r>
              <a:rPr sz="2200" b="1" spc="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so </a:t>
            </a:r>
            <a:r>
              <a:rPr sz="2200" b="1" spc="-5" dirty="0">
                <a:latin typeface="Arial"/>
                <a:cs typeface="Arial"/>
              </a:rPr>
              <a:t>some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effort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wasted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0"/>
              </a:spcBef>
            </a:pPr>
            <a:r>
              <a:rPr sz="1750" dirty="0">
                <a:solidFill>
                  <a:srgbClr val="FF0000"/>
                </a:solidFill>
                <a:latin typeface="Times New Roman"/>
                <a:cs typeface="Times New Roman"/>
              </a:rPr>
              <a:t>Based</a:t>
            </a:r>
            <a:r>
              <a:rPr sz="175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50" dirty="0">
                <a:solidFill>
                  <a:srgbClr val="FF0000"/>
                </a:solidFill>
                <a:latin typeface="Times New Roman"/>
                <a:cs typeface="Times New Roman"/>
              </a:rPr>
              <a:t>on:</a:t>
            </a:r>
            <a:r>
              <a:rPr sz="175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50" spc="-5" dirty="0">
                <a:solidFill>
                  <a:srgbClr val="FF0000"/>
                </a:solidFill>
                <a:latin typeface="Times New Roman"/>
                <a:cs typeface="Times New Roman"/>
              </a:rPr>
              <a:t>cone.informatik.uni-freiburg.de/teaching/vorlesung/manet-s07/exercises/DSDV.ppt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724" y="444544"/>
            <a:ext cx="22904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20" dirty="0"/>
              <a:t>v</a:t>
            </a:r>
            <a:r>
              <a:rPr dirty="0"/>
              <a:t>er</a:t>
            </a:r>
            <a:r>
              <a:rPr spc="20" dirty="0"/>
              <a:t>v</a:t>
            </a:r>
            <a:r>
              <a:rPr spc="-15" dirty="0"/>
              <a:t>i</a:t>
            </a:r>
            <a:r>
              <a:rPr spc="5" dirty="0"/>
              <a:t>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0233" y="7224228"/>
            <a:ext cx="3060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20" dirty="0">
                <a:latin typeface="Arial"/>
                <a:cs typeface="Arial"/>
              </a:rPr>
              <a:t>2</a:t>
            </a:r>
            <a:r>
              <a:rPr sz="1950" b="1" spc="1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6252845" cy="3371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Ad</a:t>
            </a:r>
            <a:r>
              <a:rPr sz="2650" b="1" spc="-10" dirty="0">
                <a:latin typeface="Arial"/>
                <a:cs typeface="Arial"/>
              </a:rPr>
              <a:t> hoc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networking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concept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Proactive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versus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reactive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routing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Proactive,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table</a:t>
            </a:r>
            <a:r>
              <a:rPr sz="2650" b="1" spc="-10" dirty="0">
                <a:latin typeface="Arial"/>
                <a:cs typeface="Arial"/>
              </a:rPr>
              <a:t> based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routing: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DSDV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Reactive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routing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DSR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Geographic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routing:</a:t>
            </a:r>
            <a:r>
              <a:rPr sz="2650" b="1" spc="-10" dirty="0">
                <a:latin typeface="Arial"/>
                <a:cs typeface="Arial"/>
              </a:rPr>
              <a:t> GPSR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link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metrics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Ad</a:t>
            </a:r>
            <a:r>
              <a:rPr sz="2650" b="1" spc="-10" dirty="0">
                <a:latin typeface="Arial"/>
                <a:cs typeface="Arial"/>
              </a:rPr>
              <a:t> hoc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networking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examples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568" y="444544"/>
            <a:ext cx="37655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Ad</a:t>
            </a:r>
            <a:r>
              <a:rPr spc="-45" dirty="0"/>
              <a:t> </a:t>
            </a:r>
            <a:r>
              <a:rPr spc="5" dirty="0"/>
              <a:t>Hoc</a:t>
            </a:r>
            <a:r>
              <a:rPr spc="-95" dirty="0"/>
              <a:t> </a:t>
            </a:r>
            <a:r>
              <a:rPr spc="10" dirty="0"/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2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6151880" cy="42087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Definition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and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challenges</a:t>
            </a:r>
            <a:endParaRPr sz="26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Routing: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Classes: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proactive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versus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reactive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Proactive,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table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based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DSDV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Reactive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DSR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Geographic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routing: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GPSR</a:t>
            </a:r>
            <a:endParaRPr sz="19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Discussion</a:t>
            </a:r>
            <a:endParaRPr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B0128"/>
              </a:buClr>
              <a:buFont typeface="Arial MT"/>
              <a:buChar char="•"/>
            </a:pPr>
            <a:endParaRPr sz="37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Structured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as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survey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But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 </a:t>
            </a:r>
            <a:r>
              <a:rPr sz="1950" b="1" spc="10" dirty="0">
                <a:latin typeface="Arial"/>
                <a:cs typeface="Arial"/>
              </a:rPr>
              <a:t>bit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longer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since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covers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more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material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605540" cy="1165225"/>
          </a:xfrm>
          <a:prstGeom prst="rect">
            <a:avLst/>
          </a:prstGeom>
        </p:spPr>
        <p:txBody>
          <a:bodyPr vert="horz" wrap="square" lIns="0" tIns="150202" rIns="0" bIns="0" rtlCol="0">
            <a:spAutoFit/>
          </a:bodyPr>
          <a:lstStyle/>
          <a:p>
            <a:pPr marL="2479040" marR="5080" indent="-1931035">
              <a:lnSpc>
                <a:spcPts val="3740"/>
              </a:lnSpc>
              <a:spcBef>
                <a:spcPts val="620"/>
              </a:spcBef>
            </a:pPr>
            <a:r>
              <a:rPr sz="3500" spc="10" dirty="0"/>
              <a:t>Dynamic</a:t>
            </a:r>
            <a:r>
              <a:rPr sz="3500" spc="-65" dirty="0"/>
              <a:t> </a:t>
            </a:r>
            <a:r>
              <a:rPr sz="3500" spc="5" dirty="0"/>
              <a:t>Source</a:t>
            </a:r>
            <a:r>
              <a:rPr sz="3500" spc="-20" dirty="0"/>
              <a:t> </a:t>
            </a:r>
            <a:r>
              <a:rPr sz="3500" spc="10" dirty="0"/>
              <a:t>Routing</a:t>
            </a:r>
            <a:r>
              <a:rPr sz="3500" spc="-75" dirty="0"/>
              <a:t> </a:t>
            </a:r>
            <a:r>
              <a:rPr sz="3500" spc="20" dirty="0"/>
              <a:t>(DSR) </a:t>
            </a:r>
            <a:r>
              <a:rPr sz="3500" spc="-860" dirty="0"/>
              <a:t> </a:t>
            </a:r>
            <a:r>
              <a:rPr sz="3500" spc="20" dirty="0"/>
              <a:t>Key</a:t>
            </a:r>
            <a:r>
              <a:rPr sz="3500" spc="-30" dirty="0"/>
              <a:t> </a:t>
            </a:r>
            <a:r>
              <a:rPr sz="3500" spc="10" dirty="0"/>
              <a:t>Features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846783" y="2274835"/>
            <a:ext cx="7158355" cy="28174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5816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On-demand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route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discovery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finds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only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when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needed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Avoid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overhead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periodic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advertisements</a:t>
            </a:r>
            <a:endParaRPr sz="1950">
              <a:latin typeface="Arial"/>
              <a:cs typeface="Arial"/>
            </a:endParaRPr>
          </a:p>
          <a:p>
            <a:pPr marL="326390" marR="744220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Uses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source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routing: path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information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stored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header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DSR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control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functions:</a:t>
            </a:r>
            <a:endParaRPr sz="2650">
              <a:latin typeface="Arial"/>
              <a:cs typeface="Arial"/>
            </a:endParaRPr>
          </a:p>
          <a:p>
            <a:pPr marL="514984">
              <a:lnSpc>
                <a:spcPct val="100000"/>
              </a:lnSpc>
              <a:spcBef>
                <a:spcPts val="495"/>
              </a:spcBef>
              <a:tabLst>
                <a:tab pos="2940050" algn="l"/>
              </a:tabLst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Route</a:t>
            </a:r>
            <a:r>
              <a:rPr sz="1950" b="1" spc="5" dirty="0">
                <a:latin typeface="Arial"/>
                <a:cs typeface="Arial"/>
              </a:rPr>
              <a:t> discovery:	</a:t>
            </a:r>
            <a:r>
              <a:rPr sz="1950" b="1" spc="15" dirty="0">
                <a:latin typeface="Arial"/>
                <a:cs typeface="Arial"/>
              </a:rPr>
              <a:t>senders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obtain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route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9695" y="5123172"/>
            <a:ext cx="7586980" cy="19399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62255" marR="186055" indent="-250190">
              <a:lnSpc>
                <a:spcPts val="2110"/>
              </a:lnSpc>
              <a:spcBef>
                <a:spcPts val="3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Route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maintenance: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detect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topology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update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affected</a:t>
            </a:r>
            <a:endParaRPr sz="1950">
              <a:latin typeface="Arial"/>
              <a:cs typeface="Arial"/>
            </a:endParaRPr>
          </a:p>
          <a:p>
            <a:pPr marL="262255" marR="32384" indent="-250190">
              <a:lnSpc>
                <a:spcPts val="211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Route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caching: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cache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route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avoid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route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discovery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for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every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</a:t>
            </a:r>
            <a:endParaRPr sz="1950">
              <a:latin typeface="Arial"/>
              <a:cs typeface="Arial"/>
            </a:endParaRPr>
          </a:p>
          <a:p>
            <a:pPr marL="765175" indent="-252095">
              <a:lnSpc>
                <a:spcPct val="100000"/>
              </a:lnSpc>
              <a:spcBef>
                <a:spcPts val="450"/>
              </a:spcBef>
              <a:buFont typeface="Arial MT"/>
              <a:buChar char="–"/>
              <a:tabLst>
                <a:tab pos="765810" algn="l"/>
              </a:tabLst>
            </a:pPr>
            <a:r>
              <a:rPr sz="1950" b="1" spc="15" dirty="0">
                <a:latin typeface="Arial"/>
                <a:cs typeface="Arial"/>
              </a:rPr>
              <a:t>Caching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can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done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on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sender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10" dirty="0">
                <a:latin typeface="Arial"/>
                <a:cs typeface="Arial"/>
              </a:rPr>
              <a:t> intermediate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routers</a:t>
            </a:r>
            <a:endParaRPr sz="1950">
              <a:latin typeface="Arial"/>
              <a:cs typeface="Arial"/>
            </a:endParaRPr>
          </a:p>
          <a:p>
            <a:pPr marL="765175" indent="-25209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65810" algn="l"/>
              </a:tabLst>
            </a:pPr>
            <a:r>
              <a:rPr sz="1950" b="1" spc="15" dirty="0">
                <a:latin typeface="Arial"/>
                <a:cs typeface="Arial"/>
              </a:rPr>
              <a:t>Flush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broken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routes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from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cache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94547" y="2453639"/>
            <a:ext cx="1026160" cy="1361440"/>
            <a:chOff x="8194547" y="2453639"/>
            <a:chExt cx="1026160" cy="1361440"/>
          </a:xfrm>
        </p:grpSpPr>
        <p:sp>
          <p:nvSpPr>
            <p:cNvPr id="6" name="object 6"/>
            <p:cNvSpPr/>
            <p:nvPr/>
          </p:nvSpPr>
          <p:spPr>
            <a:xfrm>
              <a:off x="8205215" y="2464307"/>
              <a:ext cx="1004569" cy="335280"/>
            </a:xfrm>
            <a:custGeom>
              <a:avLst/>
              <a:gdLst/>
              <a:ahLst/>
              <a:cxnLst/>
              <a:rect l="l" t="t" r="r" b="b"/>
              <a:pathLst>
                <a:path w="1004570" h="335280">
                  <a:moveTo>
                    <a:pt x="1004316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1004316" y="0"/>
                  </a:lnTo>
                  <a:lnTo>
                    <a:pt x="1004316" y="335280"/>
                  </a:lnTo>
                  <a:close/>
                </a:path>
              </a:pathLst>
            </a:custGeom>
            <a:solidFill>
              <a:srgbClr val="D4D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4547" y="2453639"/>
              <a:ext cx="1026160" cy="355600"/>
            </a:xfrm>
            <a:custGeom>
              <a:avLst/>
              <a:gdLst/>
              <a:ahLst/>
              <a:cxnLst/>
              <a:rect l="l" t="t" r="r" b="b"/>
              <a:pathLst>
                <a:path w="1026159" h="355600">
                  <a:moveTo>
                    <a:pt x="1021080" y="355092"/>
                  </a:moveTo>
                  <a:lnTo>
                    <a:pt x="4572" y="355092"/>
                  </a:lnTo>
                  <a:lnTo>
                    <a:pt x="0" y="350520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1021080" y="0"/>
                  </a:lnTo>
                  <a:lnTo>
                    <a:pt x="1025652" y="4572"/>
                  </a:lnTo>
                  <a:lnTo>
                    <a:pt x="1025652" y="10668"/>
                  </a:lnTo>
                  <a:lnTo>
                    <a:pt x="21336" y="10668"/>
                  </a:lnTo>
                  <a:lnTo>
                    <a:pt x="10668" y="21336"/>
                  </a:lnTo>
                  <a:lnTo>
                    <a:pt x="21336" y="21336"/>
                  </a:lnTo>
                  <a:lnTo>
                    <a:pt x="21336" y="335280"/>
                  </a:lnTo>
                  <a:lnTo>
                    <a:pt x="10668" y="335280"/>
                  </a:lnTo>
                  <a:lnTo>
                    <a:pt x="21336" y="345948"/>
                  </a:lnTo>
                  <a:lnTo>
                    <a:pt x="1025652" y="345948"/>
                  </a:lnTo>
                  <a:lnTo>
                    <a:pt x="1025652" y="350520"/>
                  </a:lnTo>
                  <a:lnTo>
                    <a:pt x="1021080" y="355092"/>
                  </a:lnTo>
                  <a:close/>
                </a:path>
                <a:path w="1026159" h="355600">
                  <a:moveTo>
                    <a:pt x="21336" y="21336"/>
                  </a:moveTo>
                  <a:lnTo>
                    <a:pt x="10668" y="21336"/>
                  </a:lnTo>
                  <a:lnTo>
                    <a:pt x="21336" y="10668"/>
                  </a:lnTo>
                  <a:lnTo>
                    <a:pt x="21336" y="21336"/>
                  </a:lnTo>
                  <a:close/>
                </a:path>
                <a:path w="1026159" h="355600">
                  <a:moveTo>
                    <a:pt x="1004316" y="21336"/>
                  </a:moveTo>
                  <a:lnTo>
                    <a:pt x="21336" y="21336"/>
                  </a:lnTo>
                  <a:lnTo>
                    <a:pt x="21336" y="10668"/>
                  </a:lnTo>
                  <a:lnTo>
                    <a:pt x="1004316" y="10668"/>
                  </a:lnTo>
                  <a:lnTo>
                    <a:pt x="1004316" y="21336"/>
                  </a:lnTo>
                  <a:close/>
                </a:path>
                <a:path w="1026159" h="355600">
                  <a:moveTo>
                    <a:pt x="1004316" y="345948"/>
                  </a:moveTo>
                  <a:lnTo>
                    <a:pt x="1004316" y="10668"/>
                  </a:lnTo>
                  <a:lnTo>
                    <a:pt x="1014984" y="21336"/>
                  </a:lnTo>
                  <a:lnTo>
                    <a:pt x="1025652" y="21336"/>
                  </a:lnTo>
                  <a:lnTo>
                    <a:pt x="1025652" y="335280"/>
                  </a:lnTo>
                  <a:lnTo>
                    <a:pt x="1014984" y="335280"/>
                  </a:lnTo>
                  <a:lnTo>
                    <a:pt x="1004316" y="345948"/>
                  </a:lnTo>
                  <a:close/>
                </a:path>
                <a:path w="1026159" h="355600">
                  <a:moveTo>
                    <a:pt x="1025652" y="21336"/>
                  </a:moveTo>
                  <a:lnTo>
                    <a:pt x="1014984" y="21336"/>
                  </a:lnTo>
                  <a:lnTo>
                    <a:pt x="1004316" y="10668"/>
                  </a:lnTo>
                  <a:lnTo>
                    <a:pt x="1025652" y="10668"/>
                  </a:lnTo>
                  <a:lnTo>
                    <a:pt x="1025652" y="21336"/>
                  </a:lnTo>
                  <a:close/>
                </a:path>
                <a:path w="1026159" h="355600">
                  <a:moveTo>
                    <a:pt x="21336" y="345948"/>
                  </a:moveTo>
                  <a:lnTo>
                    <a:pt x="10668" y="335280"/>
                  </a:lnTo>
                  <a:lnTo>
                    <a:pt x="21336" y="335280"/>
                  </a:lnTo>
                  <a:lnTo>
                    <a:pt x="21336" y="345948"/>
                  </a:lnTo>
                  <a:close/>
                </a:path>
                <a:path w="1026159" h="355600">
                  <a:moveTo>
                    <a:pt x="1004316" y="345948"/>
                  </a:moveTo>
                  <a:lnTo>
                    <a:pt x="21336" y="345948"/>
                  </a:lnTo>
                  <a:lnTo>
                    <a:pt x="21336" y="335280"/>
                  </a:lnTo>
                  <a:lnTo>
                    <a:pt x="1004316" y="335280"/>
                  </a:lnTo>
                  <a:lnTo>
                    <a:pt x="1004316" y="345948"/>
                  </a:lnTo>
                  <a:close/>
                </a:path>
                <a:path w="1026159" h="355600">
                  <a:moveTo>
                    <a:pt x="1025652" y="345948"/>
                  </a:moveTo>
                  <a:lnTo>
                    <a:pt x="1004316" y="345948"/>
                  </a:lnTo>
                  <a:lnTo>
                    <a:pt x="1014984" y="335280"/>
                  </a:lnTo>
                  <a:lnTo>
                    <a:pt x="1025652" y="335280"/>
                  </a:lnTo>
                  <a:lnTo>
                    <a:pt x="1025652" y="345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05215" y="2799588"/>
              <a:ext cx="1004569" cy="334010"/>
            </a:xfrm>
            <a:custGeom>
              <a:avLst/>
              <a:gdLst/>
              <a:ahLst/>
              <a:cxnLst/>
              <a:rect l="l" t="t" r="r" b="b"/>
              <a:pathLst>
                <a:path w="1004570" h="334010">
                  <a:moveTo>
                    <a:pt x="1004316" y="333755"/>
                  </a:moveTo>
                  <a:lnTo>
                    <a:pt x="0" y="333755"/>
                  </a:lnTo>
                  <a:lnTo>
                    <a:pt x="0" y="0"/>
                  </a:lnTo>
                  <a:lnTo>
                    <a:pt x="1004316" y="0"/>
                  </a:lnTo>
                  <a:lnTo>
                    <a:pt x="1004316" y="333755"/>
                  </a:lnTo>
                  <a:close/>
                </a:path>
              </a:pathLst>
            </a:custGeom>
            <a:solidFill>
              <a:srgbClr val="D4D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4547" y="2788920"/>
              <a:ext cx="1026160" cy="355600"/>
            </a:xfrm>
            <a:custGeom>
              <a:avLst/>
              <a:gdLst/>
              <a:ahLst/>
              <a:cxnLst/>
              <a:rect l="l" t="t" r="r" b="b"/>
              <a:pathLst>
                <a:path w="1026159" h="355600">
                  <a:moveTo>
                    <a:pt x="1021080" y="355092"/>
                  </a:moveTo>
                  <a:lnTo>
                    <a:pt x="4572" y="355092"/>
                  </a:lnTo>
                  <a:lnTo>
                    <a:pt x="0" y="350520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1021080" y="0"/>
                  </a:lnTo>
                  <a:lnTo>
                    <a:pt x="1025652" y="4572"/>
                  </a:lnTo>
                  <a:lnTo>
                    <a:pt x="1025652" y="10668"/>
                  </a:lnTo>
                  <a:lnTo>
                    <a:pt x="21336" y="10668"/>
                  </a:lnTo>
                  <a:lnTo>
                    <a:pt x="10668" y="19812"/>
                  </a:lnTo>
                  <a:lnTo>
                    <a:pt x="21336" y="19812"/>
                  </a:lnTo>
                  <a:lnTo>
                    <a:pt x="21336" y="333755"/>
                  </a:lnTo>
                  <a:lnTo>
                    <a:pt x="10668" y="333755"/>
                  </a:lnTo>
                  <a:lnTo>
                    <a:pt x="21336" y="344424"/>
                  </a:lnTo>
                  <a:lnTo>
                    <a:pt x="1025652" y="344424"/>
                  </a:lnTo>
                  <a:lnTo>
                    <a:pt x="1025652" y="350520"/>
                  </a:lnTo>
                  <a:lnTo>
                    <a:pt x="1021080" y="355092"/>
                  </a:lnTo>
                  <a:close/>
                </a:path>
                <a:path w="1026159" h="355600">
                  <a:moveTo>
                    <a:pt x="21336" y="19812"/>
                  </a:moveTo>
                  <a:lnTo>
                    <a:pt x="10668" y="19812"/>
                  </a:lnTo>
                  <a:lnTo>
                    <a:pt x="21336" y="10668"/>
                  </a:lnTo>
                  <a:lnTo>
                    <a:pt x="21336" y="19812"/>
                  </a:lnTo>
                  <a:close/>
                </a:path>
                <a:path w="1026159" h="355600">
                  <a:moveTo>
                    <a:pt x="1004316" y="19812"/>
                  </a:moveTo>
                  <a:lnTo>
                    <a:pt x="21336" y="19812"/>
                  </a:lnTo>
                  <a:lnTo>
                    <a:pt x="21336" y="10668"/>
                  </a:lnTo>
                  <a:lnTo>
                    <a:pt x="1004316" y="10668"/>
                  </a:lnTo>
                  <a:lnTo>
                    <a:pt x="1004316" y="19812"/>
                  </a:lnTo>
                  <a:close/>
                </a:path>
                <a:path w="1026159" h="355600">
                  <a:moveTo>
                    <a:pt x="1004316" y="344424"/>
                  </a:moveTo>
                  <a:lnTo>
                    <a:pt x="1004316" y="10668"/>
                  </a:lnTo>
                  <a:lnTo>
                    <a:pt x="1014984" y="19812"/>
                  </a:lnTo>
                  <a:lnTo>
                    <a:pt x="1025652" y="19812"/>
                  </a:lnTo>
                  <a:lnTo>
                    <a:pt x="1025652" y="333755"/>
                  </a:lnTo>
                  <a:lnTo>
                    <a:pt x="1014984" y="333755"/>
                  </a:lnTo>
                  <a:lnTo>
                    <a:pt x="1004316" y="344424"/>
                  </a:lnTo>
                  <a:close/>
                </a:path>
                <a:path w="1026159" h="355600">
                  <a:moveTo>
                    <a:pt x="1025652" y="19812"/>
                  </a:moveTo>
                  <a:lnTo>
                    <a:pt x="1014984" y="19812"/>
                  </a:lnTo>
                  <a:lnTo>
                    <a:pt x="1004316" y="10668"/>
                  </a:lnTo>
                  <a:lnTo>
                    <a:pt x="1025652" y="10668"/>
                  </a:lnTo>
                  <a:lnTo>
                    <a:pt x="1025652" y="19812"/>
                  </a:lnTo>
                  <a:close/>
                </a:path>
                <a:path w="1026159" h="355600">
                  <a:moveTo>
                    <a:pt x="21336" y="344424"/>
                  </a:moveTo>
                  <a:lnTo>
                    <a:pt x="10668" y="333755"/>
                  </a:lnTo>
                  <a:lnTo>
                    <a:pt x="21336" y="333755"/>
                  </a:lnTo>
                  <a:lnTo>
                    <a:pt x="21336" y="344424"/>
                  </a:lnTo>
                  <a:close/>
                </a:path>
                <a:path w="1026159" h="355600">
                  <a:moveTo>
                    <a:pt x="1004316" y="344424"/>
                  </a:moveTo>
                  <a:lnTo>
                    <a:pt x="21336" y="344424"/>
                  </a:lnTo>
                  <a:lnTo>
                    <a:pt x="21336" y="333755"/>
                  </a:lnTo>
                  <a:lnTo>
                    <a:pt x="1004316" y="333755"/>
                  </a:lnTo>
                  <a:lnTo>
                    <a:pt x="1004316" y="344424"/>
                  </a:lnTo>
                  <a:close/>
                </a:path>
                <a:path w="1026159" h="355600">
                  <a:moveTo>
                    <a:pt x="1025652" y="344424"/>
                  </a:moveTo>
                  <a:lnTo>
                    <a:pt x="1004316" y="344424"/>
                  </a:lnTo>
                  <a:lnTo>
                    <a:pt x="1014984" y="333755"/>
                  </a:lnTo>
                  <a:lnTo>
                    <a:pt x="1025652" y="333755"/>
                  </a:lnTo>
                  <a:lnTo>
                    <a:pt x="1025652" y="3444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5215" y="3133343"/>
              <a:ext cx="1004569" cy="335280"/>
            </a:xfrm>
            <a:custGeom>
              <a:avLst/>
              <a:gdLst/>
              <a:ahLst/>
              <a:cxnLst/>
              <a:rect l="l" t="t" r="r" b="b"/>
              <a:pathLst>
                <a:path w="1004570" h="335279">
                  <a:moveTo>
                    <a:pt x="1004316" y="335280"/>
                  </a:moveTo>
                  <a:lnTo>
                    <a:pt x="0" y="335280"/>
                  </a:lnTo>
                  <a:lnTo>
                    <a:pt x="0" y="0"/>
                  </a:lnTo>
                  <a:lnTo>
                    <a:pt x="1004316" y="0"/>
                  </a:lnTo>
                  <a:lnTo>
                    <a:pt x="1004316" y="335280"/>
                  </a:lnTo>
                  <a:close/>
                </a:path>
              </a:pathLst>
            </a:custGeom>
            <a:solidFill>
              <a:srgbClr val="D4D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4547" y="3122675"/>
              <a:ext cx="1026160" cy="356870"/>
            </a:xfrm>
            <a:custGeom>
              <a:avLst/>
              <a:gdLst/>
              <a:ahLst/>
              <a:cxnLst/>
              <a:rect l="l" t="t" r="r" b="b"/>
              <a:pathLst>
                <a:path w="1026159" h="356870">
                  <a:moveTo>
                    <a:pt x="1021080" y="356616"/>
                  </a:moveTo>
                  <a:lnTo>
                    <a:pt x="4572" y="356616"/>
                  </a:lnTo>
                  <a:lnTo>
                    <a:pt x="0" y="352044"/>
                  </a:lnTo>
                  <a:lnTo>
                    <a:pt x="0" y="6096"/>
                  </a:lnTo>
                  <a:lnTo>
                    <a:pt x="4572" y="0"/>
                  </a:lnTo>
                  <a:lnTo>
                    <a:pt x="1021080" y="0"/>
                  </a:lnTo>
                  <a:lnTo>
                    <a:pt x="1025652" y="6096"/>
                  </a:lnTo>
                  <a:lnTo>
                    <a:pt x="1025652" y="10668"/>
                  </a:lnTo>
                  <a:lnTo>
                    <a:pt x="21336" y="10668"/>
                  </a:lnTo>
                  <a:lnTo>
                    <a:pt x="10668" y="21336"/>
                  </a:lnTo>
                  <a:lnTo>
                    <a:pt x="21336" y="21336"/>
                  </a:lnTo>
                  <a:lnTo>
                    <a:pt x="21336" y="335280"/>
                  </a:lnTo>
                  <a:lnTo>
                    <a:pt x="10668" y="335280"/>
                  </a:lnTo>
                  <a:lnTo>
                    <a:pt x="21336" y="345948"/>
                  </a:lnTo>
                  <a:lnTo>
                    <a:pt x="1025652" y="345948"/>
                  </a:lnTo>
                  <a:lnTo>
                    <a:pt x="1025652" y="352044"/>
                  </a:lnTo>
                  <a:lnTo>
                    <a:pt x="1021080" y="356616"/>
                  </a:lnTo>
                  <a:close/>
                </a:path>
                <a:path w="1026159" h="356870">
                  <a:moveTo>
                    <a:pt x="21336" y="21336"/>
                  </a:moveTo>
                  <a:lnTo>
                    <a:pt x="10668" y="21336"/>
                  </a:lnTo>
                  <a:lnTo>
                    <a:pt x="21336" y="10668"/>
                  </a:lnTo>
                  <a:lnTo>
                    <a:pt x="21336" y="21336"/>
                  </a:lnTo>
                  <a:close/>
                </a:path>
                <a:path w="1026159" h="356870">
                  <a:moveTo>
                    <a:pt x="1004316" y="21336"/>
                  </a:moveTo>
                  <a:lnTo>
                    <a:pt x="21336" y="21336"/>
                  </a:lnTo>
                  <a:lnTo>
                    <a:pt x="21336" y="10668"/>
                  </a:lnTo>
                  <a:lnTo>
                    <a:pt x="1004316" y="10668"/>
                  </a:lnTo>
                  <a:lnTo>
                    <a:pt x="1004316" y="21336"/>
                  </a:lnTo>
                  <a:close/>
                </a:path>
                <a:path w="1026159" h="356870">
                  <a:moveTo>
                    <a:pt x="1004316" y="345948"/>
                  </a:moveTo>
                  <a:lnTo>
                    <a:pt x="1004316" y="10668"/>
                  </a:lnTo>
                  <a:lnTo>
                    <a:pt x="1014984" y="21336"/>
                  </a:lnTo>
                  <a:lnTo>
                    <a:pt x="1025652" y="21336"/>
                  </a:lnTo>
                  <a:lnTo>
                    <a:pt x="1025652" y="335280"/>
                  </a:lnTo>
                  <a:lnTo>
                    <a:pt x="1014984" y="335280"/>
                  </a:lnTo>
                  <a:lnTo>
                    <a:pt x="1004316" y="345948"/>
                  </a:lnTo>
                  <a:close/>
                </a:path>
                <a:path w="1026159" h="356870">
                  <a:moveTo>
                    <a:pt x="1025652" y="21336"/>
                  </a:moveTo>
                  <a:lnTo>
                    <a:pt x="1014984" y="21336"/>
                  </a:lnTo>
                  <a:lnTo>
                    <a:pt x="1004316" y="10668"/>
                  </a:lnTo>
                  <a:lnTo>
                    <a:pt x="1025652" y="10668"/>
                  </a:lnTo>
                  <a:lnTo>
                    <a:pt x="1025652" y="21336"/>
                  </a:lnTo>
                  <a:close/>
                </a:path>
                <a:path w="1026159" h="356870">
                  <a:moveTo>
                    <a:pt x="21336" y="345948"/>
                  </a:moveTo>
                  <a:lnTo>
                    <a:pt x="10668" y="335280"/>
                  </a:lnTo>
                  <a:lnTo>
                    <a:pt x="21336" y="335280"/>
                  </a:lnTo>
                  <a:lnTo>
                    <a:pt x="21336" y="345948"/>
                  </a:lnTo>
                  <a:close/>
                </a:path>
                <a:path w="1026159" h="356870">
                  <a:moveTo>
                    <a:pt x="1004316" y="345948"/>
                  </a:moveTo>
                  <a:lnTo>
                    <a:pt x="21336" y="345948"/>
                  </a:lnTo>
                  <a:lnTo>
                    <a:pt x="21336" y="335280"/>
                  </a:lnTo>
                  <a:lnTo>
                    <a:pt x="1004316" y="335280"/>
                  </a:lnTo>
                  <a:lnTo>
                    <a:pt x="1004316" y="345948"/>
                  </a:lnTo>
                  <a:close/>
                </a:path>
                <a:path w="1026159" h="356870">
                  <a:moveTo>
                    <a:pt x="1025652" y="345948"/>
                  </a:moveTo>
                  <a:lnTo>
                    <a:pt x="1004316" y="345948"/>
                  </a:lnTo>
                  <a:lnTo>
                    <a:pt x="1014984" y="335280"/>
                  </a:lnTo>
                  <a:lnTo>
                    <a:pt x="1025652" y="335280"/>
                  </a:lnTo>
                  <a:lnTo>
                    <a:pt x="1025652" y="345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05215" y="3468624"/>
              <a:ext cx="1004569" cy="335280"/>
            </a:xfrm>
            <a:custGeom>
              <a:avLst/>
              <a:gdLst/>
              <a:ahLst/>
              <a:cxnLst/>
              <a:rect l="l" t="t" r="r" b="b"/>
              <a:pathLst>
                <a:path w="1004570" h="335279">
                  <a:moveTo>
                    <a:pt x="1004316" y="335279"/>
                  </a:moveTo>
                  <a:lnTo>
                    <a:pt x="0" y="335279"/>
                  </a:lnTo>
                  <a:lnTo>
                    <a:pt x="0" y="0"/>
                  </a:lnTo>
                  <a:lnTo>
                    <a:pt x="1004316" y="0"/>
                  </a:lnTo>
                  <a:lnTo>
                    <a:pt x="1004316" y="335279"/>
                  </a:lnTo>
                  <a:close/>
                </a:path>
              </a:pathLst>
            </a:custGeom>
            <a:solidFill>
              <a:srgbClr val="D4DD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94547" y="3457955"/>
              <a:ext cx="1026160" cy="356870"/>
            </a:xfrm>
            <a:custGeom>
              <a:avLst/>
              <a:gdLst/>
              <a:ahLst/>
              <a:cxnLst/>
              <a:rect l="l" t="t" r="r" b="b"/>
              <a:pathLst>
                <a:path w="1026159" h="356870">
                  <a:moveTo>
                    <a:pt x="1021080" y="356616"/>
                  </a:moveTo>
                  <a:lnTo>
                    <a:pt x="4572" y="356616"/>
                  </a:lnTo>
                  <a:lnTo>
                    <a:pt x="0" y="350520"/>
                  </a:lnTo>
                  <a:lnTo>
                    <a:pt x="0" y="4572"/>
                  </a:lnTo>
                  <a:lnTo>
                    <a:pt x="4572" y="0"/>
                  </a:lnTo>
                  <a:lnTo>
                    <a:pt x="1021080" y="0"/>
                  </a:lnTo>
                  <a:lnTo>
                    <a:pt x="1025652" y="4572"/>
                  </a:lnTo>
                  <a:lnTo>
                    <a:pt x="1025652" y="10668"/>
                  </a:lnTo>
                  <a:lnTo>
                    <a:pt x="21336" y="10668"/>
                  </a:lnTo>
                  <a:lnTo>
                    <a:pt x="10668" y="21336"/>
                  </a:lnTo>
                  <a:lnTo>
                    <a:pt x="21336" y="21336"/>
                  </a:lnTo>
                  <a:lnTo>
                    <a:pt x="21336" y="335280"/>
                  </a:lnTo>
                  <a:lnTo>
                    <a:pt x="10668" y="335280"/>
                  </a:lnTo>
                  <a:lnTo>
                    <a:pt x="21336" y="345948"/>
                  </a:lnTo>
                  <a:lnTo>
                    <a:pt x="1025652" y="345948"/>
                  </a:lnTo>
                  <a:lnTo>
                    <a:pt x="1025652" y="350520"/>
                  </a:lnTo>
                  <a:lnTo>
                    <a:pt x="1021080" y="356616"/>
                  </a:lnTo>
                  <a:close/>
                </a:path>
                <a:path w="1026159" h="356870">
                  <a:moveTo>
                    <a:pt x="21336" y="21336"/>
                  </a:moveTo>
                  <a:lnTo>
                    <a:pt x="10668" y="21336"/>
                  </a:lnTo>
                  <a:lnTo>
                    <a:pt x="21336" y="10668"/>
                  </a:lnTo>
                  <a:lnTo>
                    <a:pt x="21336" y="21336"/>
                  </a:lnTo>
                  <a:close/>
                </a:path>
                <a:path w="1026159" h="356870">
                  <a:moveTo>
                    <a:pt x="1004316" y="21336"/>
                  </a:moveTo>
                  <a:lnTo>
                    <a:pt x="21336" y="21336"/>
                  </a:lnTo>
                  <a:lnTo>
                    <a:pt x="21336" y="10668"/>
                  </a:lnTo>
                  <a:lnTo>
                    <a:pt x="1004316" y="10668"/>
                  </a:lnTo>
                  <a:lnTo>
                    <a:pt x="1004316" y="21336"/>
                  </a:lnTo>
                  <a:close/>
                </a:path>
                <a:path w="1026159" h="356870">
                  <a:moveTo>
                    <a:pt x="1004316" y="345948"/>
                  </a:moveTo>
                  <a:lnTo>
                    <a:pt x="1004316" y="10668"/>
                  </a:lnTo>
                  <a:lnTo>
                    <a:pt x="1014984" y="21336"/>
                  </a:lnTo>
                  <a:lnTo>
                    <a:pt x="1025652" y="21336"/>
                  </a:lnTo>
                  <a:lnTo>
                    <a:pt x="1025652" y="335280"/>
                  </a:lnTo>
                  <a:lnTo>
                    <a:pt x="1014984" y="335280"/>
                  </a:lnTo>
                  <a:lnTo>
                    <a:pt x="1004316" y="345948"/>
                  </a:lnTo>
                  <a:close/>
                </a:path>
                <a:path w="1026159" h="356870">
                  <a:moveTo>
                    <a:pt x="1025652" y="21336"/>
                  </a:moveTo>
                  <a:lnTo>
                    <a:pt x="1014984" y="21336"/>
                  </a:lnTo>
                  <a:lnTo>
                    <a:pt x="1004316" y="10668"/>
                  </a:lnTo>
                  <a:lnTo>
                    <a:pt x="1025652" y="10668"/>
                  </a:lnTo>
                  <a:lnTo>
                    <a:pt x="1025652" y="21336"/>
                  </a:lnTo>
                  <a:close/>
                </a:path>
                <a:path w="1026159" h="356870">
                  <a:moveTo>
                    <a:pt x="21336" y="345948"/>
                  </a:moveTo>
                  <a:lnTo>
                    <a:pt x="10668" y="335280"/>
                  </a:lnTo>
                  <a:lnTo>
                    <a:pt x="21336" y="335280"/>
                  </a:lnTo>
                  <a:lnTo>
                    <a:pt x="21336" y="345948"/>
                  </a:lnTo>
                  <a:close/>
                </a:path>
                <a:path w="1026159" h="356870">
                  <a:moveTo>
                    <a:pt x="1004316" y="345948"/>
                  </a:moveTo>
                  <a:lnTo>
                    <a:pt x="21336" y="345948"/>
                  </a:lnTo>
                  <a:lnTo>
                    <a:pt x="21336" y="335280"/>
                  </a:lnTo>
                  <a:lnTo>
                    <a:pt x="1004316" y="335280"/>
                  </a:lnTo>
                  <a:lnTo>
                    <a:pt x="1004316" y="345948"/>
                  </a:lnTo>
                  <a:close/>
                </a:path>
                <a:path w="1026159" h="356870">
                  <a:moveTo>
                    <a:pt x="1025652" y="345948"/>
                  </a:moveTo>
                  <a:lnTo>
                    <a:pt x="1004316" y="345948"/>
                  </a:lnTo>
                  <a:lnTo>
                    <a:pt x="1014984" y="335280"/>
                  </a:lnTo>
                  <a:lnTo>
                    <a:pt x="1025652" y="335280"/>
                  </a:lnTo>
                  <a:lnTo>
                    <a:pt x="1025652" y="345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20456" y="2424477"/>
            <a:ext cx="974090" cy="13665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640"/>
              </a:spcBef>
            </a:pPr>
            <a:r>
              <a:rPr sz="1750" spc="-5" dirty="0">
                <a:latin typeface="Times New Roman"/>
                <a:cs typeface="Times New Roman"/>
              </a:rPr>
              <a:t>Hop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  <a:p>
            <a:pPr marL="210185">
              <a:lnSpc>
                <a:spcPct val="100000"/>
              </a:lnSpc>
              <a:spcBef>
                <a:spcPts val="540"/>
              </a:spcBef>
            </a:pPr>
            <a:r>
              <a:rPr sz="1750" spc="-5" dirty="0">
                <a:latin typeface="Times New Roman"/>
                <a:cs typeface="Times New Roman"/>
              </a:rPr>
              <a:t>Hop</a:t>
            </a:r>
            <a:r>
              <a:rPr sz="1750" spc="-9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  <a:p>
            <a:pPr marL="281305" marR="277495" indent="92710">
              <a:lnSpc>
                <a:spcPct val="125699"/>
              </a:lnSpc>
            </a:pPr>
            <a:r>
              <a:rPr sz="1750" dirty="0">
                <a:latin typeface="Times New Roman"/>
                <a:cs typeface="Times New Roman"/>
              </a:rPr>
              <a:t>… 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D</a:t>
            </a:r>
            <a:r>
              <a:rPr sz="1750" spc="-10" dirty="0">
                <a:latin typeface="Times New Roman"/>
                <a:cs typeface="Times New Roman"/>
              </a:rPr>
              <a:t>e</a:t>
            </a:r>
            <a:r>
              <a:rPr sz="1750" dirty="0">
                <a:latin typeface="Times New Roman"/>
                <a:cs typeface="Times New Roman"/>
              </a:rPr>
              <a:t>st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89976" y="2029980"/>
            <a:ext cx="1036319" cy="2443480"/>
          </a:xfrm>
          <a:custGeom>
            <a:avLst/>
            <a:gdLst/>
            <a:ahLst/>
            <a:cxnLst/>
            <a:rect l="l" t="t" r="r" b="b"/>
            <a:pathLst>
              <a:path w="1036320" h="2443479">
                <a:moveTo>
                  <a:pt x="1036320" y="15240"/>
                </a:moveTo>
                <a:lnTo>
                  <a:pt x="1019556" y="15240"/>
                </a:lnTo>
                <a:lnTo>
                  <a:pt x="1019556" y="0"/>
                </a:lnTo>
                <a:lnTo>
                  <a:pt x="1004316" y="0"/>
                </a:lnTo>
                <a:lnTo>
                  <a:pt x="1004316" y="32004"/>
                </a:lnTo>
                <a:lnTo>
                  <a:pt x="1004316" y="2176272"/>
                </a:lnTo>
                <a:lnTo>
                  <a:pt x="30480" y="2176272"/>
                </a:lnTo>
                <a:lnTo>
                  <a:pt x="30480" y="32004"/>
                </a:lnTo>
                <a:lnTo>
                  <a:pt x="1004316" y="32004"/>
                </a:lnTo>
                <a:lnTo>
                  <a:pt x="1004316" y="0"/>
                </a:lnTo>
                <a:lnTo>
                  <a:pt x="15240" y="0"/>
                </a:lnTo>
                <a:lnTo>
                  <a:pt x="15240" y="15240"/>
                </a:lnTo>
                <a:lnTo>
                  <a:pt x="0" y="15240"/>
                </a:lnTo>
                <a:lnTo>
                  <a:pt x="0" y="2442972"/>
                </a:lnTo>
                <a:lnTo>
                  <a:pt x="30480" y="2442972"/>
                </a:lnTo>
                <a:lnTo>
                  <a:pt x="30480" y="2208276"/>
                </a:lnTo>
                <a:lnTo>
                  <a:pt x="1004316" y="2208276"/>
                </a:lnTo>
                <a:lnTo>
                  <a:pt x="1004316" y="2442972"/>
                </a:lnTo>
                <a:lnTo>
                  <a:pt x="1036320" y="2442972"/>
                </a:lnTo>
                <a:lnTo>
                  <a:pt x="103632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902" y="444544"/>
            <a:ext cx="505269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25" dirty="0"/>
              <a:t>DSR</a:t>
            </a:r>
            <a:r>
              <a:rPr spc="-85" dirty="0"/>
              <a:t> </a:t>
            </a:r>
            <a:r>
              <a:rPr spc="15" dirty="0"/>
              <a:t>Route</a:t>
            </a:r>
            <a:r>
              <a:rPr spc="-75" dirty="0"/>
              <a:t> </a:t>
            </a:r>
            <a:r>
              <a:rPr spc="5" dirty="0"/>
              <a:t>Discovery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77946"/>
            <a:ext cx="7494905" cy="347281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26390" marR="234315" indent="-314325">
              <a:lnSpc>
                <a:spcPts val="2860"/>
              </a:lnSpc>
              <a:spcBef>
                <a:spcPts val="4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Source broadcasts a route-request </a:t>
            </a:r>
            <a:r>
              <a:rPr sz="2650" b="1" spc="-5" dirty="0">
                <a:latin typeface="Arial"/>
                <a:cs typeface="Arial"/>
              </a:rPr>
              <a:t>towards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destination</a:t>
            </a:r>
            <a:endParaRPr sz="2650">
              <a:latin typeface="Arial"/>
              <a:cs typeface="Arial"/>
            </a:endParaRPr>
          </a:p>
          <a:p>
            <a:pPr marL="765175" marR="582930" indent="-250190">
              <a:lnSpc>
                <a:spcPts val="2140"/>
              </a:lnSpc>
              <a:spcBef>
                <a:spcPts val="70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request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includes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(partial)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path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from source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40"/>
              </a:lnSpc>
              <a:spcBef>
                <a:spcPts val="944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Each node </a:t>
            </a:r>
            <a:r>
              <a:rPr sz="2650" b="1" spc="-5" dirty="0">
                <a:latin typeface="Arial"/>
                <a:cs typeface="Arial"/>
              </a:rPr>
              <a:t>forwards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15" dirty="0">
                <a:latin typeface="Arial"/>
                <a:cs typeface="Arial"/>
              </a:rPr>
              <a:t>request </a:t>
            </a:r>
            <a:r>
              <a:rPr sz="2650" b="1" spc="-10" dirty="0">
                <a:latin typeface="Arial"/>
                <a:cs typeface="Arial"/>
              </a:rPr>
              <a:t>by </a:t>
            </a:r>
            <a:r>
              <a:rPr sz="2650" b="1" spc="-15" dirty="0">
                <a:latin typeface="Arial"/>
                <a:cs typeface="Arial"/>
              </a:rPr>
              <a:t>adding 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own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address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path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spc="-10" dirty="0">
                <a:latin typeface="Arial"/>
                <a:cs typeface="Arial"/>
              </a:rPr>
              <a:t> re-broadcasting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Requests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propagate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outward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until: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found,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or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50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A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has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 route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found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7904"/>
            <a:ext cx="10046335" cy="5746115"/>
            <a:chOff x="0" y="1517904"/>
            <a:chExt cx="10046335" cy="5746115"/>
          </a:xfrm>
        </p:grpSpPr>
        <p:sp>
          <p:nvSpPr>
            <p:cNvPr id="3" name="object 3"/>
            <p:cNvSpPr/>
            <p:nvPr/>
          </p:nvSpPr>
          <p:spPr>
            <a:xfrm>
              <a:off x="306311" y="1549920"/>
              <a:ext cx="9230995" cy="5713730"/>
            </a:xfrm>
            <a:custGeom>
              <a:avLst/>
              <a:gdLst/>
              <a:ahLst/>
              <a:cxnLst/>
              <a:rect l="l" t="t" r="r" b="b"/>
              <a:pathLst>
                <a:path w="9230995" h="5713730">
                  <a:moveTo>
                    <a:pt x="9230881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9226309" y="6096"/>
                  </a:lnTo>
                  <a:lnTo>
                    <a:pt x="9226309" y="5707380"/>
                  </a:lnTo>
                  <a:lnTo>
                    <a:pt x="4584" y="5707380"/>
                  </a:lnTo>
                  <a:lnTo>
                    <a:pt x="4584" y="6350"/>
                  </a:lnTo>
                  <a:lnTo>
                    <a:pt x="0" y="6350"/>
                  </a:lnTo>
                  <a:lnTo>
                    <a:pt x="0" y="5707380"/>
                  </a:lnTo>
                  <a:lnTo>
                    <a:pt x="0" y="5713730"/>
                  </a:lnTo>
                  <a:lnTo>
                    <a:pt x="9230881" y="5713730"/>
                  </a:lnTo>
                  <a:lnTo>
                    <a:pt x="9230881" y="5707380"/>
                  </a:lnTo>
                  <a:lnTo>
                    <a:pt x="9230881" y="6096"/>
                  </a:lnTo>
                  <a:lnTo>
                    <a:pt x="92308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0895" y="1556004"/>
              <a:ext cx="9222105" cy="5701665"/>
            </a:xfrm>
            <a:custGeom>
              <a:avLst/>
              <a:gdLst/>
              <a:ahLst/>
              <a:cxnLst/>
              <a:rect l="l" t="t" r="r" b="b"/>
              <a:pathLst>
                <a:path w="9222105" h="5701665">
                  <a:moveTo>
                    <a:pt x="9221723" y="5701283"/>
                  </a:moveTo>
                  <a:lnTo>
                    <a:pt x="0" y="5701283"/>
                  </a:lnTo>
                  <a:lnTo>
                    <a:pt x="0" y="0"/>
                  </a:lnTo>
                  <a:lnTo>
                    <a:pt x="9221723" y="0"/>
                  </a:lnTo>
                  <a:lnTo>
                    <a:pt x="9221723" y="57012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6324" y="1549908"/>
              <a:ext cx="9230995" cy="5713730"/>
            </a:xfrm>
            <a:custGeom>
              <a:avLst/>
              <a:gdLst/>
              <a:ahLst/>
              <a:cxnLst/>
              <a:rect l="l" t="t" r="r" b="b"/>
              <a:pathLst>
                <a:path w="9230995" h="5713730">
                  <a:moveTo>
                    <a:pt x="9230868" y="5713476"/>
                  </a:moveTo>
                  <a:lnTo>
                    <a:pt x="0" y="5713476"/>
                  </a:lnTo>
                  <a:lnTo>
                    <a:pt x="0" y="0"/>
                  </a:lnTo>
                  <a:lnTo>
                    <a:pt x="9230868" y="0"/>
                  </a:lnTo>
                  <a:lnTo>
                    <a:pt x="9230868" y="6096"/>
                  </a:ln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5702807"/>
                  </a:lnTo>
                  <a:lnTo>
                    <a:pt x="4572" y="5702807"/>
                  </a:lnTo>
                  <a:lnTo>
                    <a:pt x="10668" y="5707380"/>
                  </a:lnTo>
                  <a:lnTo>
                    <a:pt x="9230868" y="5707380"/>
                  </a:lnTo>
                  <a:lnTo>
                    <a:pt x="9230868" y="5713476"/>
                  </a:lnTo>
                  <a:close/>
                </a:path>
                <a:path w="9230995" h="5713730">
                  <a:moveTo>
                    <a:pt x="10668" y="10668"/>
                  </a:move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close/>
                </a:path>
                <a:path w="9230995" h="5713730">
                  <a:moveTo>
                    <a:pt x="9220200" y="10668"/>
                  </a:moveTo>
                  <a:lnTo>
                    <a:pt x="10668" y="10668"/>
                  </a:lnTo>
                  <a:lnTo>
                    <a:pt x="10668" y="6096"/>
                  </a:lnTo>
                  <a:lnTo>
                    <a:pt x="9220200" y="6096"/>
                  </a:lnTo>
                  <a:lnTo>
                    <a:pt x="9220200" y="10668"/>
                  </a:lnTo>
                  <a:close/>
                </a:path>
                <a:path w="9230995" h="5713730">
                  <a:moveTo>
                    <a:pt x="9220200" y="5707380"/>
                  </a:moveTo>
                  <a:lnTo>
                    <a:pt x="9220200" y="6096"/>
                  </a:lnTo>
                  <a:lnTo>
                    <a:pt x="9226296" y="10668"/>
                  </a:lnTo>
                  <a:lnTo>
                    <a:pt x="9230868" y="10668"/>
                  </a:lnTo>
                  <a:lnTo>
                    <a:pt x="9230868" y="5702807"/>
                  </a:lnTo>
                  <a:lnTo>
                    <a:pt x="9226296" y="5702807"/>
                  </a:lnTo>
                  <a:lnTo>
                    <a:pt x="9220200" y="5707380"/>
                  </a:lnTo>
                  <a:close/>
                </a:path>
                <a:path w="9230995" h="5713730">
                  <a:moveTo>
                    <a:pt x="9230868" y="10668"/>
                  </a:moveTo>
                  <a:lnTo>
                    <a:pt x="9226296" y="10668"/>
                  </a:lnTo>
                  <a:lnTo>
                    <a:pt x="9220200" y="6096"/>
                  </a:lnTo>
                  <a:lnTo>
                    <a:pt x="9230868" y="6096"/>
                  </a:lnTo>
                  <a:lnTo>
                    <a:pt x="9230868" y="10668"/>
                  </a:lnTo>
                  <a:close/>
                </a:path>
                <a:path w="9230995" h="5713730">
                  <a:moveTo>
                    <a:pt x="10668" y="5707380"/>
                  </a:moveTo>
                  <a:lnTo>
                    <a:pt x="4572" y="5702807"/>
                  </a:lnTo>
                  <a:lnTo>
                    <a:pt x="10668" y="5702807"/>
                  </a:lnTo>
                  <a:lnTo>
                    <a:pt x="10668" y="5707380"/>
                  </a:lnTo>
                  <a:close/>
                </a:path>
                <a:path w="9230995" h="5713730">
                  <a:moveTo>
                    <a:pt x="9220200" y="5707380"/>
                  </a:moveTo>
                  <a:lnTo>
                    <a:pt x="10668" y="5707380"/>
                  </a:lnTo>
                  <a:lnTo>
                    <a:pt x="10668" y="5702807"/>
                  </a:lnTo>
                  <a:lnTo>
                    <a:pt x="9220200" y="5702807"/>
                  </a:lnTo>
                  <a:lnTo>
                    <a:pt x="9220200" y="5707380"/>
                  </a:lnTo>
                  <a:close/>
                </a:path>
                <a:path w="9230995" h="5713730">
                  <a:moveTo>
                    <a:pt x="9230868" y="5707380"/>
                  </a:moveTo>
                  <a:lnTo>
                    <a:pt x="9220200" y="5707380"/>
                  </a:lnTo>
                  <a:lnTo>
                    <a:pt x="9226296" y="5702807"/>
                  </a:lnTo>
                  <a:lnTo>
                    <a:pt x="9230868" y="5702807"/>
                  </a:lnTo>
                  <a:lnTo>
                    <a:pt x="9230868" y="5707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28955" marR="5080" indent="-516890">
              <a:lnSpc>
                <a:spcPts val="4220"/>
              </a:lnSpc>
              <a:spcBef>
                <a:spcPts val="685"/>
              </a:spcBef>
            </a:pPr>
            <a:r>
              <a:rPr spc="5" dirty="0"/>
              <a:t>Route </a:t>
            </a:r>
            <a:r>
              <a:rPr dirty="0"/>
              <a:t>Request </a:t>
            </a:r>
            <a:r>
              <a:rPr spc="15" dirty="0"/>
              <a:t>is </a:t>
            </a:r>
            <a:r>
              <a:rPr spc="5" dirty="0"/>
              <a:t>Re-Broadcasted </a:t>
            </a:r>
            <a:r>
              <a:rPr spc="-980" dirty="0"/>
              <a:t> </a:t>
            </a:r>
            <a:r>
              <a:rPr dirty="0"/>
              <a:t>until</a:t>
            </a:r>
            <a:r>
              <a:rPr spc="-20" dirty="0"/>
              <a:t> </a:t>
            </a:r>
            <a:r>
              <a:rPr spc="5" dirty="0"/>
              <a:t>Destination</a:t>
            </a:r>
            <a:r>
              <a:rPr spc="-55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10" dirty="0"/>
              <a:t>Reached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57026" y="2405871"/>
            <a:ext cx="1936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Arial MT"/>
                <a:cs typeface="Arial MT"/>
              </a:rPr>
              <a:t>A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2511" y="2900171"/>
            <a:ext cx="5303520" cy="33634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9245" y="3999957"/>
            <a:ext cx="824230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0040" marR="5080" indent="-307975">
              <a:lnSpc>
                <a:spcPct val="101600"/>
              </a:lnSpc>
              <a:spcBef>
                <a:spcPts val="90"/>
              </a:spcBef>
            </a:pPr>
            <a:r>
              <a:rPr sz="1950" spc="25" dirty="0">
                <a:latin typeface="Arial MT"/>
                <a:cs typeface="Arial MT"/>
              </a:rPr>
              <a:t>S</a:t>
            </a:r>
            <a:r>
              <a:rPr sz="1950" dirty="0">
                <a:latin typeface="Arial MT"/>
                <a:cs typeface="Arial MT"/>
              </a:rPr>
              <a:t>o</a:t>
            </a:r>
            <a:r>
              <a:rPr sz="1950" spc="20" dirty="0">
                <a:latin typeface="Arial MT"/>
                <a:cs typeface="Arial MT"/>
              </a:rPr>
              <a:t>u</a:t>
            </a:r>
            <a:r>
              <a:rPr sz="1950" dirty="0">
                <a:latin typeface="Arial MT"/>
                <a:cs typeface="Arial MT"/>
              </a:rPr>
              <a:t>r</a:t>
            </a:r>
            <a:r>
              <a:rPr sz="1950" spc="30" dirty="0">
                <a:latin typeface="Arial MT"/>
                <a:cs typeface="Arial MT"/>
              </a:rPr>
              <a:t>c</a:t>
            </a:r>
            <a:r>
              <a:rPr sz="1950" spc="10" dirty="0">
                <a:latin typeface="Arial MT"/>
                <a:cs typeface="Arial MT"/>
              </a:rPr>
              <a:t>e  </a:t>
            </a:r>
            <a:r>
              <a:rPr sz="1950" spc="20" dirty="0">
                <a:latin typeface="Arial MT"/>
                <a:cs typeface="Arial MT"/>
              </a:rPr>
              <a:t>C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4558" y="5525531"/>
            <a:ext cx="2216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Arial MT"/>
                <a:cs typeface="Arial MT"/>
              </a:rPr>
              <a:t>G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0094" y="5562051"/>
            <a:ext cx="18161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sz="1950" spc="20" dirty="0">
                <a:latin typeface="Arial MT"/>
                <a:cs typeface="Arial MT"/>
              </a:rPr>
              <a:t>H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2795" y="3411706"/>
            <a:ext cx="1936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Arial MT"/>
                <a:cs typeface="Arial MT"/>
              </a:rPr>
              <a:t>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1206" y="2405871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Arial MT"/>
                <a:cs typeface="Arial MT"/>
              </a:rPr>
              <a:t>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7128" y="3832359"/>
            <a:ext cx="1936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Arial MT"/>
                <a:cs typeface="Arial MT"/>
              </a:rPr>
              <a:t>B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5004" y="3715511"/>
            <a:ext cx="1361440" cy="302260"/>
          </a:xfrm>
          <a:prstGeom prst="rect">
            <a:avLst/>
          </a:prstGeom>
          <a:solidFill>
            <a:srgbClr val="FF6600"/>
          </a:solidFill>
        </p:spPr>
        <p:txBody>
          <a:bodyPr vert="horz" wrap="square" lIns="0" tIns="4826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80"/>
              </a:spcBef>
            </a:pPr>
            <a:r>
              <a:rPr sz="1300" spc="5" dirty="0">
                <a:latin typeface="Arial MT"/>
                <a:cs typeface="Arial MT"/>
              </a:rPr>
              <a:t>Route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5" dirty="0">
                <a:latin typeface="Arial MT"/>
                <a:cs typeface="Arial MT"/>
              </a:rPr>
              <a:t>Request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42293" y="4588209"/>
            <a:ext cx="1968500" cy="826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9680" marR="5080" indent="-553720">
              <a:lnSpc>
                <a:spcPct val="101600"/>
              </a:lnSpc>
              <a:spcBef>
                <a:spcPts val="90"/>
              </a:spcBef>
            </a:pPr>
            <a:r>
              <a:rPr sz="1950" spc="15" dirty="0">
                <a:latin typeface="Arial MT"/>
                <a:cs typeface="Arial MT"/>
              </a:rPr>
              <a:t>D</a:t>
            </a:r>
            <a:r>
              <a:rPr sz="1950" spc="20" dirty="0">
                <a:latin typeface="Arial MT"/>
                <a:cs typeface="Arial MT"/>
              </a:rPr>
              <a:t>e</a:t>
            </a:r>
            <a:r>
              <a:rPr sz="1950" spc="10" dirty="0">
                <a:latin typeface="Arial MT"/>
                <a:cs typeface="Arial MT"/>
              </a:rPr>
              <a:t>st</a:t>
            </a:r>
            <a:r>
              <a:rPr sz="1950" dirty="0">
                <a:latin typeface="Arial MT"/>
                <a:cs typeface="Arial MT"/>
              </a:rPr>
              <a:t>i</a:t>
            </a:r>
            <a:r>
              <a:rPr sz="1950" spc="20" dirty="0">
                <a:latin typeface="Arial MT"/>
                <a:cs typeface="Arial MT"/>
              </a:rPr>
              <a:t>na</a:t>
            </a:r>
            <a:r>
              <a:rPr sz="1950" spc="5" dirty="0">
                <a:latin typeface="Arial MT"/>
                <a:cs typeface="Arial MT"/>
              </a:rPr>
              <a:t>t</a:t>
            </a:r>
            <a:r>
              <a:rPr sz="1950" dirty="0">
                <a:latin typeface="Arial MT"/>
                <a:cs typeface="Arial MT"/>
              </a:rPr>
              <a:t>io</a:t>
            </a:r>
            <a:r>
              <a:rPr sz="1950" spc="10" dirty="0">
                <a:latin typeface="Arial MT"/>
                <a:cs typeface="Arial MT"/>
              </a:rPr>
              <a:t>n  </a:t>
            </a:r>
            <a:r>
              <a:rPr sz="1950" spc="15" dirty="0">
                <a:latin typeface="Arial MT"/>
                <a:cs typeface="Arial MT"/>
              </a:rPr>
              <a:t>F</a:t>
            </a:r>
            <a:endParaRPr sz="1950">
              <a:latin typeface="Arial MT"/>
              <a:cs typeface="Arial MT"/>
            </a:endParaRPr>
          </a:p>
          <a:p>
            <a:pPr marL="12700">
              <a:lnSpc>
                <a:spcPts val="1550"/>
              </a:lnSpc>
              <a:tabLst>
                <a:tab pos="307975" algn="l"/>
              </a:tabLst>
            </a:pPr>
            <a:r>
              <a:rPr sz="1300" spc="10" dirty="0">
                <a:solidFill>
                  <a:srgbClr val="FFFFFF"/>
                </a:solidFill>
                <a:latin typeface="Arial MT"/>
                <a:cs typeface="Arial MT"/>
              </a:rPr>
              <a:t>C	</a:t>
            </a:r>
            <a:r>
              <a:rPr sz="1300" spc="5" dirty="0">
                <a:latin typeface="Arial MT"/>
                <a:cs typeface="Arial MT"/>
              </a:rPr>
              <a:t>C,G,H,F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4225" y="5528573"/>
            <a:ext cx="52768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300" spc="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latin typeface="Arial MT"/>
                <a:cs typeface="Arial MT"/>
              </a:rPr>
              <a:t>C,G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3256" y="5597178"/>
            <a:ext cx="6965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300" spc="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latin typeface="Arial MT"/>
                <a:cs typeface="Arial MT"/>
              </a:rPr>
              <a:t>C,G,H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7904"/>
            <a:ext cx="10046335" cy="5730875"/>
            <a:chOff x="0" y="1517904"/>
            <a:chExt cx="10046335" cy="5730875"/>
          </a:xfrm>
        </p:grpSpPr>
        <p:sp>
          <p:nvSpPr>
            <p:cNvPr id="3" name="object 3"/>
            <p:cNvSpPr/>
            <p:nvPr/>
          </p:nvSpPr>
          <p:spPr>
            <a:xfrm>
              <a:off x="414528" y="1534667"/>
              <a:ext cx="9230995" cy="5713730"/>
            </a:xfrm>
            <a:custGeom>
              <a:avLst/>
              <a:gdLst/>
              <a:ahLst/>
              <a:cxnLst/>
              <a:rect l="l" t="t" r="r" b="b"/>
              <a:pathLst>
                <a:path w="9230995" h="5713730">
                  <a:moveTo>
                    <a:pt x="9230868" y="5080"/>
                  </a:moveTo>
                  <a:lnTo>
                    <a:pt x="9226296" y="5080"/>
                  </a:lnTo>
                  <a:lnTo>
                    <a:pt x="9226296" y="5707380"/>
                  </a:lnTo>
                  <a:lnTo>
                    <a:pt x="4572" y="5707380"/>
                  </a:lnTo>
                  <a:lnTo>
                    <a:pt x="4572" y="5080"/>
                  </a:lnTo>
                  <a:lnTo>
                    <a:pt x="0" y="5080"/>
                  </a:lnTo>
                  <a:lnTo>
                    <a:pt x="0" y="5707380"/>
                  </a:lnTo>
                  <a:lnTo>
                    <a:pt x="0" y="5713730"/>
                  </a:lnTo>
                  <a:lnTo>
                    <a:pt x="9230868" y="5713730"/>
                  </a:lnTo>
                  <a:lnTo>
                    <a:pt x="9230868" y="5707380"/>
                  </a:lnTo>
                  <a:lnTo>
                    <a:pt x="9230868" y="5080"/>
                  </a:lnTo>
                  <a:close/>
                </a:path>
                <a:path w="9230995" h="5713730">
                  <a:moveTo>
                    <a:pt x="9230868" y="0"/>
                  </a:moveTo>
                  <a:lnTo>
                    <a:pt x="0" y="0"/>
                  </a:lnTo>
                  <a:lnTo>
                    <a:pt x="0" y="4584"/>
                  </a:lnTo>
                  <a:lnTo>
                    <a:pt x="9230868" y="4584"/>
                  </a:lnTo>
                  <a:lnTo>
                    <a:pt x="92308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19100" y="1539240"/>
              <a:ext cx="9222105" cy="5702935"/>
            </a:xfrm>
            <a:custGeom>
              <a:avLst/>
              <a:gdLst/>
              <a:ahLst/>
              <a:cxnLst/>
              <a:rect l="l" t="t" r="r" b="b"/>
              <a:pathLst>
                <a:path w="9222105" h="5702934">
                  <a:moveTo>
                    <a:pt x="9221723" y="5702808"/>
                  </a:moveTo>
                  <a:lnTo>
                    <a:pt x="0" y="5702808"/>
                  </a:lnTo>
                  <a:lnTo>
                    <a:pt x="0" y="0"/>
                  </a:lnTo>
                  <a:lnTo>
                    <a:pt x="9221723" y="0"/>
                  </a:lnTo>
                  <a:lnTo>
                    <a:pt x="9221723" y="57028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527" y="1534667"/>
              <a:ext cx="9230995" cy="5713730"/>
            </a:xfrm>
            <a:custGeom>
              <a:avLst/>
              <a:gdLst/>
              <a:ahLst/>
              <a:cxnLst/>
              <a:rect l="l" t="t" r="r" b="b"/>
              <a:pathLst>
                <a:path w="9230995" h="5713730">
                  <a:moveTo>
                    <a:pt x="9230868" y="5713476"/>
                  </a:moveTo>
                  <a:lnTo>
                    <a:pt x="0" y="5713476"/>
                  </a:lnTo>
                  <a:lnTo>
                    <a:pt x="0" y="0"/>
                  </a:lnTo>
                  <a:lnTo>
                    <a:pt x="9230868" y="0"/>
                  </a:lnTo>
                  <a:lnTo>
                    <a:pt x="9230868" y="4572"/>
                  </a:lnTo>
                  <a:lnTo>
                    <a:pt x="10668" y="4572"/>
                  </a:lnTo>
                  <a:lnTo>
                    <a:pt x="4572" y="10668"/>
                  </a:lnTo>
                  <a:lnTo>
                    <a:pt x="10668" y="10668"/>
                  </a:lnTo>
                  <a:lnTo>
                    <a:pt x="10668" y="5702807"/>
                  </a:lnTo>
                  <a:lnTo>
                    <a:pt x="4572" y="5702807"/>
                  </a:lnTo>
                  <a:lnTo>
                    <a:pt x="10668" y="5707380"/>
                  </a:lnTo>
                  <a:lnTo>
                    <a:pt x="9230868" y="5707380"/>
                  </a:lnTo>
                  <a:lnTo>
                    <a:pt x="9230868" y="5713476"/>
                  </a:lnTo>
                  <a:close/>
                </a:path>
                <a:path w="9230995" h="5713730">
                  <a:moveTo>
                    <a:pt x="10668" y="10668"/>
                  </a:moveTo>
                  <a:lnTo>
                    <a:pt x="4572" y="10668"/>
                  </a:lnTo>
                  <a:lnTo>
                    <a:pt x="10668" y="4572"/>
                  </a:lnTo>
                  <a:lnTo>
                    <a:pt x="10668" y="10668"/>
                  </a:lnTo>
                  <a:close/>
                </a:path>
                <a:path w="9230995" h="5713730">
                  <a:moveTo>
                    <a:pt x="9220200" y="10668"/>
                  </a:moveTo>
                  <a:lnTo>
                    <a:pt x="10668" y="10668"/>
                  </a:lnTo>
                  <a:lnTo>
                    <a:pt x="10668" y="4572"/>
                  </a:lnTo>
                  <a:lnTo>
                    <a:pt x="9220200" y="4572"/>
                  </a:lnTo>
                  <a:lnTo>
                    <a:pt x="9220200" y="10668"/>
                  </a:lnTo>
                  <a:close/>
                </a:path>
                <a:path w="9230995" h="5713730">
                  <a:moveTo>
                    <a:pt x="9220200" y="5707380"/>
                  </a:moveTo>
                  <a:lnTo>
                    <a:pt x="9220200" y="4572"/>
                  </a:lnTo>
                  <a:lnTo>
                    <a:pt x="9226296" y="10668"/>
                  </a:lnTo>
                  <a:lnTo>
                    <a:pt x="9230868" y="10668"/>
                  </a:lnTo>
                  <a:lnTo>
                    <a:pt x="9230868" y="5702807"/>
                  </a:lnTo>
                  <a:lnTo>
                    <a:pt x="9226296" y="5702807"/>
                  </a:lnTo>
                  <a:lnTo>
                    <a:pt x="9220200" y="5707380"/>
                  </a:lnTo>
                  <a:close/>
                </a:path>
                <a:path w="9230995" h="5713730">
                  <a:moveTo>
                    <a:pt x="9230868" y="10668"/>
                  </a:moveTo>
                  <a:lnTo>
                    <a:pt x="9226296" y="10668"/>
                  </a:lnTo>
                  <a:lnTo>
                    <a:pt x="9220200" y="4572"/>
                  </a:lnTo>
                  <a:lnTo>
                    <a:pt x="9230868" y="4572"/>
                  </a:lnTo>
                  <a:lnTo>
                    <a:pt x="9230868" y="10668"/>
                  </a:lnTo>
                  <a:close/>
                </a:path>
                <a:path w="9230995" h="5713730">
                  <a:moveTo>
                    <a:pt x="10668" y="5707380"/>
                  </a:moveTo>
                  <a:lnTo>
                    <a:pt x="4572" y="5702807"/>
                  </a:lnTo>
                  <a:lnTo>
                    <a:pt x="10668" y="5702807"/>
                  </a:lnTo>
                  <a:lnTo>
                    <a:pt x="10668" y="5707380"/>
                  </a:lnTo>
                  <a:close/>
                </a:path>
                <a:path w="9230995" h="5713730">
                  <a:moveTo>
                    <a:pt x="9220200" y="5707380"/>
                  </a:moveTo>
                  <a:lnTo>
                    <a:pt x="10668" y="5707380"/>
                  </a:lnTo>
                  <a:lnTo>
                    <a:pt x="10668" y="5702807"/>
                  </a:lnTo>
                  <a:lnTo>
                    <a:pt x="9220200" y="5702807"/>
                  </a:lnTo>
                  <a:lnTo>
                    <a:pt x="9220200" y="5707380"/>
                  </a:lnTo>
                  <a:close/>
                </a:path>
                <a:path w="9230995" h="5713730">
                  <a:moveTo>
                    <a:pt x="9230868" y="5707380"/>
                  </a:moveTo>
                  <a:lnTo>
                    <a:pt x="9220200" y="5707380"/>
                  </a:lnTo>
                  <a:lnTo>
                    <a:pt x="9226296" y="5702807"/>
                  </a:lnTo>
                  <a:lnTo>
                    <a:pt x="9230868" y="5702807"/>
                  </a:lnTo>
                  <a:lnTo>
                    <a:pt x="9230868" y="5707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0220" y="2959608"/>
              <a:ext cx="5600700" cy="244297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20783" y="444544"/>
            <a:ext cx="58121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C</a:t>
            </a:r>
            <a:r>
              <a:rPr spc="-25" dirty="0"/>
              <a:t> </a:t>
            </a:r>
            <a:r>
              <a:rPr dirty="0"/>
              <a:t>Transmits</a:t>
            </a:r>
            <a:r>
              <a:rPr spc="-30" dirty="0"/>
              <a:t> </a:t>
            </a:r>
            <a:r>
              <a:rPr spc="5" dirty="0"/>
              <a:t>a</a:t>
            </a:r>
            <a:r>
              <a:rPr spc="-15" dirty="0"/>
              <a:t> </a:t>
            </a:r>
            <a:r>
              <a:rPr spc="5" dirty="0"/>
              <a:t>Packet</a:t>
            </a:r>
            <a:r>
              <a:rPr spc="-25" dirty="0"/>
              <a:t> </a:t>
            </a:r>
            <a:r>
              <a:rPr spc="-5" dirty="0"/>
              <a:t>to</a:t>
            </a:r>
            <a:r>
              <a:rPr spc="-40" dirty="0"/>
              <a:t> </a:t>
            </a:r>
            <a:r>
              <a:rPr spc="-5" dirty="0"/>
              <a:t>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57026" y="2405871"/>
            <a:ext cx="1936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Arial MT"/>
                <a:cs typeface="Arial MT"/>
              </a:rPr>
              <a:t>A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7648" y="3999957"/>
            <a:ext cx="8242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5" dirty="0">
                <a:latin typeface="Arial MT"/>
                <a:cs typeface="Arial MT"/>
              </a:rPr>
              <a:t>S</a:t>
            </a:r>
            <a:r>
              <a:rPr sz="1950" dirty="0">
                <a:latin typeface="Arial MT"/>
                <a:cs typeface="Arial MT"/>
              </a:rPr>
              <a:t>o</a:t>
            </a:r>
            <a:r>
              <a:rPr sz="1950" spc="20" dirty="0">
                <a:latin typeface="Arial MT"/>
                <a:cs typeface="Arial MT"/>
              </a:rPr>
              <a:t>ur</a:t>
            </a:r>
            <a:r>
              <a:rPr sz="1950" spc="15" dirty="0">
                <a:latin typeface="Arial MT"/>
                <a:cs typeface="Arial MT"/>
              </a:rPr>
              <a:t>ce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7648" y="4301757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Arial MT"/>
                <a:cs typeface="Arial MT"/>
              </a:rPr>
              <a:t>C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4558" y="5525531"/>
            <a:ext cx="22161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Arial MT"/>
                <a:cs typeface="Arial MT"/>
              </a:rPr>
              <a:t>G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5669" y="5510305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Arial MT"/>
                <a:cs typeface="Arial MT"/>
              </a:rPr>
              <a:t>H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26519" y="4588209"/>
            <a:ext cx="1284605" cy="629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0"/>
              </a:spcBef>
            </a:pPr>
            <a:r>
              <a:rPr sz="1950" spc="15" dirty="0">
                <a:latin typeface="Arial MT"/>
                <a:cs typeface="Arial MT"/>
              </a:rPr>
              <a:t>D</a:t>
            </a:r>
            <a:r>
              <a:rPr sz="1950" spc="20" dirty="0">
                <a:latin typeface="Arial MT"/>
                <a:cs typeface="Arial MT"/>
              </a:rPr>
              <a:t>e</a:t>
            </a:r>
            <a:r>
              <a:rPr sz="1950" spc="10" dirty="0">
                <a:latin typeface="Arial MT"/>
                <a:cs typeface="Arial MT"/>
              </a:rPr>
              <a:t>st</a:t>
            </a:r>
            <a:r>
              <a:rPr sz="1950" dirty="0">
                <a:latin typeface="Arial MT"/>
                <a:cs typeface="Arial MT"/>
              </a:rPr>
              <a:t>i</a:t>
            </a:r>
            <a:r>
              <a:rPr sz="1950" spc="20" dirty="0">
                <a:latin typeface="Arial MT"/>
                <a:cs typeface="Arial MT"/>
              </a:rPr>
              <a:t>na</a:t>
            </a:r>
            <a:r>
              <a:rPr sz="1950" spc="5" dirty="0">
                <a:latin typeface="Arial MT"/>
                <a:cs typeface="Arial MT"/>
              </a:rPr>
              <a:t>t</a:t>
            </a:r>
            <a:r>
              <a:rPr sz="1950" dirty="0">
                <a:latin typeface="Arial MT"/>
                <a:cs typeface="Arial MT"/>
              </a:rPr>
              <a:t>io</a:t>
            </a:r>
            <a:r>
              <a:rPr sz="1950" spc="10" dirty="0">
                <a:latin typeface="Arial MT"/>
                <a:cs typeface="Arial MT"/>
              </a:rPr>
              <a:t>n  </a:t>
            </a:r>
            <a:r>
              <a:rPr sz="1950" spc="15" dirty="0">
                <a:latin typeface="Arial MT"/>
                <a:cs typeface="Arial MT"/>
              </a:rPr>
              <a:t>F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2795" y="3411706"/>
            <a:ext cx="1936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Arial MT"/>
                <a:cs typeface="Arial MT"/>
              </a:rPr>
              <a:t>E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71206" y="2405871"/>
            <a:ext cx="20701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Arial MT"/>
                <a:cs typeface="Arial MT"/>
              </a:rPr>
              <a:t>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7128" y="3832359"/>
            <a:ext cx="19367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spc="20" dirty="0">
                <a:latin typeface="Arial MT"/>
                <a:cs typeface="Arial MT"/>
              </a:rPr>
              <a:t>B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21096" y="5564123"/>
            <a:ext cx="306705" cy="303530"/>
          </a:xfrm>
          <a:prstGeom prst="rect">
            <a:avLst/>
          </a:prstGeom>
          <a:solidFill>
            <a:srgbClr val="91CF50"/>
          </a:solidFill>
        </p:spPr>
        <p:txBody>
          <a:bodyPr vert="horz" wrap="square" lIns="0" tIns="4826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80"/>
              </a:spcBef>
            </a:pPr>
            <a:r>
              <a:rPr sz="1300" spc="10" dirty="0">
                <a:latin typeface="Arial MT"/>
                <a:cs typeface="Arial MT"/>
              </a:rPr>
              <a:t>F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16879" y="5564123"/>
            <a:ext cx="204470" cy="302260"/>
          </a:xfrm>
          <a:custGeom>
            <a:avLst/>
            <a:gdLst/>
            <a:ahLst/>
            <a:cxnLst/>
            <a:rect l="l" t="t" r="r" b="b"/>
            <a:pathLst>
              <a:path w="204470" h="302260">
                <a:moveTo>
                  <a:pt x="204216" y="301752"/>
                </a:moveTo>
                <a:lnTo>
                  <a:pt x="0" y="301752"/>
                </a:lnTo>
                <a:lnTo>
                  <a:pt x="0" y="0"/>
                </a:lnTo>
                <a:lnTo>
                  <a:pt x="204216" y="0"/>
                </a:lnTo>
                <a:lnTo>
                  <a:pt x="204216" y="301752"/>
                </a:lnTo>
                <a:close/>
              </a:path>
            </a:pathLst>
          </a:custGeom>
          <a:solidFill>
            <a:srgbClr val="42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55720" y="5564123"/>
            <a:ext cx="477520" cy="303530"/>
          </a:xfrm>
          <a:prstGeom prst="rect">
            <a:avLst/>
          </a:prstGeom>
          <a:solidFill>
            <a:srgbClr val="91CF50"/>
          </a:solidFill>
        </p:spPr>
        <p:txBody>
          <a:bodyPr vert="horz" wrap="square" lIns="0" tIns="4826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80"/>
              </a:spcBef>
            </a:pPr>
            <a:r>
              <a:rPr sz="1300" spc="5" dirty="0">
                <a:latin typeface="Arial MT"/>
                <a:cs typeface="Arial MT"/>
              </a:rPr>
              <a:t>H,F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4552" y="5564123"/>
            <a:ext cx="201295" cy="302260"/>
          </a:xfrm>
          <a:custGeom>
            <a:avLst/>
            <a:gdLst/>
            <a:ahLst/>
            <a:cxnLst/>
            <a:rect l="l" t="t" r="r" b="b"/>
            <a:pathLst>
              <a:path w="201295" h="302260">
                <a:moveTo>
                  <a:pt x="201167" y="301752"/>
                </a:moveTo>
                <a:lnTo>
                  <a:pt x="0" y="301752"/>
                </a:lnTo>
                <a:lnTo>
                  <a:pt x="0" y="0"/>
                </a:lnTo>
                <a:lnTo>
                  <a:pt x="201167" y="0"/>
                </a:lnTo>
                <a:lnTo>
                  <a:pt x="201167" y="301752"/>
                </a:lnTo>
                <a:close/>
              </a:path>
            </a:pathLst>
          </a:custGeom>
          <a:solidFill>
            <a:srgbClr val="428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50796" y="4423707"/>
            <a:ext cx="47370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Arial MT"/>
                <a:cs typeface="Arial MT"/>
              </a:rPr>
              <a:t>G,H,F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0701" y="444544"/>
            <a:ext cx="64147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Forwarding</a:t>
            </a:r>
            <a:r>
              <a:rPr spc="-35" dirty="0"/>
              <a:t> </a:t>
            </a:r>
            <a:r>
              <a:rPr spc="5" dirty="0"/>
              <a:t>Route</a:t>
            </a:r>
            <a:r>
              <a:rPr spc="-50" dirty="0"/>
              <a:t> </a:t>
            </a:r>
            <a:r>
              <a:rPr spc="5" dirty="0"/>
              <a:t>Requests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97662"/>
            <a:ext cx="7654925" cy="438658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15" dirty="0">
                <a:latin typeface="Arial"/>
                <a:cs typeface="Arial"/>
              </a:rPr>
              <a:t>request</a:t>
            </a:r>
            <a:r>
              <a:rPr sz="2650" b="1" spc="-5" dirty="0">
                <a:latin typeface="Arial"/>
                <a:cs typeface="Arial"/>
              </a:rPr>
              <a:t> 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forwarded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node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if: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Node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Node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already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listed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recorded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source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Node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has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not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seen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request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same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sequence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number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IP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TTL</a:t>
            </a:r>
            <a:r>
              <a:rPr sz="1950" b="1" spc="10" dirty="0">
                <a:latin typeface="Arial"/>
                <a:cs typeface="Arial"/>
              </a:rPr>
              <a:t> field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may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be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10" dirty="0">
                <a:latin typeface="Arial"/>
                <a:cs typeface="Arial"/>
              </a:rPr>
              <a:t> limit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scope</a:t>
            </a:r>
            <a:endParaRPr sz="1950">
              <a:latin typeface="Arial"/>
              <a:cs typeface="Arial"/>
            </a:endParaRPr>
          </a:p>
          <a:p>
            <a:pPr marL="326390" marR="996315" indent="-314325" algn="just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Destination copies selected </a:t>
            </a:r>
            <a:r>
              <a:rPr sz="2650" b="1" spc="-10" dirty="0">
                <a:latin typeface="Arial"/>
                <a:cs typeface="Arial"/>
              </a:rPr>
              <a:t>route </a:t>
            </a:r>
            <a:r>
              <a:rPr sz="2650" b="1" spc="-15" dirty="0">
                <a:latin typeface="Arial"/>
                <a:cs typeface="Arial"/>
              </a:rPr>
              <a:t>into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Route-reply packet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10" dirty="0">
                <a:latin typeface="Arial"/>
                <a:cs typeface="Arial"/>
              </a:rPr>
              <a:t>sends </a:t>
            </a:r>
            <a:r>
              <a:rPr sz="2650" b="1" spc="-20" dirty="0">
                <a:latin typeface="Arial"/>
                <a:cs typeface="Arial"/>
              </a:rPr>
              <a:t>it </a:t>
            </a:r>
            <a:r>
              <a:rPr sz="2650" b="1" spc="-10" dirty="0">
                <a:latin typeface="Arial"/>
                <a:cs typeface="Arial"/>
              </a:rPr>
              <a:t>back </a:t>
            </a:r>
            <a:r>
              <a:rPr sz="2650" b="1" dirty="0">
                <a:latin typeface="Arial"/>
                <a:cs typeface="Arial"/>
              </a:rPr>
              <a:t>to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Source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I.e.,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reply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uses</a:t>
            </a:r>
            <a:r>
              <a:rPr sz="1950" b="1" spc="5" dirty="0">
                <a:latin typeface="Arial"/>
                <a:cs typeface="Arial"/>
              </a:rPr>
              <a:t> reverse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path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selected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</a:t>
            </a:r>
            <a:endParaRPr sz="1950">
              <a:latin typeface="Arial"/>
              <a:cs typeface="Arial"/>
            </a:endParaRPr>
          </a:p>
          <a:p>
            <a:pPr marL="765175" marR="267335" indent="-250190">
              <a:lnSpc>
                <a:spcPts val="2110"/>
              </a:lnSpc>
              <a:spcBef>
                <a:spcPts val="71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choose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one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of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paths,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e.g.,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first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path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(with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shortest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delay)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1837" y="444544"/>
            <a:ext cx="29127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Route</a:t>
            </a:r>
            <a:r>
              <a:rPr spc="-60" dirty="0"/>
              <a:t> </a:t>
            </a:r>
            <a:r>
              <a:rPr spc="-5" dirty="0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0603" y="2274835"/>
            <a:ext cx="8074659" cy="46081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2667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All source routes learned by a node </a:t>
            </a:r>
            <a:r>
              <a:rPr sz="2650" b="1" spc="-15" dirty="0">
                <a:latin typeface="Arial"/>
                <a:cs typeface="Arial"/>
              </a:rPr>
              <a:t>are </a:t>
            </a:r>
            <a:r>
              <a:rPr sz="2650" b="1" spc="-10" dirty="0">
                <a:latin typeface="Arial"/>
                <a:cs typeface="Arial"/>
              </a:rPr>
              <a:t>kept </a:t>
            </a:r>
            <a:r>
              <a:rPr sz="2650" b="1" spc="-20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Route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Cache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Routes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learned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overhearing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requests/responses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Reduces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cost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discovery</a:t>
            </a:r>
            <a:endParaRPr sz="1950">
              <a:latin typeface="Arial"/>
              <a:cs typeface="Arial"/>
            </a:endParaRPr>
          </a:p>
          <a:p>
            <a:pPr marL="326390" marR="134620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If an </a:t>
            </a:r>
            <a:r>
              <a:rPr sz="2650" b="1" spc="-10" dirty="0">
                <a:latin typeface="Arial"/>
                <a:cs typeface="Arial"/>
              </a:rPr>
              <a:t>intermediate node receives a route </a:t>
            </a:r>
            <a:r>
              <a:rPr sz="2650" b="1" spc="-15" dirty="0">
                <a:latin typeface="Arial"/>
                <a:cs typeface="Arial"/>
              </a:rPr>
              <a:t>request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 a destination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5" dirty="0">
                <a:latin typeface="Arial"/>
                <a:cs typeface="Arial"/>
              </a:rPr>
              <a:t>has an </a:t>
            </a:r>
            <a:r>
              <a:rPr sz="2650" b="1" spc="-10" dirty="0">
                <a:latin typeface="Arial"/>
                <a:cs typeface="Arial"/>
              </a:rPr>
              <a:t>entry for the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destination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in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its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cache,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Responds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request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cached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Does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propagate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request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further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10"/>
              </a:lnSpc>
              <a:spcBef>
                <a:spcPts val="9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Nodes </a:t>
            </a:r>
            <a:r>
              <a:rPr sz="2650" b="1" spc="-15" dirty="0">
                <a:latin typeface="Arial"/>
                <a:cs typeface="Arial"/>
              </a:rPr>
              <a:t>use their </a:t>
            </a:r>
            <a:r>
              <a:rPr sz="2650" b="1" spc="-10" dirty="0">
                <a:latin typeface="Arial"/>
                <a:cs typeface="Arial"/>
              </a:rPr>
              <a:t>local route </a:t>
            </a:r>
            <a:r>
              <a:rPr sz="2650" b="1" spc="-15" dirty="0">
                <a:latin typeface="Arial"/>
                <a:cs typeface="Arial"/>
              </a:rPr>
              <a:t>cache </a:t>
            </a:r>
            <a:r>
              <a:rPr sz="2650" b="1" dirty="0">
                <a:latin typeface="Arial"/>
                <a:cs typeface="Arial"/>
              </a:rPr>
              <a:t>when </a:t>
            </a:r>
            <a:r>
              <a:rPr sz="2650" b="1" spc="-10" dirty="0">
                <a:latin typeface="Arial"/>
                <a:cs typeface="Arial"/>
              </a:rPr>
              <a:t>asked to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data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packet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If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route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missing,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initiate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route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request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697" y="444544"/>
            <a:ext cx="58343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Basic</a:t>
            </a:r>
            <a:r>
              <a:rPr spc="5" dirty="0"/>
              <a:t> Route</a:t>
            </a:r>
            <a:r>
              <a:rPr spc="-55" dirty="0"/>
              <a:t> </a:t>
            </a:r>
            <a:r>
              <a:rPr spc="5" dirty="0"/>
              <a:t>Maintenance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3283787"/>
            <a:ext cx="7835900" cy="39338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30480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When forwarding a packet, </a:t>
            </a:r>
            <a:r>
              <a:rPr sz="2650" b="1" spc="-15" dirty="0">
                <a:latin typeface="Arial"/>
                <a:cs typeface="Arial"/>
              </a:rPr>
              <a:t>each sender must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get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an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acknowledgement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next hop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Will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retransmit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up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limit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if </a:t>
            </a:r>
            <a:r>
              <a:rPr sz="1950" b="1" spc="15" dirty="0">
                <a:latin typeface="Arial"/>
                <a:cs typeface="Arial"/>
              </a:rPr>
              <a:t>needed</a:t>
            </a:r>
            <a:endParaRPr sz="1950">
              <a:latin typeface="Arial"/>
              <a:cs typeface="Arial"/>
            </a:endParaRPr>
          </a:p>
          <a:p>
            <a:pPr marL="326390" marR="399415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If </a:t>
            </a:r>
            <a:r>
              <a:rPr sz="2650" b="1" spc="-10" dirty="0">
                <a:latin typeface="Arial"/>
                <a:cs typeface="Arial"/>
              </a:rPr>
              <a:t>no </a:t>
            </a:r>
            <a:r>
              <a:rPr sz="2650" b="1" spc="-15" dirty="0">
                <a:latin typeface="Arial"/>
                <a:cs typeface="Arial"/>
              </a:rPr>
              <a:t>ACK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received </a:t>
            </a:r>
            <a:r>
              <a:rPr sz="2650" b="1" spc="-5" dirty="0">
                <a:latin typeface="Arial"/>
                <a:cs typeface="Arial"/>
              </a:rPr>
              <a:t>it </a:t>
            </a:r>
            <a:r>
              <a:rPr sz="2650" b="1" spc="-15" dirty="0">
                <a:latin typeface="Arial"/>
                <a:cs typeface="Arial"/>
              </a:rPr>
              <a:t>drops </a:t>
            </a:r>
            <a:r>
              <a:rPr sz="2650" b="1" spc="-10" dirty="0">
                <a:latin typeface="Arial"/>
                <a:cs typeface="Arial"/>
              </a:rPr>
              <a:t>the packet </a:t>
            </a:r>
            <a:r>
              <a:rPr sz="2650" b="1" spc="-15" dirty="0">
                <a:latin typeface="Arial"/>
                <a:cs typeface="Arial"/>
              </a:rPr>
              <a:t>and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notifies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sender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20" dirty="0">
                <a:latin typeface="Arial"/>
                <a:cs typeface="Arial"/>
              </a:rPr>
              <a:t>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broken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link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15" dirty="0">
                <a:latin typeface="Arial"/>
                <a:cs typeface="Arial"/>
              </a:rPr>
              <a:t>removes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from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its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route</a:t>
            </a:r>
            <a:r>
              <a:rPr sz="2650" b="1" spc="-15" dirty="0">
                <a:latin typeface="Arial"/>
                <a:cs typeface="Arial"/>
              </a:rPr>
              <a:t> cache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..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3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spc="-5" dirty="0">
                <a:latin typeface="Arial"/>
                <a:cs typeface="Arial"/>
              </a:rPr>
              <a:t>Intermediate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nodes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also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remove</a:t>
            </a:r>
            <a:r>
              <a:rPr sz="1750" b="1" spc="6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any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cached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entries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to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E</a:t>
            </a:r>
            <a:endParaRPr sz="1750">
              <a:latin typeface="Arial"/>
              <a:cs typeface="Arial"/>
            </a:endParaRPr>
          </a:p>
          <a:p>
            <a:pPr marL="326390" marR="498475" indent="-314325">
              <a:lnSpc>
                <a:spcPts val="2820"/>
              </a:lnSpc>
              <a:spcBef>
                <a:spcPts val="96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Will</a:t>
            </a:r>
            <a:r>
              <a:rPr sz="2650" b="1" spc="-25" dirty="0">
                <a:latin typeface="Arial"/>
                <a:cs typeface="Arial"/>
              </a:rPr>
              <a:t> do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new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discovery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when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it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sends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another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packet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00"/>
              </a:spcBef>
            </a:pPr>
            <a:r>
              <a:rPr sz="1750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750" spc="50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750" b="1" dirty="0">
                <a:latin typeface="Arial"/>
                <a:cs typeface="Arial"/>
              </a:rPr>
              <a:t>It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10" dirty="0">
                <a:latin typeface="Arial"/>
                <a:cs typeface="Arial"/>
              </a:rPr>
              <a:t>is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left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up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5" dirty="0">
                <a:latin typeface="Arial"/>
                <a:cs typeface="Arial"/>
              </a:rPr>
              <a:t>to</a:t>
            </a:r>
            <a:r>
              <a:rPr sz="1750" b="1" spc="-5" dirty="0">
                <a:latin typeface="Arial"/>
                <a:cs typeface="Arial"/>
              </a:rPr>
              <a:t> TCP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to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recover</a:t>
            </a:r>
            <a:r>
              <a:rPr sz="1750" b="1" spc="7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from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the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packet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loss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4875" y="2122932"/>
            <a:ext cx="818515" cy="817244"/>
            <a:chOff x="1674875" y="2122932"/>
            <a:chExt cx="818515" cy="817244"/>
          </a:xfrm>
        </p:grpSpPr>
        <p:sp>
          <p:nvSpPr>
            <p:cNvPr id="5" name="object 5"/>
            <p:cNvSpPr/>
            <p:nvPr/>
          </p:nvSpPr>
          <p:spPr>
            <a:xfrm>
              <a:off x="1682495" y="2129028"/>
              <a:ext cx="803275" cy="805180"/>
            </a:xfrm>
            <a:custGeom>
              <a:avLst/>
              <a:gdLst/>
              <a:ahLst/>
              <a:cxnLst/>
              <a:rect l="l" t="t" r="r" b="b"/>
              <a:pathLst>
                <a:path w="803275" h="805180">
                  <a:moveTo>
                    <a:pt x="803147" y="804671"/>
                  </a:moveTo>
                  <a:lnTo>
                    <a:pt x="0" y="804671"/>
                  </a:lnTo>
                  <a:lnTo>
                    <a:pt x="0" y="0"/>
                  </a:lnTo>
                  <a:lnTo>
                    <a:pt x="803147" y="0"/>
                  </a:lnTo>
                  <a:lnTo>
                    <a:pt x="803147" y="804671"/>
                  </a:lnTo>
                  <a:close/>
                </a:path>
              </a:pathLst>
            </a:custGeom>
            <a:solidFill>
              <a:srgbClr val="A0B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4875" y="2122932"/>
              <a:ext cx="818515" cy="817244"/>
            </a:xfrm>
            <a:custGeom>
              <a:avLst/>
              <a:gdLst/>
              <a:ahLst/>
              <a:cxnLst/>
              <a:rect l="l" t="t" r="r" b="b"/>
              <a:pathLst>
                <a:path w="818514" h="817244">
                  <a:moveTo>
                    <a:pt x="815340" y="816864"/>
                  </a:moveTo>
                  <a:lnTo>
                    <a:pt x="3048" y="816864"/>
                  </a:lnTo>
                  <a:lnTo>
                    <a:pt x="0" y="813816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815340" y="0"/>
                  </a:lnTo>
                  <a:lnTo>
                    <a:pt x="818388" y="3048"/>
                  </a:lnTo>
                  <a:lnTo>
                    <a:pt x="818388" y="6096"/>
                  </a:ln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803148"/>
                  </a:lnTo>
                  <a:lnTo>
                    <a:pt x="7620" y="803148"/>
                  </a:lnTo>
                  <a:lnTo>
                    <a:pt x="13716" y="810768"/>
                  </a:lnTo>
                  <a:lnTo>
                    <a:pt x="818388" y="810768"/>
                  </a:lnTo>
                  <a:lnTo>
                    <a:pt x="818388" y="813816"/>
                  </a:lnTo>
                  <a:lnTo>
                    <a:pt x="815340" y="816864"/>
                  </a:lnTo>
                  <a:close/>
                </a:path>
                <a:path w="818514" h="817244">
                  <a:moveTo>
                    <a:pt x="13716" y="13716"/>
                  </a:move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818514" h="817244">
                  <a:moveTo>
                    <a:pt x="803148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803148" y="6096"/>
                  </a:lnTo>
                  <a:lnTo>
                    <a:pt x="803148" y="13716"/>
                  </a:lnTo>
                  <a:close/>
                </a:path>
                <a:path w="818514" h="817244">
                  <a:moveTo>
                    <a:pt x="803148" y="810768"/>
                  </a:moveTo>
                  <a:lnTo>
                    <a:pt x="803148" y="6096"/>
                  </a:lnTo>
                  <a:lnTo>
                    <a:pt x="810768" y="13716"/>
                  </a:lnTo>
                  <a:lnTo>
                    <a:pt x="818388" y="13716"/>
                  </a:lnTo>
                  <a:lnTo>
                    <a:pt x="818388" y="803148"/>
                  </a:lnTo>
                  <a:lnTo>
                    <a:pt x="810768" y="803148"/>
                  </a:lnTo>
                  <a:lnTo>
                    <a:pt x="803148" y="810768"/>
                  </a:lnTo>
                  <a:close/>
                </a:path>
                <a:path w="818514" h="817244">
                  <a:moveTo>
                    <a:pt x="818388" y="13716"/>
                  </a:moveTo>
                  <a:lnTo>
                    <a:pt x="810768" y="13716"/>
                  </a:lnTo>
                  <a:lnTo>
                    <a:pt x="803148" y="6096"/>
                  </a:lnTo>
                  <a:lnTo>
                    <a:pt x="818388" y="6096"/>
                  </a:lnTo>
                  <a:lnTo>
                    <a:pt x="818388" y="13716"/>
                  </a:lnTo>
                  <a:close/>
                </a:path>
                <a:path w="818514" h="817244">
                  <a:moveTo>
                    <a:pt x="13716" y="810768"/>
                  </a:moveTo>
                  <a:lnTo>
                    <a:pt x="7620" y="803148"/>
                  </a:lnTo>
                  <a:lnTo>
                    <a:pt x="13716" y="803148"/>
                  </a:lnTo>
                  <a:lnTo>
                    <a:pt x="13716" y="810768"/>
                  </a:lnTo>
                  <a:close/>
                </a:path>
                <a:path w="818514" h="817244">
                  <a:moveTo>
                    <a:pt x="803148" y="810768"/>
                  </a:moveTo>
                  <a:lnTo>
                    <a:pt x="13716" y="810768"/>
                  </a:lnTo>
                  <a:lnTo>
                    <a:pt x="13716" y="803148"/>
                  </a:lnTo>
                  <a:lnTo>
                    <a:pt x="803148" y="803148"/>
                  </a:lnTo>
                  <a:lnTo>
                    <a:pt x="803148" y="810768"/>
                  </a:lnTo>
                  <a:close/>
                </a:path>
                <a:path w="818514" h="817244">
                  <a:moveTo>
                    <a:pt x="818388" y="810768"/>
                  </a:moveTo>
                  <a:lnTo>
                    <a:pt x="803148" y="810768"/>
                  </a:lnTo>
                  <a:lnTo>
                    <a:pt x="810768" y="803148"/>
                  </a:lnTo>
                  <a:lnTo>
                    <a:pt x="818388" y="803148"/>
                  </a:lnTo>
                  <a:lnTo>
                    <a:pt x="818388" y="810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82495" y="2129027"/>
            <a:ext cx="803275" cy="80518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2200" spc="-5" dirty="0">
                <a:latin typeface="Times New Roman"/>
                <a:cs typeface="Times New Roman"/>
              </a:rPr>
              <a:t>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44596" y="2122932"/>
            <a:ext cx="817244" cy="817244"/>
            <a:chOff x="3244596" y="2122932"/>
            <a:chExt cx="817244" cy="817244"/>
          </a:xfrm>
        </p:grpSpPr>
        <p:sp>
          <p:nvSpPr>
            <p:cNvPr id="9" name="object 9"/>
            <p:cNvSpPr/>
            <p:nvPr/>
          </p:nvSpPr>
          <p:spPr>
            <a:xfrm>
              <a:off x="3250691" y="2129028"/>
              <a:ext cx="805180" cy="805180"/>
            </a:xfrm>
            <a:custGeom>
              <a:avLst/>
              <a:gdLst/>
              <a:ahLst/>
              <a:cxnLst/>
              <a:rect l="l" t="t" r="r" b="b"/>
              <a:pathLst>
                <a:path w="805179" h="805180">
                  <a:moveTo>
                    <a:pt x="804672" y="804671"/>
                  </a:moveTo>
                  <a:lnTo>
                    <a:pt x="0" y="804671"/>
                  </a:lnTo>
                  <a:lnTo>
                    <a:pt x="0" y="0"/>
                  </a:lnTo>
                  <a:lnTo>
                    <a:pt x="804672" y="0"/>
                  </a:lnTo>
                  <a:lnTo>
                    <a:pt x="804672" y="804671"/>
                  </a:lnTo>
                  <a:close/>
                </a:path>
              </a:pathLst>
            </a:custGeom>
            <a:solidFill>
              <a:srgbClr val="A0B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4596" y="2122932"/>
              <a:ext cx="817244" cy="817244"/>
            </a:xfrm>
            <a:custGeom>
              <a:avLst/>
              <a:gdLst/>
              <a:ahLst/>
              <a:cxnLst/>
              <a:rect l="l" t="t" r="r" b="b"/>
              <a:pathLst>
                <a:path w="817245" h="817244">
                  <a:moveTo>
                    <a:pt x="813816" y="816864"/>
                  </a:moveTo>
                  <a:lnTo>
                    <a:pt x="3048" y="816864"/>
                  </a:lnTo>
                  <a:lnTo>
                    <a:pt x="0" y="813816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813816" y="0"/>
                  </a:lnTo>
                  <a:lnTo>
                    <a:pt x="816864" y="3048"/>
                  </a:lnTo>
                  <a:lnTo>
                    <a:pt x="816864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803148"/>
                  </a:lnTo>
                  <a:lnTo>
                    <a:pt x="6096" y="803148"/>
                  </a:lnTo>
                  <a:lnTo>
                    <a:pt x="13716" y="810768"/>
                  </a:lnTo>
                  <a:lnTo>
                    <a:pt x="816864" y="810768"/>
                  </a:lnTo>
                  <a:lnTo>
                    <a:pt x="816864" y="813816"/>
                  </a:lnTo>
                  <a:lnTo>
                    <a:pt x="813816" y="816864"/>
                  </a:lnTo>
                  <a:close/>
                </a:path>
                <a:path w="817245" h="817244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817245" h="817244">
                  <a:moveTo>
                    <a:pt x="803148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803148" y="6096"/>
                  </a:lnTo>
                  <a:lnTo>
                    <a:pt x="803148" y="13716"/>
                  </a:lnTo>
                  <a:close/>
                </a:path>
                <a:path w="817245" h="817244">
                  <a:moveTo>
                    <a:pt x="803148" y="810768"/>
                  </a:moveTo>
                  <a:lnTo>
                    <a:pt x="803148" y="6096"/>
                  </a:lnTo>
                  <a:lnTo>
                    <a:pt x="810768" y="13716"/>
                  </a:lnTo>
                  <a:lnTo>
                    <a:pt x="816864" y="13716"/>
                  </a:lnTo>
                  <a:lnTo>
                    <a:pt x="816864" y="803148"/>
                  </a:lnTo>
                  <a:lnTo>
                    <a:pt x="810768" y="803148"/>
                  </a:lnTo>
                  <a:lnTo>
                    <a:pt x="803148" y="810768"/>
                  </a:lnTo>
                  <a:close/>
                </a:path>
                <a:path w="817245" h="817244">
                  <a:moveTo>
                    <a:pt x="816864" y="13716"/>
                  </a:moveTo>
                  <a:lnTo>
                    <a:pt x="810768" y="13716"/>
                  </a:lnTo>
                  <a:lnTo>
                    <a:pt x="803148" y="6096"/>
                  </a:lnTo>
                  <a:lnTo>
                    <a:pt x="816864" y="6096"/>
                  </a:lnTo>
                  <a:lnTo>
                    <a:pt x="816864" y="13716"/>
                  </a:lnTo>
                  <a:close/>
                </a:path>
                <a:path w="817245" h="817244">
                  <a:moveTo>
                    <a:pt x="13716" y="810768"/>
                  </a:moveTo>
                  <a:lnTo>
                    <a:pt x="6096" y="803148"/>
                  </a:lnTo>
                  <a:lnTo>
                    <a:pt x="13716" y="803148"/>
                  </a:lnTo>
                  <a:lnTo>
                    <a:pt x="13716" y="810768"/>
                  </a:lnTo>
                  <a:close/>
                </a:path>
                <a:path w="817245" h="817244">
                  <a:moveTo>
                    <a:pt x="803148" y="810768"/>
                  </a:moveTo>
                  <a:lnTo>
                    <a:pt x="13716" y="810768"/>
                  </a:lnTo>
                  <a:lnTo>
                    <a:pt x="13716" y="803148"/>
                  </a:lnTo>
                  <a:lnTo>
                    <a:pt x="803148" y="803148"/>
                  </a:lnTo>
                  <a:lnTo>
                    <a:pt x="803148" y="810768"/>
                  </a:lnTo>
                  <a:close/>
                </a:path>
                <a:path w="817245" h="817244">
                  <a:moveTo>
                    <a:pt x="816864" y="810768"/>
                  </a:moveTo>
                  <a:lnTo>
                    <a:pt x="803148" y="810768"/>
                  </a:lnTo>
                  <a:lnTo>
                    <a:pt x="810768" y="803148"/>
                  </a:lnTo>
                  <a:lnTo>
                    <a:pt x="816864" y="803148"/>
                  </a:lnTo>
                  <a:lnTo>
                    <a:pt x="816864" y="810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50692" y="2129027"/>
            <a:ext cx="805180" cy="80518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2200" spc="-5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14315" y="2122932"/>
            <a:ext cx="817244" cy="817244"/>
            <a:chOff x="4814315" y="2122932"/>
            <a:chExt cx="817244" cy="817244"/>
          </a:xfrm>
        </p:grpSpPr>
        <p:sp>
          <p:nvSpPr>
            <p:cNvPr id="13" name="object 13"/>
            <p:cNvSpPr/>
            <p:nvPr/>
          </p:nvSpPr>
          <p:spPr>
            <a:xfrm>
              <a:off x="4820411" y="2129028"/>
              <a:ext cx="805180" cy="805180"/>
            </a:xfrm>
            <a:custGeom>
              <a:avLst/>
              <a:gdLst/>
              <a:ahLst/>
              <a:cxnLst/>
              <a:rect l="l" t="t" r="r" b="b"/>
              <a:pathLst>
                <a:path w="805179" h="805180">
                  <a:moveTo>
                    <a:pt x="804672" y="804671"/>
                  </a:moveTo>
                  <a:lnTo>
                    <a:pt x="0" y="804671"/>
                  </a:lnTo>
                  <a:lnTo>
                    <a:pt x="0" y="0"/>
                  </a:lnTo>
                  <a:lnTo>
                    <a:pt x="804672" y="0"/>
                  </a:lnTo>
                  <a:lnTo>
                    <a:pt x="804672" y="804671"/>
                  </a:lnTo>
                  <a:close/>
                </a:path>
              </a:pathLst>
            </a:custGeom>
            <a:solidFill>
              <a:srgbClr val="A0B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4315" y="2122932"/>
              <a:ext cx="817244" cy="817244"/>
            </a:xfrm>
            <a:custGeom>
              <a:avLst/>
              <a:gdLst/>
              <a:ahLst/>
              <a:cxnLst/>
              <a:rect l="l" t="t" r="r" b="b"/>
              <a:pathLst>
                <a:path w="817245" h="817244">
                  <a:moveTo>
                    <a:pt x="813816" y="816864"/>
                  </a:moveTo>
                  <a:lnTo>
                    <a:pt x="3048" y="816864"/>
                  </a:lnTo>
                  <a:lnTo>
                    <a:pt x="0" y="813816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813816" y="0"/>
                  </a:lnTo>
                  <a:lnTo>
                    <a:pt x="816864" y="3048"/>
                  </a:lnTo>
                  <a:lnTo>
                    <a:pt x="816864" y="6096"/>
                  </a:lnTo>
                  <a:lnTo>
                    <a:pt x="13716" y="6096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803148"/>
                  </a:lnTo>
                  <a:lnTo>
                    <a:pt x="6096" y="803148"/>
                  </a:lnTo>
                  <a:lnTo>
                    <a:pt x="13716" y="810768"/>
                  </a:lnTo>
                  <a:lnTo>
                    <a:pt x="816864" y="810768"/>
                  </a:lnTo>
                  <a:lnTo>
                    <a:pt x="816864" y="813816"/>
                  </a:lnTo>
                  <a:lnTo>
                    <a:pt x="813816" y="816864"/>
                  </a:lnTo>
                  <a:close/>
                </a:path>
                <a:path w="817245" h="817244">
                  <a:moveTo>
                    <a:pt x="13716" y="13716"/>
                  </a:moveTo>
                  <a:lnTo>
                    <a:pt x="6096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817245" h="817244">
                  <a:moveTo>
                    <a:pt x="803148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803148" y="6096"/>
                  </a:lnTo>
                  <a:lnTo>
                    <a:pt x="803148" y="13716"/>
                  </a:lnTo>
                  <a:close/>
                </a:path>
                <a:path w="817245" h="817244">
                  <a:moveTo>
                    <a:pt x="803148" y="810768"/>
                  </a:moveTo>
                  <a:lnTo>
                    <a:pt x="803148" y="6096"/>
                  </a:lnTo>
                  <a:lnTo>
                    <a:pt x="810768" y="13716"/>
                  </a:lnTo>
                  <a:lnTo>
                    <a:pt x="816864" y="13716"/>
                  </a:lnTo>
                  <a:lnTo>
                    <a:pt x="816864" y="803148"/>
                  </a:lnTo>
                  <a:lnTo>
                    <a:pt x="810768" y="803148"/>
                  </a:lnTo>
                  <a:lnTo>
                    <a:pt x="803148" y="810768"/>
                  </a:lnTo>
                  <a:close/>
                </a:path>
                <a:path w="817245" h="817244">
                  <a:moveTo>
                    <a:pt x="816864" y="13716"/>
                  </a:moveTo>
                  <a:lnTo>
                    <a:pt x="810768" y="13716"/>
                  </a:lnTo>
                  <a:lnTo>
                    <a:pt x="803148" y="6096"/>
                  </a:lnTo>
                  <a:lnTo>
                    <a:pt x="816864" y="6096"/>
                  </a:lnTo>
                  <a:lnTo>
                    <a:pt x="816864" y="13716"/>
                  </a:lnTo>
                  <a:close/>
                </a:path>
                <a:path w="817245" h="817244">
                  <a:moveTo>
                    <a:pt x="13716" y="810768"/>
                  </a:moveTo>
                  <a:lnTo>
                    <a:pt x="6096" y="803148"/>
                  </a:lnTo>
                  <a:lnTo>
                    <a:pt x="13716" y="803148"/>
                  </a:lnTo>
                  <a:lnTo>
                    <a:pt x="13716" y="810768"/>
                  </a:lnTo>
                  <a:close/>
                </a:path>
                <a:path w="817245" h="817244">
                  <a:moveTo>
                    <a:pt x="803148" y="810768"/>
                  </a:moveTo>
                  <a:lnTo>
                    <a:pt x="13716" y="810768"/>
                  </a:lnTo>
                  <a:lnTo>
                    <a:pt x="13716" y="803148"/>
                  </a:lnTo>
                  <a:lnTo>
                    <a:pt x="803148" y="803148"/>
                  </a:lnTo>
                  <a:lnTo>
                    <a:pt x="803148" y="810768"/>
                  </a:lnTo>
                  <a:close/>
                </a:path>
                <a:path w="817245" h="817244">
                  <a:moveTo>
                    <a:pt x="816864" y="810768"/>
                  </a:moveTo>
                  <a:lnTo>
                    <a:pt x="803148" y="810768"/>
                  </a:lnTo>
                  <a:lnTo>
                    <a:pt x="810768" y="803148"/>
                  </a:lnTo>
                  <a:lnTo>
                    <a:pt x="816864" y="803148"/>
                  </a:lnTo>
                  <a:lnTo>
                    <a:pt x="816864" y="810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20411" y="2129027"/>
            <a:ext cx="805180" cy="80518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2200" spc="-5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82511" y="2122932"/>
            <a:ext cx="818515" cy="817244"/>
            <a:chOff x="6382511" y="2122932"/>
            <a:chExt cx="818515" cy="817244"/>
          </a:xfrm>
        </p:grpSpPr>
        <p:sp>
          <p:nvSpPr>
            <p:cNvPr id="17" name="object 17"/>
            <p:cNvSpPr/>
            <p:nvPr/>
          </p:nvSpPr>
          <p:spPr>
            <a:xfrm>
              <a:off x="6390131" y="2129028"/>
              <a:ext cx="803275" cy="805180"/>
            </a:xfrm>
            <a:custGeom>
              <a:avLst/>
              <a:gdLst/>
              <a:ahLst/>
              <a:cxnLst/>
              <a:rect l="l" t="t" r="r" b="b"/>
              <a:pathLst>
                <a:path w="803275" h="805180">
                  <a:moveTo>
                    <a:pt x="803148" y="804671"/>
                  </a:moveTo>
                  <a:lnTo>
                    <a:pt x="0" y="804671"/>
                  </a:lnTo>
                  <a:lnTo>
                    <a:pt x="0" y="0"/>
                  </a:lnTo>
                  <a:lnTo>
                    <a:pt x="803148" y="0"/>
                  </a:lnTo>
                  <a:lnTo>
                    <a:pt x="803148" y="804671"/>
                  </a:lnTo>
                  <a:close/>
                </a:path>
              </a:pathLst>
            </a:custGeom>
            <a:solidFill>
              <a:srgbClr val="A0B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82511" y="2122932"/>
              <a:ext cx="818515" cy="817244"/>
            </a:xfrm>
            <a:custGeom>
              <a:avLst/>
              <a:gdLst/>
              <a:ahLst/>
              <a:cxnLst/>
              <a:rect l="l" t="t" r="r" b="b"/>
              <a:pathLst>
                <a:path w="818515" h="817244">
                  <a:moveTo>
                    <a:pt x="815340" y="816864"/>
                  </a:moveTo>
                  <a:lnTo>
                    <a:pt x="3048" y="816864"/>
                  </a:lnTo>
                  <a:lnTo>
                    <a:pt x="0" y="813816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815340" y="0"/>
                  </a:lnTo>
                  <a:lnTo>
                    <a:pt x="818388" y="3048"/>
                  </a:lnTo>
                  <a:lnTo>
                    <a:pt x="818388" y="6096"/>
                  </a:lnTo>
                  <a:lnTo>
                    <a:pt x="15240" y="6096"/>
                  </a:lnTo>
                  <a:lnTo>
                    <a:pt x="7620" y="13716"/>
                  </a:lnTo>
                  <a:lnTo>
                    <a:pt x="15240" y="13716"/>
                  </a:lnTo>
                  <a:lnTo>
                    <a:pt x="15240" y="803148"/>
                  </a:lnTo>
                  <a:lnTo>
                    <a:pt x="7620" y="803148"/>
                  </a:lnTo>
                  <a:lnTo>
                    <a:pt x="15240" y="810768"/>
                  </a:lnTo>
                  <a:lnTo>
                    <a:pt x="818388" y="810768"/>
                  </a:lnTo>
                  <a:lnTo>
                    <a:pt x="818388" y="813816"/>
                  </a:lnTo>
                  <a:lnTo>
                    <a:pt x="815340" y="816864"/>
                  </a:lnTo>
                  <a:close/>
                </a:path>
                <a:path w="818515" h="817244">
                  <a:moveTo>
                    <a:pt x="15240" y="13716"/>
                  </a:moveTo>
                  <a:lnTo>
                    <a:pt x="7620" y="13716"/>
                  </a:lnTo>
                  <a:lnTo>
                    <a:pt x="15240" y="6096"/>
                  </a:lnTo>
                  <a:lnTo>
                    <a:pt x="15240" y="13716"/>
                  </a:lnTo>
                  <a:close/>
                </a:path>
                <a:path w="818515" h="817244">
                  <a:moveTo>
                    <a:pt x="804672" y="13716"/>
                  </a:moveTo>
                  <a:lnTo>
                    <a:pt x="15240" y="13716"/>
                  </a:lnTo>
                  <a:lnTo>
                    <a:pt x="15240" y="6096"/>
                  </a:lnTo>
                  <a:lnTo>
                    <a:pt x="804672" y="6096"/>
                  </a:lnTo>
                  <a:lnTo>
                    <a:pt x="804672" y="13716"/>
                  </a:lnTo>
                  <a:close/>
                </a:path>
                <a:path w="818515" h="817244">
                  <a:moveTo>
                    <a:pt x="804672" y="810768"/>
                  </a:moveTo>
                  <a:lnTo>
                    <a:pt x="804672" y="6096"/>
                  </a:lnTo>
                  <a:lnTo>
                    <a:pt x="810768" y="13716"/>
                  </a:lnTo>
                  <a:lnTo>
                    <a:pt x="818388" y="13716"/>
                  </a:lnTo>
                  <a:lnTo>
                    <a:pt x="818388" y="803148"/>
                  </a:lnTo>
                  <a:lnTo>
                    <a:pt x="810768" y="803148"/>
                  </a:lnTo>
                  <a:lnTo>
                    <a:pt x="804672" y="810768"/>
                  </a:lnTo>
                  <a:close/>
                </a:path>
                <a:path w="818515" h="817244">
                  <a:moveTo>
                    <a:pt x="818388" y="13716"/>
                  </a:moveTo>
                  <a:lnTo>
                    <a:pt x="810768" y="13716"/>
                  </a:lnTo>
                  <a:lnTo>
                    <a:pt x="804672" y="6096"/>
                  </a:lnTo>
                  <a:lnTo>
                    <a:pt x="818388" y="6096"/>
                  </a:lnTo>
                  <a:lnTo>
                    <a:pt x="818388" y="13716"/>
                  </a:lnTo>
                  <a:close/>
                </a:path>
                <a:path w="818515" h="817244">
                  <a:moveTo>
                    <a:pt x="15240" y="810768"/>
                  </a:moveTo>
                  <a:lnTo>
                    <a:pt x="7620" y="803148"/>
                  </a:lnTo>
                  <a:lnTo>
                    <a:pt x="15240" y="803148"/>
                  </a:lnTo>
                  <a:lnTo>
                    <a:pt x="15240" y="810768"/>
                  </a:lnTo>
                  <a:close/>
                </a:path>
                <a:path w="818515" h="817244">
                  <a:moveTo>
                    <a:pt x="804672" y="810768"/>
                  </a:moveTo>
                  <a:lnTo>
                    <a:pt x="15240" y="810768"/>
                  </a:lnTo>
                  <a:lnTo>
                    <a:pt x="15240" y="803148"/>
                  </a:lnTo>
                  <a:lnTo>
                    <a:pt x="804672" y="803148"/>
                  </a:lnTo>
                  <a:lnTo>
                    <a:pt x="804672" y="810768"/>
                  </a:lnTo>
                  <a:close/>
                </a:path>
                <a:path w="818515" h="817244">
                  <a:moveTo>
                    <a:pt x="818388" y="810768"/>
                  </a:moveTo>
                  <a:lnTo>
                    <a:pt x="804672" y="810768"/>
                  </a:lnTo>
                  <a:lnTo>
                    <a:pt x="810768" y="803148"/>
                  </a:lnTo>
                  <a:lnTo>
                    <a:pt x="818388" y="803148"/>
                  </a:lnTo>
                  <a:lnTo>
                    <a:pt x="818388" y="810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90132" y="2129027"/>
            <a:ext cx="803275" cy="80518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2200" spc="-5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52232" y="2122932"/>
            <a:ext cx="818515" cy="817244"/>
            <a:chOff x="7952232" y="2122932"/>
            <a:chExt cx="818515" cy="817244"/>
          </a:xfrm>
        </p:grpSpPr>
        <p:sp>
          <p:nvSpPr>
            <p:cNvPr id="21" name="object 21"/>
            <p:cNvSpPr/>
            <p:nvPr/>
          </p:nvSpPr>
          <p:spPr>
            <a:xfrm>
              <a:off x="7959852" y="2129028"/>
              <a:ext cx="803275" cy="805180"/>
            </a:xfrm>
            <a:custGeom>
              <a:avLst/>
              <a:gdLst/>
              <a:ahLst/>
              <a:cxnLst/>
              <a:rect l="l" t="t" r="r" b="b"/>
              <a:pathLst>
                <a:path w="803275" h="805180">
                  <a:moveTo>
                    <a:pt x="803148" y="804671"/>
                  </a:moveTo>
                  <a:lnTo>
                    <a:pt x="0" y="804671"/>
                  </a:lnTo>
                  <a:lnTo>
                    <a:pt x="0" y="0"/>
                  </a:lnTo>
                  <a:lnTo>
                    <a:pt x="803148" y="0"/>
                  </a:lnTo>
                  <a:lnTo>
                    <a:pt x="803148" y="804671"/>
                  </a:lnTo>
                  <a:close/>
                </a:path>
              </a:pathLst>
            </a:custGeom>
            <a:solidFill>
              <a:srgbClr val="A0B8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52232" y="2122932"/>
              <a:ext cx="818515" cy="817244"/>
            </a:xfrm>
            <a:custGeom>
              <a:avLst/>
              <a:gdLst/>
              <a:ahLst/>
              <a:cxnLst/>
              <a:rect l="l" t="t" r="r" b="b"/>
              <a:pathLst>
                <a:path w="818515" h="817244">
                  <a:moveTo>
                    <a:pt x="815340" y="816864"/>
                  </a:moveTo>
                  <a:lnTo>
                    <a:pt x="3048" y="816864"/>
                  </a:lnTo>
                  <a:lnTo>
                    <a:pt x="0" y="813816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815340" y="0"/>
                  </a:lnTo>
                  <a:lnTo>
                    <a:pt x="818388" y="3048"/>
                  </a:lnTo>
                  <a:lnTo>
                    <a:pt x="818388" y="6096"/>
                  </a:ln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803148"/>
                  </a:lnTo>
                  <a:lnTo>
                    <a:pt x="7620" y="803148"/>
                  </a:lnTo>
                  <a:lnTo>
                    <a:pt x="13716" y="810768"/>
                  </a:lnTo>
                  <a:lnTo>
                    <a:pt x="818388" y="810768"/>
                  </a:lnTo>
                  <a:lnTo>
                    <a:pt x="818388" y="813816"/>
                  </a:lnTo>
                  <a:lnTo>
                    <a:pt x="815340" y="816864"/>
                  </a:lnTo>
                  <a:close/>
                </a:path>
                <a:path w="818515" h="817244">
                  <a:moveTo>
                    <a:pt x="13716" y="13716"/>
                  </a:move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818515" h="817244">
                  <a:moveTo>
                    <a:pt x="804672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804672" y="6096"/>
                  </a:lnTo>
                  <a:lnTo>
                    <a:pt x="804672" y="13716"/>
                  </a:lnTo>
                  <a:close/>
                </a:path>
                <a:path w="818515" h="817244">
                  <a:moveTo>
                    <a:pt x="804672" y="810768"/>
                  </a:moveTo>
                  <a:lnTo>
                    <a:pt x="804672" y="6096"/>
                  </a:lnTo>
                  <a:lnTo>
                    <a:pt x="810768" y="13716"/>
                  </a:lnTo>
                  <a:lnTo>
                    <a:pt x="818388" y="13716"/>
                  </a:lnTo>
                  <a:lnTo>
                    <a:pt x="818388" y="803148"/>
                  </a:lnTo>
                  <a:lnTo>
                    <a:pt x="810768" y="803148"/>
                  </a:lnTo>
                  <a:lnTo>
                    <a:pt x="804672" y="810768"/>
                  </a:lnTo>
                  <a:close/>
                </a:path>
                <a:path w="818515" h="817244">
                  <a:moveTo>
                    <a:pt x="818388" y="13716"/>
                  </a:moveTo>
                  <a:lnTo>
                    <a:pt x="810768" y="13716"/>
                  </a:lnTo>
                  <a:lnTo>
                    <a:pt x="804672" y="6096"/>
                  </a:lnTo>
                  <a:lnTo>
                    <a:pt x="818388" y="6096"/>
                  </a:lnTo>
                  <a:lnTo>
                    <a:pt x="818388" y="13716"/>
                  </a:lnTo>
                  <a:close/>
                </a:path>
                <a:path w="818515" h="817244">
                  <a:moveTo>
                    <a:pt x="13716" y="810768"/>
                  </a:moveTo>
                  <a:lnTo>
                    <a:pt x="7620" y="803148"/>
                  </a:lnTo>
                  <a:lnTo>
                    <a:pt x="13716" y="803148"/>
                  </a:lnTo>
                  <a:lnTo>
                    <a:pt x="13716" y="810768"/>
                  </a:lnTo>
                  <a:close/>
                </a:path>
                <a:path w="818515" h="817244">
                  <a:moveTo>
                    <a:pt x="804672" y="810768"/>
                  </a:moveTo>
                  <a:lnTo>
                    <a:pt x="13716" y="810768"/>
                  </a:lnTo>
                  <a:lnTo>
                    <a:pt x="13716" y="803148"/>
                  </a:lnTo>
                  <a:lnTo>
                    <a:pt x="804672" y="803148"/>
                  </a:lnTo>
                  <a:lnTo>
                    <a:pt x="804672" y="810768"/>
                  </a:lnTo>
                  <a:close/>
                </a:path>
                <a:path w="818515" h="817244">
                  <a:moveTo>
                    <a:pt x="818388" y="810768"/>
                  </a:moveTo>
                  <a:lnTo>
                    <a:pt x="804672" y="810768"/>
                  </a:lnTo>
                  <a:lnTo>
                    <a:pt x="810768" y="803148"/>
                  </a:lnTo>
                  <a:lnTo>
                    <a:pt x="818388" y="803148"/>
                  </a:lnTo>
                  <a:lnTo>
                    <a:pt x="818388" y="810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959852" y="2129027"/>
            <a:ext cx="803275" cy="805180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2200" spc="-5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485643" y="2374392"/>
            <a:ext cx="5474335" cy="288290"/>
            <a:chOff x="2485643" y="2374392"/>
            <a:chExt cx="5474335" cy="288290"/>
          </a:xfrm>
        </p:grpSpPr>
        <p:sp>
          <p:nvSpPr>
            <p:cNvPr id="25" name="object 25"/>
            <p:cNvSpPr/>
            <p:nvPr/>
          </p:nvSpPr>
          <p:spPr>
            <a:xfrm>
              <a:off x="2485631" y="2458211"/>
              <a:ext cx="5474335" cy="145415"/>
            </a:xfrm>
            <a:custGeom>
              <a:avLst/>
              <a:gdLst/>
              <a:ahLst/>
              <a:cxnLst/>
              <a:rect l="l" t="t" r="r" b="b"/>
              <a:pathLst>
                <a:path w="5474334" h="145414">
                  <a:moveTo>
                    <a:pt x="765048" y="71640"/>
                  </a:moveTo>
                  <a:lnTo>
                    <a:pt x="738974" y="56388"/>
                  </a:lnTo>
                  <a:lnTo>
                    <a:pt x="647700" y="3048"/>
                  </a:lnTo>
                  <a:lnTo>
                    <a:pt x="640080" y="0"/>
                  </a:lnTo>
                  <a:lnTo>
                    <a:pt x="630936" y="1524"/>
                  </a:lnTo>
                  <a:lnTo>
                    <a:pt x="626364" y="9144"/>
                  </a:lnTo>
                  <a:lnTo>
                    <a:pt x="624319" y="15049"/>
                  </a:lnTo>
                  <a:lnTo>
                    <a:pt x="624840" y="20955"/>
                  </a:lnTo>
                  <a:lnTo>
                    <a:pt x="627659" y="26289"/>
                  </a:lnTo>
                  <a:lnTo>
                    <a:pt x="632460" y="30480"/>
                  </a:lnTo>
                  <a:lnTo>
                    <a:pt x="677075" y="56388"/>
                  </a:lnTo>
                  <a:lnTo>
                    <a:pt x="0" y="56388"/>
                  </a:lnTo>
                  <a:lnTo>
                    <a:pt x="0" y="88404"/>
                  </a:lnTo>
                  <a:lnTo>
                    <a:pt x="675855" y="88404"/>
                  </a:lnTo>
                  <a:lnTo>
                    <a:pt x="632460" y="114312"/>
                  </a:lnTo>
                  <a:lnTo>
                    <a:pt x="627659" y="117856"/>
                  </a:lnTo>
                  <a:lnTo>
                    <a:pt x="624840" y="123266"/>
                  </a:lnTo>
                  <a:lnTo>
                    <a:pt x="624319" y="129527"/>
                  </a:lnTo>
                  <a:lnTo>
                    <a:pt x="626364" y="135648"/>
                  </a:lnTo>
                  <a:lnTo>
                    <a:pt x="630936" y="143268"/>
                  </a:lnTo>
                  <a:lnTo>
                    <a:pt x="640080" y="144792"/>
                  </a:lnTo>
                  <a:lnTo>
                    <a:pt x="647700" y="140220"/>
                  </a:lnTo>
                  <a:lnTo>
                    <a:pt x="736371" y="88404"/>
                  </a:lnTo>
                  <a:lnTo>
                    <a:pt x="765048" y="71640"/>
                  </a:lnTo>
                  <a:close/>
                </a:path>
                <a:path w="5474334" h="145414">
                  <a:moveTo>
                    <a:pt x="2334780" y="71640"/>
                  </a:moveTo>
                  <a:lnTo>
                    <a:pt x="2308695" y="56388"/>
                  </a:lnTo>
                  <a:lnTo>
                    <a:pt x="2217432" y="3048"/>
                  </a:lnTo>
                  <a:lnTo>
                    <a:pt x="2209812" y="0"/>
                  </a:lnTo>
                  <a:lnTo>
                    <a:pt x="2200668" y="1524"/>
                  </a:lnTo>
                  <a:lnTo>
                    <a:pt x="2196096" y="9144"/>
                  </a:lnTo>
                  <a:lnTo>
                    <a:pt x="2194039" y="15049"/>
                  </a:lnTo>
                  <a:lnTo>
                    <a:pt x="2194572" y="20955"/>
                  </a:lnTo>
                  <a:lnTo>
                    <a:pt x="2197379" y="26289"/>
                  </a:lnTo>
                  <a:lnTo>
                    <a:pt x="2202192" y="30480"/>
                  </a:lnTo>
                  <a:lnTo>
                    <a:pt x="2246795" y="56388"/>
                  </a:lnTo>
                  <a:lnTo>
                    <a:pt x="1569732" y="56388"/>
                  </a:lnTo>
                  <a:lnTo>
                    <a:pt x="1569732" y="88404"/>
                  </a:lnTo>
                  <a:lnTo>
                    <a:pt x="2245588" y="88404"/>
                  </a:lnTo>
                  <a:lnTo>
                    <a:pt x="2202192" y="114312"/>
                  </a:lnTo>
                  <a:lnTo>
                    <a:pt x="2197379" y="117856"/>
                  </a:lnTo>
                  <a:lnTo>
                    <a:pt x="2194572" y="123266"/>
                  </a:lnTo>
                  <a:lnTo>
                    <a:pt x="2194039" y="129527"/>
                  </a:lnTo>
                  <a:lnTo>
                    <a:pt x="2196096" y="135648"/>
                  </a:lnTo>
                  <a:lnTo>
                    <a:pt x="2200668" y="143268"/>
                  </a:lnTo>
                  <a:lnTo>
                    <a:pt x="2209812" y="144792"/>
                  </a:lnTo>
                  <a:lnTo>
                    <a:pt x="2217432" y="140220"/>
                  </a:lnTo>
                  <a:lnTo>
                    <a:pt x="2306091" y="88404"/>
                  </a:lnTo>
                  <a:lnTo>
                    <a:pt x="2334780" y="71640"/>
                  </a:lnTo>
                  <a:close/>
                </a:path>
                <a:path w="5474334" h="145414">
                  <a:moveTo>
                    <a:pt x="5474220" y="71640"/>
                  </a:moveTo>
                  <a:lnTo>
                    <a:pt x="5448135" y="56388"/>
                  </a:lnTo>
                  <a:lnTo>
                    <a:pt x="5356872" y="3048"/>
                  </a:lnTo>
                  <a:lnTo>
                    <a:pt x="5349252" y="0"/>
                  </a:lnTo>
                  <a:lnTo>
                    <a:pt x="5340108" y="1524"/>
                  </a:lnTo>
                  <a:lnTo>
                    <a:pt x="5330964" y="16764"/>
                  </a:lnTo>
                  <a:lnTo>
                    <a:pt x="5334012" y="25908"/>
                  </a:lnTo>
                  <a:lnTo>
                    <a:pt x="5340108" y="30480"/>
                  </a:lnTo>
                  <a:lnTo>
                    <a:pt x="5384711" y="56388"/>
                  </a:lnTo>
                  <a:lnTo>
                    <a:pt x="4707648" y="56388"/>
                  </a:lnTo>
                  <a:lnTo>
                    <a:pt x="4707648" y="88404"/>
                  </a:lnTo>
                  <a:lnTo>
                    <a:pt x="5383504" y="88404"/>
                  </a:lnTo>
                  <a:lnTo>
                    <a:pt x="5340108" y="114312"/>
                  </a:lnTo>
                  <a:lnTo>
                    <a:pt x="5334012" y="117360"/>
                  </a:lnTo>
                  <a:lnTo>
                    <a:pt x="5330964" y="128028"/>
                  </a:lnTo>
                  <a:lnTo>
                    <a:pt x="5340108" y="143268"/>
                  </a:lnTo>
                  <a:lnTo>
                    <a:pt x="5349252" y="144792"/>
                  </a:lnTo>
                  <a:lnTo>
                    <a:pt x="5356872" y="140220"/>
                  </a:lnTo>
                  <a:lnTo>
                    <a:pt x="5445531" y="88404"/>
                  </a:lnTo>
                  <a:lnTo>
                    <a:pt x="5474220" y="716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25083" y="2458212"/>
              <a:ext cx="765175" cy="144780"/>
            </a:xfrm>
            <a:custGeom>
              <a:avLst/>
              <a:gdLst/>
              <a:ahLst/>
              <a:cxnLst/>
              <a:rect l="l" t="t" r="r" b="b"/>
              <a:pathLst>
                <a:path w="765175" h="144780">
                  <a:moveTo>
                    <a:pt x="702501" y="71815"/>
                  </a:moveTo>
                  <a:lnTo>
                    <a:pt x="632460" y="30480"/>
                  </a:lnTo>
                  <a:lnTo>
                    <a:pt x="627649" y="26289"/>
                  </a:lnTo>
                  <a:lnTo>
                    <a:pt x="624840" y="20955"/>
                  </a:lnTo>
                  <a:lnTo>
                    <a:pt x="624316" y="15049"/>
                  </a:lnTo>
                  <a:lnTo>
                    <a:pt x="626364" y="9144"/>
                  </a:lnTo>
                  <a:lnTo>
                    <a:pt x="630935" y="1524"/>
                  </a:lnTo>
                  <a:lnTo>
                    <a:pt x="640079" y="0"/>
                  </a:lnTo>
                  <a:lnTo>
                    <a:pt x="647700" y="3048"/>
                  </a:lnTo>
                  <a:lnTo>
                    <a:pt x="738970" y="56388"/>
                  </a:lnTo>
                  <a:lnTo>
                    <a:pt x="734568" y="56388"/>
                  </a:lnTo>
                  <a:lnTo>
                    <a:pt x="734568" y="57912"/>
                  </a:lnTo>
                  <a:lnTo>
                    <a:pt x="725424" y="57912"/>
                  </a:lnTo>
                  <a:lnTo>
                    <a:pt x="702501" y="71815"/>
                  </a:lnTo>
                  <a:close/>
                </a:path>
                <a:path w="765175" h="144780">
                  <a:moveTo>
                    <a:pt x="675173" y="88392"/>
                  </a:moveTo>
                  <a:lnTo>
                    <a:pt x="0" y="88392"/>
                  </a:lnTo>
                  <a:lnTo>
                    <a:pt x="0" y="56388"/>
                  </a:lnTo>
                  <a:lnTo>
                    <a:pt x="676359" y="56388"/>
                  </a:lnTo>
                  <a:lnTo>
                    <a:pt x="702501" y="71815"/>
                  </a:lnTo>
                  <a:lnTo>
                    <a:pt x="675173" y="88392"/>
                  </a:lnTo>
                  <a:close/>
                </a:path>
                <a:path w="765175" h="144780">
                  <a:moveTo>
                    <a:pt x="736362" y="88392"/>
                  </a:moveTo>
                  <a:lnTo>
                    <a:pt x="734568" y="88392"/>
                  </a:lnTo>
                  <a:lnTo>
                    <a:pt x="734568" y="56388"/>
                  </a:lnTo>
                  <a:lnTo>
                    <a:pt x="738970" y="56388"/>
                  </a:lnTo>
                  <a:lnTo>
                    <a:pt x="765048" y="71628"/>
                  </a:lnTo>
                  <a:lnTo>
                    <a:pt x="736362" y="88392"/>
                  </a:lnTo>
                  <a:close/>
                </a:path>
                <a:path w="765175" h="144780">
                  <a:moveTo>
                    <a:pt x="725424" y="85344"/>
                  </a:moveTo>
                  <a:lnTo>
                    <a:pt x="702501" y="71815"/>
                  </a:lnTo>
                  <a:lnTo>
                    <a:pt x="725424" y="57912"/>
                  </a:lnTo>
                  <a:lnTo>
                    <a:pt x="725424" y="85344"/>
                  </a:lnTo>
                  <a:close/>
                </a:path>
                <a:path w="765175" h="144780">
                  <a:moveTo>
                    <a:pt x="734568" y="85344"/>
                  </a:moveTo>
                  <a:lnTo>
                    <a:pt x="725424" y="85344"/>
                  </a:lnTo>
                  <a:lnTo>
                    <a:pt x="725424" y="57912"/>
                  </a:lnTo>
                  <a:lnTo>
                    <a:pt x="734568" y="57912"/>
                  </a:lnTo>
                  <a:lnTo>
                    <a:pt x="734568" y="85344"/>
                  </a:lnTo>
                  <a:close/>
                </a:path>
                <a:path w="765175" h="144780">
                  <a:moveTo>
                    <a:pt x="640079" y="144780"/>
                  </a:moveTo>
                  <a:lnTo>
                    <a:pt x="630935" y="143256"/>
                  </a:lnTo>
                  <a:lnTo>
                    <a:pt x="626364" y="135636"/>
                  </a:lnTo>
                  <a:lnTo>
                    <a:pt x="624316" y="129516"/>
                  </a:lnTo>
                  <a:lnTo>
                    <a:pt x="624840" y="123253"/>
                  </a:lnTo>
                  <a:lnTo>
                    <a:pt x="627649" y="117848"/>
                  </a:lnTo>
                  <a:lnTo>
                    <a:pt x="632460" y="114300"/>
                  </a:lnTo>
                  <a:lnTo>
                    <a:pt x="702501" y="71815"/>
                  </a:lnTo>
                  <a:lnTo>
                    <a:pt x="725424" y="85344"/>
                  </a:lnTo>
                  <a:lnTo>
                    <a:pt x="734568" y="85344"/>
                  </a:lnTo>
                  <a:lnTo>
                    <a:pt x="734568" y="88392"/>
                  </a:lnTo>
                  <a:lnTo>
                    <a:pt x="736362" y="88392"/>
                  </a:lnTo>
                  <a:lnTo>
                    <a:pt x="647700" y="140208"/>
                  </a:lnTo>
                  <a:lnTo>
                    <a:pt x="640079" y="14478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59780" y="2374391"/>
              <a:ext cx="266700" cy="288290"/>
            </a:xfrm>
            <a:custGeom>
              <a:avLst/>
              <a:gdLst/>
              <a:ahLst/>
              <a:cxnLst/>
              <a:rect l="l" t="t" r="r" b="b"/>
              <a:pathLst>
                <a:path w="266700" h="288289">
                  <a:moveTo>
                    <a:pt x="266700" y="36576"/>
                  </a:moveTo>
                  <a:lnTo>
                    <a:pt x="225552" y="0"/>
                  </a:lnTo>
                  <a:lnTo>
                    <a:pt x="133350" y="102793"/>
                  </a:lnTo>
                  <a:lnTo>
                    <a:pt x="41148" y="0"/>
                  </a:lnTo>
                  <a:lnTo>
                    <a:pt x="0" y="36576"/>
                  </a:lnTo>
                  <a:lnTo>
                    <a:pt x="96367" y="144018"/>
                  </a:lnTo>
                  <a:lnTo>
                    <a:pt x="0" y="251460"/>
                  </a:lnTo>
                  <a:lnTo>
                    <a:pt x="41148" y="288036"/>
                  </a:lnTo>
                  <a:lnTo>
                    <a:pt x="133350" y="185254"/>
                  </a:lnTo>
                  <a:lnTo>
                    <a:pt x="225552" y="288036"/>
                  </a:lnTo>
                  <a:lnTo>
                    <a:pt x="266700" y="251460"/>
                  </a:lnTo>
                  <a:lnTo>
                    <a:pt x="170319" y="144018"/>
                  </a:lnTo>
                  <a:lnTo>
                    <a:pt x="266700" y="36576"/>
                  </a:lnTo>
                  <a:close/>
                </a:path>
              </a:pathLst>
            </a:custGeom>
            <a:solidFill>
              <a:srgbClr val="FB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452" y="444544"/>
            <a:ext cx="25660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656830" cy="34442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55816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Source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routing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20" dirty="0">
                <a:latin typeface="Arial"/>
                <a:cs typeface="Arial"/>
              </a:rPr>
              <a:t> good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certain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types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traffic</a:t>
            </a:r>
            <a:r>
              <a:rPr sz="2650" b="1" spc="-15" dirty="0">
                <a:latin typeface="Arial"/>
                <a:cs typeface="Arial"/>
              </a:rPr>
              <a:t> loads</a:t>
            </a:r>
            <a:endParaRPr sz="265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2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For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example,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stable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traffic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flows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and/or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small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number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sender-receiver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pairs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Stable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topologies,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e.g.,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with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limited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mobility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Periodic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messages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are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avoided</a:t>
            </a:r>
            <a:endParaRPr sz="2650">
              <a:latin typeface="Arial"/>
              <a:cs typeface="Arial"/>
            </a:endParaRPr>
          </a:p>
          <a:p>
            <a:pPr marL="326390" marR="966469" indent="-314325">
              <a:lnSpc>
                <a:spcPts val="2820"/>
              </a:lnSpc>
              <a:spcBef>
                <a:spcPts val="9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Significant delay for the </a:t>
            </a:r>
            <a:r>
              <a:rPr sz="2650" b="1" spc="-5" dirty="0">
                <a:latin typeface="Arial"/>
                <a:cs typeface="Arial"/>
              </a:rPr>
              <a:t>first </a:t>
            </a:r>
            <a:r>
              <a:rPr sz="2650" b="1" spc="-15" dirty="0">
                <a:latin typeface="Arial"/>
                <a:cs typeface="Arial"/>
              </a:rPr>
              <a:t>packet </a:t>
            </a:r>
            <a:r>
              <a:rPr sz="2650" b="1" spc="-10" dirty="0">
                <a:latin typeface="Arial"/>
                <a:cs typeface="Arial"/>
              </a:rPr>
              <a:t>to a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destination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Also,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need</a:t>
            </a:r>
            <a:r>
              <a:rPr sz="1950" b="1" spc="5" dirty="0">
                <a:latin typeface="Arial"/>
                <a:cs typeface="Arial"/>
              </a:rPr>
              <a:t> to </a:t>
            </a:r>
            <a:r>
              <a:rPr sz="1950" b="1" spc="10" dirty="0">
                <a:latin typeface="Arial"/>
                <a:cs typeface="Arial"/>
              </a:rPr>
              <a:t>buffer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packets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724" y="444544"/>
            <a:ext cx="22904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O</a:t>
            </a:r>
            <a:r>
              <a:rPr spc="20" dirty="0"/>
              <a:t>v</a:t>
            </a:r>
            <a:r>
              <a:rPr dirty="0"/>
              <a:t>er</a:t>
            </a:r>
            <a:r>
              <a:rPr spc="20" dirty="0"/>
              <a:t>v</a:t>
            </a:r>
            <a:r>
              <a:rPr spc="-15" dirty="0"/>
              <a:t>i</a:t>
            </a:r>
            <a:r>
              <a:rPr spc="5" dirty="0"/>
              <a:t>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200118"/>
            <a:ext cx="6252845" cy="3371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Ad</a:t>
            </a:r>
            <a:r>
              <a:rPr sz="2650" b="1" spc="-10" dirty="0">
                <a:latin typeface="Arial"/>
                <a:cs typeface="Arial"/>
              </a:rPr>
              <a:t> hoc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networking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concept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Proactive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versus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reactive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routing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Proactive,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table</a:t>
            </a:r>
            <a:r>
              <a:rPr sz="2650" b="1" spc="-10" dirty="0">
                <a:latin typeface="Arial"/>
                <a:cs typeface="Arial"/>
              </a:rPr>
              <a:t> based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routing: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DSDV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Reactive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routing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DSR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Geographic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routing:</a:t>
            </a:r>
            <a:r>
              <a:rPr sz="2650" b="1" spc="-10" dirty="0">
                <a:latin typeface="Arial"/>
                <a:cs typeface="Arial"/>
              </a:rPr>
              <a:t> GPSR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link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metrics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Ad</a:t>
            </a:r>
            <a:r>
              <a:rPr sz="2650" b="1" spc="-10" dirty="0">
                <a:latin typeface="Arial"/>
                <a:cs typeface="Arial"/>
              </a:rPr>
              <a:t> hoc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networking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examples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835" y="439935"/>
            <a:ext cx="5533390" cy="10369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111250" marR="5080" indent="-1099185">
              <a:lnSpc>
                <a:spcPts val="3740"/>
              </a:lnSpc>
              <a:spcBef>
                <a:spcPts val="620"/>
              </a:spcBef>
            </a:pPr>
            <a:r>
              <a:rPr sz="3500" spc="10" dirty="0"/>
              <a:t>Greedy</a:t>
            </a:r>
            <a:r>
              <a:rPr sz="3500" spc="-80" dirty="0"/>
              <a:t> </a:t>
            </a:r>
            <a:r>
              <a:rPr sz="3500" spc="10" dirty="0"/>
              <a:t>Perimeter</a:t>
            </a:r>
            <a:r>
              <a:rPr sz="3500" spc="-55" dirty="0"/>
              <a:t> </a:t>
            </a:r>
            <a:r>
              <a:rPr sz="3500" spc="5" dirty="0"/>
              <a:t>Stateless </a:t>
            </a:r>
            <a:r>
              <a:rPr sz="3500" spc="-860" dirty="0"/>
              <a:t> </a:t>
            </a:r>
            <a:r>
              <a:rPr sz="3500" spc="10" dirty="0"/>
              <a:t>Routing</a:t>
            </a:r>
            <a:r>
              <a:rPr sz="3500" spc="-65" dirty="0"/>
              <a:t> </a:t>
            </a:r>
            <a:r>
              <a:rPr sz="3500" spc="15" dirty="0"/>
              <a:t>(GPSR)</a:t>
            </a:r>
            <a:endParaRPr sz="3500"/>
          </a:p>
        </p:txBody>
      </p:sp>
      <p:sp>
        <p:nvSpPr>
          <p:cNvPr id="4" name="object 4"/>
          <p:cNvSpPr txBox="1"/>
          <p:nvPr/>
        </p:nvSpPr>
        <p:spPr>
          <a:xfrm>
            <a:off x="9160233" y="7224228"/>
            <a:ext cx="3060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20" dirty="0">
                <a:latin typeface="Arial"/>
                <a:cs typeface="Arial"/>
              </a:rPr>
              <a:t>3</a:t>
            </a:r>
            <a:r>
              <a:rPr sz="1950" b="1" spc="1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9195" y="2059939"/>
            <a:ext cx="8328025" cy="483679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26390" marR="524510" indent="-314325">
              <a:lnSpc>
                <a:spcPts val="3290"/>
              </a:lnSpc>
              <a:spcBef>
                <a:spcPts val="54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050" b="1" spc="10" dirty="0">
                <a:solidFill>
                  <a:srgbClr val="262626"/>
                </a:solidFill>
                <a:latin typeface="Arial"/>
                <a:cs typeface="Arial"/>
              </a:rPr>
              <a:t>Use </a:t>
            </a:r>
            <a:r>
              <a:rPr sz="3050" b="1" i="1" spc="5" dirty="0">
                <a:solidFill>
                  <a:srgbClr val="262626"/>
                </a:solidFill>
                <a:latin typeface="Arial"/>
                <a:cs typeface="Arial"/>
              </a:rPr>
              <a:t>positions</a:t>
            </a:r>
            <a:r>
              <a:rPr sz="3050" b="1" i="1" spc="6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262626"/>
                </a:solidFill>
                <a:latin typeface="Arial"/>
                <a:cs typeface="Arial"/>
              </a:rPr>
              <a:t>of</a:t>
            </a:r>
            <a:r>
              <a:rPr sz="3050" b="1" spc="-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262626"/>
                </a:solidFill>
                <a:latin typeface="Arial"/>
                <a:cs typeface="Arial"/>
              </a:rPr>
              <a:t>neighboring</a:t>
            </a:r>
            <a:r>
              <a:rPr sz="3050" b="1" spc="6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262626"/>
                </a:solidFill>
                <a:latin typeface="Arial"/>
                <a:cs typeface="Arial"/>
              </a:rPr>
              <a:t>nodes</a:t>
            </a:r>
            <a:r>
              <a:rPr sz="3050" b="1" spc="5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50" b="1" dirty="0">
                <a:solidFill>
                  <a:srgbClr val="262626"/>
                </a:solidFill>
                <a:latin typeface="Arial"/>
                <a:cs typeface="Arial"/>
              </a:rPr>
              <a:t>and </a:t>
            </a:r>
            <a:r>
              <a:rPr sz="3050" b="1" spc="-83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262626"/>
                </a:solidFill>
                <a:latin typeface="Arial"/>
                <a:cs typeface="Arial"/>
              </a:rPr>
              <a:t>packet</a:t>
            </a:r>
            <a:r>
              <a:rPr sz="3050" b="1" spc="6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262626"/>
                </a:solidFill>
                <a:latin typeface="Arial"/>
                <a:cs typeface="Arial"/>
              </a:rPr>
              <a:t>destination</a:t>
            </a:r>
            <a:r>
              <a:rPr sz="3050" b="1" spc="6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262626"/>
                </a:solidFill>
                <a:latin typeface="Arial"/>
                <a:cs typeface="Arial"/>
              </a:rPr>
              <a:t>to</a:t>
            </a:r>
            <a:r>
              <a:rPr sz="3050" b="1" spc="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262626"/>
                </a:solidFill>
                <a:latin typeface="Arial"/>
                <a:cs typeface="Arial"/>
              </a:rPr>
              <a:t>forward</a:t>
            </a:r>
            <a:r>
              <a:rPr sz="3050" b="1" spc="3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50" b="1" spc="10" dirty="0">
                <a:solidFill>
                  <a:srgbClr val="262626"/>
                </a:solidFill>
                <a:latin typeface="Arial"/>
                <a:cs typeface="Arial"/>
              </a:rPr>
              <a:t>packets</a:t>
            </a:r>
            <a:endParaRPr sz="3050">
              <a:latin typeface="Arial"/>
              <a:cs typeface="Arial"/>
            </a:endParaRPr>
          </a:p>
          <a:p>
            <a:pPr marL="249554" marR="140970" lvl="1" indent="-249554" algn="r">
              <a:lnSpc>
                <a:spcPts val="2995"/>
              </a:lnSpc>
              <a:spcBef>
                <a:spcPts val="925"/>
              </a:spcBef>
              <a:buClr>
                <a:srgbClr val="7E7E7E"/>
              </a:buClr>
              <a:buSzPct val="39622"/>
              <a:buFont typeface="Wingdings"/>
              <a:buChar char=""/>
              <a:tabLst>
                <a:tab pos="249554" algn="l"/>
                <a:tab pos="250190" algn="l"/>
              </a:tabLst>
            </a:pPr>
            <a:r>
              <a:rPr sz="2650" b="1" spc="-15" dirty="0">
                <a:solidFill>
                  <a:srgbClr val="262626"/>
                </a:solidFill>
                <a:latin typeface="Arial"/>
                <a:cs typeface="Arial"/>
              </a:rPr>
              <a:t>No</a:t>
            </a:r>
            <a:r>
              <a:rPr sz="2650" b="1" spc="-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5" dirty="0">
                <a:solidFill>
                  <a:srgbClr val="262626"/>
                </a:solidFill>
                <a:latin typeface="Arial"/>
                <a:cs typeface="Arial"/>
              </a:rPr>
              <a:t>connectivity</a:t>
            </a:r>
            <a:r>
              <a:rPr sz="2650" b="1" spc="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or</a:t>
            </a:r>
            <a:r>
              <a:rPr sz="2650" b="1" spc="-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global</a:t>
            </a:r>
            <a:r>
              <a:rPr sz="2650" b="1" spc="-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topology</a:t>
            </a:r>
            <a:r>
              <a:rPr sz="2650" b="1" spc="-4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5" dirty="0">
                <a:solidFill>
                  <a:srgbClr val="262626"/>
                </a:solidFill>
                <a:latin typeface="Arial"/>
                <a:cs typeface="Arial"/>
              </a:rPr>
              <a:t>is</a:t>
            </a:r>
            <a:r>
              <a:rPr sz="2650" b="1" spc="-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assumed</a:t>
            </a:r>
            <a:endParaRPr sz="2650">
              <a:latin typeface="Arial"/>
              <a:cs typeface="Arial"/>
            </a:endParaRPr>
          </a:p>
          <a:p>
            <a:pPr marR="136525" algn="r">
              <a:lnSpc>
                <a:spcPts val="2995"/>
              </a:lnSpc>
            </a:pP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–</a:t>
            </a:r>
            <a:r>
              <a:rPr sz="2650" b="1" spc="-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no</a:t>
            </a:r>
            <a:r>
              <a:rPr sz="2650" b="1" spc="-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forwarding</a:t>
            </a:r>
            <a:r>
              <a:rPr sz="2650" b="1" spc="-5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or</a:t>
            </a:r>
            <a:r>
              <a:rPr sz="2650" b="1" spc="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5" dirty="0">
                <a:solidFill>
                  <a:srgbClr val="262626"/>
                </a:solidFill>
                <a:latin typeface="Arial"/>
                <a:cs typeface="Arial"/>
              </a:rPr>
              <a:t>path</a:t>
            </a:r>
            <a:r>
              <a:rPr sz="2650" b="1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information</a:t>
            </a:r>
            <a:r>
              <a:rPr sz="2650" b="1" spc="-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anywhere!</a:t>
            </a:r>
            <a:endParaRPr sz="26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960"/>
              </a:spcBef>
              <a:buClr>
                <a:srgbClr val="7E7E7E"/>
              </a:buClr>
              <a:buSzPct val="39622"/>
              <a:buFont typeface="Wingdings"/>
              <a:buChar char=""/>
              <a:tabLst>
                <a:tab pos="765175" algn="l"/>
                <a:tab pos="765810" algn="l"/>
              </a:tabLst>
            </a:pP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Nodes</a:t>
            </a:r>
            <a:r>
              <a:rPr sz="2650" b="1" spc="-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5" dirty="0">
                <a:solidFill>
                  <a:srgbClr val="262626"/>
                </a:solidFill>
                <a:latin typeface="Arial"/>
                <a:cs typeface="Arial"/>
              </a:rPr>
              <a:t>are</a:t>
            </a:r>
            <a:r>
              <a:rPr sz="2650" b="1" spc="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assumed</a:t>
            </a:r>
            <a:r>
              <a:rPr sz="2650" b="1" spc="-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dirty="0">
                <a:solidFill>
                  <a:srgbClr val="262626"/>
                </a:solidFill>
                <a:latin typeface="Arial"/>
                <a:cs typeface="Arial"/>
              </a:rPr>
              <a:t>to</a:t>
            </a:r>
            <a:r>
              <a:rPr sz="2650" b="1" spc="-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5" dirty="0">
                <a:solidFill>
                  <a:srgbClr val="262626"/>
                </a:solidFill>
                <a:latin typeface="Arial"/>
                <a:cs typeface="Arial"/>
              </a:rPr>
              <a:t>know</a:t>
            </a:r>
            <a:r>
              <a:rPr sz="2650" b="1" spc="-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their</a:t>
            </a:r>
            <a:r>
              <a:rPr sz="2650" b="1" spc="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5" dirty="0">
                <a:solidFill>
                  <a:srgbClr val="262626"/>
                </a:solidFill>
                <a:latin typeface="Arial"/>
                <a:cs typeface="Arial"/>
              </a:rPr>
              <a:t>location</a:t>
            </a:r>
            <a:endParaRPr sz="2650">
              <a:latin typeface="Arial"/>
              <a:cs typeface="Arial"/>
            </a:endParaRPr>
          </a:p>
          <a:p>
            <a:pPr marL="765175" marR="5080" lvl="1" indent="-250190">
              <a:lnSpc>
                <a:spcPts val="2820"/>
              </a:lnSpc>
              <a:spcBef>
                <a:spcPts val="1340"/>
              </a:spcBef>
              <a:buClr>
                <a:srgbClr val="7E7E7E"/>
              </a:buClr>
              <a:buSzPct val="39622"/>
              <a:buFont typeface="Wingdings"/>
              <a:buChar char=""/>
              <a:tabLst>
                <a:tab pos="765175" algn="l"/>
                <a:tab pos="765810" algn="l"/>
              </a:tabLst>
            </a:pPr>
            <a:r>
              <a:rPr sz="2650" b="1" spc="-15" dirty="0">
                <a:solidFill>
                  <a:srgbClr val="262626"/>
                </a:solidFill>
                <a:latin typeface="Arial"/>
                <a:cs typeface="Arial"/>
              </a:rPr>
              <a:t>Need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 a</a:t>
            </a:r>
            <a:r>
              <a:rPr sz="2650" b="1" spc="-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5" dirty="0">
                <a:solidFill>
                  <a:srgbClr val="262626"/>
                </a:solidFill>
                <a:latin typeface="Arial"/>
                <a:cs typeface="Arial"/>
              </a:rPr>
              <a:t>mechanism</a:t>
            </a:r>
            <a:r>
              <a:rPr sz="2650" b="1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for</a:t>
            </a:r>
            <a:r>
              <a:rPr sz="2650" b="1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address-to-location </a:t>
            </a:r>
            <a:r>
              <a:rPr sz="2650" b="1" spc="-15" dirty="0">
                <a:solidFill>
                  <a:srgbClr val="262626"/>
                </a:solidFill>
                <a:latin typeface="Arial"/>
                <a:cs typeface="Arial"/>
              </a:rPr>
              <a:t>look </a:t>
            </a:r>
            <a:r>
              <a:rPr sz="2650" b="1" spc="-7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up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8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3050" b="1" spc="10" dirty="0">
                <a:solidFill>
                  <a:srgbClr val="262626"/>
                </a:solidFill>
                <a:latin typeface="Arial"/>
                <a:cs typeface="Arial"/>
              </a:rPr>
              <a:t>Two </a:t>
            </a:r>
            <a:r>
              <a:rPr sz="3050" b="1" spc="5" dirty="0">
                <a:solidFill>
                  <a:srgbClr val="262626"/>
                </a:solidFill>
                <a:latin typeface="Arial"/>
                <a:cs typeface="Arial"/>
              </a:rPr>
              <a:t>forwarding</a:t>
            </a:r>
            <a:r>
              <a:rPr sz="3050" b="1" spc="4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262626"/>
                </a:solidFill>
                <a:latin typeface="Arial"/>
                <a:cs typeface="Arial"/>
              </a:rPr>
              <a:t>techniques</a:t>
            </a:r>
            <a:r>
              <a:rPr sz="3050" b="1" spc="5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50" b="1" spc="10" dirty="0">
                <a:solidFill>
                  <a:srgbClr val="262626"/>
                </a:solidFill>
                <a:latin typeface="Arial"/>
                <a:cs typeface="Arial"/>
              </a:rPr>
              <a:t>is</a:t>
            </a:r>
            <a:r>
              <a:rPr sz="3050" b="1" spc="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50" b="1" spc="5" dirty="0">
                <a:solidFill>
                  <a:srgbClr val="262626"/>
                </a:solidFill>
                <a:latin typeface="Arial"/>
                <a:cs typeface="Arial"/>
              </a:rPr>
              <a:t>used</a:t>
            </a:r>
            <a:endParaRPr sz="30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980"/>
              </a:spcBef>
              <a:buClr>
                <a:srgbClr val="7E7E7E"/>
              </a:buClr>
              <a:buSzPct val="39622"/>
              <a:buFont typeface="Wingdings"/>
              <a:buChar char=""/>
              <a:tabLst>
                <a:tab pos="765175" algn="l"/>
                <a:tab pos="765810" algn="l"/>
              </a:tabLst>
            </a:pPr>
            <a:r>
              <a:rPr sz="2650" b="1" i="1" spc="-10" dirty="0">
                <a:solidFill>
                  <a:srgbClr val="702FA0"/>
                </a:solidFill>
                <a:latin typeface="Arial"/>
                <a:cs typeface="Arial"/>
              </a:rPr>
              <a:t>Greedy</a:t>
            </a:r>
            <a:r>
              <a:rPr sz="2650" b="1" i="1" spc="-25" dirty="0">
                <a:solidFill>
                  <a:srgbClr val="702FA0"/>
                </a:solidFill>
                <a:latin typeface="Arial"/>
                <a:cs typeface="Arial"/>
              </a:rPr>
              <a:t> </a:t>
            </a:r>
            <a:r>
              <a:rPr sz="2650" b="1" i="1" spc="-10" dirty="0">
                <a:solidFill>
                  <a:srgbClr val="702FA0"/>
                </a:solidFill>
                <a:latin typeface="Arial"/>
                <a:cs typeface="Arial"/>
              </a:rPr>
              <a:t>forwarding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sz="2650" b="1" spc="-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20" dirty="0">
                <a:solidFill>
                  <a:srgbClr val="262626"/>
                </a:solidFill>
                <a:latin typeface="Arial"/>
                <a:cs typeface="Arial"/>
              </a:rPr>
              <a:t>if</a:t>
            </a:r>
            <a:r>
              <a:rPr sz="2650" b="1" spc="-15" dirty="0">
                <a:solidFill>
                  <a:srgbClr val="262626"/>
                </a:solidFill>
                <a:latin typeface="Arial"/>
                <a:cs typeface="Arial"/>
              </a:rPr>
              <a:t> possible</a:t>
            </a:r>
            <a:endParaRPr sz="2650">
              <a:latin typeface="Arial"/>
              <a:cs typeface="Arial"/>
            </a:endParaRPr>
          </a:p>
          <a:p>
            <a:pPr marL="765175" lvl="1" indent="-250190">
              <a:lnSpc>
                <a:spcPct val="100000"/>
              </a:lnSpc>
              <a:spcBef>
                <a:spcPts val="944"/>
              </a:spcBef>
              <a:buClr>
                <a:srgbClr val="7E7E7E"/>
              </a:buClr>
              <a:buSzPct val="39622"/>
              <a:buFont typeface="Wingdings"/>
              <a:buChar char=""/>
              <a:tabLst>
                <a:tab pos="765175" algn="l"/>
                <a:tab pos="765810" algn="l"/>
              </a:tabLst>
            </a:pPr>
            <a:r>
              <a:rPr sz="2650" b="1" i="1" spc="-10" dirty="0">
                <a:solidFill>
                  <a:srgbClr val="702FA0"/>
                </a:solidFill>
                <a:latin typeface="Arial"/>
                <a:cs typeface="Arial"/>
              </a:rPr>
              <a:t>Perimeter</a:t>
            </a:r>
            <a:r>
              <a:rPr sz="2650" b="1" i="1" spc="-15" dirty="0">
                <a:solidFill>
                  <a:srgbClr val="702FA0"/>
                </a:solidFill>
                <a:latin typeface="Arial"/>
                <a:cs typeface="Arial"/>
              </a:rPr>
              <a:t> </a:t>
            </a:r>
            <a:r>
              <a:rPr sz="2650" b="1" i="1" spc="-10" dirty="0">
                <a:solidFill>
                  <a:srgbClr val="702FA0"/>
                </a:solidFill>
                <a:latin typeface="Arial"/>
                <a:cs typeface="Arial"/>
              </a:rPr>
              <a:t>forwarding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,</a:t>
            </a:r>
            <a:r>
              <a:rPr sz="2650" b="1" spc="-4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262626"/>
                </a:solidFill>
                <a:latin typeface="Arial"/>
                <a:cs typeface="Arial"/>
              </a:rPr>
              <a:t>otherwise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3376" y="444544"/>
            <a:ext cx="469074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Ad</a:t>
            </a:r>
            <a:r>
              <a:rPr spc="-35" dirty="0"/>
              <a:t> </a:t>
            </a:r>
            <a:r>
              <a:rPr spc="5" dirty="0"/>
              <a:t>Hoc</a:t>
            </a:r>
            <a:r>
              <a:rPr spc="-80" dirty="0"/>
              <a:t> </a:t>
            </a:r>
            <a:r>
              <a:rPr spc="5" dirty="0"/>
              <a:t>Networking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199" y="1863744"/>
            <a:ext cx="8349615" cy="17018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  <a:tab pos="1365885" algn="l"/>
              </a:tabLst>
            </a:pPr>
            <a:r>
              <a:rPr sz="2650" b="1" spc="-10" dirty="0">
                <a:latin typeface="Arial"/>
                <a:cs typeface="Arial"/>
              </a:rPr>
              <a:t>Goal:	Communication</a:t>
            </a:r>
            <a:r>
              <a:rPr sz="2650" b="1" spc="-6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between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nodes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No</a:t>
            </a:r>
            <a:r>
              <a:rPr sz="1950" b="1" spc="10" dirty="0">
                <a:latin typeface="Arial"/>
                <a:cs typeface="Arial"/>
              </a:rPr>
              <a:t> infrastructure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network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must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self-configuring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It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may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require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multiple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hops to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reach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 </a:t>
            </a:r>
            <a:r>
              <a:rPr sz="2650" b="1" spc="-15" dirty="0">
                <a:latin typeface="Arial"/>
                <a:cs typeface="Arial"/>
              </a:rPr>
              <a:t>destination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Nodes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are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traffic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sources,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sinks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 </a:t>
            </a:r>
            <a:r>
              <a:rPr sz="1950" b="1" spc="10" dirty="0">
                <a:latin typeface="Arial"/>
                <a:cs typeface="Arial"/>
              </a:rPr>
              <a:t>forwarders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8631" y="3807456"/>
            <a:ext cx="6477635" cy="3413760"/>
            <a:chOff x="1778631" y="3807456"/>
            <a:chExt cx="6477635" cy="3413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915" y="5132479"/>
              <a:ext cx="137293" cy="1344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9040" y="4880257"/>
              <a:ext cx="137293" cy="13443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6384" y="5889145"/>
              <a:ext cx="137293" cy="1344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22182" y="4064698"/>
              <a:ext cx="2263140" cy="2266950"/>
            </a:xfrm>
            <a:custGeom>
              <a:avLst/>
              <a:gdLst/>
              <a:ahLst/>
              <a:cxnLst/>
              <a:rect l="l" t="t" r="r" b="b"/>
              <a:pathLst>
                <a:path w="2263140" h="2266950">
                  <a:moveTo>
                    <a:pt x="2262758" y="1133379"/>
                  </a:moveTo>
                  <a:lnTo>
                    <a:pt x="2256091" y="1012316"/>
                  </a:lnTo>
                  <a:lnTo>
                    <a:pt x="2235993" y="891254"/>
                  </a:lnTo>
                  <a:lnTo>
                    <a:pt x="2202465" y="770096"/>
                  </a:lnTo>
                  <a:lnTo>
                    <a:pt x="2155602" y="655796"/>
                  </a:lnTo>
                  <a:lnTo>
                    <a:pt x="2098738" y="548163"/>
                  </a:lnTo>
                  <a:lnTo>
                    <a:pt x="2031777" y="447293"/>
                  </a:lnTo>
                  <a:lnTo>
                    <a:pt x="1951481" y="353186"/>
                  </a:lnTo>
                  <a:lnTo>
                    <a:pt x="1864423" y="269081"/>
                  </a:lnTo>
                  <a:lnTo>
                    <a:pt x="1764029" y="195071"/>
                  </a:lnTo>
                  <a:lnTo>
                    <a:pt x="1660207" y="131159"/>
                  </a:lnTo>
                  <a:lnTo>
                    <a:pt x="1549812" y="80771"/>
                  </a:lnTo>
                  <a:lnTo>
                    <a:pt x="1432655" y="40385"/>
                  </a:lnTo>
                  <a:lnTo>
                    <a:pt x="1315497" y="13525"/>
                  </a:lnTo>
                  <a:lnTo>
                    <a:pt x="1191577" y="0"/>
                  </a:lnTo>
                  <a:lnTo>
                    <a:pt x="1071086" y="0"/>
                  </a:lnTo>
                  <a:lnTo>
                    <a:pt x="947261" y="13525"/>
                  </a:lnTo>
                  <a:lnTo>
                    <a:pt x="830103" y="40385"/>
                  </a:lnTo>
                  <a:lnTo>
                    <a:pt x="712946" y="80771"/>
                  </a:lnTo>
                  <a:lnTo>
                    <a:pt x="602456" y="131159"/>
                  </a:lnTo>
                  <a:lnTo>
                    <a:pt x="498729" y="195071"/>
                  </a:lnTo>
                  <a:lnTo>
                    <a:pt x="398335" y="269081"/>
                  </a:lnTo>
                  <a:lnTo>
                    <a:pt x="311276" y="353186"/>
                  </a:lnTo>
                  <a:lnTo>
                    <a:pt x="230981" y="447293"/>
                  </a:lnTo>
                  <a:lnTo>
                    <a:pt x="164020" y="548163"/>
                  </a:lnTo>
                  <a:lnTo>
                    <a:pt x="107060" y="655796"/>
                  </a:lnTo>
                  <a:lnTo>
                    <a:pt x="60197" y="770096"/>
                  </a:lnTo>
                  <a:lnTo>
                    <a:pt x="26765" y="891254"/>
                  </a:lnTo>
                  <a:lnTo>
                    <a:pt x="6667" y="1012316"/>
                  </a:lnTo>
                  <a:lnTo>
                    <a:pt x="0" y="1133379"/>
                  </a:lnTo>
                  <a:lnTo>
                    <a:pt x="6667" y="1257776"/>
                  </a:lnTo>
                  <a:lnTo>
                    <a:pt x="26765" y="1378838"/>
                  </a:lnTo>
                  <a:lnTo>
                    <a:pt x="60197" y="1496567"/>
                  </a:lnTo>
                  <a:lnTo>
                    <a:pt x="107060" y="1610867"/>
                  </a:lnTo>
                  <a:lnTo>
                    <a:pt x="164020" y="1718500"/>
                  </a:lnTo>
                  <a:lnTo>
                    <a:pt x="230981" y="1822704"/>
                  </a:lnTo>
                  <a:lnTo>
                    <a:pt x="311276" y="1913572"/>
                  </a:lnTo>
                  <a:lnTo>
                    <a:pt x="398335" y="2000916"/>
                  </a:lnTo>
                  <a:lnTo>
                    <a:pt x="498729" y="2074925"/>
                  </a:lnTo>
                  <a:lnTo>
                    <a:pt x="602456" y="2135504"/>
                  </a:lnTo>
                  <a:lnTo>
                    <a:pt x="712946" y="2189321"/>
                  </a:lnTo>
                  <a:lnTo>
                    <a:pt x="830103" y="2226278"/>
                  </a:lnTo>
                  <a:lnTo>
                    <a:pt x="947261" y="2253138"/>
                  </a:lnTo>
                  <a:lnTo>
                    <a:pt x="1071086" y="2266664"/>
                  </a:lnTo>
                  <a:lnTo>
                    <a:pt x="1191577" y="2266664"/>
                  </a:lnTo>
                  <a:lnTo>
                    <a:pt x="1315497" y="2253138"/>
                  </a:lnTo>
                  <a:lnTo>
                    <a:pt x="1432655" y="2226278"/>
                  </a:lnTo>
                  <a:lnTo>
                    <a:pt x="1549812" y="2189321"/>
                  </a:lnTo>
                  <a:lnTo>
                    <a:pt x="1660207" y="2135504"/>
                  </a:lnTo>
                  <a:lnTo>
                    <a:pt x="1764029" y="2074925"/>
                  </a:lnTo>
                  <a:lnTo>
                    <a:pt x="1864423" y="2000916"/>
                  </a:lnTo>
                  <a:lnTo>
                    <a:pt x="1951481" y="1913572"/>
                  </a:lnTo>
                  <a:lnTo>
                    <a:pt x="2031777" y="1822704"/>
                  </a:lnTo>
                  <a:lnTo>
                    <a:pt x="2098738" y="1718500"/>
                  </a:lnTo>
                  <a:lnTo>
                    <a:pt x="2155602" y="1610867"/>
                  </a:lnTo>
                  <a:lnTo>
                    <a:pt x="2202465" y="1496567"/>
                  </a:lnTo>
                  <a:lnTo>
                    <a:pt x="2235993" y="1378838"/>
                  </a:lnTo>
                  <a:lnTo>
                    <a:pt x="2256091" y="1257776"/>
                  </a:lnTo>
                  <a:lnTo>
                    <a:pt x="2262758" y="1133379"/>
                  </a:lnTo>
                </a:path>
              </a:pathLst>
            </a:custGeom>
            <a:ln w="10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3651" y="4821364"/>
              <a:ext cx="2259965" cy="2266950"/>
            </a:xfrm>
            <a:custGeom>
              <a:avLst/>
              <a:gdLst/>
              <a:ahLst/>
              <a:cxnLst/>
              <a:rect l="l" t="t" r="r" b="b"/>
              <a:pathLst>
                <a:path w="2259965" h="2266950">
                  <a:moveTo>
                    <a:pt x="2259425" y="1133284"/>
                  </a:moveTo>
                  <a:lnTo>
                    <a:pt x="2252757" y="1012221"/>
                  </a:lnTo>
                  <a:lnTo>
                    <a:pt x="2232660" y="891159"/>
                  </a:lnTo>
                  <a:lnTo>
                    <a:pt x="2202561" y="770096"/>
                  </a:lnTo>
                  <a:lnTo>
                    <a:pt x="2155698" y="659130"/>
                  </a:lnTo>
                  <a:lnTo>
                    <a:pt x="2098738" y="548163"/>
                  </a:lnTo>
                  <a:lnTo>
                    <a:pt x="2028444" y="447294"/>
                  </a:lnTo>
                  <a:lnTo>
                    <a:pt x="1951482" y="353091"/>
                  </a:lnTo>
                  <a:lnTo>
                    <a:pt x="1861089" y="269081"/>
                  </a:lnTo>
                  <a:lnTo>
                    <a:pt x="1764030" y="195072"/>
                  </a:lnTo>
                  <a:lnTo>
                    <a:pt x="1660302" y="131159"/>
                  </a:lnTo>
                  <a:lnTo>
                    <a:pt x="1549812" y="80772"/>
                  </a:lnTo>
                  <a:lnTo>
                    <a:pt x="1432655" y="40386"/>
                  </a:lnTo>
                  <a:lnTo>
                    <a:pt x="1312164" y="13430"/>
                  </a:lnTo>
                  <a:lnTo>
                    <a:pt x="1191672" y="0"/>
                  </a:lnTo>
                  <a:lnTo>
                    <a:pt x="1067752" y="0"/>
                  </a:lnTo>
                  <a:lnTo>
                    <a:pt x="947261" y="13430"/>
                  </a:lnTo>
                  <a:lnTo>
                    <a:pt x="826770" y="40386"/>
                  </a:lnTo>
                  <a:lnTo>
                    <a:pt x="712946" y="80772"/>
                  </a:lnTo>
                  <a:lnTo>
                    <a:pt x="602551" y="131159"/>
                  </a:lnTo>
                  <a:lnTo>
                    <a:pt x="495395" y="195072"/>
                  </a:lnTo>
                  <a:lnTo>
                    <a:pt x="398335" y="269081"/>
                  </a:lnTo>
                  <a:lnTo>
                    <a:pt x="311277" y="353091"/>
                  </a:lnTo>
                  <a:lnTo>
                    <a:pt x="230981" y="447294"/>
                  </a:lnTo>
                  <a:lnTo>
                    <a:pt x="164020" y="548163"/>
                  </a:lnTo>
                  <a:lnTo>
                    <a:pt x="103727" y="659130"/>
                  </a:lnTo>
                  <a:lnTo>
                    <a:pt x="60293" y="770096"/>
                  </a:lnTo>
                  <a:lnTo>
                    <a:pt x="26765" y="891159"/>
                  </a:lnTo>
                  <a:lnTo>
                    <a:pt x="6667" y="1012221"/>
                  </a:lnTo>
                  <a:lnTo>
                    <a:pt x="0" y="1133284"/>
                  </a:lnTo>
                  <a:lnTo>
                    <a:pt x="6667" y="1257776"/>
                  </a:lnTo>
                  <a:lnTo>
                    <a:pt x="26765" y="1378839"/>
                  </a:lnTo>
                  <a:lnTo>
                    <a:pt x="60293" y="1496472"/>
                  </a:lnTo>
                  <a:lnTo>
                    <a:pt x="103727" y="1610868"/>
                  </a:lnTo>
                  <a:lnTo>
                    <a:pt x="164020" y="1718500"/>
                  </a:lnTo>
                  <a:lnTo>
                    <a:pt x="230981" y="1822703"/>
                  </a:lnTo>
                  <a:lnTo>
                    <a:pt x="311277" y="1913477"/>
                  </a:lnTo>
                  <a:lnTo>
                    <a:pt x="398335" y="2000916"/>
                  </a:lnTo>
                  <a:lnTo>
                    <a:pt x="495395" y="2074926"/>
                  </a:lnTo>
                  <a:lnTo>
                    <a:pt x="602551" y="2138838"/>
                  </a:lnTo>
                  <a:lnTo>
                    <a:pt x="712946" y="2189226"/>
                  </a:lnTo>
                  <a:lnTo>
                    <a:pt x="826770" y="2229612"/>
                  </a:lnTo>
                  <a:lnTo>
                    <a:pt x="947261" y="2253138"/>
                  </a:lnTo>
                  <a:lnTo>
                    <a:pt x="1067752" y="2266664"/>
                  </a:lnTo>
                  <a:lnTo>
                    <a:pt x="1191672" y="2266664"/>
                  </a:lnTo>
                  <a:lnTo>
                    <a:pt x="1312164" y="2253138"/>
                  </a:lnTo>
                  <a:lnTo>
                    <a:pt x="1432655" y="2229612"/>
                  </a:lnTo>
                  <a:lnTo>
                    <a:pt x="1549812" y="2189226"/>
                  </a:lnTo>
                  <a:lnTo>
                    <a:pt x="1660302" y="2138838"/>
                  </a:lnTo>
                  <a:lnTo>
                    <a:pt x="1764030" y="2074926"/>
                  </a:lnTo>
                  <a:lnTo>
                    <a:pt x="1861089" y="2000916"/>
                  </a:lnTo>
                  <a:lnTo>
                    <a:pt x="1951482" y="1913477"/>
                  </a:lnTo>
                  <a:lnTo>
                    <a:pt x="2028444" y="1822703"/>
                  </a:lnTo>
                  <a:lnTo>
                    <a:pt x="2098738" y="1718500"/>
                  </a:lnTo>
                  <a:lnTo>
                    <a:pt x="2155698" y="1610868"/>
                  </a:lnTo>
                  <a:lnTo>
                    <a:pt x="2202561" y="1496472"/>
                  </a:lnTo>
                  <a:lnTo>
                    <a:pt x="2232660" y="1378839"/>
                  </a:lnTo>
                  <a:lnTo>
                    <a:pt x="2252757" y="1257776"/>
                  </a:lnTo>
                  <a:lnTo>
                    <a:pt x="2259425" y="1133284"/>
                  </a:lnTo>
                </a:path>
              </a:pathLst>
            </a:custGeom>
            <a:ln w="10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3261" y="5132479"/>
              <a:ext cx="137293" cy="13443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0215" y="5761319"/>
              <a:ext cx="137198" cy="1345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0515" y="6013542"/>
              <a:ext cx="133864" cy="13453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29736" y="3812476"/>
              <a:ext cx="2259965" cy="2266950"/>
            </a:xfrm>
            <a:custGeom>
              <a:avLst/>
              <a:gdLst/>
              <a:ahLst/>
              <a:cxnLst/>
              <a:rect l="l" t="t" r="r" b="b"/>
              <a:pathLst>
                <a:path w="2259965" h="2266950">
                  <a:moveTo>
                    <a:pt x="2259425" y="1133379"/>
                  </a:moveTo>
                  <a:lnTo>
                    <a:pt x="2252757" y="1012316"/>
                  </a:lnTo>
                  <a:lnTo>
                    <a:pt x="2232660" y="891254"/>
                  </a:lnTo>
                  <a:lnTo>
                    <a:pt x="2199132" y="770191"/>
                  </a:lnTo>
                  <a:lnTo>
                    <a:pt x="2152269" y="655796"/>
                  </a:lnTo>
                  <a:lnTo>
                    <a:pt x="2095404" y="548163"/>
                  </a:lnTo>
                  <a:lnTo>
                    <a:pt x="2028444" y="447293"/>
                  </a:lnTo>
                  <a:lnTo>
                    <a:pt x="1948148" y="353186"/>
                  </a:lnTo>
                  <a:lnTo>
                    <a:pt x="1861089" y="269081"/>
                  </a:lnTo>
                  <a:lnTo>
                    <a:pt x="1764030" y="195071"/>
                  </a:lnTo>
                  <a:lnTo>
                    <a:pt x="1656873" y="131159"/>
                  </a:lnTo>
                  <a:lnTo>
                    <a:pt x="1546383" y="80771"/>
                  </a:lnTo>
                  <a:lnTo>
                    <a:pt x="1429226" y="40385"/>
                  </a:lnTo>
                  <a:lnTo>
                    <a:pt x="1312068" y="13525"/>
                  </a:lnTo>
                  <a:lnTo>
                    <a:pt x="1188243" y="0"/>
                  </a:lnTo>
                  <a:lnTo>
                    <a:pt x="1067752" y="0"/>
                  </a:lnTo>
                  <a:lnTo>
                    <a:pt x="943927" y="13525"/>
                  </a:lnTo>
                  <a:lnTo>
                    <a:pt x="826770" y="40385"/>
                  </a:lnTo>
                  <a:lnTo>
                    <a:pt x="709612" y="80771"/>
                  </a:lnTo>
                  <a:lnTo>
                    <a:pt x="599122" y="131159"/>
                  </a:lnTo>
                  <a:lnTo>
                    <a:pt x="495395" y="195071"/>
                  </a:lnTo>
                  <a:lnTo>
                    <a:pt x="398335" y="269081"/>
                  </a:lnTo>
                  <a:lnTo>
                    <a:pt x="307943" y="353186"/>
                  </a:lnTo>
                  <a:lnTo>
                    <a:pt x="227552" y="447293"/>
                  </a:lnTo>
                  <a:lnTo>
                    <a:pt x="160591" y="548163"/>
                  </a:lnTo>
                  <a:lnTo>
                    <a:pt x="103727" y="655796"/>
                  </a:lnTo>
                  <a:lnTo>
                    <a:pt x="56864" y="770191"/>
                  </a:lnTo>
                  <a:lnTo>
                    <a:pt x="23431" y="891254"/>
                  </a:lnTo>
                  <a:lnTo>
                    <a:pt x="6667" y="1012316"/>
                  </a:lnTo>
                  <a:lnTo>
                    <a:pt x="0" y="1133379"/>
                  </a:lnTo>
                  <a:lnTo>
                    <a:pt x="6667" y="1257776"/>
                  </a:lnTo>
                  <a:lnTo>
                    <a:pt x="23431" y="1378838"/>
                  </a:lnTo>
                  <a:lnTo>
                    <a:pt x="56864" y="1496567"/>
                  </a:lnTo>
                  <a:lnTo>
                    <a:pt x="103727" y="1610867"/>
                  </a:lnTo>
                  <a:lnTo>
                    <a:pt x="160591" y="1718500"/>
                  </a:lnTo>
                  <a:lnTo>
                    <a:pt x="227552" y="1822704"/>
                  </a:lnTo>
                  <a:lnTo>
                    <a:pt x="307943" y="1913572"/>
                  </a:lnTo>
                  <a:lnTo>
                    <a:pt x="398335" y="1997583"/>
                  </a:lnTo>
                  <a:lnTo>
                    <a:pt x="495395" y="2074925"/>
                  </a:lnTo>
                  <a:lnTo>
                    <a:pt x="599122" y="2135504"/>
                  </a:lnTo>
                  <a:lnTo>
                    <a:pt x="709612" y="2189321"/>
                  </a:lnTo>
                  <a:lnTo>
                    <a:pt x="826770" y="2226278"/>
                  </a:lnTo>
                  <a:lnTo>
                    <a:pt x="943927" y="2253138"/>
                  </a:lnTo>
                  <a:lnTo>
                    <a:pt x="1067752" y="2266664"/>
                  </a:lnTo>
                  <a:lnTo>
                    <a:pt x="1188243" y="2266664"/>
                  </a:lnTo>
                  <a:lnTo>
                    <a:pt x="1312068" y="2253138"/>
                  </a:lnTo>
                  <a:lnTo>
                    <a:pt x="1429226" y="2226278"/>
                  </a:lnTo>
                  <a:lnTo>
                    <a:pt x="1546383" y="2189321"/>
                  </a:lnTo>
                  <a:lnTo>
                    <a:pt x="1656873" y="2135504"/>
                  </a:lnTo>
                  <a:lnTo>
                    <a:pt x="1764030" y="2074925"/>
                  </a:lnTo>
                  <a:lnTo>
                    <a:pt x="1861089" y="1997583"/>
                  </a:lnTo>
                  <a:lnTo>
                    <a:pt x="1948148" y="1913572"/>
                  </a:lnTo>
                  <a:lnTo>
                    <a:pt x="2028444" y="1822704"/>
                  </a:lnTo>
                  <a:lnTo>
                    <a:pt x="2095404" y="1718500"/>
                  </a:lnTo>
                  <a:lnTo>
                    <a:pt x="2152269" y="1610867"/>
                  </a:lnTo>
                  <a:lnTo>
                    <a:pt x="2199132" y="1496567"/>
                  </a:lnTo>
                  <a:lnTo>
                    <a:pt x="2232660" y="1378838"/>
                  </a:lnTo>
                  <a:lnTo>
                    <a:pt x="2252757" y="1257776"/>
                  </a:lnTo>
                  <a:lnTo>
                    <a:pt x="2259425" y="1133379"/>
                  </a:lnTo>
                </a:path>
              </a:pathLst>
            </a:custGeom>
            <a:ln w="10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7482" y="6013542"/>
              <a:ext cx="137293" cy="1345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33862" y="4064698"/>
              <a:ext cx="2259965" cy="2266950"/>
            </a:xfrm>
            <a:custGeom>
              <a:avLst/>
              <a:gdLst/>
              <a:ahLst/>
              <a:cxnLst/>
              <a:rect l="l" t="t" r="r" b="b"/>
              <a:pathLst>
                <a:path w="2259965" h="2266950">
                  <a:moveTo>
                    <a:pt x="2259520" y="1133379"/>
                  </a:moveTo>
                  <a:lnTo>
                    <a:pt x="2252757" y="1012316"/>
                  </a:lnTo>
                  <a:lnTo>
                    <a:pt x="2232660" y="891254"/>
                  </a:lnTo>
                  <a:lnTo>
                    <a:pt x="2199227" y="770096"/>
                  </a:lnTo>
                  <a:lnTo>
                    <a:pt x="2155698" y="655796"/>
                  </a:lnTo>
                  <a:lnTo>
                    <a:pt x="2095500" y="548163"/>
                  </a:lnTo>
                  <a:lnTo>
                    <a:pt x="2028539" y="447293"/>
                  </a:lnTo>
                  <a:lnTo>
                    <a:pt x="1948148" y="353186"/>
                  </a:lnTo>
                  <a:lnTo>
                    <a:pt x="1861185" y="269081"/>
                  </a:lnTo>
                  <a:lnTo>
                    <a:pt x="1764030" y="195071"/>
                  </a:lnTo>
                  <a:lnTo>
                    <a:pt x="1656969" y="131159"/>
                  </a:lnTo>
                  <a:lnTo>
                    <a:pt x="1546479" y="80771"/>
                  </a:lnTo>
                  <a:lnTo>
                    <a:pt x="1429321" y="40385"/>
                  </a:lnTo>
                  <a:lnTo>
                    <a:pt x="1312164" y="13525"/>
                  </a:lnTo>
                  <a:lnTo>
                    <a:pt x="1188339" y="0"/>
                  </a:lnTo>
                  <a:lnTo>
                    <a:pt x="1067847" y="0"/>
                  </a:lnTo>
                  <a:lnTo>
                    <a:pt x="947356" y="13525"/>
                  </a:lnTo>
                  <a:lnTo>
                    <a:pt x="826865" y="40385"/>
                  </a:lnTo>
                  <a:lnTo>
                    <a:pt x="709707" y="80771"/>
                  </a:lnTo>
                  <a:lnTo>
                    <a:pt x="599217" y="131159"/>
                  </a:lnTo>
                  <a:lnTo>
                    <a:pt x="495395" y="195071"/>
                  </a:lnTo>
                  <a:lnTo>
                    <a:pt x="398335" y="269081"/>
                  </a:lnTo>
                  <a:lnTo>
                    <a:pt x="307943" y="353186"/>
                  </a:lnTo>
                  <a:lnTo>
                    <a:pt x="227647" y="447293"/>
                  </a:lnTo>
                  <a:lnTo>
                    <a:pt x="160686" y="548163"/>
                  </a:lnTo>
                  <a:lnTo>
                    <a:pt x="103822" y="655796"/>
                  </a:lnTo>
                  <a:lnTo>
                    <a:pt x="56959" y="770096"/>
                  </a:lnTo>
                  <a:lnTo>
                    <a:pt x="23431" y="891254"/>
                  </a:lnTo>
                  <a:lnTo>
                    <a:pt x="6762" y="1012316"/>
                  </a:lnTo>
                  <a:lnTo>
                    <a:pt x="0" y="1133379"/>
                  </a:lnTo>
                  <a:lnTo>
                    <a:pt x="6762" y="1257776"/>
                  </a:lnTo>
                  <a:lnTo>
                    <a:pt x="23431" y="1378838"/>
                  </a:lnTo>
                  <a:lnTo>
                    <a:pt x="56959" y="1496567"/>
                  </a:lnTo>
                  <a:lnTo>
                    <a:pt x="103822" y="1610867"/>
                  </a:lnTo>
                  <a:lnTo>
                    <a:pt x="160686" y="1718500"/>
                  </a:lnTo>
                  <a:lnTo>
                    <a:pt x="227647" y="1822704"/>
                  </a:lnTo>
                  <a:lnTo>
                    <a:pt x="307943" y="1913572"/>
                  </a:lnTo>
                  <a:lnTo>
                    <a:pt x="398335" y="2000916"/>
                  </a:lnTo>
                  <a:lnTo>
                    <a:pt x="495395" y="2074925"/>
                  </a:lnTo>
                  <a:lnTo>
                    <a:pt x="599217" y="2135504"/>
                  </a:lnTo>
                  <a:lnTo>
                    <a:pt x="709707" y="2189321"/>
                  </a:lnTo>
                  <a:lnTo>
                    <a:pt x="826865" y="2226278"/>
                  </a:lnTo>
                  <a:lnTo>
                    <a:pt x="947356" y="2253138"/>
                  </a:lnTo>
                  <a:lnTo>
                    <a:pt x="1067847" y="2266664"/>
                  </a:lnTo>
                  <a:lnTo>
                    <a:pt x="1188339" y="2266664"/>
                  </a:lnTo>
                  <a:lnTo>
                    <a:pt x="1312164" y="2253138"/>
                  </a:lnTo>
                  <a:lnTo>
                    <a:pt x="1429321" y="2226278"/>
                  </a:lnTo>
                  <a:lnTo>
                    <a:pt x="1546479" y="2189321"/>
                  </a:lnTo>
                  <a:lnTo>
                    <a:pt x="1656969" y="2135504"/>
                  </a:lnTo>
                  <a:lnTo>
                    <a:pt x="1764030" y="2074925"/>
                  </a:lnTo>
                  <a:lnTo>
                    <a:pt x="1861185" y="2000916"/>
                  </a:lnTo>
                  <a:lnTo>
                    <a:pt x="1948148" y="1913572"/>
                  </a:lnTo>
                  <a:lnTo>
                    <a:pt x="2028539" y="1822704"/>
                  </a:lnTo>
                  <a:lnTo>
                    <a:pt x="2095500" y="1718500"/>
                  </a:lnTo>
                  <a:lnTo>
                    <a:pt x="2155698" y="1610867"/>
                  </a:lnTo>
                  <a:lnTo>
                    <a:pt x="2199227" y="1496567"/>
                  </a:lnTo>
                  <a:lnTo>
                    <a:pt x="2232660" y="1378838"/>
                  </a:lnTo>
                  <a:lnTo>
                    <a:pt x="2252757" y="1257776"/>
                  </a:lnTo>
                  <a:lnTo>
                    <a:pt x="2259520" y="1133379"/>
                  </a:lnTo>
                </a:path>
              </a:pathLst>
            </a:custGeom>
            <a:ln w="10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0720" y="4696967"/>
              <a:ext cx="2259965" cy="2266950"/>
            </a:xfrm>
            <a:custGeom>
              <a:avLst/>
              <a:gdLst/>
              <a:ahLst/>
              <a:cxnLst/>
              <a:rect l="l" t="t" r="r" b="b"/>
              <a:pathLst>
                <a:path w="2259965" h="2266950">
                  <a:moveTo>
                    <a:pt x="2259520" y="1133284"/>
                  </a:moveTo>
                  <a:lnTo>
                    <a:pt x="2252757" y="1008888"/>
                  </a:lnTo>
                  <a:lnTo>
                    <a:pt x="2232660" y="887825"/>
                  </a:lnTo>
                  <a:lnTo>
                    <a:pt x="2199227" y="770096"/>
                  </a:lnTo>
                  <a:lnTo>
                    <a:pt x="2152364" y="655796"/>
                  </a:lnTo>
                  <a:lnTo>
                    <a:pt x="2095500" y="548163"/>
                  </a:lnTo>
                  <a:lnTo>
                    <a:pt x="2028539" y="443865"/>
                  </a:lnTo>
                  <a:lnTo>
                    <a:pt x="1948148" y="353091"/>
                  </a:lnTo>
                  <a:lnTo>
                    <a:pt x="1861185" y="265652"/>
                  </a:lnTo>
                  <a:lnTo>
                    <a:pt x="1764030" y="191643"/>
                  </a:lnTo>
                  <a:lnTo>
                    <a:pt x="1656969" y="131159"/>
                  </a:lnTo>
                  <a:lnTo>
                    <a:pt x="1546479" y="77343"/>
                  </a:lnTo>
                  <a:lnTo>
                    <a:pt x="1429321" y="40386"/>
                  </a:lnTo>
                  <a:lnTo>
                    <a:pt x="1312164" y="13430"/>
                  </a:lnTo>
                  <a:lnTo>
                    <a:pt x="1188339" y="0"/>
                  </a:lnTo>
                  <a:lnTo>
                    <a:pt x="1067847" y="0"/>
                  </a:lnTo>
                  <a:lnTo>
                    <a:pt x="943927" y="13430"/>
                  </a:lnTo>
                  <a:lnTo>
                    <a:pt x="826770" y="40386"/>
                  </a:lnTo>
                  <a:lnTo>
                    <a:pt x="709707" y="77343"/>
                  </a:lnTo>
                  <a:lnTo>
                    <a:pt x="599217" y="131159"/>
                  </a:lnTo>
                  <a:lnTo>
                    <a:pt x="495395" y="191643"/>
                  </a:lnTo>
                  <a:lnTo>
                    <a:pt x="398335" y="265652"/>
                  </a:lnTo>
                  <a:lnTo>
                    <a:pt x="307943" y="353091"/>
                  </a:lnTo>
                  <a:lnTo>
                    <a:pt x="227647" y="443865"/>
                  </a:lnTo>
                  <a:lnTo>
                    <a:pt x="160686" y="548163"/>
                  </a:lnTo>
                  <a:lnTo>
                    <a:pt x="103822" y="655796"/>
                  </a:lnTo>
                  <a:lnTo>
                    <a:pt x="56959" y="770096"/>
                  </a:lnTo>
                  <a:lnTo>
                    <a:pt x="23431" y="887825"/>
                  </a:lnTo>
                  <a:lnTo>
                    <a:pt x="6762" y="1008888"/>
                  </a:lnTo>
                  <a:lnTo>
                    <a:pt x="0" y="1133284"/>
                  </a:lnTo>
                  <a:lnTo>
                    <a:pt x="6762" y="1254347"/>
                  </a:lnTo>
                  <a:lnTo>
                    <a:pt x="23431" y="1375410"/>
                  </a:lnTo>
                  <a:lnTo>
                    <a:pt x="56959" y="1496472"/>
                  </a:lnTo>
                  <a:lnTo>
                    <a:pt x="103822" y="1610868"/>
                  </a:lnTo>
                  <a:lnTo>
                    <a:pt x="160686" y="1718405"/>
                  </a:lnTo>
                  <a:lnTo>
                    <a:pt x="227647" y="1819370"/>
                  </a:lnTo>
                  <a:lnTo>
                    <a:pt x="307943" y="1913477"/>
                  </a:lnTo>
                  <a:lnTo>
                    <a:pt x="398335" y="1997583"/>
                  </a:lnTo>
                  <a:lnTo>
                    <a:pt x="495395" y="2071497"/>
                  </a:lnTo>
                  <a:lnTo>
                    <a:pt x="599217" y="2135409"/>
                  </a:lnTo>
                  <a:lnTo>
                    <a:pt x="709707" y="2185892"/>
                  </a:lnTo>
                  <a:lnTo>
                    <a:pt x="826770" y="2226278"/>
                  </a:lnTo>
                  <a:lnTo>
                    <a:pt x="943927" y="2253138"/>
                  </a:lnTo>
                  <a:lnTo>
                    <a:pt x="1067847" y="2266569"/>
                  </a:lnTo>
                  <a:lnTo>
                    <a:pt x="1188339" y="2266569"/>
                  </a:lnTo>
                  <a:lnTo>
                    <a:pt x="1312164" y="2253138"/>
                  </a:lnTo>
                  <a:lnTo>
                    <a:pt x="1429321" y="2226278"/>
                  </a:lnTo>
                  <a:lnTo>
                    <a:pt x="1546479" y="2185892"/>
                  </a:lnTo>
                  <a:lnTo>
                    <a:pt x="1656969" y="2135409"/>
                  </a:lnTo>
                  <a:lnTo>
                    <a:pt x="1764030" y="2071497"/>
                  </a:lnTo>
                  <a:lnTo>
                    <a:pt x="1861185" y="1997583"/>
                  </a:lnTo>
                  <a:lnTo>
                    <a:pt x="1948148" y="1913477"/>
                  </a:lnTo>
                  <a:lnTo>
                    <a:pt x="2028539" y="1819370"/>
                  </a:lnTo>
                  <a:lnTo>
                    <a:pt x="2095500" y="1718405"/>
                  </a:lnTo>
                  <a:lnTo>
                    <a:pt x="2152364" y="1610868"/>
                  </a:lnTo>
                  <a:lnTo>
                    <a:pt x="2199227" y="1496472"/>
                  </a:lnTo>
                  <a:lnTo>
                    <a:pt x="2232660" y="1375410"/>
                  </a:lnTo>
                  <a:lnTo>
                    <a:pt x="2252757" y="1254347"/>
                  </a:lnTo>
                  <a:lnTo>
                    <a:pt x="2259520" y="1133284"/>
                  </a:lnTo>
                </a:path>
              </a:pathLst>
            </a:custGeom>
            <a:ln w="10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57782" y="4949190"/>
              <a:ext cx="2259965" cy="2266950"/>
            </a:xfrm>
            <a:custGeom>
              <a:avLst/>
              <a:gdLst/>
              <a:ahLst/>
              <a:cxnLst/>
              <a:rect l="l" t="t" r="r" b="b"/>
              <a:pathLst>
                <a:path w="2259965" h="2266950">
                  <a:moveTo>
                    <a:pt x="2259425" y="1133284"/>
                  </a:moveTo>
                  <a:lnTo>
                    <a:pt x="2252757" y="1008888"/>
                  </a:lnTo>
                  <a:lnTo>
                    <a:pt x="2232660" y="887825"/>
                  </a:lnTo>
                  <a:lnTo>
                    <a:pt x="2202465" y="770096"/>
                  </a:lnTo>
                  <a:lnTo>
                    <a:pt x="2155602" y="655796"/>
                  </a:lnTo>
                  <a:lnTo>
                    <a:pt x="2098738" y="548163"/>
                  </a:lnTo>
                  <a:lnTo>
                    <a:pt x="2028444" y="443865"/>
                  </a:lnTo>
                  <a:lnTo>
                    <a:pt x="1951482" y="353091"/>
                  </a:lnTo>
                  <a:lnTo>
                    <a:pt x="1861089" y="268986"/>
                  </a:lnTo>
                  <a:lnTo>
                    <a:pt x="1764030" y="191643"/>
                  </a:lnTo>
                  <a:lnTo>
                    <a:pt x="1660207" y="131159"/>
                  </a:lnTo>
                  <a:lnTo>
                    <a:pt x="1549812" y="77343"/>
                  </a:lnTo>
                  <a:lnTo>
                    <a:pt x="1432655" y="40386"/>
                  </a:lnTo>
                  <a:lnTo>
                    <a:pt x="1312164" y="13430"/>
                  </a:lnTo>
                  <a:lnTo>
                    <a:pt x="1191577" y="0"/>
                  </a:lnTo>
                  <a:lnTo>
                    <a:pt x="1067752" y="0"/>
                  </a:lnTo>
                  <a:lnTo>
                    <a:pt x="947261" y="13430"/>
                  </a:lnTo>
                  <a:lnTo>
                    <a:pt x="826770" y="40386"/>
                  </a:lnTo>
                  <a:lnTo>
                    <a:pt x="712946" y="77343"/>
                  </a:lnTo>
                  <a:lnTo>
                    <a:pt x="602456" y="131159"/>
                  </a:lnTo>
                  <a:lnTo>
                    <a:pt x="495395" y="191643"/>
                  </a:lnTo>
                  <a:lnTo>
                    <a:pt x="398335" y="268986"/>
                  </a:lnTo>
                  <a:lnTo>
                    <a:pt x="311277" y="353091"/>
                  </a:lnTo>
                  <a:lnTo>
                    <a:pt x="230886" y="443865"/>
                  </a:lnTo>
                  <a:lnTo>
                    <a:pt x="160591" y="548163"/>
                  </a:lnTo>
                  <a:lnTo>
                    <a:pt x="103727" y="655796"/>
                  </a:lnTo>
                  <a:lnTo>
                    <a:pt x="60198" y="770096"/>
                  </a:lnTo>
                  <a:lnTo>
                    <a:pt x="26765" y="887825"/>
                  </a:lnTo>
                  <a:lnTo>
                    <a:pt x="6667" y="1008888"/>
                  </a:lnTo>
                  <a:lnTo>
                    <a:pt x="0" y="1133284"/>
                  </a:lnTo>
                  <a:lnTo>
                    <a:pt x="6667" y="1254347"/>
                  </a:lnTo>
                  <a:lnTo>
                    <a:pt x="26765" y="1375410"/>
                  </a:lnTo>
                  <a:lnTo>
                    <a:pt x="60198" y="1496472"/>
                  </a:lnTo>
                  <a:lnTo>
                    <a:pt x="103727" y="1610772"/>
                  </a:lnTo>
                  <a:lnTo>
                    <a:pt x="160591" y="1718405"/>
                  </a:lnTo>
                  <a:lnTo>
                    <a:pt x="230886" y="1819275"/>
                  </a:lnTo>
                  <a:lnTo>
                    <a:pt x="311277" y="1913477"/>
                  </a:lnTo>
                  <a:lnTo>
                    <a:pt x="398335" y="1997583"/>
                  </a:lnTo>
                  <a:lnTo>
                    <a:pt x="495395" y="2071497"/>
                  </a:lnTo>
                  <a:lnTo>
                    <a:pt x="602456" y="2135409"/>
                  </a:lnTo>
                  <a:lnTo>
                    <a:pt x="712946" y="2185892"/>
                  </a:lnTo>
                  <a:lnTo>
                    <a:pt x="826770" y="2226183"/>
                  </a:lnTo>
                  <a:lnTo>
                    <a:pt x="947261" y="2253138"/>
                  </a:lnTo>
                  <a:lnTo>
                    <a:pt x="1067752" y="2266569"/>
                  </a:lnTo>
                  <a:lnTo>
                    <a:pt x="1191577" y="2266569"/>
                  </a:lnTo>
                  <a:lnTo>
                    <a:pt x="1312164" y="2253138"/>
                  </a:lnTo>
                  <a:lnTo>
                    <a:pt x="1432655" y="2226183"/>
                  </a:lnTo>
                  <a:lnTo>
                    <a:pt x="1549812" y="2185892"/>
                  </a:lnTo>
                  <a:lnTo>
                    <a:pt x="1660207" y="2135409"/>
                  </a:lnTo>
                  <a:lnTo>
                    <a:pt x="1764030" y="2071497"/>
                  </a:lnTo>
                  <a:lnTo>
                    <a:pt x="1861089" y="1997583"/>
                  </a:lnTo>
                  <a:lnTo>
                    <a:pt x="1951482" y="1913477"/>
                  </a:lnTo>
                  <a:lnTo>
                    <a:pt x="2028444" y="1819275"/>
                  </a:lnTo>
                  <a:lnTo>
                    <a:pt x="2098738" y="1718405"/>
                  </a:lnTo>
                  <a:lnTo>
                    <a:pt x="2155602" y="1610772"/>
                  </a:lnTo>
                  <a:lnTo>
                    <a:pt x="2202465" y="1496472"/>
                  </a:lnTo>
                  <a:lnTo>
                    <a:pt x="2232660" y="1375410"/>
                  </a:lnTo>
                  <a:lnTo>
                    <a:pt x="2252757" y="1254347"/>
                  </a:lnTo>
                  <a:lnTo>
                    <a:pt x="2259425" y="1133284"/>
                  </a:lnTo>
                </a:path>
              </a:pathLst>
            </a:custGeom>
            <a:ln w="10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50719" y="5384701"/>
              <a:ext cx="137198" cy="13443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991225" y="4316920"/>
              <a:ext cx="2259965" cy="2266950"/>
            </a:xfrm>
            <a:custGeom>
              <a:avLst/>
              <a:gdLst/>
              <a:ahLst/>
              <a:cxnLst/>
              <a:rect l="l" t="t" r="r" b="b"/>
              <a:pathLst>
                <a:path w="2259965" h="2266950">
                  <a:moveTo>
                    <a:pt x="2259425" y="1133284"/>
                  </a:moveTo>
                  <a:lnTo>
                    <a:pt x="2252757" y="1012221"/>
                  </a:lnTo>
                  <a:lnTo>
                    <a:pt x="2232660" y="891159"/>
                  </a:lnTo>
                  <a:lnTo>
                    <a:pt x="2199227" y="770096"/>
                  </a:lnTo>
                  <a:lnTo>
                    <a:pt x="2155698" y="659130"/>
                  </a:lnTo>
                  <a:lnTo>
                    <a:pt x="2095404" y="548163"/>
                  </a:lnTo>
                  <a:lnTo>
                    <a:pt x="2028539" y="447294"/>
                  </a:lnTo>
                  <a:lnTo>
                    <a:pt x="1948148" y="353091"/>
                  </a:lnTo>
                  <a:lnTo>
                    <a:pt x="1861089" y="269081"/>
                  </a:lnTo>
                  <a:lnTo>
                    <a:pt x="1764030" y="195072"/>
                  </a:lnTo>
                  <a:lnTo>
                    <a:pt x="1656969" y="131159"/>
                  </a:lnTo>
                  <a:lnTo>
                    <a:pt x="1546479" y="80772"/>
                  </a:lnTo>
                  <a:lnTo>
                    <a:pt x="1432655" y="40386"/>
                  </a:lnTo>
                  <a:lnTo>
                    <a:pt x="1312164" y="13525"/>
                  </a:lnTo>
                  <a:lnTo>
                    <a:pt x="1191672" y="0"/>
                  </a:lnTo>
                  <a:lnTo>
                    <a:pt x="1067847" y="0"/>
                  </a:lnTo>
                  <a:lnTo>
                    <a:pt x="947356" y="13525"/>
                  </a:lnTo>
                  <a:lnTo>
                    <a:pt x="826770" y="40386"/>
                  </a:lnTo>
                  <a:lnTo>
                    <a:pt x="709612" y="80772"/>
                  </a:lnTo>
                  <a:lnTo>
                    <a:pt x="599217" y="131159"/>
                  </a:lnTo>
                  <a:lnTo>
                    <a:pt x="495395" y="195072"/>
                  </a:lnTo>
                  <a:lnTo>
                    <a:pt x="398335" y="269081"/>
                  </a:lnTo>
                  <a:lnTo>
                    <a:pt x="307943" y="353091"/>
                  </a:lnTo>
                  <a:lnTo>
                    <a:pt x="230981" y="447294"/>
                  </a:lnTo>
                  <a:lnTo>
                    <a:pt x="160686" y="548163"/>
                  </a:lnTo>
                  <a:lnTo>
                    <a:pt x="103822" y="659130"/>
                  </a:lnTo>
                  <a:lnTo>
                    <a:pt x="56959" y="770096"/>
                  </a:lnTo>
                  <a:lnTo>
                    <a:pt x="26765" y="891159"/>
                  </a:lnTo>
                  <a:lnTo>
                    <a:pt x="6667" y="1012221"/>
                  </a:lnTo>
                  <a:lnTo>
                    <a:pt x="0" y="1133284"/>
                  </a:lnTo>
                  <a:lnTo>
                    <a:pt x="6667" y="1257776"/>
                  </a:lnTo>
                  <a:lnTo>
                    <a:pt x="26765" y="1378839"/>
                  </a:lnTo>
                  <a:lnTo>
                    <a:pt x="56959" y="1496568"/>
                  </a:lnTo>
                  <a:lnTo>
                    <a:pt x="103822" y="1610868"/>
                  </a:lnTo>
                  <a:lnTo>
                    <a:pt x="160686" y="1718500"/>
                  </a:lnTo>
                  <a:lnTo>
                    <a:pt x="230981" y="1822703"/>
                  </a:lnTo>
                  <a:lnTo>
                    <a:pt x="307943" y="1913477"/>
                  </a:lnTo>
                  <a:lnTo>
                    <a:pt x="398335" y="2000916"/>
                  </a:lnTo>
                  <a:lnTo>
                    <a:pt x="495395" y="2074926"/>
                  </a:lnTo>
                  <a:lnTo>
                    <a:pt x="599217" y="2135505"/>
                  </a:lnTo>
                  <a:lnTo>
                    <a:pt x="709612" y="2189321"/>
                  </a:lnTo>
                  <a:lnTo>
                    <a:pt x="826770" y="2229612"/>
                  </a:lnTo>
                  <a:lnTo>
                    <a:pt x="947356" y="2253138"/>
                  </a:lnTo>
                  <a:lnTo>
                    <a:pt x="1067847" y="2266664"/>
                  </a:lnTo>
                  <a:lnTo>
                    <a:pt x="1191672" y="2266664"/>
                  </a:lnTo>
                  <a:lnTo>
                    <a:pt x="1312164" y="2253138"/>
                  </a:lnTo>
                  <a:lnTo>
                    <a:pt x="1432655" y="2229612"/>
                  </a:lnTo>
                  <a:lnTo>
                    <a:pt x="1546479" y="2189321"/>
                  </a:lnTo>
                  <a:lnTo>
                    <a:pt x="1656969" y="2135505"/>
                  </a:lnTo>
                  <a:lnTo>
                    <a:pt x="1764030" y="2074926"/>
                  </a:lnTo>
                  <a:lnTo>
                    <a:pt x="1861089" y="2000916"/>
                  </a:lnTo>
                  <a:lnTo>
                    <a:pt x="1948148" y="1913477"/>
                  </a:lnTo>
                  <a:lnTo>
                    <a:pt x="2028539" y="1822703"/>
                  </a:lnTo>
                  <a:lnTo>
                    <a:pt x="2095404" y="1718500"/>
                  </a:lnTo>
                  <a:lnTo>
                    <a:pt x="2155698" y="1610868"/>
                  </a:lnTo>
                  <a:lnTo>
                    <a:pt x="2199227" y="1496568"/>
                  </a:lnTo>
                  <a:lnTo>
                    <a:pt x="2232660" y="1378839"/>
                  </a:lnTo>
                  <a:lnTo>
                    <a:pt x="2252757" y="1257776"/>
                  </a:lnTo>
                  <a:lnTo>
                    <a:pt x="2259425" y="1133284"/>
                  </a:lnTo>
                </a:path>
              </a:pathLst>
            </a:custGeom>
            <a:ln w="10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8083" y="4949190"/>
              <a:ext cx="2259965" cy="2266950"/>
            </a:xfrm>
            <a:custGeom>
              <a:avLst/>
              <a:gdLst/>
              <a:ahLst/>
              <a:cxnLst/>
              <a:rect l="l" t="t" r="r" b="b"/>
              <a:pathLst>
                <a:path w="2259965" h="2266950">
                  <a:moveTo>
                    <a:pt x="2259425" y="1133284"/>
                  </a:moveTo>
                  <a:lnTo>
                    <a:pt x="2252757" y="1008888"/>
                  </a:lnTo>
                  <a:lnTo>
                    <a:pt x="2232660" y="887825"/>
                  </a:lnTo>
                  <a:lnTo>
                    <a:pt x="2199227" y="770096"/>
                  </a:lnTo>
                  <a:lnTo>
                    <a:pt x="2155698" y="655796"/>
                  </a:lnTo>
                  <a:lnTo>
                    <a:pt x="2095404" y="548163"/>
                  </a:lnTo>
                  <a:lnTo>
                    <a:pt x="2028539" y="443865"/>
                  </a:lnTo>
                  <a:lnTo>
                    <a:pt x="1948148" y="353091"/>
                  </a:lnTo>
                  <a:lnTo>
                    <a:pt x="1861089" y="268986"/>
                  </a:lnTo>
                  <a:lnTo>
                    <a:pt x="1764030" y="191643"/>
                  </a:lnTo>
                  <a:lnTo>
                    <a:pt x="1656969" y="131159"/>
                  </a:lnTo>
                  <a:lnTo>
                    <a:pt x="1546479" y="77343"/>
                  </a:lnTo>
                  <a:lnTo>
                    <a:pt x="1432655" y="40386"/>
                  </a:lnTo>
                  <a:lnTo>
                    <a:pt x="1312164" y="13430"/>
                  </a:lnTo>
                  <a:lnTo>
                    <a:pt x="1188339" y="0"/>
                  </a:lnTo>
                  <a:lnTo>
                    <a:pt x="1067847" y="0"/>
                  </a:lnTo>
                  <a:lnTo>
                    <a:pt x="947261" y="13430"/>
                  </a:lnTo>
                  <a:lnTo>
                    <a:pt x="826770" y="40386"/>
                  </a:lnTo>
                  <a:lnTo>
                    <a:pt x="709612" y="77343"/>
                  </a:lnTo>
                  <a:lnTo>
                    <a:pt x="599217" y="131159"/>
                  </a:lnTo>
                  <a:lnTo>
                    <a:pt x="495395" y="191643"/>
                  </a:lnTo>
                  <a:lnTo>
                    <a:pt x="398335" y="268986"/>
                  </a:lnTo>
                  <a:lnTo>
                    <a:pt x="307943" y="353091"/>
                  </a:lnTo>
                  <a:lnTo>
                    <a:pt x="227647" y="443865"/>
                  </a:lnTo>
                  <a:lnTo>
                    <a:pt x="160686" y="548163"/>
                  </a:lnTo>
                  <a:lnTo>
                    <a:pt x="103822" y="655796"/>
                  </a:lnTo>
                  <a:lnTo>
                    <a:pt x="56959" y="770096"/>
                  </a:lnTo>
                  <a:lnTo>
                    <a:pt x="26765" y="887825"/>
                  </a:lnTo>
                  <a:lnTo>
                    <a:pt x="6667" y="1008888"/>
                  </a:lnTo>
                  <a:lnTo>
                    <a:pt x="0" y="1133284"/>
                  </a:lnTo>
                  <a:lnTo>
                    <a:pt x="6667" y="1254347"/>
                  </a:lnTo>
                  <a:lnTo>
                    <a:pt x="26765" y="1375410"/>
                  </a:lnTo>
                  <a:lnTo>
                    <a:pt x="56959" y="1496472"/>
                  </a:lnTo>
                  <a:lnTo>
                    <a:pt x="103822" y="1610772"/>
                  </a:lnTo>
                  <a:lnTo>
                    <a:pt x="160686" y="1718405"/>
                  </a:lnTo>
                  <a:lnTo>
                    <a:pt x="227647" y="1819275"/>
                  </a:lnTo>
                  <a:lnTo>
                    <a:pt x="307943" y="1913477"/>
                  </a:lnTo>
                  <a:lnTo>
                    <a:pt x="398335" y="1997583"/>
                  </a:lnTo>
                  <a:lnTo>
                    <a:pt x="495395" y="2071497"/>
                  </a:lnTo>
                  <a:lnTo>
                    <a:pt x="599217" y="2135409"/>
                  </a:lnTo>
                  <a:lnTo>
                    <a:pt x="709612" y="2185892"/>
                  </a:lnTo>
                  <a:lnTo>
                    <a:pt x="826770" y="2226183"/>
                  </a:lnTo>
                  <a:lnTo>
                    <a:pt x="947261" y="2253138"/>
                  </a:lnTo>
                  <a:lnTo>
                    <a:pt x="1067847" y="2266569"/>
                  </a:lnTo>
                  <a:lnTo>
                    <a:pt x="1188339" y="2266569"/>
                  </a:lnTo>
                  <a:lnTo>
                    <a:pt x="1312164" y="2253138"/>
                  </a:lnTo>
                  <a:lnTo>
                    <a:pt x="1432655" y="2226183"/>
                  </a:lnTo>
                  <a:lnTo>
                    <a:pt x="1546479" y="2185892"/>
                  </a:lnTo>
                  <a:lnTo>
                    <a:pt x="1656969" y="2135409"/>
                  </a:lnTo>
                  <a:lnTo>
                    <a:pt x="1764030" y="2071497"/>
                  </a:lnTo>
                  <a:lnTo>
                    <a:pt x="1861089" y="1997583"/>
                  </a:lnTo>
                  <a:lnTo>
                    <a:pt x="1948148" y="1913477"/>
                  </a:lnTo>
                  <a:lnTo>
                    <a:pt x="2028539" y="1819275"/>
                  </a:lnTo>
                  <a:lnTo>
                    <a:pt x="2095404" y="1718405"/>
                  </a:lnTo>
                  <a:lnTo>
                    <a:pt x="2155698" y="1610772"/>
                  </a:lnTo>
                  <a:lnTo>
                    <a:pt x="2199227" y="1496472"/>
                  </a:lnTo>
                  <a:lnTo>
                    <a:pt x="2232660" y="1375410"/>
                  </a:lnTo>
                  <a:lnTo>
                    <a:pt x="2252757" y="1254347"/>
                  </a:lnTo>
                  <a:lnTo>
                    <a:pt x="2259425" y="1133284"/>
                  </a:lnTo>
                </a:path>
              </a:pathLst>
            </a:custGeom>
            <a:ln w="10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15031" y="4945856"/>
              <a:ext cx="4204335" cy="1136650"/>
            </a:xfrm>
            <a:custGeom>
              <a:avLst/>
              <a:gdLst/>
              <a:ahLst/>
              <a:cxnLst/>
              <a:rect l="l" t="t" r="r" b="b"/>
              <a:pathLst>
                <a:path w="4204334" h="1136650">
                  <a:moveTo>
                    <a:pt x="0" y="1008792"/>
                  </a:moveTo>
                  <a:lnTo>
                    <a:pt x="438530" y="252221"/>
                  </a:lnTo>
                </a:path>
                <a:path w="4204334" h="1136650">
                  <a:moveTo>
                    <a:pt x="1442751" y="0"/>
                  </a:moveTo>
                  <a:lnTo>
                    <a:pt x="438530" y="252221"/>
                  </a:lnTo>
                </a:path>
                <a:path w="4204334" h="1136650">
                  <a:moveTo>
                    <a:pt x="1693735" y="884396"/>
                  </a:moveTo>
                  <a:lnTo>
                    <a:pt x="1442751" y="0"/>
                  </a:lnTo>
                </a:path>
                <a:path w="4204334" h="1136650">
                  <a:moveTo>
                    <a:pt x="2446877" y="252221"/>
                  </a:moveTo>
                  <a:lnTo>
                    <a:pt x="1442751" y="0"/>
                  </a:lnTo>
                </a:path>
                <a:path w="4204334" h="1136650">
                  <a:moveTo>
                    <a:pt x="1693735" y="884396"/>
                  </a:moveTo>
                  <a:lnTo>
                    <a:pt x="2446877" y="252221"/>
                  </a:lnTo>
                </a:path>
                <a:path w="4204334" h="1136650">
                  <a:moveTo>
                    <a:pt x="2574130" y="1136618"/>
                  </a:moveTo>
                  <a:lnTo>
                    <a:pt x="2446877" y="252221"/>
                  </a:lnTo>
                </a:path>
                <a:path w="4204334" h="1136650">
                  <a:moveTo>
                    <a:pt x="4204239" y="504348"/>
                  </a:moveTo>
                  <a:lnTo>
                    <a:pt x="3451097" y="1136618"/>
                  </a:lnTo>
                </a:path>
                <a:path w="4204334" h="1136650">
                  <a:moveTo>
                    <a:pt x="2574130" y="1136618"/>
                  </a:moveTo>
                  <a:lnTo>
                    <a:pt x="3451097" y="1136618"/>
                  </a:lnTo>
                </a:path>
                <a:path w="4204334" h="1136650">
                  <a:moveTo>
                    <a:pt x="2574130" y="1136618"/>
                  </a:moveTo>
                  <a:lnTo>
                    <a:pt x="1693735" y="884396"/>
                  </a:lnTo>
                </a:path>
              </a:pathLst>
            </a:custGeom>
            <a:ln w="10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3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4439" y="679307"/>
            <a:ext cx="63506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GPSR</a:t>
            </a:r>
            <a:r>
              <a:rPr spc="-60" dirty="0"/>
              <a:t> </a:t>
            </a:r>
            <a:r>
              <a:rPr spc="5" dirty="0"/>
              <a:t>–</a:t>
            </a:r>
            <a:r>
              <a:rPr spc="-10" dirty="0"/>
              <a:t> </a:t>
            </a:r>
            <a:r>
              <a:rPr spc="5" dirty="0"/>
              <a:t>Greedy</a:t>
            </a:r>
            <a:r>
              <a:rPr spc="-35" dirty="0"/>
              <a:t> </a:t>
            </a:r>
            <a:r>
              <a:rPr dirty="0"/>
              <a:t>forwarding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27" y="1980623"/>
            <a:ext cx="8154034" cy="84836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87655" marR="30480" indent="-250190">
              <a:lnSpc>
                <a:spcPts val="3050"/>
              </a:lnSpc>
              <a:spcBef>
                <a:spcPts val="515"/>
              </a:spcBef>
              <a:buClr>
                <a:srgbClr val="FF0000"/>
              </a:buClr>
              <a:buFont typeface="Arial MT"/>
              <a:buChar char="•"/>
              <a:tabLst>
                <a:tab pos="288290" algn="l"/>
              </a:tabLst>
            </a:pPr>
            <a:r>
              <a:rPr sz="2850" b="1" dirty="0">
                <a:solidFill>
                  <a:srgbClr val="262626"/>
                </a:solidFill>
                <a:latin typeface="Arial"/>
                <a:cs typeface="Arial"/>
              </a:rPr>
              <a:t>A </a:t>
            </a:r>
            <a:r>
              <a:rPr sz="2850" b="1" spc="-5" dirty="0">
                <a:solidFill>
                  <a:srgbClr val="262626"/>
                </a:solidFill>
                <a:latin typeface="Arial"/>
                <a:cs typeface="Arial"/>
              </a:rPr>
              <a:t>sender/forwarder</a:t>
            </a:r>
            <a:r>
              <a:rPr sz="2850" b="1" spc="5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i="1" dirty="0">
                <a:solidFill>
                  <a:srgbClr val="262626"/>
                </a:solidFill>
                <a:latin typeface="Arial"/>
                <a:cs typeface="Arial"/>
              </a:rPr>
              <a:t>x</a:t>
            </a:r>
            <a:r>
              <a:rPr sz="2850" b="1" i="1" spc="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solidFill>
                  <a:srgbClr val="262626"/>
                </a:solidFill>
                <a:latin typeface="Arial"/>
                <a:cs typeface="Arial"/>
              </a:rPr>
              <a:t>chooses</a:t>
            </a:r>
            <a:r>
              <a:rPr sz="2850" b="1" spc="5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solidFill>
                  <a:srgbClr val="262626"/>
                </a:solidFill>
                <a:latin typeface="Arial"/>
                <a:cs typeface="Arial"/>
              </a:rPr>
              <a:t>to</a:t>
            </a:r>
            <a:r>
              <a:rPr sz="2850" b="1" spc="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solidFill>
                  <a:srgbClr val="262626"/>
                </a:solidFill>
                <a:latin typeface="Arial"/>
                <a:cs typeface="Arial"/>
              </a:rPr>
              <a:t>forward</a:t>
            </a:r>
            <a:r>
              <a:rPr sz="2850" b="1" spc="3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solidFill>
                  <a:srgbClr val="262626"/>
                </a:solidFill>
                <a:latin typeface="Arial"/>
                <a:cs typeface="Arial"/>
              </a:rPr>
              <a:t>to</a:t>
            </a:r>
            <a:r>
              <a:rPr sz="2850" b="1" spc="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262626"/>
                </a:solidFill>
                <a:latin typeface="Arial"/>
                <a:cs typeface="Arial"/>
              </a:rPr>
              <a:t>a </a:t>
            </a:r>
            <a:r>
              <a:rPr sz="2850" b="1" spc="-77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solidFill>
                  <a:srgbClr val="262626"/>
                </a:solidFill>
                <a:latin typeface="Arial"/>
                <a:cs typeface="Arial"/>
              </a:rPr>
              <a:t>neighbor</a:t>
            </a:r>
            <a:r>
              <a:rPr sz="2850" b="1" spc="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i="1" dirty="0">
                <a:solidFill>
                  <a:srgbClr val="262626"/>
                </a:solidFill>
                <a:latin typeface="Arial"/>
                <a:cs typeface="Arial"/>
              </a:rPr>
              <a:t>y</a:t>
            </a:r>
            <a:r>
              <a:rPr sz="2850" b="1" i="1" spc="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spc="-5" dirty="0">
                <a:solidFill>
                  <a:srgbClr val="262626"/>
                </a:solidFill>
                <a:latin typeface="Arial"/>
                <a:cs typeface="Arial"/>
              </a:rPr>
              <a:t>such</a:t>
            </a:r>
            <a:r>
              <a:rPr sz="2850" b="1" spc="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262626"/>
                </a:solidFill>
                <a:latin typeface="Arial"/>
                <a:cs typeface="Arial"/>
              </a:rPr>
              <a:t>that</a:t>
            </a:r>
            <a:r>
              <a:rPr sz="2850" b="1" spc="-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262626"/>
                </a:solidFill>
                <a:latin typeface="Arial"/>
                <a:cs typeface="Arial"/>
              </a:rPr>
              <a:t>{</a:t>
            </a:r>
            <a:r>
              <a:rPr sz="2850" b="1" i="1" dirty="0">
                <a:solidFill>
                  <a:srgbClr val="262626"/>
                </a:solidFill>
                <a:latin typeface="Arial"/>
                <a:cs typeface="Arial"/>
              </a:rPr>
              <a:t>d</a:t>
            </a:r>
            <a:r>
              <a:rPr sz="2850" b="1" i="1" baseline="-20467" dirty="0">
                <a:solidFill>
                  <a:srgbClr val="262626"/>
                </a:solidFill>
                <a:latin typeface="Arial"/>
                <a:cs typeface="Arial"/>
              </a:rPr>
              <a:t>xy</a:t>
            </a:r>
            <a:r>
              <a:rPr sz="2850" b="1" i="1" spc="412" baseline="-20467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262626"/>
                </a:solidFill>
                <a:latin typeface="Arial"/>
                <a:cs typeface="Arial"/>
              </a:rPr>
              <a:t>+ </a:t>
            </a:r>
            <a:r>
              <a:rPr sz="2850" b="1" i="1" dirty="0">
                <a:solidFill>
                  <a:srgbClr val="262626"/>
                </a:solidFill>
                <a:latin typeface="Arial"/>
                <a:cs typeface="Arial"/>
              </a:rPr>
              <a:t>d</a:t>
            </a:r>
            <a:r>
              <a:rPr sz="2850" b="1" i="1" baseline="-20467" dirty="0">
                <a:solidFill>
                  <a:srgbClr val="262626"/>
                </a:solidFill>
                <a:latin typeface="Arial"/>
                <a:cs typeface="Arial"/>
              </a:rPr>
              <a:t>yD</a:t>
            </a:r>
            <a:r>
              <a:rPr sz="2850" b="1" dirty="0">
                <a:solidFill>
                  <a:srgbClr val="262626"/>
                </a:solidFill>
                <a:latin typeface="Arial"/>
                <a:cs typeface="Arial"/>
              </a:rPr>
              <a:t>}</a:t>
            </a:r>
            <a:r>
              <a:rPr sz="2850" b="1" spc="-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spc="5" dirty="0">
                <a:solidFill>
                  <a:srgbClr val="262626"/>
                </a:solidFill>
                <a:latin typeface="Arial"/>
                <a:cs typeface="Arial"/>
              </a:rPr>
              <a:t>is</a:t>
            </a:r>
            <a:r>
              <a:rPr sz="2850" b="1" spc="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262626"/>
                </a:solidFill>
                <a:latin typeface="Arial"/>
                <a:cs typeface="Arial"/>
              </a:rPr>
              <a:t>minimum</a:t>
            </a:r>
            <a:endParaRPr sz="28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74492" y="3622547"/>
            <a:ext cx="2844165" cy="2459990"/>
            <a:chOff x="3174492" y="3622547"/>
            <a:chExt cx="2844165" cy="2459990"/>
          </a:xfrm>
        </p:grpSpPr>
        <p:sp>
          <p:nvSpPr>
            <p:cNvPr id="5" name="object 5"/>
            <p:cNvSpPr/>
            <p:nvPr/>
          </p:nvSpPr>
          <p:spPr>
            <a:xfrm>
              <a:off x="3174492" y="4125467"/>
              <a:ext cx="1955800" cy="1957070"/>
            </a:xfrm>
            <a:custGeom>
              <a:avLst/>
              <a:gdLst/>
              <a:ahLst/>
              <a:cxnLst/>
              <a:rect l="l" t="t" r="r" b="b"/>
              <a:pathLst>
                <a:path w="1955800" h="1957070">
                  <a:moveTo>
                    <a:pt x="0" y="978408"/>
                  </a:moveTo>
                  <a:lnTo>
                    <a:pt x="0" y="950976"/>
                  </a:lnTo>
                  <a:lnTo>
                    <a:pt x="28956" y="952500"/>
                  </a:lnTo>
                  <a:lnTo>
                    <a:pt x="27432" y="954024"/>
                  </a:lnTo>
                  <a:lnTo>
                    <a:pt x="27432" y="967739"/>
                  </a:lnTo>
                  <a:lnTo>
                    <a:pt x="21335" y="967739"/>
                  </a:lnTo>
                  <a:lnTo>
                    <a:pt x="20453" y="968862"/>
                  </a:lnTo>
                  <a:lnTo>
                    <a:pt x="0" y="978408"/>
                  </a:lnTo>
                  <a:close/>
                </a:path>
                <a:path w="1955800" h="1957070">
                  <a:moveTo>
                    <a:pt x="20453" y="968862"/>
                  </a:moveTo>
                  <a:lnTo>
                    <a:pt x="21335" y="967739"/>
                  </a:lnTo>
                  <a:lnTo>
                    <a:pt x="22859" y="967739"/>
                  </a:lnTo>
                  <a:lnTo>
                    <a:pt x="20453" y="968862"/>
                  </a:lnTo>
                  <a:close/>
                </a:path>
                <a:path w="1955800" h="1957070">
                  <a:moveTo>
                    <a:pt x="15240" y="993648"/>
                  </a:moveTo>
                  <a:lnTo>
                    <a:pt x="9143" y="993648"/>
                  </a:lnTo>
                  <a:lnTo>
                    <a:pt x="4572" y="989076"/>
                  </a:lnTo>
                  <a:lnTo>
                    <a:pt x="20453" y="968862"/>
                  </a:lnTo>
                  <a:lnTo>
                    <a:pt x="22859" y="967739"/>
                  </a:lnTo>
                  <a:lnTo>
                    <a:pt x="27432" y="967739"/>
                  </a:lnTo>
                  <a:lnTo>
                    <a:pt x="27432" y="984503"/>
                  </a:lnTo>
                  <a:lnTo>
                    <a:pt x="24383" y="989076"/>
                  </a:lnTo>
                  <a:lnTo>
                    <a:pt x="19811" y="992124"/>
                  </a:lnTo>
                  <a:lnTo>
                    <a:pt x="15240" y="993648"/>
                  </a:lnTo>
                  <a:close/>
                </a:path>
                <a:path w="1955800" h="1957070">
                  <a:moveTo>
                    <a:pt x="0" y="1010412"/>
                  </a:moveTo>
                  <a:lnTo>
                    <a:pt x="0" y="981455"/>
                  </a:lnTo>
                  <a:lnTo>
                    <a:pt x="10559" y="981455"/>
                  </a:lnTo>
                  <a:lnTo>
                    <a:pt x="4572" y="989076"/>
                  </a:lnTo>
                  <a:lnTo>
                    <a:pt x="9143" y="993648"/>
                  </a:lnTo>
                  <a:lnTo>
                    <a:pt x="27432" y="993648"/>
                  </a:lnTo>
                  <a:lnTo>
                    <a:pt x="27432" y="1008887"/>
                  </a:lnTo>
                  <a:lnTo>
                    <a:pt x="0" y="1010412"/>
                  </a:lnTo>
                  <a:close/>
                </a:path>
                <a:path w="1955800" h="1957070">
                  <a:moveTo>
                    <a:pt x="27432" y="993648"/>
                  </a:moveTo>
                  <a:lnTo>
                    <a:pt x="15240" y="993648"/>
                  </a:lnTo>
                  <a:lnTo>
                    <a:pt x="19811" y="992124"/>
                  </a:lnTo>
                  <a:lnTo>
                    <a:pt x="24383" y="989076"/>
                  </a:lnTo>
                  <a:lnTo>
                    <a:pt x="27432" y="984503"/>
                  </a:lnTo>
                  <a:lnTo>
                    <a:pt x="27432" y="993648"/>
                  </a:lnTo>
                  <a:close/>
                </a:path>
                <a:path w="1955800" h="1957070">
                  <a:moveTo>
                    <a:pt x="28956" y="925067"/>
                  </a:moveTo>
                  <a:lnTo>
                    <a:pt x="1524" y="922019"/>
                  </a:lnTo>
                  <a:lnTo>
                    <a:pt x="2921" y="905255"/>
                  </a:lnTo>
                  <a:lnTo>
                    <a:pt x="3048" y="894587"/>
                  </a:lnTo>
                  <a:lnTo>
                    <a:pt x="32004" y="897635"/>
                  </a:lnTo>
                  <a:lnTo>
                    <a:pt x="30480" y="905255"/>
                  </a:lnTo>
                  <a:lnTo>
                    <a:pt x="28956" y="925067"/>
                  </a:lnTo>
                  <a:close/>
                </a:path>
                <a:path w="1955800" h="1957070">
                  <a:moveTo>
                    <a:pt x="33527" y="870203"/>
                  </a:moveTo>
                  <a:lnTo>
                    <a:pt x="6096" y="867155"/>
                  </a:lnTo>
                  <a:lnTo>
                    <a:pt x="7619" y="854964"/>
                  </a:lnTo>
                  <a:lnTo>
                    <a:pt x="10667" y="838200"/>
                  </a:lnTo>
                  <a:lnTo>
                    <a:pt x="38100" y="842771"/>
                  </a:lnTo>
                  <a:lnTo>
                    <a:pt x="35051" y="858012"/>
                  </a:lnTo>
                  <a:lnTo>
                    <a:pt x="33527" y="870203"/>
                  </a:lnTo>
                  <a:close/>
                </a:path>
                <a:path w="1955800" h="1957070">
                  <a:moveTo>
                    <a:pt x="42672" y="815339"/>
                  </a:moveTo>
                  <a:lnTo>
                    <a:pt x="13716" y="810767"/>
                  </a:lnTo>
                  <a:lnTo>
                    <a:pt x="15240" y="806196"/>
                  </a:lnTo>
                  <a:lnTo>
                    <a:pt x="19811" y="783335"/>
                  </a:lnTo>
                  <a:lnTo>
                    <a:pt x="47243" y="787908"/>
                  </a:lnTo>
                  <a:lnTo>
                    <a:pt x="42672" y="810767"/>
                  </a:lnTo>
                  <a:lnTo>
                    <a:pt x="42672" y="815339"/>
                  </a:lnTo>
                  <a:close/>
                </a:path>
                <a:path w="1955800" h="1957070">
                  <a:moveTo>
                    <a:pt x="53340" y="762000"/>
                  </a:moveTo>
                  <a:lnTo>
                    <a:pt x="25908" y="754380"/>
                  </a:lnTo>
                  <a:lnTo>
                    <a:pt x="30480" y="734567"/>
                  </a:lnTo>
                  <a:lnTo>
                    <a:pt x="32004" y="726948"/>
                  </a:lnTo>
                  <a:lnTo>
                    <a:pt x="59435" y="734567"/>
                  </a:lnTo>
                  <a:lnTo>
                    <a:pt x="57911" y="740664"/>
                  </a:lnTo>
                  <a:lnTo>
                    <a:pt x="53340" y="762000"/>
                  </a:lnTo>
                  <a:close/>
                </a:path>
                <a:path w="1955800" h="1957070">
                  <a:moveTo>
                    <a:pt x="67056" y="708659"/>
                  </a:moveTo>
                  <a:lnTo>
                    <a:pt x="41148" y="701040"/>
                  </a:lnTo>
                  <a:lnTo>
                    <a:pt x="44196" y="688848"/>
                  </a:lnTo>
                  <a:lnTo>
                    <a:pt x="48767" y="673608"/>
                  </a:lnTo>
                  <a:lnTo>
                    <a:pt x="74675" y="682751"/>
                  </a:lnTo>
                  <a:lnTo>
                    <a:pt x="70104" y="696467"/>
                  </a:lnTo>
                  <a:lnTo>
                    <a:pt x="67056" y="708659"/>
                  </a:lnTo>
                  <a:close/>
                </a:path>
                <a:path w="1955800" h="1957070">
                  <a:moveTo>
                    <a:pt x="83819" y="655320"/>
                  </a:moveTo>
                  <a:lnTo>
                    <a:pt x="57911" y="646175"/>
                  </a:lnTo>
                  <a:lnTo>
                    <a:pt x="59435" y="643128"/>
                  </a:lnTo>
                  <a:lnTo>
                    <a:pt x="68580" y="620267"/>
                  </a:lnTo>
                  <a:lnTo>
                    <a:pt x="94488" y="630935"/>
                  </a:lnTo>
                  <a:lnTo>
                    <a:pt x="85343" y="652272"/>
                  </a:lnTo>
                  <a:lnTo>
                    <a:pt x="83819" y="655320"/>
                  </a:lnTo>
                  <a:close/>
                </a:path>
                <a:path w="1955800" h="1957070">
                  <a:moveTo>
                    <a:pt x="103632" y="605028"/>
                  </a:moveTo>
                  <a:lnTo>
                    <a:pt x="79248" y="592835"/>
                  </a:lnTo>
                  <a:lnTo>
                    <a:pt x="89916" y="568451"/>
                  </a:lnTo>
                  <a:lnTo>
                    <a:pt x="115824" y="579120"/>
                  </a:lnTo>
                  <a:lnTo>
                    <a:pt x="103632" y="605028"/>
                  </a:lnTo>
                  <a:close/>
                </a:path>
                <a:path w="1955800" h="1957070">
                  <a:moveTo>
                    <a:pt x="128016" y="554735"/>
                  </a:moveTo>
                  <a:lnTo>
                    <a:pt x="102108" y="542543"/>
                  </a:lnTo>
                  <a:lnTo>
                    <a:pt x="115824" y="518159"/>
                  </a:lnTo>
                  <a:lnTo>
                    <a:pt x="140208" y="530351"/>
                  </a:lnTo>
                  <a:lnTo>
                    <a:pt x="128016" y="554735"/>
                  </a:lnTo>
                  <a:close/>
                </a:path>
                <a:path w="1955800" h="1957070">
                  <a:moveTo>
                    <a:pt x="153924" y="505967"/>
                  </a:moveTo>
                  <a:lnTo>
                    <a:pt x="129540" y="492251"/>
                  </a:lnTo>
                  <a:lnTo>
                    <a:pt x="141732" y="472440"/>
                  </a:lnTo>
                  <a:lnTo>
                    <a:pt x="143256" y="467867"/>
                  </a:lnTo>
                  <a:lnTo>
                    <a:pt x="167640" y="483108"/>
                  </a:lnTo>
                  <a:lnTo>
                    <a:pt x="166116" y="486156"/>
                  </a:lnTo>
                  <a:lnTo>
                    <a:pt x="153924" y="505967"/>
                  </a:lnTo>
                  <a:close/>
                </a:path>
                <a:path w="1955800" h="1957070">
                  <a:moveTo>
                    <a:pt x="182880" y="460248"/>
                  </a:moveTo>
                  <a:lnTo>
                    <a:pt x="158496" y="445008"/>
                  </a:lnTo>
                  <a:lnTo>
                    <a:pt x="166116" y="432816"/>
                  </a:lnTo>
                  <a:lnTo>
                    <a:pt x="175259" y="420624"/>
                  </a:lnTo>
                  <a:lnTo>
                    <a:pt x="198119" y="437388"/>
                  </a:lnTo>
                  <a:lnTo>
                    <a:pt x="190500" y="446532"/>
                  </a:lnTo>
                  <a:lnTo>
                    <a:pt x="182880" y="460248"/>
                  </a:lnTo>
                  <a:close/>
                </a:path>
                <a:path w="1955800" h="1957070">
                  <a:moveTo>
                    <a:pt x="213359" y="414528"/>
                  </a:moveTo>
                  <a:lnTo>
                    <a:pt x="190500" y="397764"/>
                  </a:lnTo>
                  <a:lnTo>
                    <a:pt x="193548" y="393192"/>
                  </a:lnTo>
                  <a:lnTo>
                    <a:pt x="208788" y="374904"/>
                  </a:lnTo>
                  <a:lnTo>
                    <a:pt x="230124" y="393192"/>
                  </a:lnTo>
                  <a:lnTo>
                    <a:pt x="216408" y="409956"/>
                  </a:lnTo>
                  <a:lnTo>
                    <a:pt x="213359" y="414528"/>
                  </a:lnTo>
                  <a:close/>
                </a:path>
                <a:path w="1955800" h="1957070">
                  <a:moveTo>
                    <a:pt x="246888" y="371856"/>
                  </a:moveTo>
                  <a:lnTo>
                    <a:pt x="225551" y="353567"/>
                  </a:lnTo>
                  <a:lnTo>
                    <a:pt x="243840" y="332232"/>
                  </a:lnTo>
                  <a:lnTo>
                    <a:pt x="265175" y="350520"/>
                  </a:lnTo>
                  <a:lnTo>
                    <a:pt x="246888" y="371856"/>
                  </a:lnTo>
                  <a:close/>
                </a:path>
                <a:path w="1955800" h="1957070">
                  <a:moveTo>
                    <a:pt x="323088" y="291083"/>
                  </a:moveTo>
                  <a:lnTo>
                    <a:pt x="303275" y="271272"/>
                  </a:lnTo>
                  <a:lnTo>
                    <a:pt x="320040" y="254508"/>
                  </a:lnTo>
                  <a:lnTo>
                    <a:pt x="324611" y="251459"/>
                  </a:lnTo>
                  <a:lnTo>
                    <a:pt x="342900" y="272796"/>
                  </a:lnTo>
                  <a:lnTo>
                    <a:pt x="339851" y="275843"/>
                  </a:lnTo>
                  <a:lnTo>
                    <a:pt x="323088" y="291083"/>
                  </a:lnTo>
                  <a:close/>
                </a:path>
                <a:path w="1955800" h="1957070">
                  <a:moveTo>
                    <a:pt x="283464" y="330708"/>
                  </a:moveTo>
                  <a:lnTo>
                    <a:pt x="263651" y="310896"/>
                  </a:lnTo>
                  <a:lnTo>
                    <a:pt x="283464" y="291083"/>
                  </a:lnTo>
                  <a:lnTo>
                    <a:pt x="303275" y="309372"/>
                  </a:lnTo>
                  <a:lnTo>
                    <a:pt x="283464" y="330708"/>
                  </a:lnTo>
                  <a:close/>
                </a:path>
                <a:path w="1955800" h="1957070">
                  <a:moveTo>
                    <a:pt x="364235" y="254508"/>
                  </a:moveTo>
                  <a:lnTo>
                    <a:pt x="345948" y="233172"/>
                  </a:lnTo>
                  <a:lnTo>
                    <a:pt x="355092" y="224028"/>
                  </a:lnTo>
                  <a:lnTo>
                    <a:pt x="367283" y="214883"/>
                  </a:lnTo>
                  <a:lnTo>
                    <a:pt x="384048" y="236220"/>
                  </a:lnTo>
                  <a:lnTo>
                    <a:pt x="373380" y="245364"/>
                  </a:lnTo>
                  <a:lnTo>
                    <a:pt x="364235" y="254508"/>
                  </a:lnTo>
                  <a:close/>
                </a:path>
                <a:path w="1955800" h="1957070">
                  <a:moveTo>
                    <a:pt x="406908" y="219456"/>
                  </a:moveTo>
                  <a:lnTo>
                    <a:pt x="388619" y="198120"/>
                  </a:lnTo>
                  <a:lnTo>
                    <a:pt x="391667" y="195072"/>
                  </a:lnTo>
                  <a:lnTo>
                    <a:pt x="413004" y="181356"/>
                  </a:lnTo>
                  <a:lnTo>
                    <a:pt x="428243" y="204216"/>
                  </a:lnTo>
                  <a:lnTo>
                    <a:pt x="409956" y="216408"/>
                  </a:lnTo>
                  <a:lnTo>
                    <a:pt x="406908" y="219456"/>
                  </a:lnTo>
                  <a:close/>
                </a:path>
                <a:path w="1955800" h="1957070">
                  <a:moveTo>
                    <a:pt x="451104" y="187451"/>
                  </a:moveTo>
                  <a:lnTo>
                    <a:pt x="435864" y="164591"/>
                  </a:lnTo>
                  <a:lnTo>
                    <a:pt x="458724" y="149351"/>
                  </a:lnTo>
                  <a:lnTo>
                    <a:pt x="473964" y="172212"/>
                  </a:lnTo>
                  <a:lnTo>
                    <a:pt x="451104" y="187451"/>
                  </a:lnTo>
                  <a:close/>
                </a:path>
                <a:path w="1955800" h="1957070">
                  <a:moveTo>
                    <a:pt x="498348" y="158496"/>
                  </a:moveTo>
                  <a:lnTo>
                    <a:pt x="483108" y="134112"/>
                  </a:lnTo>
                  <a:lnTo>
                    <a:pt x="507492" y="120396"/>
                  </a:lnTo>
                  <a:lnTo>
                    <a:pt x="521208" y="144780"/>
                  </a:lnTo>
                  <a:lnTo>
                    <a:pt x="498348" y="158496"/>
                  </a:lnTo>
                  <a:close/>
                </a:path>
                <a:path w="1955800" h="1957070">
                  <a:moveTo>
                    <a:pt x="545592" y="132588"/>
                  </a:moveTo>
                  <a:lnTo>
                    <a:pt x="533400" y="106680"/>
                  </a:lnTo>
                  <a:lnTo>
                    <a:pt x="553211" y="97535"/>
                  </a:lnTo>
                  <a:lnTo>
                    <a:pt x="559308" y="94488"/>
                  </a:lnTo>
                  <a:lnTo>
                    <a:pt x="569975" y="120396"/>
                  </a:lnTo>
                  <a:lnTo>
                    <a:pt x="565404" y="121920"/>
                  </a:lnTo>
                  <a:lnTo>
                    <a:pt x="545592" y="132588"/>
                  </a:lnTo>
                  <a:close/>
                </a:path>
                <a:path w="1955800" h="1957070">
                  <a:moveTo>
                    <a:pt x="595883" y="108204"/>
                  </a:moveTo>
                  <a:lnTo>
                    <a:pt x="583692" y="83820"/>
                  </a:lnTo>
                  <a:lnTo>
                    <a:pt x="595883" y="77724"/>
                  </a:lnTo>
                  <a:lnTo>
                    <a:pt x="611124" y="71628"/>
                  </a:lnTo>
                  <a:lnTo>
                    <a:pt x="620267" y="97535"/>
                  </a:lnTo>
                  <a:lnTo>
                    <a:pt x="608075" y="103632"/>
                  </a:lnTo>
                  <a:lnTo>
                    <a:pt x="595883" y="108204"/>
                  </a:lnTo>
                  <a:close/>
                </a:path>
                <a:path w="1955800" h="1957070">
                  <a:moveTo>
                    <a:pt x="646175" y="88391"/>
                  </a:moveTo>
                  <a:lnTo>
                    <a:pt x="637032" y="60959"/>
                  </a:lnTo>
                  <a:lnTo>
                    <a:pt x="641604" y="59435"/>
                  </a:lnTo>
                  <a:lnTo>
                    <a:pt x="662940" y="51816"/>
                  </a:lnTo>
                  <a:lnTo>
                    <a:pt x="672083" y="79248"/>
                  </a:lnTo>
                  <a:lnTo>
                    <a:pt x="650748" y="85343"/>
                  </a:lnTo>
                  <a:lnTo>
                    <a:pt x="646175" y="88391"/>
                  </a:lnTo>
                  <a:close/>
                </a:path>
                <a:path w="1955800" h="1957070">
                  <a:moveTo>
                    <a:pt x="697992" y="70104"/>
                  </a:moveTo>
                  <a:lnTo>
                    <a:pt x="690372" y="42672"/>
                  </a:lnTo>
                  <a:lnTo>
                    <a:pt x="717804" y="35051"/>
                  </a:lnTo>
                  <a:lnTo>
                    <a:pt x="725424" y="62483"/>
                  </a:lnTo>
                  <a:lnTo>
                    <a:pt x="697992" y="70104"/>
                  </a:lnTo>
                  <a:close/>
                </a:path>
                <a:path w="1955800" h="1957070">
                  <a:moveTo>
                    <a:pt x="751332" y="54864"/>
                  </a:moveTo>
                  <a:lnTo>
                    <a:pt x="745235" y="28956"/>
                  </a:lnTo>
                  <a:lnTo>
                    <a:pt x="755904" y="25908"/>
                  </a:lnTo>
                  <a:lnTo>
                    <a:pt x="772667" y="21335"/>
                  </a:lnTo>
                  <a:lnTo>
                    <a:pt x="778764" y="48767"/>
                  </a:lnTo>
                  <a:lnTo>
                    <a:pt x="763524" y="53340"/>
                  </a:lnTo>
                  <a:lnTo>
                    <a:pt x="751332" y="54864"/>
                  </a:lnTo>
                  <a:close/>
                </a:path>
                <a:path w="1955800" h="1957070">
                  <a:moveTo>
                    <a:pt x="806196" y="44196"/>
                  </a:moveTo>
                  <a:lnTo>
                    <a:pt x="800100" y="16764"/>
                  </a:lnTo>
                  <a:lnTo>
                    <a:pt x="804672" y="15240"/>
                  </a:lnTo>
                  <a:lnTo>
                    <a:pt x="827532" y="12191"/>
                  </a:lnTo>
                  <a:lnTo>
                    <a:pt x="832104" y="39624"/>
                  </a:lnTo>
                  <a:lnTo>
                    <a:pt x="809243" y="42672"/>
                  </a:lnTo>
                  <a:lnTo>
                    <a:pt x="806196" y="44196"/>
                  </a:lnTo>
                  <a:close/>
                </a:path>
                <a:path w="1955800" h="1957070">
                  <a:moveTo>
                    <a:pt x="859535" y="35051"/>
                  </a:moveTo>
                  <a:lnTo>
                    <a:pt x="856488" y="7620"/>
                  </a:lnTo>
                  <a:lnTo>
                    <a:pt x="877824" y="6096"/>
                  </a:lnTo>
                  <a:lnTo>
                    <a:pt x="883919" y="4572"/>
                  </a:lnTo>
                  <a:lnTo>
                    <a:pt x="886967" y="32004"/>
                  </a:lnTo>
                  <a:lnTo>
                    <a:pt x="880872" y="33528"/>
                  </a:lnTo>
                  <a:lnTo>
                    <a:pt x="859535" y="35051"/>
                  </a:lnTo>
                  <a:close/>
                </a:path>
                <a:path w="1955800" h="1957070">
                  <a:moveTo>
                    <a:pt x="914400" y="30480"/>
                  </a:moveTo>
                  <a:lnTo>
                    <a:pt x="912875" y="3048"/>
                  </a:lnTo>
                  <a:lnTo>
                    <a:pt x="926592" y="1524"/>
                  </a:lnTo>
                  <a:lnTo>
                    <a:pt x="940308" y="1524"/>
                  </a:lnTo>
                  <a:lnTo>
                    <a:pt x="941832" y="28956"/>
                  </a:lnTo>
                  <a:lnTo>
                    <a:pt x="928116" y="28956"/>
                  </a:lnTo>
                  <a:lnTo>
                    <a:pt x="914400" y="30480"/>
                  </a:lnTo>
                  <a:close/>
                </a:path>
                <a:path w="1955800" h="1957070">
                  <a:moveTo>
                    <a:pt x="996696" y="28956"/>
                  </a:moveTo>
                  <a:lnTo>
                    <a:pt x="969264" y="28956"/>
                  </a:lnTo>
                  <a:lnTo>
                    <a:pt x="969264" y="0"/>
                  </a:lnTo>
                  <a:lnTo>
                    <a:pt x="996696" y="0"/>
                  </a:lnTo>
                  <a:lnTo>
                    <a:pt x="996696" y="28956"/>
                  </a:lnTo>
                  <a:close/>
                </a:path>
                <a:path w="1955800" h="1957070">
                  <a:moveTo>
                    <a:pt x="1051559" y="32004"/>
                  </a:moveTo>
                  <a:lnTo>
                    <a:pt x="1050035" y="32004"/>
                  </a:lnTo>
                  <a:lnTo>
                    <a:pt x="1027175" y="28956"/>
                  </a:lnTo>
                  <a:lnTo>
                    <a:pt x="1024127" y="28956"/>
                  </a:lnTo>
                  <a:lnTo>
                    <a:pt x="1025651" y="1524"/>
                  </a:lnTo>
                  <a:lnTo>
                    <a:pt x="1027175" y="1524"/>
                  </a:lnTo>
                  <a:lnTo>
                    <a:pt x="1053084" y="3048"/>
                  </a:lnTo>
                  <a:lnTo>
                    <a:pt x="1054608" y="3048"/>
                  </a:lnTo>
                  <a:lnTo>
                    <a:pt x="1051559" y="32004"/>
                  </a:lnTo>
                  <a:close/>
                </a:path>
                <a:path w="1955800" h="1957070">
                  <a:moveTo>
                    <a:pt x="1106424" y="36575"/>
                  </a:moveTo>
                  <a:lnTo>
                    <a:pt x="1098804" y="36575"/>
                  </a:lnTo>
                  <a:lnTo>
                    <a:pt x="1078992" y="33528"/>
                  </a:lnTo>
                  <a:lnTo>
                    <a:pt x="1082040" y="6096"/>
                  </a:lnTo>
                  <a:lnTo>
                    <a:pt x="1101851" y="7620"/>
                  </a:lnTo>
                  <a:lnTo>
                    <a:pt x="1110996" y="9143"/>
                  </a:lnTo>
                  <a:lnTo>
                    <a:pt x="1106424" y="36575"/>
                  </a:lnTo>
                  <a:close/>
                </a:path>
                <a:path w="1955800" h="1957070">
                  <a:moveTo>
                    <a:pt x="1161288" y="45720"/>
                  </a:moveTo>
                  <a:lnTo>
                    <a:pt x="1146048" y="42672"/>
                  </a:lnTo>
                  <a:lnTo>
                    <a:pt x="1133856" y="41148"/>
                  </a:lnTo>
                  <a:lnTo>
                    <a:pt x="1138427" y="13716"/>
                  </a:lnTo>
                  <a:lnTo>
                    <a:pt x="1150619" y="15240"/>
                  </a:lnTo>
                  <a:lnTo>
                    <a:pt x="1165859" y="18288"/>
                  </a:lnTo>
                  <a:lnTo>
                    <a:pt x="1161288" y="45720"/>
                  </a:lnTo>
                  <a:close/>
                </a:path>
                <a:path w="1955800" h="1957070">
                  <a:moveTo>
                    <a:pt x="1214627" y="57912"/>
                  </a:moveTo>
                  <a:lnTo>
                    <a:pt x="1191767" y="53340"/>
                  </a:lnTo>
                  <a:lnTo>
                    <a:pt x="1187196" y="51816"/>
                  </a:lnTo>
                  <a:lnTo>
                    <a:pt x="1193292" y="24383"/>
                  </a:lnTo>
                  <a:lnTo>
                    <a:pt x="1197864" y="25908"/>
                  </a:lnTo>
                  <a:lnTo>
                    <a:pt x="1220724" y="32004"/>
                  </a:lnTo>
                  <a:lnTo>
                    <a:pt x="1214627" y="57912"/>
                  </a:lnTo>
                  <a:close/>
                </a:path>
                <a:path w="1955800" h="1957070">
                  <a:moveTo>
                    <a:pt x="1266443" y="73151"/>
                  </a:moveTo>
                  <a:lnTo>
                    <a:pt x="1260348" y="71628"/>
                  </a:lnTo>
                  <a:lnTo>
                    <a:pt x="1240535" y="65532"/>
                  </a:lnTo>
                  <a:lnTo>
                    <a:pt x="1248156" y="39624"/>
                  </a:lnTo>
                  <a:lnTo>
                    <a:pt x="1267967" y="44196"/>
                  </a:lnTo>
                  <a:lnTo>
                    <a:pt x="1275588" y="47243"/>
                  </a:lnTo>
                  <a:lnTo>
                    <a:pt x="1266443" y="73151"/>
                  </a:lnTo>
                  <a:close/>
                </a:path>
                <a:path w="1955800" h="1957070">
                  <a:moveTo>
                    <a:pt x="1318259" y="91440"/>
                  </a:moveTo>
                  <a:lnTo>
                    <a:pt x="1304543" y="86867"/>
                  </a:lnTo>
                  <a:lnTo>
                    <a:pt x="1293876" y="82296"/>
                  </a:lnTo>
                  <a:lnTo>
                    <a:pt x="1303019" y="56388"/>
                  </a:lnTo>
                  <a:lnTo>
                    <a:pt x="1313688" y="59435"/>
                  </a:lnTo>
                  <a:lnTo>
                    <a:pt x="1328927" y="65532"/>
                  </a:lnTo>
                  <a:lnTo>
                    <a:pt x="1318259" y="91440"/>
                  </a:lnTo>
                  <a:close/>
                </a:path>
                <a:path w="1955800" h="1957070">
                  <a:moveTo>
                    <a:pt x="1370076" y="112775"/>
                  </a:moveTo>
                  <a:lnTo>
                    <a:pt x="1347216" y="103632"/>
                  </a:lnTo>
                  <a:lnTo>
                    <a:pt x="1344167" y="102108"/>
                  </a:lnTo>
                  <a:lnTo>
                    <a:pt x="1354835" y="76200"/>
                  </a:lnTo>
                  <a:lnTo>
                    <a:pt x="1357884" y="77724"/>
                  </a:lnTo>
                  <a:lnTo>
                    <a:pt x="1380743" y="88391"/>
                  </a:lnTo>
                  <a:lnTo>
                    <a:pt x="1370076" y="112775"/>
                  </a:lnTo>
                  <a:close/>
                </a:path>
                <a:path w="1955800" h="1957070">
                  <a:moveTo>
                    <a:pt x="1418843" y="137159"/>
                  </a:moveTo>
                  <a:lnTo>
                    <a:pt x="1394459" y="124967"/>
                  </a:lnTo>
                  <a:lnTo>
                    <a:pt x="1406651" y="100583"/>
                  </a:lnTo>
                  <a:lnTo>
                    <a:pt x="1432559" y="112775"/>
                  </a:lnTo>
                  <a:lnTo>
                    <a:pt x="1418843" y="137159"/>
                  </a:lnTo>
                  <a:close/>
                </a:path>
                <a:path w="1955800" h="1957070">
                  <a:moveTo>
                    <a:pt x="1467611" y="164591"/>
                  </a:moveTo>
                  <a:lnTo>
                    <a:pt x="1443227" y="150875"/>
                  </a:lnTo>
                  <a:lnTo>
                    <a:pt x="1456943" y="126491"/>
                  </a:lnTo>
                  <a:lnTo>
                    <a:pt x="1481327" y="140208"/>
                  </a:lnTo>
                  <a:lnTo>
                    <a:pt x="1467611" y="164591"/>
                  </a:lnTo>
                  <a:close/>
                </a:path>
                <a:path w="1955800" h="1957070">
                  <a:moveTo>
                    <a:pt x="1513332" y="193548"/>
                  </a:moveTo>
                  <a:lnTo>
                    <a:pt x="1508759" y="190500"/>
                  </a:lnTo>
                  <a:lnTo>
                    <a:pt x="1490472" y="179832"/>
                  </a:lnTo>
                  <a:lnTo>
                    <a:pt x="1505711" y="155448"/>
                  </a:lnTo>
                  <a:lnTo>
                    <a:pt x="1528572" y="170688"/>
                  </a:lnTo>
                  <a:lnTo>
                    <a:pt x="1513332" y="193548"/>
                  </a:lnTo>
                  <a:close/>
                </a:path>
                <a:path w="1955800" h="1957070">
                  <a:moveTo>
                    <a:pt x="1557527" y="227075"/>
                  </a:moveTo>
                  <a:lnTo>
                    <a:pt x="1545335" y="217932"/>
                  </a:lnTo>
                  <a:lnTo>
                    <a:pt x="1536192" y="210312"/>
                  </a:lnTo>
                  <a:lnTo>
                    <a:pt x="1551432" y="187451"/>
                  </a:lnTo>
                  <a:lnTo>
                    <a:pt x="1562100" y="195072"/>
                  </a:lnTo>
                  <a:lnTo>
                    <a:pt x="1574292" y="204216"/>
                  </a:lnTo>
                  <a:lnTo>
                    <a:pt x="1557527" y="227075"/>
                  </a:lnTo>
                  <a:close/>
                </a:path>
                <a:path w="1955800" h="1957070">
                  <a:moveTo>
                    <a:pt x="1600200" y="262128"/>
                  </a:moveTo>
                  <a:lnTo>
                    <a:pt x="1581911" y="245364"/>
                  </a:lnTo>
                  <a:lnTo>
                    <a:pt x="1578864" y="243840"/>
                  </a:lnTo>
                  <a:lnTo>
                    <a:pt x="1597151" y="222504"/>
                  </a:lnTo>
                  <a:lnTo>
                    <a:pt x="1598676" y="224028"/>
                  </a:lnTo>
                  <a:lnTo>
                    <a:pt x="1618488" y="240791"/>
                  </a:lnTo>
                  <a:lnTo>
                    <a:pt x="1600200" y="262128"/>
                  </a:lnTo>
                  <a:close/>
                </a:path>
                <a:path w="1955800" h="1957070">
                  <a:moveTo>
                    <a:pt x="1641348" y="298704"/>
                  </a:moveTo>
                  <a:lnTo>
                    <a:pt x="1620011" y="280416"/>
                  </a:lnTo>
                  <a:lnTo>
                    <a:pt x="1639824" y="259080"/>
                  </a:lnTo>
                  <a:lnTo>
                    <a:pt x="1659635" y="278891"/>
                  </a:lnTo>
                  <a:lnTo>
                    <a:pt x="1641348" y="298704"/>
                  </a:lnTo>
                  <a:close/>
                </a:path>
                <a:path w="1955800" h="1957070">
                  <a:moveTo>
                    <a:pt x="1679448" y="338328"/>
                  </a:moveTo>
                  <a:lnTo>
                    <a:pt x="1659635" y="318516"/>
                  </a:lnTo>
                  <a:lnTo>
                    <a:pt x="1679448" y="298704"/>
                  </a:lnTo>
                  <a:lnTo>
                    <a:pt x="1699259" y="318516"/>
                  </a:lnTo>
                  <a:lnTo>
                    <a:pt x="1679448" y="338328"/>
                  </a:lnTo>
                  <a:close/>
                </a:path>
                <a:path w="1955800" h="1957070">
                  <a:moveTo>
                    <a:pt x="1714500" y="379475"/>
                  </a:moveTo>
                  <a:lnTo>
                    <a:pt x="1709927" y="374904"/>
                  </a:lnTo>
                  <a:lnTo>
                    <a:pt x="1696211" y="359664"/>
                  </a:lnTo>
                  <a:lnTo>
                    <a:pt x="1717547" y="341375"/>
                  </a:lnTo>
                  <a:lnTo>
                    <a:pt x="1731263" y="356616"/>
                  </a:lnTo>
                  <a:lnTo>
                    <a:pt x="1735836" y="362712"/>
                  </a:lnTo>
                  <a:lnTo>
                    <a:pt x="1714500" y="379475"/>
                  </a:lnTo>
                  <a:close/>
                </a:path>
                <a:path w="1955800" h="1957070">
                  <a:moveTo>
                    <a:pt x="1748027" y="423672"/>
                  </a:moveTo>
                  <a:lnTo>
                    <a:pt x="1738884" y="409956"/>
                  </a:lnTo>
                  <a:lnTo>
                    <a:pt x="1731263" y="402335"/>
                  </a:lnTo>
                  <a:lnTo>
                    <a:pt x="1754124" y="384048"/>
                  </a:lnTo>
                  <a:lnTo>
                    <a:pt x="1760220" y="393192"/>
                  </a:lnTo>
                  <a:lnTo>
                    <a:pt x="1770888" y="406908"/>
                  </a:lnTo>
                  <a:lnTo>
                    <a:pt x="1748027" y="423672"/>
                  </a:lnTo>
                  <a:close/>
                </a:path>
                <a:path w="1955800" h="1957070">
                  <a:moveTo>
                    <a:pt x="1778508" y="469392"/>
                  </a:moveTo>
                  <a:lnTo>
                    <a:pt x="1764792" y="448056"/>
                  </a:lnTo>
                  <a:lnTo>
                    <a:pt x="1764792" y="446532"/>
                  </a:lnTo>
                  <a:lnTo>
                    <a:pt x="1786127" y="429767"/>
                  </a:lnTo>
                  <a:lnTo>
                    <a:pt x="1787652" y="431292"/>
                  </a:lnTo>
                  <a:lnTo>
                    <a:pt x="1802892" y="454151"/>
                  </a:lnTo>
                  <a:lnTo>
                    <a:pt x="1778508" y="469392"/>
                  </a:lnTo>
                  <a:close/>
                </a:path>
                <a:path w="1955800" h="1957070">
                  <a:moveTo>
                    <a:pt x="1807463" y="516635"/>
                  </a:moveTo>
                  <a:lnTo>
                    <a:pt x="1793747" y="492251"/>
                  </a:lnTo>
                  <a:lnTo>
                    <a:pt x="1818131" y="478535"/>
                  </a:lnTo>
                  <a:lnTo>
                    <a:pt x="1831847" y="502920"/>
                  </a:lnTo>
                  <a:lnTo>
                    <a:pt x="1807463" y="516635"/>
                  </a:lnTo>
                  <a:close/>
                </a:path>
                <a:path w="1955800" h="1957070">
                  <a:moveTo>
                    <a:pt x="1833372" y="565404"/>
                  </a:moveTo>
                  <a:lnTo>
                    <a:pt x="1819656" y="541020"/>
                  </a:lnTo>
                  <a:lnTo>
                    <a:pt x="1844040" y="527304"/>
                  </a:lnTo>
                  <a:lnTo>
                    <a:pt x="1857756" y="553212"/>
                  </a:lnTo>
                  <a:lnTo>
                    <a:pt x="1833372" y="565404"/>
                  </a:lnTo>
                  <a:close/>
                </a:path>
                <a:path w="1955800" h="1957070">
                  <a:moveTo>
                    <a:pt x="1854708" y="615696"/>
                  </a:moveTo>
                  <a:lnTo>
                    <a:pt x="1853184" y="609600"/>
                  </a:lnTo>
                  <a:lnTo>
                    <a:pt x="1844040" y="589788"/>
                  </a:lnTo>
                  <a:lnTo>
                    <a:pt x="1869947" y="579120"/>
                  </a:lnTo>
                  <a:lnTo>
                    <a:pt x="1877568" y="597408"/>
                  </a:lnTo>
                  <a:lnTo>
                    <a:pt x="1880615" y="605028"/>
                  </a:lnTo>
                  <a:lnTo>
                    <a:pt x="1854708" y="615696"/>
                  </a:lnTo>
                  <a:close/>
                </a:path>
                <a:path w="1955800" h="1957070">
                  <a:moveTo>
                    <a:pt x="1874520" y="665988"/>
                  </a:moveTo>
                  <a:lnTo>
                    <a:pt x="1869947" y="652272"/>
                  </a:lnTo>
                  <a:lnTo>
                    <a:pt x="1865376" y="641604"/>
                  </a:lnTo>
                  <a:lnTo>
                    <a:pt x="1891284" y="630935"/>
                  </a:lnTo>
                  <a:lnTo>
                    <a:pt x="1895856" y="641604"/>
                  </a:lnTo>
                  <a:lnTo>
                    <a:pt x="1900427" y="658367"/>
                  </a:lnTo>
                  <a:lnTo>
                    <a:pt x="1874520" y="665988"/>
                  </a:lnTo>
                  <a:close/>
                </a:path>
                <a:path w="1955800" h="1957070">
                  <a:moveTo>
                    <a:pt x="1891284" y="719328"/>
                  </a:moveTo>
                  <a:lnTo>
                    <a:pt x="1883663" y="696467"/>
                  </a:lnTo>
                  <a:lnTo>
                    <a:pt x="1883663" y="693420"/>
                  </a:lnTo>
                  <a:lnTo>
                    <a:pt x="1909572" y="684275"/>
                  </a:lnTo>
                  <a:lnTo>
                    <a:pt x="1911095" y="687324"/>
                  </a:lnTo>
                  <a:lnTo>
                    <a:pt x="1917192" y="711708"/>
                  </a:lnTo>
                  <a:lnTo>
                    <a:pt x="1891284" y="719328"/>
                  </a:lnTo>
                  <a:close/>
                </a:path>
                <a:path w="1955800" h="1957070">
                  <a:moveTo>
                    <a:pt x="1905000" y="772667"/>
                  </a:moveTo>
                  <a:lnTo>
                    <a:pt x="1897379" y="745235"/>
                  </a:lnTo>
                  <a:lnTo>
                    <a:pt x="1924811" y="739140"/>
                  </a:lnTo>
                  <a:lnTo>
                    <a:pt x="1930908" y="766571"/>
                  </a:lnTo>
                  <a:lnTo>
                    <a:pt x="1905000" y="772667"/>
                  </a:lnTo>
                  <a:close/>
                </a:path>
                <a:path w="1955800" h="1957070">
                  <a:moveTo>
                    <a:pt x="1914143" y="826008"/>
                  </a:moveTo>
                  <a:lnTo>
                    <a:pt x="1912620" y="810767"/>
                  </a:lnTo>
                  <a:lnTo>
                    <a:pt x="1909572" y="800100"/>
                  </a:lnTo>
                  <a:lnTo>
                    <a:pt x="1937004" y="794003"/>
                  </a:lnTo>
                  <a:lnTo>
                    <a:pt x="1940052" y="804671"/>
                  </a:lnTo>
                  <a:lnTo>
                    <a:pt x="1941576" y="821435"/>
                  </a:lnTo>
                  <a:lnTo>
                    <a:pt x="1914143" y="826008"/>
                  </a:lnTo>
                  <a:close/>
                </a:path>
                <a:path w="1955800" h="1957070">
                  <a:moveTo>
                    <a:pt x="1921763" y="880871"/>
                  </a:moveTo>
                  <a:lnTo>
                    <a:pt x="1918715" y="858012"/>
                  </a:lnTo>
                  <a:lnTo>
                    <a:pt x="1918715" y="853439"/>
                  </a:lnTo>
                  <a:lnTo>
                    <a:pt x="1946147" y="850392"/>
                  </a:lnTo>
                  <a:lnTo>
                    <a:pt x="1947672" y="853439"/>
                  </a:lnTo>
                  <a:lnTo>
                    <a:pt x="1949195" y="877824"/>
                  </a:lnTo>
                  <a:lnTo>
                    <a:pt x="1921763" y="880871"/>
                  </a:lnTo>
                  <a:close/>
                </a:path>
                <a:path w="1955800" h="1957070">
                  <a:moveTo>
                    <a:pt x="1926336" y="935735"/>
                  </a:moveTo>
                  <a:lnTo>
                    <a:pt x="1926227" y="928116"/>
                  </a:lnTo>
                  <a:lnTo>
                    <a:pt x="1924811" y="908303"/>
                  </a:lnTo>
                  <a:lnTo>
                    <a:pt x="1952243" y="906780"/>
                  </a:lnTo>
                  <a:lnTo>
                    <a:pt x="1953768" y="928116"/>
                  </a:lnTo>
                  <a:lnTo>
                    <a:pt x="1953768" y="934212"/>
                  </a:lnTo>
                  <a:lnTo>
                    <a:pt x="1926336" y="935735"/>
                  </a:lnTo>
                  <a:close/>
                </a:path>
                <a:path w="1955800" h="1957070">
                  <a:moveTo>
                    <a:pt x="1955292" y="990600"/>
                  </a:moveTo>
                  <a:lnTo>
                    <a:pt x="1926336" y="990600"/>
                  </a:lnTo>
                  <a:lnTo>
                    <a:pt x="1926336" y="963167"/>
                  </a:lnTo>
                  <a:lnTo>
                    <a:pt x="1955292" y="963167"/>
                  </a:lnTo>
                  <a:lnTo>
                    <a:pt x="1955292" y="990600"/>
                  </a:lnTo>
                  <a:close/>
                </a:path>
                <a:path w="1955800" h="1957070">
                  <a:moveTo>
                    <a:pt x="1952243" y="1046987"/>
                  </a:moveTo>
                  <a:lnTo>
                    <a:pt x="1924811" y="1045464"/>
                  </a:lnTo>
                  <a:lnTo>
                    <a:pt x="1926336" y="1028700"/>
                  </a:lnTo>
                  <a:lnTo>
                    <a:pt x="1926336" y="1018032"/>
                  </a:lnTo>
                  <a:lnTo>
                    <a:pt x="1953768" y="1019555"/>
                  </a:lnTo>
                  <a:lnTo>
                    <a:pt x="1953768" y="1028700"/>
                  </a:lnTo>
                  <a:lnTo>
                    <a:pt x="1952243" y="1046987"/>
                  </a:lnTo>
                  <a:close/>
                </a:path>
                <a:path w="1955800" h="1957070">
                  <a:moveTo>
                    <a:pt x="1947672" y="1104900"/>
                  </a:moveTo>
                  <a:lnTo>
                    <a:pt x="1918715" y="1100328"/>
                  </a:lnTo>
                  <a:lnTo>
                    <a:pt x="1921763" y="1075944"/>
                  </a:lnTo>
                  <a:lnTo>
                    <a:pt x="1921763" y="1072896"/>
                  </a:lnTo>
                  <a:lnTo>
                    <a:pt x="1950720" y="1075944"/>
                  </a:lnTo>
                  <a:lnTo>
                    <a:pt x="1949195" y="1078992"/>
                  </a:lnTo>
                  <a:lnTo>
                    <a:pt x="1947672" y="1103376"/>
                  </a:lnTo>
                  <a:lnTo>
                    <a:pt x="1947672" y="1104900"/>
                  </a:lnTo>
                  <a:close/>
                </a:path>
                <a:path w="1955800" h="1957070">
                  <a:moveTo>
                    <a:pt x="1938527" y="1159764"/>
                  </a:moveTo>
                  <a:lnTo>
                    <a:pt x="1911095" y="1155192"/>
                  </a:lnTo>
                  <a:lnTo>
                    <a:pt x="1912620" y="1147571"/>
                  </a:lnTo>
                  <a:lnTo>
                    <a:pt x="1915668" y="1127760"/>
                  </a:lnTo>
                  <a:lnTo>
                    <a:pt x="1943100" y="1132332"/>
                  </a:lnTo>
                  <a:lnTo>
                    <a:pt x="1940052" y="1152144"/>
                  </a:lnTo>
                  <a:lnTo>
                    <a:pt x="1938527" y="1159764"/>
                  </a:lnTo>
                  <a:close/>
                </a:path>
                <a:path w="1955800" h="1957070">
                  <a:moveTo>
                    <a:pt x="1926336" y="1214628"/>
                  </a:moveTo>
                  <a:lnTo>
                    <a:pt x="1898904" y="1208532"/>
                  </a:lnTo>
                  <a:lnTo>
                    <a:pt x="1905000" y="1181100"/>
                  </a:lnTo>
                  <a:lnTo>
                    <a:pt x="1932431" y="1187196"/>
                  </a:lnTo>
                  <a:lnTo>
                    <a:pt x="1926336" y="1214628"/>
                  </a:lnTo>
                  <a:close/>
                </a:path>
                <a:path w="1955800" h="1957070">
                  <a:moveTo>
                    <a:pt x="1911095" y="1269492"/>
                  </a:moveTo>
                  <a:lnTo>
                    <a:pt x="1883663" y="1261871"/>
                  </a:lnTo>
                  <a:lnTo>
                    <a:pt x="1891284" y="1234439"/>
                  </a:lnTo>
                  <a:lnTo>
                    <a:pt x="1918715" y="1242060"/>
                  </a:lnTo>
                  <a:lnTo>
                    <a:pt x="1911095" y="1269492"/>
                  </a:lnTo>
                  <a:close/>
                </a:path>
                <a:path w="1955800" h="1957070">
                  <a:moveTo>
                    <a:pt x="1892808" y="1322832"/>
                  </a:moveTo>
                  <a:lnTo>
                    <a:pt x="1866900" y="1313687"/>
                  </a:lnTo>
                  <a:lnTo>
                    <a:pt x="1869947" y="1306067"/>
                  </a:lnTo>
                  <a:lnTo>
                    <a:pt x="1876043" y="1287780"/>
                  </a:lnTo>
                  <a:lnTo>
                    <a:pt x="1901952" y="1296924"/>
                  </a:lnTo>
                  <a:lnTo>
                    <a:pt x="1895856" y="1315212"/>
                  </a:lnTo>
                  <a:lnTo>
                    <a:pt x="1892808" y="1322832"/>
                  </a:lnTo>
                  <a:close/>
                </a:path>
                <a:path w="1955800" h="1957070">
                  <a:moveTo>
                    <a:pt x="1871472" y="1376171"/>
                  </a:moveTo>
                  <a:lnTo>
                    <a:pt x="1845563" y="1363980"/>
                  </a:lnTo>
                  <a:lnTo>
                    <a:pt x="1851659" y="1348739"/>
                  </a:lnTo>
                  <a:lnTo>
                    <a:pt x="1856231" y="1339596"/>
                  </a:lnTo>
                  <a:lnTo>
                    <a:pt x="1882140" y="1348739"/>
                  </a:lnTo>
                  <a:lnTo>
                    <a:pt x="1877568" y="1359408"/>
                  </a:lnTo>
                  <a:lnTo>
                    <a:pt x="1871472" y="1376171"/>
                  </a:lnTo>
                  <a:close/>
                </a:path>
                <a:path w="1955800" h="1957070">
                  <a:moveTo>
                    <a:pt x="1847088" y="1426464"/>
                  </a:moveTo>
                  <a:lnTo>
                    <a:pt x="1821179" y="1414271"/>
                  </a:lnTo>
                  <a:lnTo>
                    <a:pt x="1833372" y="1391412"/>
                  </a:lnTo>
                  <a:lnTo>
                    <a:pt x="1833372" y="1389887"/>
                  </a:lnTo>
                  <a:lnTo>
                    <a:pt x="1859279" y="1400555"/>
                  </a:lnTo>
                  <a:lnTo>
                    <a:pt x="1859279" y="1402080"/>
                  </a:lnTo>
                  <a:lnTo>
                    <a:pt x="1847088" y="1426464"/>
                  </a:lnTo>
                  <a:close/>
                </a:path>
                <a:path w="1955800" h="1957070">
                  <a:moveTo>
                    <a:pt x="1819656" y="1476755"/>
                  </a:moveTo>
                  <a:lnTo>
                    <a:pt x="1795272" y="1461516"/>
                  </a:lnTo>
                  <a:lnTo>
                    <a:pt x="1808988" y="1438655"/>
                  </a:lnTo>
                  <a:lnTo>
                    <a:pt x="1833372" y="1452371"/>
                  </a:lnTo>
                  <a:lnTo>
                    <a:pt x="1819656" y="1476755"/>
                  </a:lnTo>
                  <a:close/>
                </a:path>
                <a:path w="1955800" h="1957070">
                  <a:moveTo>
                    <a:pt x="1789176" y="1524000"/>
                  </a:moveTo>
                  <a:lnTo>
                    <a:pt x="1766315" y="1508760"/>
                  </a:lnTo>
                  <a:lnTo>
                    <a:pt x="1780031" y="1485900"/>
                  </a:lnTo>
                  <a:lnTo>
                    <a:pt x="1804415" y="1501139"/>
                  </a:lnTo>
                  <a:lnTo>
                    <a:pt x="1789176" y="1524000"/>
                  </a:lnTo>
                  <a:close/>
                </a:path>
                <a:path w="1955800" h="1957070">
                  <a:moveTo>
                    <a:pt x="1755647" y="1569719"/>
                  </a:moveTo>
                  <a:lnTo>
                    <a:pt x="1734311" y="1552955"/>
                  </a:lnTo>
                  <a:lnTo>
                    <a:pt x="1737359" y="1548384"/>
                  </a:lnTo>
                  <a:lnTo>
                    <a:pt x="1749552" y="1531619"/>
                  </a:lnTo>
                  <a:lnTo>
                    <a:pt x="1772411" y="1546860"/>
                  </a:lnTo>
                  <a:lnTo>
                    <a:pt x="1760220" y="1563624"/>
                  </a:lnTo>
                  <a:lnTo>
                    <a:pt x="1755647" y="1569719"/>
                  </a:lnTo>
                  <a:close/>
                </a:path>
                <a:path w="1955800" h="1957070">
                  <a:moveTo>
                    <a:pt x="1720595" y="1613916"/>
                  </a:moveTo>
                  <a:lnTo>
                    <a:pt x="1699259" y="1595628"/>
                  </a:lnTo>
                  <a:lnTo>
                    <a:pt x="1709927" y="1583435"/>
                  </a:lnTo>
                  <a:lnTo>
                    <a:pt x="1716024" y="1575816"/>
                  </a:lnTo>
                  <a:lnTo>
                    <a:pt x="1738884" y="1592580"/>
                  </a:lnTo>
                  <a:lnTo>
                    <a:pt x="1731263" y="1600200"/>
                  </a:lnTo>
                  <a:lnTo>
                    <a:pt x="1720595" y="1613916"/>
                  </a:lnTo>
                  <a:close/>
                </a:path>
                <a:path w="1955800" h="1957070">
                  <a:moveTo>
                    <a:pt x="1682496" y="1656587"/>
                  </a:moveTo>
                  <a:lnTo>
                    <a:pt x="1662684" y="1636776"/>
                  </a:lnTo>
                  <a:lnTo>
                    <a:pt x="1679448" y="1618487"/>
                  </a:lnTo>
                  <a:lnTo>
                    <a:pt x="1680972" y="1616964"/>
                  </a:lnTo>
                  <a:lnTo>
                    <a:pt x="1702308" y="1635251"/>
                  </a:lnTo>
                  <a:lnTo>
                    <a:pt x="1700784" y="1636776"/>
                  </a:lnTo>
                  <a:lnTo>
                    <a:pt x="1682496" y="1656587"/>
                  </a:lnTo>
                  <a:close/>
                </a:path>
                <a:path w="1955800" h="1957070">
                  <a:moveTo>
                    <a:pt x="1642872" y="1696212"/>
                  </a:moveTo>
                  <a:lnTo>
                    <a:pt x="1623059" y="1674876"/>
                  </a:lnTo>
                  <a:lnTo>
                    <a:pt x="1642872" y="1656587"/>
                  </a:lnTo>
                  <a:lnTo>
                    <a:pt x="1662684" y="1676400"/>
                  </a:lnTo>
                  <a:lnTo>
                    <a:pt x="1642872" y="1696212"/>
                  </a:lnTo>
                  <a:close/>
                </a:path>
                <a:path w="1955800" h="1957070">
                  <a:moveTo>
                    <a:pt x="1600200" y="1732787"/>
                  </a:moveTo>
                  <a:lnTo>
                    <a:pt x="1581911" y="1711451"/>
                  </a:lnTo>
                  <a:lnTo>
                    <a:pt x="1603248" y="1693164"/>
                  </a:lnTo>
                  <a:lnTo>
                    <a:pt x="1621535" y="1714500"/>
                  </a:lnTo>
                  <a:lnTo>
                    <a:pt x="1600200" y="1732787"/>
                  </a:lnTo>
                  <a:close/>
                </a:path>
                <a:path w="1955800" h="1957070">
                  <a:moveTo>
                    <a:pt x="1554480" y="1767839"/>
                  </a:moveTo>
                  <a:lnTo>
                    <a:pt x="1539240" y="1744980"/>
                  </a:lnTo>
                  <a:lnTo>
                    <a:pt x="1545335" y="1740408"/>
                  </a:lnTo>
                  <a:lnTo>
                    <a:pt x="1560576" y="1728216"/>
                  </a:lnTo>
                  <a:lnTo>
                    <a:pt x="1577340" y="1751076"/>
                  </a:lnTo>
                  <a:lnTo>
                    <a:pt x="1562100" y="1763268"/>
                  </a:lnTo>
                  <a:lnTo>
                    <a:pt x="1554480" y="1767839"/>
                  </a:lnTo>
                  <a:close/>
                </a:path>
                <a:path w="1955800" h="1957070">
                  <a:moveTo>
                    <a:pt x="1508759" y="1799844"/>
                  </a:moveTo>
                  <a:lnTo>
                    <a:pt x="1493519" y="1776984"/>
                  </a:lnTo>
                  <a:lnTo>
                    <a:pt x="1508759" y="1767839"/>
                  </a:lnTo>
                  <a:lnTo>
                    <a:pt x="1516380" y="1761744"/>
                  </a:lnTo>
                  <a:lnTo>
                    <a:pt x="1531619" y="1784603"/>
                  </a:lnTo>
                  <a:lnTo>
                    <a:pt x="1524000" y="1789176"/>
                  </a:lnTo>
                  <a:lnTo>
                    <a:pt x="1508759" y="1799844"/>
                  </a:lnTo>
                  <a:close/>
                </a:path>
                <a:path w="1955800" h="1957070">
                  <a:moveTo>
                    <a:pt x="1459992" y="1828800"/>
                  </a:moveTo>
                  <a:lnTo>
                    <a:pt x="1446276" y="1805939"/>
                  </a:lnTo>
                  <a:lnTo>
                    <a:pt x="1469135" y="1792224"/>
                  </a:lnTo>
                  <a:lnTo>
                    <a:pt x="1484376" y="1815084"/>
                  </a:lnTo>
                  <a:lnTo>
                    <a:pt x="1459992" y="1828800"/>
                  </a:lnTo>
                  <a:close/>
                </a:path>
                <a:path w="1955800" h="1957070">
                  <a:moveTo>
                    <a:pt x="1409700" y="1856232"/>
                  </a:moveTo>
                  <a:lnTo>
                    <a:pt x="1397508" y="1831848"/>
                  </a:lnTo>
                  <a:lnTo>
                    <a:pt x="1421892" y="1818132"/>
                  </a:lnTo>
                  <a:lnTo>
                    <a:pt x="1435608" y="1844039"/>
                  </a:lnTo>
                  <a:lnTo>
                    <a:pt x="1409700" y="1856232"/>
                  </a:lnTo>
                  <a:close/>
                </a:path>
                <a:path w="1955800" h="1957070">
                  <a:moveTo>
                    <a:pt x="1359408" y="1879092"/>
                  </a:moveTo>
                  <a:lnTo>
                    <a:pt x="1347216" y="1854708"/>
                  </a:lnTo>
                  <a:lnTo>
                    <a:pt x="1373124" y="1842516"/>
                  </a:lnTo>
                  <a:lnTo>
                    <a:pt x="1383792" y="1868424"/>
                  </a:lnTo>
                  <a:lnTo>
                    <a:pt x="1359408" y="1879092"/>
                  </a:lnTo>
                  <a:close/>
                </a:path>
                <a:path w="1955800" h="1957070">
                  <a:moveTo>
                    <a:pt x="1306067" y="1900428"/>
                  </a:moveTo>
                  <a:lnTo>
                    <a:pt x="1296924" y="1874519"/>
                  </a:lnTo>
                  <a:lnTo>
                    <a:pt x="1303019" y="1871471"/>
                  </a:lnTo>
                  <a:lnTo>
                    <a:pt x="1322832" y="1863851"/>
                  </a:lnTo>
                  <a:lnTo>
                    <a:pt x="1331976" y="1889760"/>
                  </a:lnTo>
                  <a:lnTo>
                    <a:pt x="1313688" y="1897380"/>
                  </a:lnTo>
                  <a:lnTo>
                    <a:pt x="1306067" y="1900428"/>
                  </a:lnTo>
                  <a:close/>
                </a:path>
                <a:path w="1955800" h="1957070">
                  <a:moveTo>
                    <a:pt x="1251204" y="1917192"/>
                  </a:moveTo>
                  <a:lnTo>
                    <a:pt x="1243584" y="1891284"/>
                  </a:lnTo>
                  <a:lnTo>
                    <a:pt x="1258824" y="1886712"/>
                  </a:lnTo>
                  <a:lnTo>
                    <a:pt x="1271016" y="1883664"/>
                  </a:lnTo>
                  <a:lnTo>
                    <a:pt x="1278635" y="1909571"/>
                  </a:lnTo>
                  <a:lnTo>
                    <a:pt x="1267967" y="1912619"/>
                  </a:lnTo>
                  <a:lnTo>
                    <a:pt x="1251204" y="1917192"/>
                  </a:lnTo>
                  <a:close/>
                </a:path>
                <a:path w="1955800" h="1957070">
                  <a:moveTo>
                    <a:pt x="1197864" y="1932432"/>
                  </a:moveTo>
                  <a:lnTo>
                    <a:pt x="1191767" y="1905000"/>
                  </a:lnTo>
                  <a:lnTo>
                    <a:pt x="1214627" y="1898903"/>
                  </a:lnTo>
                  <a:lnTo>
                    <a:pt x="1217675" y="1898903"/>
                  </a:lnTo>
                  <a:lnTo>
                    <a:pt x="1225296" y="1924812"/>
                  </a:lnTo>
                  <a:lnTo>
                    <a:pt x="1222248" y="1926335"/>
                  </a:lnTo>
                  <a:lnTo>
                    <a:pt x="1197864" y="1932432"/>
                  </a:lnTo>
                  <a:close/>
                </a:path>
                <a:path w="1955800" h="1957070">
                  <a:moveTo>
                    <a:pt x="1141475" y="1943100"/>
                  </a:moveTo>
                  <a:lnTo>
                    <a:pt x="1136904" y="1915668"/>
                  </a:lnTo>
                  <a:lnTo>
                    <a:pt x="1164335" y="1911096"/>
                  </a:lnTo>
                  <a:lnTo>
                    <a:pt x="1168908" y="1938528"/>
                  </a:lnTo>
                  <a:lnTo>
                    <a:pt x="1141475" y="1943100"/>
                  </a:lnTo>
                  <a:close/>
                </a:path>
                <a:path w="1955800" h="1957070">
                  <a:moveTo>
                    <a:pt x="1085088" y="1950719"/>
                  </a:moveTo>
                  <a:lnTo>
                    <a:pt x="1082040" y="1923287"/>
                  </a:lnTo>
                  <a:lnTo>
                    <a:pt x="1098804" y="1921764"/>
                  </a:lnTo>
                  <a:lnTo>
                    <a:pt x="1109472" y="1920239"/>
                  </a:lnTo>
                  <a:lnTo>
                    <a:pt x="1114043" y="1947671"/>
                  </a:lnTo>
                  <a:lnTo>
                    <a:pt x="1101851" y="1949196"/>
                  </a:lnTo>
                  <a:lnTo>
                    <a:pt x="1085088" y="1950719"/>
                  </a:lnTo>
                  <a:close/>
                </a:path>
                <a:path w="1955800" h="1957070">
                  <a:moveTo>
                    <a:pt x="1030224" y="1955292"/>
                  </a:moveTo>
                  <a:lnTo>
                    <a:pt x="1027175" y="1927860"/>
                  </a:lnTo>
                  <a:lnTo>
                    <a:pt x="1050035" y="1926335"/>
                  </a:lnTo>
                  <a:lnTo>
                    <a:pt x="1054608" y="1926335"/>
                  </a:lnTo>
                  <a:lnTo>
                    <a:pt x="1057656" y="1953768"/>
                  </a:lnTo>
                  <a:lnTo>
                    <a:pt x="1053084" y="1953768"/>
                  </a:lnTo>
                  <a:lnTo>
                    <a:pt x="1030224" y="1955292"/>
                  </a:lnTo>
                  <a:close/>
                </a:path>
                <a:path w="1955800" h="1957070">
                  <a:moveTo>
                    <a:pt x="1001267" y="1956816"/>
                  </a:moveTo>
                  <a:lnTo>
                    <a:pt x="972311" y="1956816"/>
                  </a:lnTo>
                  <a:lnTo>
                    <a:pt x="972311" y="1929384"/>
                  </a:lnTo>
                  <a:lnTo>
                    <a:pt x="999743" y="1929384"/>
                  </a:lnTo>
                  <a:lnTo>
                    <a:pt x="1001267" y="1956816"/>
                  </a:lnTo>
                  <a:close/>
                </a:path>
                <a:path w="1955800" h="1957070">
                  <a:moveTo>
                    <a:pt x="944880" y="1956816"/>
                  </a:moveTo>
                  <a:lnTo>
                    <a:pt x="926592" y="1955292"/>
                  </a:lnTo>
                  <a:lnTo>
                    <a:pt x="915924" y="1955292"/>
                  </a:lnTo>
                  <a:lnTo>
                    <a:pt x="917448" y="1927860"/>
                  </a:lnTo>
                  <a:lnTo>
                    <a:pt x="928116" y="1927860"/>
                  </a:lnTo>
                  <a:lnTo>
                    <a:pt x="944880" y="1929384"/>
                  </a:lnTo>
                  <a:lnTo>
                    <a:pt x="944880" y="1956816"/>
                  </a:lnTo>
                  <a:close/>
                </a:path>
                <a:path w="1955800" h="1957070">
                  <a:moveTo>
                    <a:pt x="888492" y="1953768"/>
                  </a:moveTo>
                  <a:lnTo>
                    <a:pt x="877824" y="1952244"/>
                  </a:lnTo>
                  <a:lnTo>
                    <a:pt x="859535" y="1950719"/>
                  </a:lnTo>
                  <a:lnTo>
                    <a:pt x="862583" y="1921764"/>
                  </a:lnTo>
                  <a:lnTo>
                    <a:pt x="880872" y="1924812"/>
                  </a:lnTo>
                  <a:lnTo>
                    <a:pt x="890016" y="1924812"/>
                  </a:lnTo>
                  <a:lnTo>
                    <a:pt x="888492" y="1953768"/>
                  </a:lnTo>
                  <a:close/>
                </a:path>
                <a:path w="1955800" h="1957070">
                  <a:moveTo>
                    <a:pt x="832104" y="1946148"/>
                  </a:moveTo>
                  <a:lnTo>
                    <a:pt x="829056" y="1946148"/>
                  </a:lnTo>
                  <a:lnTo>
                    <a:pt x="804672" y="1941576"/>
                  </a:lnTo>
                  <a:lnTo>
                    <a:pt x="803148" y="1941576"/>
                  </a:lnTo>
                  <a:lnTo>
                    <a:pt x="809243" y="1914144"/>
                  </a:lnTo>
                  <a:lnTo>
                    <a:pt x="832104" y="1918716"/>
                  </a:lnTo>
                  <a:lnTo>
                    <a:pt x="835151" y="1918716"/>
                  </a:lnTo>
                  <a:lnTo>
                    <a:pt x="832104" y="1946148"/>
                  </a:lnTo>
                  <a:close/>
                </a:path>
                <a:path w="1955800" h="1957070">
                  <a:moveTo>
                    <a:pt x="775716" y="1937003"/>
                  </a:moveTo>
                  <a:lnTo>
                    <a:pt x="757427" y="1932432"/>
                  </a:lnTo>
                  <a:lnTo>
                    <a:pt x="748283" y="1929384"/>
                  </a:lnTo>
                  <a:lnTo>
                    <a:pt x="754380" y="1903476"/>
                  </a:lnTo>
                  <a:lnTo>
                    <a:pt x="763524" y="1905000"/>
                  </a:lnTo>
                  <a:lnTo>
                    <a:pt x="781811" y="1909571"/>
                  </a:lnTo>
                  <a:lnTo>
                    <a:pt x="775716" y="1937003"/>
                  </a:lnTo>
                  <a:close/>
                </a:path>
                <a:path w="1955800" h="1957070">
                  <a:moveTo>
                    <a:pt x="720851" y="1923287"/>
                  </a:moveTo>
                  <a:lnTo>
                    <a:pt x="693419" y="1915668"/>
                  </a:lnTo>
                  <a:lnTo>
                    <a:pt x="701040" y="1888235"/>
                  </a:lnTo>
                  <a:lnTo>
                    <a:pt x="728472" y="1895855"/>
                  </a:lnTo>
                  <a:lnTo>
                    <a:pt x="720851" y="1923287"/>
                  </a:lnTo>
                  <a:close/>
                </a:path>
                <a:path w="1955800" h="1957070">
                  <a:moveTo>
                    <a:pt x="667511" y="1906524"/>
                  </a:moveTo>
                  <a:lnTo>
                    <a:pt x="641604" y="1897380"/>
                  </a:lnTo>
                  <a:lnTo>
                    <a:pt x="640080" y="1897380"/>
                  </a:lnTo>
                  <a:lnTo>
                    <a:pt x="650748" y="1871471"/>
                  </a:lnTo>
                  <a:lnTo>
                    <a:pt x="675132" y="1880616"/>
                  </a:lnTo>
                  <a:lnTo>
                    <a:pt x="667511" y="1906524"/>
                  </a:lnTo>
                  <a:close/>
                </a:path>
                <a:path w="1955800" h="1957070">
                  <a:moveTo>
                    <a:pt x="614172" y="1886712"/>
                  </a:moveTo>
                  <a:lnTo>
                    <a:pt x="597408" y="1880616"/>
                  </a:lnTo>
                  <a:lnTo>
                    <a:pt x="586740" y="1876044"/>
                  </a:lnTo>
                  <a:lnTo>
                    <a:pt x="598932" y="1850135"/>
                  </a:lnTo>
                  <a:lnTo>
                    <a:pt x="608075" y="1854708"/>
                  </a:lnTo>
                  <a:lnTo>
                    <a:pt x="624840" y="1860803"/>
                  </a:lnTo>
                  <a:lnTo>
                    <a:pt x="614172" y="1886712"/>
                  </a:lnTo>
                  <a:close/>
                </a:path>
                <a:path w="1955800" h="1957070">
                  <a:moveTo>
                    <a:pt x="562356" y="1863851"/>
                  </a:moveTo>
                  <a:lnTo>
                    <a:pt x="554735" y="1860803"/>
                  </a:lnTo>
                  <a:lnTo>
                    <a:pt x="536448" y="1851660"/>
                  </a:lnTo>
                  <a:lnTo>
                    <a:pt x="548640" y="1827276"/>
                  </a:lnTo>
                  <a:lnTo>
                    <a:pt x="565404" y="1834896"/>
                  </a:lnTo>
                  <a:lnTo>
                    <a:pt x="573024" y="1839468"/>
                  </a:lnTo>
                  <a:lnTo>
                    <a:pt x="562356" y="1863851"/>
                  </a:lnTo>
                  <a:close/>
                </a:path>
                <a:path w="1955800" h="1957070">
                  <a:moveTo>
                    <a:pt x="510540" y="1839468"/>
                  </a:moveTo>
                  <a:lnTo>
                    <a:pt x="486156" y="1824228"/>
                  </a:lnTo>
                  <a:lnTo>
                    <a:pt x="501396" y="1801368"/>
                  </a:lnTo>
                  <a:lnTo>
                    <a:pt x="524256" y="1815084"/>
                  </a:lnTo>
                  <a:lnTo>
                    <a:pt x="510540" y="1839468"/>
                  </a:lnTo>
                  <a:close/>
                </a:path>
                <a:path w="1955800" h="1957070">
                  <a:moveTo>
                    <a:pt x="461772" y="1810512"/>
                  </a:moveTo>
                  <a:lnTo>
                    <a:pt x="438911" y="1795271"/>
                  </a:lnTo>
                  <a:lnTo>
                    <a:pt x="454151" y="1772412"/>
                  </a:lnTo>
                  <a:lnTo>
                    <a:pt x="477011" y="1786128"/>
                  </a:lnTo>
                  <a:lnTo>
                    <a:pt x="461772" y="1810512"/>
                  </a:lnTo>
                  <a:close/>
                </a:path>
                <a:path w="1955800" h="1957070">
                  <a:moveTo>
                    <a:pt x="414527" y="1778508"/>
                  </a:moveTo>
                  <a:lnTo>
                    <a:pt x="393192" y="1763268"/>
                  </a:lnTo>
                  <a:lnTo>
                    <a:pt x="391667" y="1761744"/>
                  </a:lnTo>
                  <a:lnTo>
                    <a:pt x="408432" y="1740408"/>
                  </a:lnTo>
                  <a:lnTo>
                    <a:pt x="431292" y="1755648"/>
                  </a:lnTo>
                  <a:lnTo>
                    <a:pt x="414527" y="1778508"/>
                  </a:lnTo>
                  <a:close/>
                </a:path>
                <a:path w="1955800" h="1957070">
                  <a:moveTo>
                    <a:pt x="370332" y="1744980"/>
                  </a:moveTo>
                  <a:lnTo>
                    <a:pt x="356616" y="1734312"/>
                  </a:lnTo>
                  <a:lnTo>
                    <a:pt x="347472" y="1726692"/>
                  </a:lnTo>
                  <a:lnTo>
                    <a:pt x="365759" y="1705355"/>
                  </a:lnTo>
                  <a:lnTo>
                    <a:pt x="373380" y="1711451"/>
                  </a:lnTo>
                  <a:lnTo>
                    <a:pt x="387096" y="1723644"/>
                  </a:lnTo>
                  <a:lnTo>
                    <a:pt x="370332" y="1744980"/>
                  </a:lnTo>
                  <a:close/>
                </a:path>
                <a:path w="1955800" h="1957070">
                  <a:moveTo>
                    <a:pt x="326135" y="1708403"/>
                  </a:moveTo>
                  <a:lnTo>
                    <a:pt x="320040" y="1703832"/>
                  </a:lnTo>
                  <a:lnTo>
                    <a:pt x="306324" y="1690116"/>
                  </a:lnTo>
                  <a:lnTo>
                    <a:pt x="324611" y="1668780"/>
                  </a:lnTo>
                  <a:lnTo>
                    <a:pt x="338327" y="1682496"/>
                  </a:lnTo>
                  <a:lnTo>
                    <a:pt x="344424" y="1687068"/>
                  </a:lnTo>
                  <a:lnTo>
                    <a:pt x="326135" y="1708403"/>
                  </a:lnTo>
                  <a:close/>
                </a:path>
                <a:path w="1955800" h="1957070">
                  <a:moveTo>
                    <a:pt x="284988" y="1670303"/>
                  </a:moveTo>
                  <a:lnTo>
                    <a:pt x="266700" y="1648968"/>
                  </a:lnTo>
                  <a:lnTo>
                    <a:pt x="286511" y="1630680"/>
                  </a:lnTo>
                  <a:lnTo>
                    <a:pt x="304800" y="1650492"/>
                  </a:lnTo>
                  <a:lnTo>
                    <a:pt x="284988" y="1670303"/>
                  </a:lnTo>
                  <a:close/>
                </a:path>
                <a:path w="1955800" h="1957070">
                  <a:moveTo>
                    <a:pt x="246888" y="1629155"/>
                  </a:moveTo>
                  <a:lnTo>
                    <a:pt x="228600" y="1607819"/>
                  </a:lnTo>
                  <a:lnTo>
                    <a:pt x="249935" y="1589532"/>
                  </a:lnTo>
                  <a:lnTo>
                    <a:pt x="268224" y="1610868"/>
                  </a:lnTo>
                  <a:lnTo>
                    <a:pt x="246888" y="1629155"/>
                  </a:lnTo>
                  <a:close/>
                </a:path>
                <a:path w="1955800" h="1957070">
                  <a:moveTo>
                    <a:pt x="210311" y="1584960"/>
                  </a:moveTo>
                  <a:lnTo>
                    <a:pt x="195072" y="1565148"/>
                  </a:lnTo>
                  <a:lnTo>
                    <a:pt x="193548" y="1562100"/>
                  </a:lnTo>
                  <a:lnTo>
                    <a:pt x="216408" y="1546860"/>
                  </a:lnTo>
                  <a:lnTo>
                    <a:pt x="233172" y="1568196"/>
                  </a:lnTo>
                  <a:lnTo>
                    <a:pt x="210311" y="1584960"/>
                  </a:lnTo>
                  <a:close/>
                </a:path>
                <a:path w="1955800" h="1957070">
                  <a:moveTo>
                    <a:pt x="176783" y="1539239"/>
                  </a:moveTo>
                  <a:lnTo>
                    <a:pt x="167640" y="1525524"/>
                  </a:lnTo>
                  <a:lnTo>
                    <a:pt x="160019" y="1516380"/>
                  </a:lnTo>
                  <a:lnTo>
                    <a:pt x="184404" y="1501139"/>
                  </a:lnTo>
                  <a:lnTo>
                    <a:pt x="199643" y="1524000"/>
                  </a:lnTo>
                  <a:lnTo>
                    <a:pt x="176783" y="1539239"/>
                  </a:lnTo>
                  <a:close/>
                </a:path>
                <a:path w="1955800" h="1957070">
                  <a:moveTo>
                    <a:pt x="146304" y="1491996"/>
                  </a:moveTo>
                  <a:lnTo>
                    <a:pt x="141732" y="1485900"/>
                  </a:lnTo>
                  <a:lnTo>
                    <a:pt x="131064" y="1467612"/>
                  </a:lnTo>
                  <a:lnTo>
                    <a:pt x="155448" y="1453896"/>
                  </a:lnTo>
                  <a:lnTo>
                    <a:pt x="164591" y="1470660"/>
                  </a:lnTo>
                  <a:lnTo>
                    <a:pt x="169164" y="1478280"/>
                  </a:lnTo>
                  <a:lnTo>
                    <a:pt x="146304" y="1491996"/>
                  </a:lnTo>
                  <a:close/>
                </a:path>
                <a:path w="1955800" h="1957070">
                  <a:moveTo>
                    <a:pt x="117348" y="1443228"/>
                  </a:moveTo>
                  <a:lnTo>
                    <a:pt x="103632" y="1418844"/>
                  </a:lnTo>
                  <a:lnTo>
                    <a:pt x="129540" y="1405128"/>
                  </a:lnTo>
                  <a:lnTo>
                    <a:pt x="141732" y="1431035"/>
                  </a:lnTo>
                  <a:lnTo>
                    <a:pt x="117348" y="1443228"/>
                  </a:lnTo>
                  <a:close/>
                </a:path>
                <a:path w="1955800" h="1957070">
                  <a:moveTo>
                    <a:pt x="91440" y="1392935"/>
                  </a:moveTo>
                  <a:lnTo>
                    <a:pt x="80772" y="1367028"/>
                  </a:lnTo>
                  <a:lnTo>
                    <a:pt x="105156" y="1356360"/>
                  </a:lnTo>
                  <a:lnTo>
                    <a:pt x="117348" y="1380744"/>
                  </a:lnTo>
                  <a:lnTo>
                    <a:pt x="91440" y="1392935"/>
                  </a:lnTo>
                  <a:close/>
                </a:path>
                <a:path w="1955800" h="1957070">
                  <a:moveTo>
                    <a:pt x="68580" y="1341119"/>
                  </a:moveTo>
                  <a:lnTo>
                    <a:pt x="59435" y="1315212"/>
                  </a:lnTo>
                  <a:lnTo>
                    <a:pt x="59435" y="1313687"/>
                  </a:lnTo>
                  <a:lnTo>
                    <a:pt x="85343" y="1304544"/>
                  </a:lnTo>
                  <a:lnTo>
                    <a:pt x="96011" y="1330451"/>
                  </a:lnTo>
                  <a:lnTo>
                    <a:pt x="68580" y="1341119"/>
                  </a:lnTo>
                  <a:close/>
                </a:path>
                <a:path w="1955800" h="1957070">
                  <a:moveTo>
                    <a:pt x="50291" y="1287780"/>
                  </a:moveTo>
                  <a:lnTo>
                    <a:pt x="41148" y="1260348"/>
                  </a:lnTo>
                  <a:lnTo>
                    <a:pt x="68580" y="1252728"/>
                  </a:lnTo>
                  <a:lnTo>
                    <a:pt x="70104" y="1260348"/>
                  </a:lnTo>
                  <a:lnTo>
                    <a:pt x="76200" y="1278635"/>
                  </a:lnTo>
                  <a:lnTo>
                    <a:pt x="50291" y="1287780"/>
                  </a:lnTo>
                  <a:close/>
                </a:path>
                <a:path w="1955800" h="1957070">
                  <a:moveTo>
                    <a:pt x="33527" y="1234439"/>
                  </a:moveTo>
                  <a:lnTo>
                    <a:pt x="30480" y="1223771"/>
                  </a:lnTo>
                  <a:lnTo>
                    <a:pt x="25908" y="1205484"/>
                  </a:lnTo>
                  <a:lnTo>
                    <a:pt x="53340" y="1199387"/>
                  </a:lnTo>
                  <a:lnTo>
                    <a:pt x="57911" y="1216151"/>
                  </a:lnTo>
                  <a:lnTo>
                    <a:pt x="60959" y="1226819"/>
                  </a:lnTo>
                  <a:lnTo>
                    <a:pt x="33527" y="1234439"/>
                  </a:lnTo>
                  <a:close/>
                </a:path>
                <a:path w="1955800" h="1957070">
                  <a:moveTo>
                    <a:pt x="19811" y="1179576"/>
                  </a:moveTo>
                  <a:lnTo>
                    <a:pt x="19811" y="1176528"/>
                  </a:lnTo>
                  <a:lnTo>
                    <a:pt x="15240" y="1152144"/>
                  </a:lnTo>
                  <a:lnTo>
                    <a:pt x="15240" y="1150619"/>
                  </a:lnTo>
                  <a:lnTo>
                    <a:pt x="42672" y="1146048"/>
                  </a:lnTo>
                  <a:lnTo>
                    <a:pt x="47243" y="1170432"/>
                  </a:lnTo>
                  <a:lnTo>
                    <a:pt x="47243" y="1171955"/>
                  </a:lnTo>
                  <a:lnTo>
                    <a:pt x="19811" y="1179576"/>
                  </a:lnTo>
                  <a:close/>
                </a:path>
                <a:path w="1955800" h="1957070">
                  <a:moveTo>
                    <a:pt x="10667" y="1123187"/>
                  </a:moveTo>
                  <a:lnTo>
                    <a:pt x="7619" y="1103376"/>
                  </a:lnTo>
                  <a:lnTo>
                    <a:pt x="6096" y="1094232"/>
                  </a:lnTo>
                  <a:lnTo>
                    <a:pt x="33527" y="1091184"/>
                  </a:lnTo>
                  <a:lnTo>
                    <a:pt x="38100" y="1118616"/>
                  </a:lnTo>
                  <a:lnTo>
                    <a:pt x="10667" y="1123187"/>
                  </a:lnTo>
                  <a:close/>
                </a:path>
                <a:path w="1955800" h="1957070">
                  <a:moveTo>
                    <a:pt x="3048" y="1066800"/>
                  </a:moveTo>
                  <a:lnTo>
                    <a:pt x="3048" y="1054608"/>
                  </a:lnTo>
                  <a:lnTo>
                    <a:pt x="1524" y="1037844"/>
                  </a:lnTo>
                  <a:lnTo>
                    <a:pt x="28956" y="1036319"/>
                  </a:lnTo>
                  <a:lnTo>
                    <a:pt x="30480" y="1051560"/>
                  </a:lnTo>
                  <a:lnTo>
                    <a:pt x="32004" y="1063751"/>
                  </a:lnTo>
                  <a:lnTo>
                    <a:pt x="3048" y="1066800"/>
                  </a:lnTo>
                  <a:close/>
                </a:path>
              </a:pathLst>
            </a:custGeom>
            <a:solidFill>
              <a:srgbClr val="B8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0892" y="4209287"/>
              <a:ext cx="195072" cy="1950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0892" y="5803391"/>
              <a:ext cx="195072" cy="1950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6511" y="4221479"/>
              <a:ext cx="1921764" cy="17769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84648" y="3622547"/>
              <a:ext cx="198119" cy="19659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72911" y="6222492"/>
            <a:ext cx="195072" cy="1950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861360" y="4851976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1" spc="-5" dirty="0">
                <a:latin typeface="Arial"/>
                <a:cs typeface="Arial"/>
              </a:rPr>
              <a:t>x</a:t>
            </a:r>
            <a:endParaRPr sz="2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6709" y="4976888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1" spc="-5" dirty="0">
                <a:latin typeface="Arial"/>
                <a:cs typeface="Arial"/>
              </a:rPr>
              <a:t>y</a:t>
            </a:r>
            <a:endParaRPr sz="2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39235" y="4082370"/>
            <a:ext cx="2679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1" spc="-10" dirty="0">
                <a:latin typeface="Arial"/>
                <a:cs typeface="Arial"/>
              </a:rPr>
              <a:t>D</a:t>
            </a:r>
            <a:endParaRPr sz="26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42447" y="3140976"/>
            <a:ext cx="1089660" cy="1053465"/>
          </a:xfrm>
          <a:custGeom>
            <a:avLst/>
            <a:gdLst/>
            <a:ahLst/>
            <a:cxnLst/>
            <a:rect l="l" t="t" r="r" b="b"/>
            <a:pathLst>
              <a:path w="1089660" h="1053464">
                <a:moveTo>
                  <a:pt x="33528" y="972299"/>
                </a:moveTo>
                <a:lnTo>
                  <a:pt x="24384" y="969251"/>
                </a:lnTo>
                <a:lnTo>
                  <a:pt x="18288" y="987539"/>
                </a:lnTo>
                <a:lnTo>
                  <a:pt x="0" y="1048499"/>
                </a:lnTo>
                <a:lnTo>
                  <a:pt x="0" y="1050023"/>
                </a:lnTo>
                <a:lnTo>
                  <a:pt x="10668" y="1053084"/>
                </a:lnTo>
                <a:lnTo>
                  <a:pt x="10668" y="1050023"/>
                </a:lnTo>
                <a:lnTo>
                  <a:pt x="19812" y="1019543"/>
                </a:lnTo>
                <a:lnTo>
                  <a:pt x="28956" y="990587"/>
                </a:lnTo>
                <a:lnTo>
                  <a:pt x="33528" y="972299"/>
                </a:lnTo>
                <a:close/>
              </a:path>
              <a:path w="1089660" h="1053464">
                <a:moveTo>
                  <a:pt x="74676" y="865619"/>
                </a:moveTo>
                <a:lnTo>
                  <a:pt x="64008" y="861047"/>
                </a:lnTo>
                <a:lnTo>
                  <a:pt x="60960" y="868667"/>
                </a:lnTo>
                <a:lnTo>
                  <a:pt x="50292" y="897623"/>
                </a:lnTo>
                <a:lnTo>
                  <a:pt x="38100" y="926579"/>
                </a:lnTo>
                <a:lnTo>
                  <a:pt x="33528" y="940295"/>
                </a:lnTo>
                <a:lnTo>
                  <a:pt x="44196" y="943343"/>
                </a:lnTo>
                <a:lnTo>
                  <a:pt x="48768" y="931151"/>
                </a:lnTo>
                <a:lnTo>
                  <a:pt x="59436" y="900671"/>
                </a:lnTo>
                <a:lnTo>
                  <a:pt x="71628" y="871728"/>
                </a:lnTo>
                <a:lnTo>
                  <a:pt x="74676" y="865619"/>
                </a:lnTo>
                <a:close/>
              </a:path>
              <a:path w="1089660" h="1053464">
                <a:moveTo>
                  <a:pt x="123444" y="761987"/>
                </a:moveTo>
                <a:lnTo>
                  <a:pt x="114300" y="757428"/>
                </a:lnTo>
                <a:lnTo>
                  <a:pt x="100584" y="781799"/>
                </a:lnTo>
                <a:lnTo>
                  <a:pt x="86868" y="810755"/>
                </a:lnTo>
                <a:lnTo>
                  <a:pt x="77724" y="832104"/>
                </a:lnTo>
                <a:lnTo>
                  <a:pt x="86868" y="836663"/>
                </a:lnTo>
                <a:lnTo>
                  <a:pt x="97536" y="815340"/>
                </a:lnTo>
                <a:lnTo>
                  <a:pt x="111252" y="786371"/>
                </a:lnTo>
                <a:lnTo>
                  <a:pt x="123444" y="761987"/>
                </a:lnTo>
                <a:close/>
              </a:path>
              <a:path w="1089660" h="1053464">
                <a:moveTo>
                  <a:pt x="179832" y="662927"/>
                </a:moveTo>
                <a:lnTo>
                  <a:pt x="172212" y="656831"/>
                </a:lnTo>
                <a:lnTo>
                  <a:pt x="131064" y="725411"/>
                </a:lnTo>
                <a:lnTo>
                  <a:pt x="128016" y="729996"/>
                </a:lnTo>
                <a:lnTo>
                  <a:pt x="138684" y="734568"/>
                </a:lnTo>
                <a:lnTo>
                  <a:pt x="140208" y="731520"/>
                </a:lnTo>
                <a:lnTo>
                  <a:pt x="170688" y="676643"/>
                </a:lnTo>
                <a:lnTo>
                  <a:pt x="179832" y="662927"/>
                </a:lnTo>
                <a:close/>
              </a:path>
              <a:path w="1089660" h="1053464">
                <a:moveTo>
                  <a:pt x="245364" y="568439"/>
                </a:moveTo>
                <a:lnTo>
                  <a:pt x="236220" y="562343"/>
                </a:lnTo>
                <a:lnTo>
                  <a:pt x="233172" y="566915"/>
                </a:lnTo>
                <a:lnTo>
                  <a:pt x="196596" y="618731"/>
                </a:lnTo>
                <a:lnTo>
                  <a:pt x="188976" y="630923"/>
                </a:lnTo>
                <a:lnTo>
                  <a:pt x="198120" y="637032"/>
                </a:lnTo>
                <a:lnTo>
                  <a:pt x="205740" y="623303"/>
                </a:lnTo>
                <a:lnTo>
                  <a:pt x="242316" y="573011"/>
                </a:lnTo>
                <a:lnTo>
                  <a:pt x="245364" y="568439"/>
                </a:lnTo>
                <a:close/>
              </a:path>
              <a:path w="1089660" h="1053464">
                <a:moveTo>
                  <a:pt x="316992" y="478523"/>
                </a:moveTo>
                <a:lnTo>
                  <a:pt x="309372" y="472440"/>
                </a:lnTo>
                <a:lnTo>
                  <a:pt x="272796" y="516623"/>
                </a:lnTo>
                <a:lnTo>
                  <a:pt x="256032" y="536435"/>
                </a:lnTo>
                <a:lnTo>
                  <a:pt x="263652" y="542531"/>
                </a:lnTo>
                <a:lnTo>
                  <a:pt x="280416" y="522719"/>
                </a:lnTo>
                <a:lnTo>
                  <a:pt x="316992" y="478523"/>
                </a:lnTo>
                <a:close/>
              </a:path>
              <a:path w="1089660" h="1053464">
                <a:moveTo>
                  <a:pt x="396240" y="396240"/>
                </a:moveTo>
                <a:lnTo>
                  <a:pt x="388620" y="388607"/>
                </a:lnTo>
                <a:lnTo>
                  <a:pt x="356616" y="420611"/>
                </a:lnTo>
                <a:lnTo>
                  <a:pt x="330708" y="448043"/>
                </a:lnTo>
                <a:lnTo>
                  <a:pt x="338328" y="455663"/>
                </a:lnTo>
                <a:lnTo>
                  <a:pt x="364236" y="428231"/>
                </a:lnTo>
                <a:lnTo>
                  <a:pt x="396240" y="396240"/>
                </a:lnTo>
                <a:close/>
              </a:path>
              <a:path w="1089660" h="1053464">
                <a:moveTo>
                  <a:pt x="481584" y="318516"/>
                </a:moveTo>
                <a:lnTo>
                  <a:pt x="473964" y="310896"/>
                </a:lnTo>
                <a:lnTo>
                  <a:pt x="411480" y="365747"/>
                </a:lnTo>
                <a:lnTo>
                  <a:pt x="419100" y="374904"/>
                </a:lnTo>
                <a:lnTo>
                  <a:pt x="455676" y="339852"/>
                </a:lnTo>
                <a:lnTo>
                  <a:pt x="481584" y="318516"/>
                </a:lnTo>
                <a:close/>
              </a:path>
              <a:path w="1089660" h="1053464">
                <a:moveTo>
                  <a:pt x="571500" y="248399"/>
                </a:moveTo>
                <a:lnTo>
                  <a:pt x="565404" y="239255"/>
                </a:lnTo>
                <a:lnTo>
                  <a:pt x="550164" y="251447"/>
                </a:lnTo>
                <a:lnTo>
                  <a:pt x="498348" y="291071"/>
                </a:lnTo>
                <a:lnTo>
                  <a:pt x="505968" y="298691"/>
                </a:lnTo>
                <a:lnTo>
                  <a:pt x="530352" y="278879"/>
                </a:lnTo>
                <a:lnTo>
                  <a:pt x="556260" y="259067"/>
                </a:lnTo>
                <a:lnTo>
                  <a:pt x="571500" y="248399"/>
                </a:lnTo>
                <a:close/>
              </a:path>
              <a:path w="1089660" h="1053464">
                <a:moveTo>
                  <a:pt x="667512" y="185915"/>
                </a:moveTo>
                <a:lnTo>
                  <a:pt x="662940" y="176771"/>
                </a:lnTo>
                <a:lnTo>
                  <a:pt x="658368" y="178295"/>
                </a:lnTo>
                <a:lnTo>
                  <a:pt x="630936" y="196596"/>
                </a:lnTo>
                <a:lnTo>
                  <a:pt x="603504" y="213347"/>
                </a:lnTo>
                <a:lnTo>
                  <a:pt x="591312" y="222491"/>
                </a:lnTo>
                <a:lnTo>
                  <a:pt x="597408" y="230111"/>
                </a:lnTo>
                <a:lnTo>
                  <a:pt x="609600" y="222491"/>
                </a:lnTo>
                <a:lnTo>
                  <a:pt x="637032" y="204203"/>
                </a:lnTo>
                <a:lnTo>
                  <a:pt x="664464" y="187439"/>
                </a:lnTo>
                <a:lnTo>
                  <a:pt x="667512" y="185915"/>
                </a:lnTo>
                <a:close/>
              </a:path>
              <a:path w="1089660" h="1053464">
                <a:moveTo>
                  <a:pt x="768096" y="129527"/>
                </a:moveTo>
                <a:lnTo>
                  <a:pt x="763524" y="120396"/>
                </a:lnTo>
                <a:lnTo>
                  <a:pt x="743712" y="129527"/>
                </a:lnTo>
                <a:lnTo>
                  <a:pt x="714756" y="146291"/>
                </a:lnTo>
                <a:lnTo>
                  <a:pt x="688848" y="160007"/>
                </a:lnTo>
                <a:lnTo>
                  <a:pt x="694944" y="169151"/>
                </a:lnTo>
                <a:lnTo>
                  <a:pt x="720852" y="155448"/>
                </a:lnTo>
                <a:lnTo>
                  <a:pt x="749808" y="138671"/>
                </a:lnTo>
                <a:lnTo>
                  <a:pt x="768096" y="129527"/>
                </a:lnTo>
                <a:close/>
              </a:path>
              <a:path w="1089660" h="1053464">
                <a:moveTo>
                  <a:pt x="871728" y="82296"/>
                </a:moveTo>
                <a:lnTo>
                  <a:pt x="868680" y="71615"/>
                </a:lnTo>
                <a:lnTo>
                  <a:pt x="864108" y="73139"/>
                </a:lnTo>
                <a:lnTo>
                  <a:pt x="803148" y="100571"/>
                </a:lnTo>
                <a:lnTo>
                  <a:pt x="790956" y="106667"/>
                </a:lnTo>
                <a:lnTo>
                  <a:pt x="795528" y="115811"/>
                </a:lnTo>
                <a:lnTo>
                  <a:pt x="807720" y="109715"/>
                </a:lnTo>
                <a:lnTo>
                  <a:pt x="838200" y="95999"/>
                </a:lnTo>
                <a:lnTo>
                  <a:pt x="868680" y="83807"/>
                </a:lnTo>
                <a:lnTo>
                  <a:pt x="871728" y="82296"/>
                </a:lnTo>
                <a:close/>
              </a:path>
              <a:path w="1089660" h="1053464">
                <a:moveTo>
                  <a:pt x="979932" y="42672"/>
                </a:moveTo>
                <a:lnTo>
                  <a:pt x="976884" y="31991"/>
                </a:lnTo>
                <a:lnTo>
                  <a:pt x="958596" y="38087"/>
                </a:lnTo>
                <a:lnTo>
                  <a:pt x="928116" y="48755"/>
                </a:lnTo>
                <a:lnTo>
                  <a:pt x="897636" y="60947"/>
                </a:lnTo>
                <a:lnTo>
                  <a:pt x="900684" y="70091"/>
                </a:lnTo>
                <a:lnTo>
                  <a:pt x="931164" y="59423"/>
                </a:lnTo>
                <a:lnTo>
                  <a:pt x="963168" y="47231"/>
                </a:lnTo>
                <a:lnTo>
                  <a:pt x="979932" y="42672"/>
                </a:lnTo>
                <a:close/>
              </a:path>
              <a:path w="1089660" h="1053464">
                <a:moveTo>
                  <a:pt x="1089660" y="10655"/>
                </a:moveTo>
                <a:lnTo>
                  <a:pt x="1086612" y="0"/>
                </a:lnTo>
                <a:lnTo>
                  <a:pt x="1024128" y="16751"/>
                </a:lnTo>
                <a:lnTo>
                  <a:pt x="1005840" y="22847"/>
                </a:lnTo>
                <a:lnTo>
                  <a:pt x="1008888" y="31991"/>
                </a:lnTo>
                <a:lnTo>
                  <a:pt x="1027176" y="27419"/>
                </a:lnTo>
                <a:lnTo>
                  <a:pt x="1059180" y="18275"/>
                </a:lnTo>
                <a:lnTo>
                  <a:pt x="1089660" y="1065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60233" y="7224228"/>
            <a:ext cx="3060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20" dirty="0">
                <a:latin typeface="Arial"/>
                <a:cs typeface="Arial"/>
              </a:rPr>
              <a:t>3</a:t>
            </a:r>
            <a:r>
              <a:rPr sz="1950" b="1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368" y="7360401"/>
            <a:ext cx="1099820" cy="175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15" dirty="0">
                <a:latin typeface="Arial MT"/>
                <a:cs typeface="Arial MT"/>
              </a:rPr>
              <a:t>Peter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A.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15" dirty="0">
                <a:latin typeface="Arial MT"/>
                <a:cs typeface="Arial MT"/>
              </a:rPr>
              <a:t>Steenkiste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0233" y="7200408"/>
            <a:ext cx="3060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20" dirty="0">
                <a:latin typeface="Arial"/>
                <a:cs typeface="Arial"/>
              </a:rPr>
              <a:t>3</a:t>
            </a:r>
            <a:r>
              <a:rPr sz="1950" b="1" spc="15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9227" y="679307"/>
            <a:ext cx="687832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5" dirty="0"/>
              <a:t>GPSR</a:t>
            </a:r>
            <a:r>
              <a:rPr spc="-65" dirty="0"/>
              <a:t> </a:t>
            </a:r>
            <a:r>
              <a:rPr spc="5" dirty="0"/>
              <a:t>–</a:t>
            </a:r>
            <a:r>
              <a:rPr spc="-20" dirty="0"/>
              <a:t> </a:t>
            </a:r>
            <a:r>
              <a:rPr spc="5" dirty="0"/>
              <a:t>Perimeter</a:t>
            </a:r>
            <a:r>
              <a:rPr spc="-50" dirty="0"/>
              <a:t> </a:t>
            </a:r>
            <a:r>
              <a:rPr dirty="0"/>
              <a:t>forwarding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29920" marR="75565" indent="-250190">
              <a:lnSpc>
                <a:spcPts val="2810"/>
              </a:lnSpc>
              <a:spcBef>
                <a:spcPts val="490"/>
              </a:spcBef>
              <a:buClr>
                <a:srgbClr val="FF0000"/>
              </a:buClr>
              <a:buFont typeface="Arial MT"/>
              <a:buChar char="•"/>
              <a:tabLst>
                <a:tab pos="631190" algn="l"/>
              </a:tabLst>
            </a:pPr>
            <a:r>
              <a:rPr spc="-10" dirty="0"/>
              <a:t>What</a:t>
            </a:r>
            <a:r>
              <a:rPr spc="-35" dirty="0"/>
              <a:t> </a:t>
            </a:r>
            <a:r>
              <a:rPr spc="-15" dirty="0"/>
              <a:t>happens</a:t>
            </a:r>
            <a:r>
              <a:rPr spc="10" dirty="0"/>
              <a:t> </a:t>
            </a:r>
            <a:r>
              <a:rPr spc="-20" dirty="0"/>
              <a:t>if</a:t>
            </a:r>
            <a:r>
              <a:rPr spc="-5" dirty="0"/>
              <a:t> </a:t>
            </a:r>
            <a:r>
              <a:rPr spc="-10" dirty="0"/>
              <a:t>a node</a:t>
            </a:r>
            <a:r>
              <a:rPr spc="-15" dirty="0"/>
              <a:t> does </a:t>
            </a:r>
            <a:r>
              <a:rPr spc="-10" dirty="0"/>
              <a:t>not</a:t>
            </a:r>
            <a:r>
              <a:rPr dirty="0"/>
              <a:t> </a:t>
            </a:r>
            <a:r>
              <a:rPr spc="-10" dirty="0"/>
              <a:t>have</a:t>
            </a:r>
            <a:r>
              <a:rPr spc="-15" dirty="0"/>
              <a:t> </a:t>
            </a:r>
            <a:r>
              <a:rPr spc="-10" dirty="0"/>
              <a:t>a</a:t>
            </a:r>
            <a:r>
              <a:rPr spc="-15" dirty="0"/>
              <a:t> neighbor </a:t>
            </a:r>
            <a:r>
              <a:rPr spc="-720" dirty="0"/>
              <a:t> </a:t>
            </a:r>
            <a:r>
              <a:rPr spc="-10" dirty="0"/>
              <a:t>that</a:t>
            </a:r>
            <a:r>
              <a:rPr spc="-40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10" dirty="0"/>
              <a:t>closer</a:t>
            </a:r>
            <a:r>
              <a:rPr spc="5" dirty="0"/>
              <a:t> </a:t>
            </a:r>
            <a:r>
              <a:rPr spc="-10" dirty="0"/>
              <a:t>to</a:t>
            </a:r>
            <a:r>
              <a:rPr dirty="0"/>
              <a:t> </a:t>
            </a:r>
            <a:r>
              <a:rPr spc="-10" dirty="0"/>
              <a:t>the</a:t>
            </a:r>
            <a:r>
              <a:rPr spc="-15" dirty="0"/>
              <a:t> destination?</a:t>
            </a:r>
          </a:p>
          <a:p>
            <a:pPr marL="629920" marR="280035" indent="-250190">
              <a:lnSpc>
                <a:spcPts val="2810"/>
              </a:lnSpc>
              <a:spcBef>
                <a:spcPts val="1330"/>
              </a:spcBef>
              <a:buClr>
                <a:srgbClr val="FF0000"/>
              </a:buClr>
              <a:buFont typeface="Arial MT"/>
              <a:buChar char="•"/>
              <a:tabLst>
                <a:tab pos="631190" algn="l"/>
              </a:tabLst>
            </a:pPr>
            <a:r>
              <a:rPr spc="-10" dirty="0"/>
              <a:t>Right Hand </a:t>
            </a:r>
            <a:r>
              <a:rPr spc="-15" dirty="0"/>
              <a:t>Rule: you </a:t>
            </a:r>
            <a:r>
              <a:rPr spc="-10" dirty="0"/>
              <a:t>forward </a:t>
            </a:r>
            <a:r>
              <a:rPr spc="-5" dirty="0"/>
              <a:t>the </a:t>
            </a:r>
            <a:r>
              <a:rPr spc="-15" dirty="0"/>
              <a:t>packet </a:t>
            </a:r>
            <a:r>
              <a:rPr spc="-10" dirty="0"/>
              <a:t>to </a:t>
            </a:r>
            <a:r>
              <a:rPr spc="-20" dirty="0"/>
              <a:t>your </a:t>
            </a:r>
            <a:r>
              <a:rPr spc="-725" dirty="0"/>
              <a:t> </a:t>
            </a:r>
            <a:r>
              <a:rPr spc="-10" dirty="0"/>
              <a:t>first </a:t>
            </a:r>
            <a:r>
              <a:rPr spc="-15" dirty="0"/>
              <a:t>neighbor</a:t>
            </a:r>
            <a:r>
              <a:rPr spc="-25" dirty="0"/>
              <a:t> </a:t>
            </a:r>
            <a:r>
              <a:rPr spc="-5" dirty="0"/>
              <a:t>clockwise</a:t>
            </a:r>
            <a:r>
              <a:rPr spc="-40" dirty="0"/>
              <a:t> </a:t>
            </a:r>
            <a:r>
              <a:rPr spc="-15" dirty="0"/>
              <a:t>around</a:t>
            </a:r>
            <a:r>
              <a:rPr spc="-30" dirty="0"/>
              <a:t> </a:t>
            </a:r>
            <a:r>
              <a:rPr spc="-10" dirty="0"/>
              <a:t>yourself</a:t>
            </a:r>
          </a:p>
          <a:p>
            <a:pPr marL="1132840" lvl="1" indent="-252095">
              <a:lnSpc>
                <a:spcPct val="100000"/>
              </a:lnSpc>
              <a:spcBef>
                <a:spcPts val="1060"/>
              </a:spcBef>
              <a:buClr>
                <a:srgbClr val="7E7E7E"/>
              </a:buClr>
              <a:buSzPct val="41025"/>
              <a:buFont typeface="Wingdings"/>
              <a:buChar char=""/>
              <a:tabLst>
                <a:tab pos="1133475" algn="l"/>
                <a:tab pos="1134110" algn="l"/>
              </a:tabLst>
            </a:pPr>
            <a:r>
              <a:rPr sz="1950" b="1" spc="10" dirty="0">
                <a:solidFill>
                  <a:srgbClr val="262626"/>
                </a:solidFill>
                <a:latin typeface="Arial"/>
                <a:cs typeface="Arial"/>
              </a:rPr>
              <a:t>Traverse</a:t>
            </a:r>
            <a:r>
              <a:rPr sz="1950" b="1" spc="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262626"/>
                </a:solidFill>
                <a:latin typeface="Arial"/>
                <a:cs typeface="Arial"/>
              </a:rPr>
              <a:t>an</a:t>
            </a:r>
            <a:r>
              <a:rPr sz="1950" b="1" spc="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262626"/>
                </a:solidFill>
                <a:latin typeface="Arial"/>
                <a:cs typeface="Arial"/>
              </a:rPr>
              <a:t>interior</a:t>
            </a:r>
            <a:r>
              <a:rPr sz="1950" b="1" spc="-3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262626"/>
                </a:solidFill>
                <a:latin typeface="Arial"/>
                <a:cs typeface="Arial"/>
              </a:rPr>
              <a:t>region in</a:t>
            </a:r>
            <a:r>
              <a:rPr sz="1950" b="1" spc="-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i="1" spc="15" dirty="0">
                <a:solidFill>
                  <a:srgbClr val="702FA0"/>
                </a:solidFill>
                <a:latin typeface="Arial"/>
                <a:cs typeface="Arial"/>
              </a:rPr>
              <a:t>clockwise</a:t>
            </a:r>
            <a:r>
              <a:rPr sz="1950" b="1" i="1" spc="-40" dirty="0">
                <a:solidFill>
                  <a:srgbClr val="702FA0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262626"/>
                </a:solidFill>
                <a:latin typeface="Arial"/>
                <a:cs typeface="Arial"/>
              </a:rPr>
              <a:t>edge</a:t>
            </a:r>
            <a:r>
              <a:rPr sz="1950" b="1" spc="-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262626"/>
                </a:solidFill>
                <a:latin typeface="Arial"/>
                <a:cs typeface="Arial"/>
              </a:rPr>
              <a:t>order</a:t>
            </a:r>
            <a:endParaRPr sz="1950">
              <a:latin typeface="Arial"/>
              <a:cs typeface="Arial"/>
            </a:endParaRPr>
          </a:p>
          <a:p>
            <a:pPr marL="1132840" lvl="1" indent="-252095">
              <a:lnSpc>
                <a:spcPct val="100000"/>
              </a:lnSpc>
              <a:spcBef>
                <a:spcPts val="1095"/>
              </a:spcBef>
              <a:buClr>
                <a:srgbClr val="7E7E7E"/>
              </a:buClr>
              <a:buSzPct val="41025"/>
              <a:buFont typeface="Wingdings"/>
              <a:buChar char=""/>
              <a:tabLst>
                <a:tab pos="1133475" algn="l"/>
                <a:tab pos="1134110" algn="l"/>
              </a:tabLst>
            </a:pPr>
            <a:r>
              <a:rPr sz="1950" b="1" spc="10" dirty="0">
                <a:solidFill>
                  <a:srgbClr val="262626"/>
                </a:solidFill>
                <a:latin typeface="Arial"/>
                <a:cs typeface="Arial"/>
              </a:rPr>
              <a:t>Guaranteed</a:t>
            </a:r>
            <a:r>
              <a:rPr sz="1950" b="1" spc="-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262626"/>
                </a:solidFill>
                <a:latin typeface="Arial"/>
                <a:cs typeface="Arial"/>
              </a:rPr>
              <a:t>to</a:t>
            </a:r>
            <a:r>
              <a:rPr sz="1950" b="1" spc="-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262626"/>
                </a:solidFill>
                <a:latin typeface="Arial"/>
                <a:cs typeface="Arial"/>
              </a:rPr>
              <a:t>reach</a:t>
            </a:r>
            <a:r>
              <a:rPr sz="1950" b="1" spc="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262626"/>
                </a:solidFill>
                <a:latin typeface="Arial"/>
                <a:cs typeface="Arial"/>
              </a:rPr>
              <a:t>a</a:t>
            </a:r>
            <a:r>
              <a:rPr sz="1950" b="1" spc="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262626"/>
                </a:solidFill>
                <a:latin typeface="Arial"/>
                <a:cs typeface="Arial"/>
              </a:rPr>
              <a:t>(reachable)</a:t>
            </a:r>
            <a:r>
              <a:rPr sz="1950" b="1" spc="-3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spc="10" dirty="0">
                <a:solidFill>
                  <a:srgbClr val="262626"/>
                </a:solidFill>
                <a:latin typeface="Arial"/>
                <a:cs typeface="Arial"/>
              </a:rPr>
              <a:t>destination</a:t>
            </a:r>
            <a:r>
              <a:rPr sz="1950" b="1" spc="-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262626"/>
                </a:solidFill>
                <a:latin typeface="Arial"/>
                <a:cs typeface="Arial"/>
              </a:rPr>
              <a:t>for</a:t>
            </a:r>
            <a:r>
              <a:rPr sz="1950" b="1" spc="-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262626"/>
                </a:solidFill>
                <a:latin typeface="Arial"/>
                <a:cs typeface="Arial"/>
              </a:rPr>
              <a:t>planar</a:t>
            </a:r>
            <a:r>
              <a:rPr sz="1950" b="1" spc="-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950" b="1" spc="15" dirty="0">
                <a:solidFill>
                  <a:srgbClr val="262626"/>
                </a:solidFill>
                <a:latin typeface="Arial"/>
                <a:cs typeface="Arial"/>
              </a:rPr>
              <a:t>graph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6208" y="4853940"/>
            <a:ext cx="2860547" cy="22410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775902" y="5161226"/>
            <a:ext cx="2679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1" spc="-10" dirty="0">
                <a:latin typeface="Arial"/>
                <a:cs typeface="Arial"/>
              </a:rPr>
              <a:t>D</a:t>
            </a:r>
            <a:endParaRPr sz="2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1921" y="5665784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1" spc="-5" dirty="0">
                <a:latin typeface="Arial"/>
                <a:cs typeface="Arial"/>
              </a:rPr>
              <a:t>z</a:t>
            </a:r>
            <a:endParaRPr sz="2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3204" y="6755445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1" spc="-5" dirty="0">
                <a:latin typeface="Arial"/>
                <a:cs typeface="Arial"/>
              </a:rPr>
              <a:t>y</a:t>
            </a:r>
            <a:endParaRPr sz="2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1521" y="5665784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1" spc="-5" dirty="0">
                <a:latin typeface="Arial"/>
                <a:cs typeface="Arial"/>
              </a:rPr>
              <a:t>v</a:t>
            </a:r>
            <a:endParaRPr sz="2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4781" y="6671625"/>
            <a:ext cx="26797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i="1" spc="-10" dirty="0">
                <a:latin typeface="Arial"/>
                <a:cs typeface="Arial"/>
              </a:rPr>
              <a:t>w</a:t>
            </a:r>
            <a:endParaRPr sz="2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4442" y="6232486"/>
            <a:ext cx="844550" cy="120269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2650" b="1" spc="-5" dirty="0">
                <a:latin typeface="Arial"/>
                <a:cs typeface="Arial"/>
              </a:rPr>
              <a:t>VO</a:t>
            </a:r>
            <a:r>
              <a:rPr sz="2650" b="1" spc="-30" dirty="0">
                <a:latin typeface="Arial"/>
                <a:cs typeface="Arial"/>
              </a:rPr>
              <a:t>I</a:t>
            </a:r>
            <a:r>
              <a:rPr sz="2650" b="1" spc="-10" dirty="0">
                <a:latin typeface="Arial"/>
                <a:cs typeface="Arial"/>
              </a:rPr>
              <a:t>D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1450"/>
              </a:spcBef>
            </a:pPr>
            <a:r>
              <a:rPr sz="2650" i="1" spc="-5" dirty="0">
                <a:latin typeface="Arial"/>
                <a:cs typeface="Arial"/>
              </a:rPr>
              <a:t>x</a:t>
            </a:r>
            <a:endParaRPr sz="2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05648" y="4947910"/>
            <a:ext cx="2576195" cy="1631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99400"/>
              </a:lnSpc>
              <a:spcBef>
                <a:spcPts val="110"/>
              </a:spcBef>
            </a:pP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This</a:t>
            </a:r>
            <a:r>
              <a:rPr sz="265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sequence</a:t>
            </a:r>
            <a:r>
              <a:rPr sz="2650" spc="-15" dirty="0">
                <a:solidFill>
                  <a:srgbClr val="FF0000"/>
                </a:solidFill>
                <a:latin typeface="Arial MT"/>
                <a:cs typeface="Arial MT"/>
              </a:rPr>
              <a:t> of </a:t>
            </a:r>
            <a:r>
              <a:rPr sz="2650" spc="-7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edges traversed </a:t>
            </a:r>
            <a:r>
              <a:rPr sz="26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is called</a:t>
            </a:r>
            <a:r>
              <a:rPr sz="265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FF0000"/>
                </a:solidFill>
                <a:latin typeface="Arial MT"/>
                <a:cs typeface="Arial MT"/>
              </a:rPr>
              <a:t>a </a:t>
            </a:r>
            <a:r>
              <a:rPr sz="2650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50" i="1" spc="-10" dirty="0">
                <a:solidFill>
                  <a:srgbClr val="FF0000"/>
                </a:solidFill>
                <a:latin typeface="Arial"/>
                <a:cs typeface="Arial"/>
              </a:rPr>
              <a:t>PERIMETER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5452" y="444544"/>
            <a:ext cx="256603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2118370"/>
            <a:ext cx="7270750" cy="48088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Many</a:t>
            </a:r>
            <a:r>
              <a:rPr sz="2650" b="1" spc="-4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variants: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Hybrid approaches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mix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solutions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Hierarchical: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create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hierarchy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clusters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Many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proposals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optimizations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3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Links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different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frequencies,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multiple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radios,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Link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metrics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that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consider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interference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level,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Best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solutions </a:t>
            </a:r>
            <a:r>
              <a:rPr sz="2650" b="1" spc="-5" dirty="0">
                <a:latin typeface="Arial"/>
                <a:cs typeface="Arial"/>
              </a:rPr>
              <a:t>is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highly</a:t>
            </a:r>
            <a:r>
              <a:rPr sz="2650" b="1" spc="-15" dirty="0">
                <a:latin typeface="Arial"/>
                <a:cs typeface="Arial"/>
              </a:rPr>
              <a:t> context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dependent: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density,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traffic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load,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degree of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mobility,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…</a:t>
            </a:r>
            <a:endParaRPr sz="26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4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Practical</a:t>
            </a:r>
            <a:r>
              <a:rPr sz="2650" b="1" spc="-15" dirty="0">
                <a:latin typeface="Arial"/>
                <a:cs typeface="Arial"/>
              </a:rPr>
              <a:t> applications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are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rare</a:t>
            </a:r>
            <a:r>
              <a:rPr sz="2650" b="1" spc="-10" dirty="0">
                <a:latin typeface="Arial"/>
                <a:cs typeface="Arial"/>
              </a:rPr>
              <a:t> by exist: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Mesh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networking: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wireless,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last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mile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Internet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access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Challenging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conditions: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first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responders,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military,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..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future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maybe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vehicular,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drones,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7949" y="444544"/>
            <a:ext cx="22618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063" y="1950839"/>
            <a:ext cx="7679055" cy="50463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hoc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networks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face</a:t>
            </a:r>
            <a:r>
              <a:rPr sz="2650" b="1" spc="3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many challenges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Bad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links,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interference,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mobility,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30" dirty="0">
                <a:latin typeface="Arial"/>
                <a:cs typeface="Arial"/>
              </a:rPr>
              <a:t>…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Makes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very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challenging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Limited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support: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hardware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driver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limitations</a:t>
            </a:r>
            <a:endParaRPr sz="19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Many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proposals!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Proactive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variants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 </a:t>
            </a:r>
            <a:r>
              <a:rPr sz="1950" b="1" spc="15" dirty="0">
                <a:latin typeface="Arial"/>
                <a:cs typeface="Arial"/>
              </a:rPr>
              <a:t>“wired”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protocols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Reactive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routing: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only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establish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path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when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it </a:t>
            </a:r>
            <a:r>
              <a:rPr sz="1950" b="1" spc="10" dirty="0">
                <a:latin typeface="Arial"/>
                <a:cs typeface="Arial"/>
              </a:rPr>
              <a:t>is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needed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Geographic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routing: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use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destination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location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only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Many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variants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and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extensions</a:t>
            </a:r>
            <a:endParaRPr sz="1950" dirty="0">
              <a:latin typeface="Arial"/>
              <a:cs typeface="Arial"/>
            </a:endParaRPr>
          </a:p>
          <a:p>
            <a:pPr marL="326390" marR="5080" indent="-314325">
              <a:lnSpc>
                <a:spcPts val="2810"/>
              </a:lnSpc>
              <a:spcBef>
                <a:spcPts val="9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Specific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challenges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depend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the </a:t>
            </a:r>
            <a:r>
              <a:rPr sz="2650" b="1" spc="-15" dirty="0">
                <a:latin typeface="Arial"/>
                <a:cs typeface="Arial"/>
              </a:rPr>
              <a:t>application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domains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Mesh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versus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vehicular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Active</a:t>
            </a:r>
            <a:r>
              <a:rPr sz="1950" b="1" spc="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area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research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64" y="444544"/>
            <a:ext cx="3945254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Some</a:t>
            </a:r>
            <a:r>
              <a:rPr spc="-75" dirty="0"/>
              <a:t> </a:t>
            </a:r>
            <a:r>
              <a:rPr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9143" y="2197662"/>
            <a:ext cx="8364855" cy="46901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DSR: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  <a:hlinkClick r:id="rId2"/>
              </a:rPr>
              <a:t>www.cs.rice.edu/~dbj/pubs/aw-dsr.pdf</a:t>
            </a:r>
            <a:endParaRPr sz="1950">
              <a:latin typeface="Arial MT"/>
              <a:cs typeface="Arial MT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DSDV: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  <a:hlinkClick r:id="rId3"/>
              </a:rPr>
              <a:t>www.cs.jhu.edu/~cs647/class-papers/Routing/p234-perkins.pdf</a:t>
            </a:r>
            <a:endParaRPr sz="1950">
              <a:latin typeface="Arial MT"/>
              <a:cs typeface="Arial MT"/>
            </a:endParaRPr>
          </a:p>
          <a:p>
            <a:pPr marL="326390" indent="-314325">
              <a:lnSpc>
                <a:spcPct val="100000"/>
              </a:lnSpc>
              <a:spcBef>
                <a:spcPts val="56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GPSR: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7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  <a:hlinkClick r:id="rId4"/>
              </a:rPr>
              <a:t>www.eecs.harvard.edu/~htk/publication/2000-mobi-karp-kung.pdf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326390" indent="-314325">
              <a:lnSpc>
                <a:spcPct val="100000"/>
              </a:lnSpc>
              <a:spcBef>
                <a:spcPts val="181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5" dirty="0">
                <a:latin typeface="Arial"/>
                <a:cs typeface="Arial"/>
              </a:rPr>
              <a:t>ETX: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4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spc="5" dirty="0">
                <a:latin typeface="Arial MT"/>
                <a:cs typeface="Arial MT"/>
              </a:rPr>
              <a:t>pdos.csail.mit.edu/papers/grid:mobicom03/paper.pdf</a:t>
            </a:r>
            <a:endParaRPr sz="1950">
              <a:latin typeface="Arial MT"/>
              <a:cs typeface="Arial MT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ETT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54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  <a:hlinkClick r:id="rId5"/>
              </a:rPr>
              <a:t>http://www.cs.jhu.edu/~cs647/class-papers/Routing/p114-draves.pdf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452" y="444544"/>
            <a:ext cx="766318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Ad</a:t>
            </a:r>
            <a:r>
              <a:rPr spc="-15" dirty="0"/>
              <a:t> </a:t>
            </a:r>
            <a:r>
              <a:rPr spc="5" dirty="0"/>
              <a:t>Hoc</a:t>
            </a:r>
            <a:r>
              <a:rPr spc="-65" dirty="0"/>
              <a:t> </a:t>
            </a:r>
            <a:r>
              <a:rPr spc="5" dirty="0"/>
              <a:t>Networking</a:t>
            </a:r>
            <a:r>
              <a:rPr spc="-70" dirty="0"/>
              <a:t> </a:t>
            </a:r>
            <a:r>
              <a:rPr spc="5" dirty="0"/>
              <a:t>Challenging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4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5883" y="2202545"/>
            <a:ext cx="7588884" cy="46837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All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 </a:t>
            </a:r>
            <a:r>
              <a:rPr sz="2650" b="1" spc="-15" dirty="0">
                <a:latin typeface="Arial"/>
                <a:cs typeface="Arial"/>
              </a:rPr>
              <a:t>challenges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wireless,</a:t>
            </a:r>
            <a:r>
              <a:rPr sz="2650" b="1" spc="-15" dirty="0">
                <a:latin typeface="Arial"/>
                <a:cs typeface="Arial"/>
              </a:rPr>
              <a:t> and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more:</a:t>
            </a:r>
            <a:endParaRPr sz="2650">
              <a:latin typeface="Arial"/>
              <a:cs typeface="Arial"/>
            </a:endParaRPr>
          </a:p>
          <a:p>
            <a:pPr marL="515620" algn="just">
              <a:lnSpc>
                <a:spcPct val="100000"/>
              </a:lnSpc>
              <a:spcBef>
                <a:spcPts val="49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Decentralized: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nobody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is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charge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– no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planning!</a:t>
            </a:r>
            <a:endParaRPr sz="2200">
              <a:latin typeface="Arial"/>
              <a:cs typeface="Arial"/>
            </a:endParaRPr>
          </a:p>
          <a:p>
            <a:pPr marL="515620" algn="just">
              <a:lnSpc>
                <a:spcPct val="100000"/>
              </a:lnSpc>
              <a:spcBef>
                <a:spcPts val="50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2200" spc="13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2200" b="1" spc="-10" dirty="0">
                <a:latin typeface="Arial"/>
                <a:cs typeface="Arial"/>
              </a:rPr>
              <a:t>No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fixed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infrastructure,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random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network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  <a:p>
            <a:pPr marL="765175" marR="810895" indent="-250190" algn="just">
              <a:lnSpc>
                <a:spcPct val="88900"/>
              </a:lnSpc>
              <a:spcBef>
                <a:spcPts val="785"/>
              </a:spcBef>
            </a:pPr>
            <a:r>
              <a:rPr sz="2200" spc="-5" dirty="0">
                <a:solidFill>
                  <a:srgbClr val="3364FB"/>
                </a:solidFill>
                <a:latin typeface="Arial MT"/>
                <a:cs typeface="Arial MT"/>
              </a:rPr>
              <a:t>» </a:t>
            </a:r>
            <a:r>
              <a:rPr sz="2200" b="1" spc="-5" dirty="0">
                <a:latin typeface="Arial"/>
                <a:cs typeface="Arial"/>
              </a:rPr>
              <a:t>Generic </a:t>
            </a:r>
            <a:r>
              <a:rPr sz="2200" b="1" dirty="0">
                <a:latin typeface="Arial"/>
                <a:cs typeface="Arial"/>
              </a:rPr>
              <a:t>ad </a:t>
            </a:r>
            <a:r>
              <a:rPr sz="2200" b="1" spc="-10" dirty="0">
                <a:latin typeface="Arial"/>
                <a:cs typeface="Arial"/>
              </a:rPr>
              <a:t>hoc can </a:t>
            </a:r>
            <a:r>
              <a:rPr sz="2200" b="1" spc="-5" dirty="0">
                <a:latin typeface="Arial"/>
                <a:cs typeface="Arial"/>
              </a:rPr>
              <a:t>be arbitrarily bad: limited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batteries, malicious nodes, high </a:t>
            </a:r>
            <a:r>
              <a:rPr sz="2200" b="1" spc="-10" dirty="0">
                <a:latin typeface="Arial"/>
                <a:cs typeface="Arial"/>
              </a:rPr>
              <a:t>mobility, </a:t>
            </a:r>
            <a:r>
              <a:rPr sz="2200" b="1" spc="-5" dirty="0">
                <a:latin typeface="Arial"/>
                <a:cs typeface="Arial"/>
              </a:rPr>
              <a:t>low </a:t>
            </a:r>
            <a:r>
              <a:rPr sz="2200" b="1" spc="-60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density,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..</a:t>
            </a:r>
            <a:endParaRPr sz="2200">
              <a:latin typeface="Arial"/>
              <a:cs typeface="Arial"/>
            </a:endParaRPr>
          </a:p>
          <a:p>
            <a:pPr marL="326390" marR="5080" indent="-314325" algn="just">
              <a:lnSpc>
                <a:spcPts val="2820"/>
              </a:lnSpc>
              <a:spcBef>
                <a:spcPts val="965"/>
              </a:spcBef>
              <a:buClr>
                <a:srgbClr val="FB0128"/>
              </a:buClr>
              <a:buFont typeface="Arial MT"/>
              <a:buChar char="•"/>
              <a:tabLst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Precise </a:t>
            </a:r>
            <a:r>
              <a:rPr sz="2650" b="1" spc="-15" dirty="0">
                <a:latin typeface="Arial"/>
                <a:cs typeface="Arial"/>
              </a:rPr>
              <a:t>challenges depend </a:t>
            </a:r>
            <a:r>
              <a:rPr sz="2650" b="1" spc="-10" dirty="0">
                <a:latin typeface="Arial"/>
                <a:cs typeface="Arial"/>
              </a:rPr>
              <a:t>on the application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domain, e.g., </a:t>
            </a:r>
            <a:r>
              <a:rPr sz="2650" b="1" spc="-15" dirty="0">
                <a:latin typeface="Arial"/>
                <a:cs typeface="Arial"/>
              </a:rPr>
              <a:t>vehicular </a:t>
            </a:r>
            <a:r>
              <a:rPr sz="2650" b="1" spc="-10" dirty="0">
                <a:latin typeface="Arial"/>
                <a:cs typeface="Arial"/>
              </a:rPr>
              <a:t>networks </a:t>
            </a:r>
            <a:r>
              <a:rPr sz="2650" b="1" spc="-15" dirty="0">
                <a:latin typeface="Arial"/>
                <a:cs typeface="Arial"/>
              </a:rPr>
              <a:t>versus </a:t>
            </a:r>
            <a:r>
              <a:rPr sz="2650" b="1" spc="-10" dirty="0">
                <a:latin typeface="Arial"/>
                <a:cs typeface="Arial"/>
              </a:rPr>
              <a:t>first-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responder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networks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versus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sensor</a:t>
            </a:r>
            <a:r>
              <a:rPr sz="2650" b="1" spc="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networks</a:t>
            </a:r>
            <a:endParaRPr sz="2650">
              <a:latin typeface="Arial"/>
              <a:cs typeface="Arial"/>
            </a:endParaRPr>
          </a:p>
          <a:p>
            <a:pPr marL="515620" algn="just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Domain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focus</a:t>
            </a:r>
            <a:r>
              <a:rPr sz="1950" b="1" spc="5" dirty="0">
                <a:latin typeface="Arial"/>
                <a:cs typeface="Arial"/>
              </a:rPr>
              <a:t> typically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simplifies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problem</a:t>
            </a:r>
            <a:endParaRPr sz="19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Most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research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papers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address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complex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general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case</a:t>
            </a:r>
            <a:endParaRPr sz="195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7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  <a:tab pos="3444240" algn="l"/>
              </a:tabLst>
            </a:pP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big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challenge:	Routing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1750" y="444544"/>
            <a:ext cx="711390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Traditional</a:t>
            </a:r>
            <a:r>
              <a:rPr spc="-70" dirty="0"/>
              <a:t> </a:t>
            </a:r>
            <a:r>
              <a:rPr spc="10" dirty="0"/>
              <a:t>Routing</a:t>
            </a:r>
            <a:r>
              <a:rPr spc="-40" dirty="0"/>
              <a:t> </a:t>
            </a:r>
            <a:r>
              <a:rPr spc="-10" dirty="0"/>
              <a:t>vs</a:t>
            </a:r>
            <a:r>
              <a:rPr spc="-30" dirty="0"/>
              <a:t> </a:t>
            </a:r>
            <a:r>
              <a:rPr spc="5" dirty="0"/>
              <a:t>Ad</a:t>
            </a:r>
            <a:r>
              <a:rPr spc="-20" dirty="0"/>
              <a:t> </a:t>
            </a:r>
            <a:r>
              <a:rPr spc="5" dirty="0"/>
              <a:t>Hoc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086" y="1950839"/>
            <a:ext cx="4504690" cy="5106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69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Traditional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wired</a:t>
            </a:r>
            <a:r>
              <a:rPr sz="2650" b="1" spc="-5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network: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Well-structured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~O(N)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nodes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&amp;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links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All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links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5" dirty="0">
                <a:latin typeface="Arial"/>
                <a:cs typeface="Arial"/>
              </a:rPr>
              <a:t>work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equally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well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Sensible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topology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Links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are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independent</a:t>
            </a:r>
            <a:endParaRPr sz="195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58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Ad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Hoc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wireless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4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N</a:t>
            </a:r>
            <a:r>
              <a:rPr sz="2000" b="1" spc="10" baseline="30000" dirty="0">
                <a:latin typeface="Arial"/>
                <a:cs typeface="Arial"/>
              </a:rPr>
              <a:t>2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links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-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but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many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stink!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Topology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may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be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really</a:t>
            </a:r>
            <a:r>
              <a:rPr sz="1950" b="1" spc="-4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weird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Links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interfere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with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each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other</a:t>
            </a:r>
            <a:endParaRPr sz="1950" dirty="0">
              <a:latin typeface="Arial"/>
              <a:cs typeface="Arial"/>
            </a:endParaRPr>
          </a:p>
          <a:p>
            <a:pPr marL="765175" marR="101600" indent="-250190">
              <a:lnSpc>
                <a:spcPts val="2110"/>
              </a:lnSpc>
              <a:spcBef>
                <a:spcPts val="745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0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Dynamic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link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conditions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affect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link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quality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unpredictably</a:t>
            </a:r>
            <a:endParaRPr sz="1950" dirty="0">
              <a:latin typeface="Arial"/>
              <a:cs typeface="Arial"/>
            </a:endParaRPr>
          </a:p>
          <a:p>
            <a:pPr marL="1268095" marR="756285" indent="-251460">
              <a:lnSpc>
                <a:spcPts val="2110"/>
              </a:lnSpc>
              <a:spcBef>
                <a:spcPts val="710"/>
              </a:spcBef>
            </a:pPr>
            <a:r>
              <a:rPr sz="1950" spc="15" dirty="0">
                <a:latin typeface="Arial MT"/>
                <a:cs typeface="Arial MT"/>
              </a:rPr>
              <a:t>–</a:t>
            </a:r>
            <a:r>
              <a:rPr sz="1950" spc="320" dirty="0">
                <a:latin typeface="Arial MT"/>
                <a:cs typeface="Arial MT"/>
              </a:rPr>
              <a:t> </a:t>
            </a:r>
            <a:r>
              <a:rPr sz="1950" b="1" spc="20" dirty="0">
                <a:latin typeface="Arial"/>
                <a:cs typeface="Arial"/>
              </a:rPr>
              <a:t>So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topology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also </a:t>
            </a:r>
            <a:r>
              <a:rPr sz="1950" b="1" spc="-5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changes</a:t>
            </a:r>
            <a:r>
              <a:rPr sz="1950" b="1" spc="-6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constantly!</a:t>
            </a:r>
            <a:endParaRPr sz="195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1620" y="2263139"/>
            <a:ext cx="4438015" cy="1699260"/>
            <a:chOff x="5341620" y="2263139"/>
            <a:chExt cx="4438015" cy="1699260"/>
          </a:xfrm>
        </p:grpSpPr>
        <p:sp>
          <p:nvSpPr>
            <p:cNvPr id="5" name="object 5"/>
            <p:cNvSpPr/>
            <p:nvPr/>
          </p:nvSpPr>
          <p:spPr>
            <a:xfrm>
              <a:off x="5349239" y="2354579"/>
              <a:ext cx="485140" cy="510540"/>
            </a:xfrm>
            <a:custGeom>
              <a:avLst/>
              <a:gdLst/>
              <a:ahLst/>
              <a:cxnLst/>
              <a:rect l="l" t="t" r="r" b="b"/>
              <a:pathLst>
                <a:path w="485139" h="510539">
                  <a:moveTo>
                    <a:pt x="484632" y="510539"/>
                  </a:moveTo>
                  <a:lnTo>
                    <a:pt x="0" y="510539"/>
                  </a:lnTo>
                  <a:lnTo>
                    <a:pt x="0" y="0"/>
                  </a:lnTo>
                  <a:lnTo>
                    <a:pt x="484632" y="0"/>
                  </a:lnTo>
                  <a:lnTo>
                    <a:pt x="484632" y="510539"/>
                  </a:lnTo>
                  <a:close/>
                </a:path>
              </a:pathLst>
            </a:custGeom>
            <a:solidFill>
              <a:srgbClr val="BC3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41620" y="2346959"/>
              <a:ext cx="500380" cy="525780"/>
            </a:xfrm>
            <a:custGeom>
              <a:avLst/>
              <a:gdLst/>
              <a:ahLst/>
              <a:cxnLst/>
              <a:rect l="l" t="t" r="r" b="b"/>
              <a:pathLst>
                <a:path w="500379" h="525780">
                  <a:moveTo>
                    <a:pt x="499872" y="525780"/>
                  </a:moveTo>
                  <a:lnTo>
                    <a:pt x="0" y="525780"/>
                  </a:lnTo>
                  <a:lnTo>
                    <a:pt x="0" y="0"/>
                  </a:lnTo>
                  <a:lnTo>
                    <a:pt x="499872" y="0"/>
                  </a:lnTo>
                  <a:lnTo>
                    <a:pt x="499872" y="7620"/>
                  </a:lnTo>
                  <a:lnTo>
                    <a:pt x="13716" y="7620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512063"/>
                  </a:lnTo>
                  <a:lnTo>
                    <a:pt x="7620" y="512063"/>
                  </a:lnTo>
                  <a:lnTo>
                    <a:pt x="13716" y="518160"/>
                  </a:lnTo>
                  <a:lnTo>
                    <a:pt x="499872" y="518160"/>
                  </a:lnTo>
                  <a:lnTo>
                    <a:pt x="499872" y="525780"/>
                  </a:lnTo>
                  <a:close/>
                </a:path>
                <a:path w="500379" h="525780">
                  <a:moveTo>
                    <a:pt x="13716" y="13716"/>
                  </a:moveTo>
                  <a:lnTo>
                    <a:pt x="7620" y="13716"/>
                  </a:lnTo>
                  <a:lnTo>
                    <a:pt x="13716" y="7620"/>
                  </a:lnTo>
                  <a:lnTo>
                    <a:pt x="13716" y="13716"/>
                  </a:lnTo>
                  <a:close/>
                </a:path>
                <a:path w="500379" h="525780">
                  <a:moveTo>
                    <a:pt x="484632" y="13716"/>
                  </a:moveTo>
                  <a:lnTo>
                    <a:pt x="13716" y="13716"/>
                  </a:lnTo>
                  <a:lnTo>
                    <a:pt x="13716" y="7620"/>
                  </a:lnTo>
                  <a:lnTo>
                    <a:pt x="484632" y="7620"/>
                  </a:lnTo>
                  <a:lnTo>
                    <a:pt x="484632" y="13716"/>
                  </a:lnTo>
                  <a:close/>
                </a:path>
                <a:path w="500379" h="525780">
                  <a:moveTo>
                    <a:pt x="484632" y="518160"/>
                  </a:moveTo>
                  <a:lnTo>
                    <a:pt x="484632" y="7620"/>
                  </a:lnTo>
                  <a:lnTo>
                    <a:pt x="492252" y="13716"/>
                  </a:lnTo>
                  <a:lnTo>
                    <a:pt x="499872" y="13716"/>
                  </a:lnTo>
                  <a:lnTo>
                    <a:pt x="499872" y="512063"/>
                  </a:lnTo>
                  <a:lnTo>
                    <a:pt x="492252" y="512063"/>
                  </a:lnTo>
                  <a:lnTo>
                    <a:pt x="484632" y="518160"/>
                  </a:lnTo>
                  <a:close/>
                </a:path>
                <a:path w="500379" h="525780">
                  <a:moveTo>
                    <a:pt x="499872" y="13716"/>
                  </a:moveTo>
                  <a:lnTo>
                    <a:pt x="492252" y="13716"/>
                  </a:lnTo>
                  <a:lnTo>
                    <a:pt x="484632" y="7620"/>
                  </a:lnTo>
                  <a:lnTo>
                    <a:pt x="499872" y="7620"/>
                  </a:lnTo>
                  <a:lnTo>
                    <a:pt x="499872" y="13716"/>
                  </a:lnTo>
                  <a:close/>
                </a:path>
                <a:path w="500379" h="525780">
                  <a:moveTo>
                    <a:pt x="13716" y="518160"/>
                  </a:moveTo>
                  <a:lnTo>
                    <a:pt x="7620" y="512063"/>
                  </a:lnTo>
                  <a:lnTo>
                    <a:pt x="13716" y="512063"/>
                  </a:lnTo>
                  <a:lnTo>
                    <a:pt x="13716" y="518160"/>
                  </a:lnTo>
                  <a:close/>
                </a:path>
                <a:path w="500379" h="525780">
                  <a:moveTo>
                    <a:pt x="484632" y="518160"/>
                  </a:moveTo>
                  <a:lnTo>
                    <a:pt x="13716" y="518160"/>
                  </a:lnTo>
                  <a:lnTo>
                    <a:pt x="13716" y="512063"/>
                  </a:lnTo>
                  <a:lnTo>
                    <a:pt x="484632" y="512063"/>
                  </a:lnTo>
                  <a:lnTo>
                    <a:pt x="484632" y="518160"/>
                  </a:lnTo>
                  <a:close/>
                </a:path>
                <a:path w="500379" h="525780">
                  <a:moveTo>
                    <a:pt x="499872" y="518160"/>
                  </a:moveTo>
                  <a:lnTo>
                    <a:pt x="484632" y="518160"/>
                  </a:lnTo>
                  <a:lnTo>
                    <a:pt x="492252" y="512063"/>
                  </a:lnTo>
                  <a:lnTo>
                    <a:pt x="499872" y="512063"/>
                  </a:lnTo>
                  <a:lnTo>
                    <a:pt x="499872" y="518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30823" y="2604515"/>
              <a:ext cx="669290" cy="599440"/>
            </a:xfrm>
            <a:custGeom>
              <a:avLst/>
              <a:gdLst/>
              <a:ahLst/>
              <a:cxnLst/>
              <a:rect l="l" t="t" r="r" b="b"/>
              <a:pathLst>
                <a:path w="669289" h="599439">
                  <a:moveTo>
                    <a:pt x="661416" y="598932"/>
                  </a:moveTo>
                  <a:lnTo>
                    <a:pt x="0" y="7619"/>
                  </a:lnTo>
                  <a:lnTo>
                    <a:pt x="6096" y="0"/>
                  </a:lnTo>
                  <a:lnTo>
                    <a:pt x="669036" y="591311"/>
                  </a:lnTo>
                  <a:lnTo>
                    <a:pt x="661416" y="5989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33060" y="3360419"/>
              <a:ext cx="502920" cy="510540"/>
            </a:xfrm>
            <a:custGeom>
              <a:avLst/>
              <a:gdLst/>
              <a:ahLst/>
              <a:cxnLst/>
              <a:rect l="l" t="t" r="r" b="b"/>
              <a:pathLst>
                <a:path w="502920" h="510539">
                  <a:moveTo>
                    <a:pt x="502919" y="510540"/>
                  </a:moveTo>
                  <a:lnTo>
                    <a:pt x="0" y="510540"/>
                  </a:lnTo>
                  <a:lnTo>
                    <a:pt x="0" y="0"/>
                  </a:lnTo>
                  <a:lnTo>
                    <a:pt x="502919" y="0"/>
                  </a:lnTo>
                  <a:lnTo>
                    <a:pt x="502919" y="510540"/>
                  </a:lnTo>
                  <a:close/>
                </a:path>
              </a:pathLst>
            </a:custGeom>
            <a:solidFill>
              <a:srgbClr val="BC3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5439" y="3354323"/>
              <a:ext cx="518159" cy="524510"/>
            </a:xfrm>
            <a:custGeom>
              <a:avLst/>
              <a:gdLst/>
              <a:ahLst/>
              <a:cxnLst/>
              <a:rect l="l" t="t" r="r" b="b"/>
              <a:pathLst>
                <a:path w="518160" h="524510">
                  <a:moveTo>
                    <a:pt x="518160" y="524256"/>
                  </a:moveTo>
                  <a:lnTo>
                    <a:pt x="0" y="524256"/>
                  </a:lnTo>
                  <a:lnTo>
                    <a:pt x="0" y="0"/>
                  </a:lnTo>
                  <a:lnTo>
                    <a:pt x="518160" y="0"/>
                  </a:lnTo>
                  <a:lnTo>
                    <a:pt x="518160" y="6096"/>
                  </a:ln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510539"/>
                  </a:lnTo>
                  <a:lnTo>
                    <a:pt x="7620" y="510539"/>
                  </a:lnTo>
                  <a:lnTo>
                    <a:pt x="13716" y="516636"/>
                  </a:lnTo>
                  <a:lnTo>
                    <a:pt x="518160" y="516636"/>
                  </a:lnTo>
                  <a:lnTo>
                    <a:pt x="518160" y="524256"/>
                  </a:lnTo>
                  <a:close/>
                </a:path>
                <a:path w="518160" h="524510">
                  <a:moveTo>
                    <a:pt x="13716" y="13716"/>
                  </a:move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518160" h="524510">
                  <a:moveTo>
                    <a:pt x="504444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504444" y="6096"/>
                  </a:lnTo>
                  <a:lnTo>
                    <a:pt x="504444" y="13716"/>
                  </a:lnTo>
                  <a:close/>
                </a:path>
                <a:path w="518160" h="524510">
                  <a:moveTo>
                    <a:pt x="504444" y="516636"/>
                  </a:moveTo>
                  <a:lnTo>
                    <a:pt x="504444" y="6096"/>
                  </a:lnTo>
                  <a:lnTo>
                    <a:pt x="510539" y="13716"/>
                  </a:lnTo>
                  <a:lnTo>
                    <a:pt x="518160" y="13716"/>
                  </a:lnTo>
                  <a:lnTo>
                    <a:pt x="518160" y="510539"/>
                  </a:lnTo>
                  <a:lnTo>
                    <a:pt x="510539" y="510539"/>
                  </a:lnTo>
                  <a:lnTo>
                    <a:pt x="504444" y="516636"/>
                  </a:lnTo>
                  <a:close/>
                </a:path>
                <a:path w="518160" h="524510">
                  <a:moveTo>
                    <a:pt x="518160" y="13716"/>
                  </a:moveTo>
                  <a:lnTo>
                    <a:pt x="510539" y="13716"/>
                  </a:lnTo>
                  <a:lnTo>
                    <a:pt x="504444" y="6096"/>
                  </a:lnTo>
                  <a:lnTo>
                    <a:pt x="518160" y="6096"/>
                  </a:lnTo>
                  <a:lnTo>
                    <a:pt x="518160" y="13716"/>
                  </a:lnTo>
                  <a:close/>
                </a:path>
                <a:path w="518160" h="524510">
                  <a:moveTo>
                    <a:pt x="13716" y="516636"/>
                  </a:moveTo>
                  <a:lnTo>
                    <a:pt x="7620" y="510539"/>
                  </a:lnTo>
                  <a:lnTo>
                    <a:pt x="13716" y="510539"/>
                  </a:lnTo>
                  <a:lnTo>
                    <a:pt x="13716" y="516636"/>
                  </a:lnTo>
                  <a:close/>
                </a:path>
                <a:path w="518160" h="524510">
                  <a:moveTo>
                    <a:pt x="504444" y="516636"/>
                  </a:moveTo>
                  <a:lnTo>
                    <a:pt x="13716" y="516636"/>
                  </a:lnTo>
                  <a:lnTo>
                    <a:pt x="13716" y="510539"/>
                  </a:lnTo>
                  <a:lnTo>
                    <a:pt x="504444" y="510539"/>
                  </a:lnTo>
                  <a:lnTo>
                    <a:pt x="504444" y="516636"/>
                  </a:lnTo>
                  <a:close/>
                </a:path>
                <a:path w="518160" h="524510">
                  <a:moveTo>
                    <a:pt x="518160" y="516636"/>
                  </a:moveTo>
                  <a:lnTo>
                    <a:pt x="504444" y="516636"/>
                  </a:lnTo>
                  <a:lnTo>
                    <a:pt x="510539" y="510539"/>
                  </a:lnTo>
                  <a:lnTo>
                    <a:pt x="518160" y="510539"/>
                  </a:lnTo>
                  <a:lnTo>
                    <a:pt x="518160" y="516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32932" y="3192780"/>
              <a:ext cx="509270" cy="426720"/>
            </a:xfrm>
            <a:custGeom>
              <a:avLst/>
              <a:gdLst/>
              <a:ahLst/>
              <a:cxnLst/>
              <a:rect l="l" t="t" r="r" b="b"/>
              <a:pathLst>
                <a:path w="509270" h="426720">
                  <a:moveTo>
                    <a:pt x="7619" y="426719"/>
                  </a:moveTo>
                  <a:lnTo>
                    <a:pt x="0" y="417575"/>
                  </a:lnTo>
                  <a:lnTo>
                    <a:pt x="502919" y="0"/>
                  </a:lnTo>
                  <a:lnTo>
                    <a:pt x="509016" y="7619"/>
                  </a:lnTo>
                  <a:lnTo>
                    <a:pt x="7619" y="426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60920" y="3444239"/>
              <a:ext cx="483234" cy="510540"/>
            </a:xfrm>
            <a:custGeom>
              <a:avLst/>
              <a:gdLst/>
              <a:ahLst/>
              <a:cxnLst/>
              <a:rect l="l" t="t" r="r" b="b"/>
              <a:pathLst>
                <a:path w="483234" h="510539">
                  <a:moveTo>
                    <a:pt x="483108" y="510540"/>
                  </a:moveTo>
                  <a:lnTo>
                    <a:pt x="0" y="510540"/>
                  </a:lnTo>
                  <a:lnTo>
                    <a:pt x="0" y="0"/>
                  </a:lnTo>
                  <a:lnTo>
                    <a:pt x="483108" y="0"/>
                  </a:lnTo>
                  <a:lnTo>
                    <a:pt x="483108" y="510540"/>
                  </a:lnTo>
                  <a:close/>
                </a:path>
              </a:pathLst>
            </a:custGeom>
            <a:solidFill>
              <a:srgbClr val="BC3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54823" y="3436619"/>
              <a:ext cx="497205" cy="525780"/>
            </a:xfrm>
            <a:custGeom>
              <a:avLst/>
              <a:gdLst/>
              <a:ahLst/>
              <a:cxnLst/>
              <a:rect l="l" t="t" r="r" b="b"/>
              <a:pathLst>
                <a:path w="497204" h="525779">
                  <a:moveTo>
                    <a:pt x="496824" y="525780"/>
                  </a:moveTo>
                  <a:lnTo>
                    <a:pt x="0" y="525780"/>
                  </a:lnTo>
                  <a:lnTo>
                    <a:pt x="0" y="0"/>
                  </a:lnTo>
                  <a:lnTo>
                    <a:pt x="496824" y="0"/>
                  </a:lnTo>
                  <a:lnTo>
                    <a:pt x="496824" y="7620"/>
                  </a:lnTo>
                  <a:lnTo>
                    <a:pt x="13716" y="7620"/>
                  </a:lnTo>
                  <a:lnTo>
                    <a:pt x="6096" y="15240"/>
                  </a:lnTo>
                  <a:lnTo>
                    <a:pt x="13716" y="15240"/>
                  </a:lnTo>
                  <a:lnTo>
                    <a:pt x="13716" y="512063"/>
                  </a:lnTo>
                  <a:lnTo>
                    <a:pt x="6096" y="512063"/>
                  </a:lnTo>
                  <a:lnTo>
                    <a:pt x="13716" y="518160"/>
                  </a:lnTo>
                  <a:lnTo>
                    <a:pt x="496824" y="518160"/>
                  </a:lnTo>
                  <a:lnTo>
                    <a:pt x="496824" y="525780"/>
                  </a:lnTo>
                  <a:close/>
                </a:path>
                <a:path w="497204" h="525779">
                  <a:moveTo>
                    <a:pt x="13716" y="15240"/>
                  </a:moveTo>
                  <a:lnTo>
                    <a:pt x="6096" y="15240"/>
                  </a:lnTo>
                  <a:lnTo>
                    <a:pt x="13716" y="7620"/>
                  </a:lnTo>
                  <a:lnTo>
                    <a:pt x="13716" y="15240"/>
                  </a:lnTo>
                  <a:close/>
                </a:path>
                <a:path w="497204" h="525779">
                  <a:moveTo>
                    <a:pt x="483108" y="15240"/>
                  </a:moveTo>
                  <a:lnTo>
                    <a:pt x="13716" y="15240"/>
                  </a:lnTo>
                  <a:lnTo>
                    <a:pt x="13716" y="7620"/>
                  </a:lnTo>
                  <a:lnTo>
                    <a:pt x="483108" y="7620"/>
                  </a:lnTo>
                  <a:lnTo>
                    <a:pt x="483108" y="15240"/>
                  </a:lnTo>
                  <a:close/>
                </a:path>
                <a:path w="497204" h="525779">
                  <a:moveTo>
                    <a:pt x="483108" y="518160"/>
                  </a:moveTo>
                  <a:lnTo>
                    <a:pt x="483108" y="7620"/>
                  </a:lnTo>
                  <a:lnTo>
                    <a:pt x="489204" y="15240"/>
                  </a:lnTo>
                  <a:lnTo>
                    <a:pt x="496824" y="15240"/>
                  </a:lnTo>
                  <a:lnTo>
                    <a:pt x="496824" y="512063"/>
                  </a:lnTo>
                  <a:lnTo>
                    <a:pt x="489204" y="512063"/>
                  </a:lnTo>
                  <a:lnTo>
                    <a:pt x="483108" y="518160"/>
                  </a:lnTo>
                  <a:close/>
                </a:path>
                <a:path w="497204" h="525779">
                  <a:moveTo>
                    <a:pt x="496824" y="15240"/>
                  </a:moveTo>
                  <a:lnTo>
                    <a:pt x="489204" y="15240"/>
                  </a:lnTo>
                  <a:lnTo>
                    <a:pt x="483108" y="7620"/>
                  </a:lnTo>
                  <a:lnTo>
                    <a:pt x="496824" y="7620"/>
                  </a:lnTo>
                  <a:lnTo>
                    <a:pt x="496824" y="15240"/>
                  </a:lnTo>
                  <a:close/>
                </a:path>
                <a:path w="497204" h="525779">
                  <a:moveTo>
                    <a:pt x="13716" y="518160"/>
                  </a:moveTo>
                  <a:lnTo>
                    <a:pt x="6096" y="512063"/>
                  </a:lnTo>
                  <a:lnTo>
                    <a:pt x="13716" y="512063"/>
                  </a:lnTo>
                  <a:lnTo>
                    <a:pt x="13716" y="518160"/>
                  </a:lnTo>
                  <a:close/>
                </a:path>
                <a:path w="497204" h="525779">
                  <a:moveTo>
                    <a:pt x="483108" y="518160"/>
                  </a:moveTo>
                  <a:lnTo>
                    <a:pt x="13716" y="518160"/>
                  </a:lnTo>
                  <a:lnTo>
                    <a:pt x="13716" y="512063"/>
                  </a:lnTo>
                  <a:lnTo>
                    <a:pt x="483108" y="512063"/>
                  </a:lnTo>
                  <a:lnTo>
                    <a:pt x="483108" y="518160"/>
                  </a:lnTo>
                  <a:close/>
                </a:path>
                <a:path w="497204" h="525779">
                  <a:moveTo>
                    <a:pt x="496824" y="518160"/>
                  </a:moveTo>
                  <a:lnTo>
                    <a:pt x="483108" y="518160"/>
                  </a:lnTo>
                  <a:lnTo>
                    <a:pt x="489204" y="512063"/>
                  </a:lnTo>
                  <a:lnTo>
                    <a:pt x="496824" y="512063"/>
                  </a:lnTo>
                  <a:lnTo>
                    <a:pt x="496824" y="518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60920" y="2270759"/>
              <a:ext cx="483234" cy="509270"/>
            </a:xfrm>
            <a:custGeom>
              <a:avLst/>
              <a:gdLst/>
              <a:ahLst/>
              <a:cxnLst/>
              <a:rect l="l" t="t" r="r" b="b"/>
              <a:pathLst>
                <a:path w="483234" h="509269">
                  <a:moveTo>
                    <a:pt x="483108" y="509016"/>
                  </a:moveTo>
                  <a:lnTo>
                    <a:pt x="0" y="509016"/>
                  </a:lnTo>
                  <a:lnTo>
                    <a:pt x="0" y="0"/>
                  </a:lnTo>
                  <a:lnTo>
                    <a:pt x="483108" y="0"/>
                  </a:lnTo>
                  <a:lnTo>
                    <a:pt x="483108" y="509016"/>
                  </a:lnTo>
                  <a:close/>
                </a:path>
              </a:pathLst>
            </a:custGeom>
            <a:solidFill>
              <a:srgbClr val="BC3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54823" y="2263139"/>
              <a:ext cx="497205" cy="524510"/>
            </a:xfrm>
            <a:custGeom>
              <a:avLst/>
              <a:gdLst/>
              <a:ahLst/>
              <a:cxnLst/>
              <a:rect l="l" t="t" r="r" b="b"/>
              <a:pathLst>
                <a:path w="497204" h="524510">
                  <a:moveTo>
                    <a:pt x="496824" y="524256"/>
                  </a:moveTo>
                  <a:lnTo>
                    <a:pt x="0" y="524256"/>
                  </a:lnTo>
                  <a:lnTo>
                    <a:pt x="0" y="0"/>
                  </a:lnTo>
                  <a:lnTo>
                    <a:pt x="496824" y="0"/>
                  </a:lnTo>
                  <a:lnTo>
                    <a:pt x="496824" y="7620"/>
                  </a:lnTo>
                  <a:lnTo>
                    <a:pt x="13716" y="7620"/>
                  </a:lnTo>
                  <a:lnTo>
                    <a:pt x="6096" y="13716"/>
                  </a:lnTo>
                  <a:lnTo>
                    <a:pt x="13716" y="13716"/>
                  </a:lnTo>
                  <a:lnTo>
                    <a:pt x="13716" y="509016"/>
                  </a:lnTo>
                  <a:lnTo>
                    <a:pt x="6096" y="509016"/>
                  </a:lnTo>
                  <a:lnTo>
                    <a:pt x="13716" y="516636"/>
                  </a:lnTo>
                  <a:lnTo>
                    <a:pt x="496824" y="516636"/>
                  </a:lnTo>
                  <a:lnTo>
                    <a:pt x="496824" y="524256"/>
                  </a:lnTo>
                  <a:close/>
                </a:path>
                <a:path w="497204" h="524510">
                  <a:moveTo>
                    <a:pt x="13716" y="13716"/>
                  </a:moveTo>
                  <a:lnTo>
                    <a:pt x="6096" y="13716"/>
                  </a:lnTo>
                  <a:lnTo>
                    <a:pt x="13716" y="7620"/>
                  </a:lnTo>
                  <a:lnTo>
                    <a:pt x="13716" y="13716"/>
                  </a:lnTo>
                  <a:close/>
                </a:path>
                <a:path w="497204" h="524510">
                  <a:moveTo>
                    <a:pt x="483108" y="13716"/>
                  </a:moveTo>
                  <a:lnTo>
                    <a:pt x="13716" y="13716"/>
                  </a:lnTo>
                  <a:lnTo>
                    <a:pt x="13716" y="7620"/>
                  </a:lnTo>
                  <a:lnTo>
                    <a:pt x="483108" y="7620"/>
                  </a:lnTo>
                  <a:lnTo>
                    <a:pt x="483108" y="13716"/>
                  </a:lnTo>
                  <a:close/>
                </a:path>
                <a:path w="497204" h="524510">
                  <a:moveTo>
                    <a:pt x="483108" y="516636"/>
                  </a:moveTo>
                  <a:lnTo>
                    <a:pt x="483108" y="7620"/>
                  </a:lnTo>
                  <a:lnTo>
                    <a:pt x="489204" y="13716"/>
                  </a:lnTo>
                  <a:lnTo>
                    <a:pt x="496824" y="13716"/>
                  </a:lnTo>
                  <a:lnTo>
                    <a:pt x="496824" y="509016"/>
                  </a:lnTo>
                  <a:lnTo>
                    <a:pt x="489204" y="509016"/>
                  </a:lnTo>
                  <a:lnTo>
                    <a:pt x="483108" y="516636"/>
                  </a:lnTo>
                  <a:close/>
                </a:path>
                <a:path w="497204" h="524510">
                  <a:moveTo>
                    <a:pt x="496824" y="13716"/>
                  </a:moveTo>
                  <a:lnTo>
                    <a:pt x="489204" y="13716"/>
                  </a:lnTo>
                  <a:lnTo>
                    <a:pt x="483108" y="7620"/>
                  </a:lnTo>
                  <a:lnTo>
                    <a:pt x="496824" y="7620"/>
                  </a:lnTo>
                  <a:lnTo>
                    <a:pt x="496824" y="13716"/>
                  </a:lnTo>
                  <a:close/>
                </a:path>
                <a:path w="497204" h="524510">
                  <a:moveTo>
                    <a:pt x="13716" y="516636"/>
                  </a:moveTo>
                  <a:lnTo>
                    <a:pt x="6096" y="509016"/>
                  </a:lnTo>
                  <a:lnTo>
                    <a:pt x="13716" y="509016"/>
                  </a:lnTo>
                  <a:lnTo>
                    <a:pt x="13716" y="516636"/>
                  </a:lnTo>
                  <a:close/>
                </a:path>
                <a:path w="497204" h="524510">
                  <a:moveTo>
                    <a:pt x="483108" y="516636"/>
                  </a:moveTo>
                  <a:lnTo>
                    <a:pt x="13716" y="516636"/>
                  </a:lnTo>
                  <a:lnTo>
                    <a:pt x="13716" y="509016"/>
                  </a:lnTo>
                  <a:lnTo>
                    <a:pt x="483108" y="509016"/>
                  </a:lnTo>
                  <a:lnTo>
                    <a:pt x="483108" y="516636"/>
                  </a:lnTo>
                  <a:close/>
                </a:path>
                <a:path w="497204" h="524510">
                  <a:moveTo>
                    <a:pt x="496824" y="516636"/>
                  </a:moveTo>
                  <a:lnTo>
                    <a:pt x="483108" y="516636"/>
                  </a:lnTo>
                  <a:lnTo>
                    <a:pt x="489204" y="509016"/>
                  </a:lnTo>
                  <a:lnTo>
                    <a:pt x="496824" y="509016"/>
                  </a:lnTo>
                  <a:lnTo>
                    <a:pt x="496824" y="516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17423" y="2522219"/>
              <a:ext cx="448309" cy="1179830"/>
            </a:xfrm>
            <a:custGeom>
              <a:avLst/>
              <a:gdLst/>
              <a:ahLst/>
              <a:cxnLst/>
              <a:rect l="l" t="t" r="r" b="b"/>
              <a:pathLst>
                <a:path w="448309" h="1179829">
                  <a:moveTo>
                    <a:pt x="448068" y="6108"/>
                  </a:moveTo>
                  <a:lnTo>
                    <a:pt x="438924" y="0"/>
                  </a:lnTo>
                  <a:lnTo>
                    <a:pt x="0" y="672084"/>
                  </a:lnTo>
                  <a:lnTo>
                    <a:pt x="4572" y="674382"/>
                  </a:lnTo>
                  <a:lnTo>
                    <a:pt x="0" y="678180"/>
                  </a:lnTo>
                  <a:lnTo>
                    <a:pt x="440436" y="1179588"/>
                  </a:lnTo>
                  <a:lnTo>
                    <a:pt x="448068" y="1173480"/>
                  </a:lnTo>
                  <a:lnTo>
                    <a:pt x="11430" y="673188"/>
                  </a:lnTo>
                  <a:lnTo>
                    <a:pt x="448068" y="6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68284" y="2855975"/>
              <a:ext cx="483234" cy="512445"/>
            </a:xfrm>
            <a:custGeom>
              <a:avLst/>
              <a:gdLst/>
              <a:ahLst/>
              <a:cxnLst/>
              <a:rect l="l" t="t" r="r" b="b"/>
              <a:pathLst>
                <a:path w="483234" h="512445">
                  <a:moveTo>
                    <a:pt x="483108" y="512064"/>
                  </a:moveTo>
                  <a:lnTo>
                    <a:pt x="0" y="512064"/>
                  </a:lnTo>
                  <a:lnTo>
                    <a:pt x="0" y="0"/>
                  </a:lnTo>
                  <a:lnTo>
                    <a:pt x="483108" y="0"/>
                  </a:lnTo>
                  <a:lnTo>
                    <a:pt x="483108" y="512064"/>
                  </a:lnTo>
                  <a:close/>
                </a:path>
              </a:pathLst>
            </a:custGeom>
            <a:solidFill>
              <a:srgbClr val="BC3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60664" y="2849880"/>
              <a:ext cx="497205" cy="524510"/>
            </a:xfrm>
            <a:custGeom>
              <a:avLst/>
              <a:gdLst/>
              <a:ahLst/>
              <a:cxnLst/>
              <a:rect l="l" t="t" r="r" b="b"/>
              <a:pathLst>
                <a:path w="497204" h="524510">
                  <a:moveTo>
                    <a:pt x="496824" y="524256"/>
                  </a:moveTo>
                  <a:lnTo>
                    <a:pt x="0" y="524256"/>
                  </a:lnTo>
                  <a:lnTo>
                    <a:pt x="0" y="0"/>
                  </a:lnTo>
                  <a:lnTo>
                    <a:pt x="496824" y="0"/>
                  </a:lnTo>
                  <a:lnTo>
                    <a:pt x="496824" y="6096"/>
                  </a:lnTo>
                  <a:lnTo>
                    <a:pt x="13716" y="6096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510539"/>
                  </a:lnTo>
                  <a:lnTo>
                    <a:pt x="7620" y="510539"/>
                  </a:lnTo>
                  <a:lnTo>
                    <a:pt x="13716" y="518160"/>
                  </a:lnTo>
                  <a:lnTo>
                    <a:pt x="496824" y="518160"/>
                  </a:lnTo>
                  <a:lnTo>
                    <a:pt x="496824" y="524256"/>
                  </a:lnTo>
                  <a:close/>
                </a:path>
                <a:path w="497204" h="524510">
                  <a:moveTo>
                    <a:pt x="13716" y="13716"/>
                  </a:moveTo>
                  <a:lnTo>
                    <a:pt x="7620" y="13716"/>
                  </a:lnTo>
                  <a:lnTo>
                    <a:pt x="13716" y="6096"/>
                  </a:lnTo>
                  <a:lnTo>
                    <a:pt x="13716" y="13716"/>
                  </a:lnTo>
                  <a:close/>
                </a:path>
                <a:path w="497204" h="524510">
                  <a:moveTo>
                    <a:pt x="483108" y="13716"/>
                  </a:moveTo>
                  <a:lnTo>
                    <a:pt x="13716" y="13716"/>
                  </a:lnTo>
                  <a:lnTo>
                    <a:pt x="13716" y="6096"/>
                  </a:lnTo>
                  <a:lnTo>
                    <a:pt x="483108" y="6096"/>
                  </a:lnTo>
                  <a:lnTo>
                    <a:pt x="483108" y="13716"/>
                  </a:lnTo>
                  <a:close/>
                </a:path>
                <a:path w="497204" h="524510">
                  <a:moveTo>
                    <a:pt x="483108" y="518160"/>
                  </a:moveTo>
                  <a:lnTo>
                    <a:pt x="483108" y="6096"/>
                  </a:lnTo>
                  <a:lnTo>
                    <a:pt x="490728" y="13716"/>
                  </a:lnTo>
                  <a:lnTo>
                    <a:pt x="496824" y="13716"/>
                  </a:lnTo>
                  <a:lnTo>
                    <a:pt x="496824" y="510539"/>
                  </a:lnTo>
                  <a:lnTo>
                    <a:pt x="490728" y="510539"/>
                  </a:lnTo>
                  <a:lnTo>
                    <a:pt x="483108" y="518160"/>
                  </a:lnTo>
                  <a:close/>
                </a:path>
                <a:path w="497204" h="524510">
                  <a:moveTo>
                    <a:pt x="496824" y="13716"/>
                  </a:moveTo>
                  <a:lnTo>
                    <a:pt x="490728" y="13716"/>
                  </a:lnTo>
                  <a:lnTo>
                    <a:pt x="483108" y="6096"/>
                  </a:lnTo>
                  <a:lnTo>
                    <a:pt x="496824" y="6096"/>
                  </a:lnTo>
                  <a:lnTo>
                    <a:pt x="496824" y="13716"/>
                  </a:lnTo>
                  <a:close/>
                </a:path>
                <a:path w="497204" h="524510">
                  <a:moveTo>
                    <a:pt x="13716" y="518160"/>
                  </a:moveTo>
                  <a:lnTo>
                    <a:pt x="7620" y="510539"/>
                  </a:lnTo>
                  <a:lnTo>
                    <a:pt x="13716" y="510539"/>
                  </a:lnTo>
                  <a:lnTo>
                    <a:pt x="13716" y="518160"/>
                  </a:lnTo>
                  <a:close/>
                </a:path>
                <a:path w="497204" h="524510">
                  <a:moveTo>
                    <a:pt x="483108" y="518160"/>
                  </a:moveTo>
                  <a:lnTo>
                    <a:pt x="13716" y="518160"/>
                  </a:lnTo>
                  <a:lnTo>
                    <a:pt x="13716" y="510539"/>
                  </a:lnTo>
                  <a:lnTo>
                    <a:pt x="483108" y="510539"/>
                  </a:lnTo>
                  <a:lnTo>
                    <a:pt x="483108" y="518160"/>
                  </a:lnTo>
                  <a:close/>
                </a:path>
                <a:path w="497204" h="524510">
                  <a:moveTo>
                    <a:pt x="496824" y="518160"/>
                  </a:moveTo>
                  <a:lnTo>
                    <a:pt x="483108" y="518160"/>
                  </a:lnTo>
                  <a:lnTo>
                    <a:pt x="490728" y="510539"/>
                  </a:lnTo>
                  <a:lnTo>
                    <a:pt x="496824" y="510539"/>
                  </a:lnTo>
                  <a:lnTo>
                    <a:pt x="496824" y="518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40980" y="2522219"/>
              <a:ext cx="685800" cy="1181100"/>
            </a:xfrm>
            <a:custGeom>
              <a:avLst/>
              <a:gdLst/>
              <a:ahLst/>
              <a:cxnLst/>
              <a:rect l="l" t="t" r="r" b="b"/>
              <a:pathLst>
                <a:path w="685800" h="1181100">
                  <a:moveTo>
                    <a:pt x="530352" y="586740"/>
                  </a:moveTo>
                  <a:lnTo>
                    <a:pt x="7620" y="0"/>
                  </a:lnTo>
                  <a:lnTo>
                    <a:pt x="0" y="6108"/>
                  </a:lnTo>
                  <a:lnTo>
                    <a:pt x="522732" y="594372"/>
                  </a:lnTo>
                  <a:lnTo>
                    <a:pt x="530352" y="586740"/>
                  </a:lnTo>
                  <a:close/>
                </a:path>
                <a:path w="685800" h="1181100">
                  <a:moveTo>
                    <a:pt x="685800" y="848880"/>
                  </a:moveTo>
                  <a:lnTo>
                    <a:pt x="681215" y="838200"/>
                  </a:lnTo>
                  <a:lnTo>
                    <a:pt x="1511" y="1171956"/>
                  </a:lnTo>
                  <a:lnTo>
                    <a:pt x="6096" y="1181100"/>
                  </a:lnTo>
                  <a:lnTo>
                    <a:pt x="685800" y="848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8780" y="2270759"/>
              <a:ext cx="485140" cy="509270"/>
            </a:xfrm>
            <a:custGeom>
              <a:avLst/>
              <a:gdLst/>
              <a:ahLst/>
              <a:cxnLst/>
              <a:rect l="l" t="t" r="r" b="b"/>
              <a:pathLst>
                <a:path w="485140" h="509269">
                  <a:moveTo>
                    <a:pt x="484631" y="509016"/>
                  </a:moveTo>
                  <a:lnTo>
                    <a:pt x="0" y="509016"/>
                  </a:lnTo>
                  <a:lnTo>
                    <a:pt x="0" y="0"/>
                  </a:lnTo>
                  <a:lnTo>
                    <a:pt x="484631" y="0"/>
                  </a:lnTo>
                  <a:lnTo>
                    <a:pt x="484631" y="509016"/>
                  </a:lnTo>
                  <a:close/>
                </a:path>
              </a:pathLst>
            </a:custGeom>
            <a:solidFill>
              <a:srgbClr val="BC3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81160" y="2263139"/>
              <a:ext cx="498475" cy="524510"/>
            </a:xfrm>
            <a:custGeom>
              <a:avLst/>
              <a:gdLst/>
              <a:ahLst/>
              <a:cxnLst/>
              <a:rect l="l" t="t" r="r" b="b"/>
              <a:pathLst>
                <a:path w="498475" h="524510">
                  <a:moveTo>
                    <a:pt x="498348" y="524256"/>
                  </a:moveTo>
                  <a:lnTo>
                    <a:pt x="0" y="524256"/>
                  </a:lnTo>
                  <a:lnTo>
                    <a:pt x="0" y="0"/>
                  </a:lnTo>
                  <a:lnTo>
                    <a:pt x="498348" y="0"/>
                  </a:lnTo>
                  <a:lnTo>
                    <a:pt x="498348" y="7620"/>
                  </a:lnTo>
                  <a:lnTo>
                    <a:pt x="13716" y="7620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509016"/>
                  </a:lnTo>
                  <a:lnTo>
                    <a:pt x="7620" y="509016"/>
                  </a:lnTo>
                  <a:lnTo>
                    <a:pt x="13716" y="516636"/>
                  </a:lnTo>
                  <a:lnTo>
                    <a:pt x="498348" y="516636"/>
                  </a:lnTo>
                  <a:lnTo>
                    <a:pt x="498348" y="524256"/>
                  </a:lnTo>
                  <a:close/>
                </a:path>
                <a:path w="498475" h="524510">
                  <a:moveTo>
                    <a:pt x="13716" y="13716"/>
                  </a:moveTo>
                  <a:lnTo>
                    <a:pt x="7620" y="13716"/>
                  </a:lnTo>
                  <a:lnTo>
                    <a:pt x="13716" y="7620"/>
                  </a:lnTo>
                  <a:lnTo>
                    <a:pt x="13716" y="13716"/>
                  </a:lnTo>
                  <a:close/>
                </a:path>
                <a:path w="498475" h="524510">
                  <a:moveTo>
                    <a:pt x="484632" y="13716"/>
                  </a:moveTo>
                  <a:lnTo>
                    <a:pt x="13716" y="13716"/>
                  </a:lnTo>
                  <a:lnTo>
                    <a:pt x="13716" y="7620"/>
                  </a:lnTo>
                  <a:lnTo>
                    <a:pt x="484632" y="7620"/>
                  </a:lnTo>
                  <a:lnTo>
                    <a:pt x="484632" y="13716"/>
                  </a:lnTo>
                  <a:close/>
                </a:path>
                <a:path w="498475" h="524510">
                  <a:moveTo>
                    <a:pt x="484632" y="516636"/>
                  </a:moveTo>
                  <a:lnTo>
                    <a:pt x="484632" y="7620"/>
                  </a:lnTo>
                  <a:lnTo>
                    <a:pt x="492252" y="13716"/>
                  </a:lnTo>
                  <a:lnTo>
                    <a:pt x="498348" y="13716"/>
                  </a:lnTo>
                  <a:lnTo>
                    <a:pt x="498348" y="509016"/>
                  </a:lnTo>
                  <a:lnTo>
                    <a:pt x="492252" y="509016"/>
                  </a:lnTo>
                  <a:lnTo>
                    <a:pt x="484632" y="516636"/>
                  </a:lnTo>
                  <a:close/>
                </a:path>
                <a:path w="498475" h="524510">
                  <a:moveTo>
                    <a:pt x="498348" y="13716"/>
                  </a:moveTo>
                  <a:lnTo>
                    <a:pt x="492252" y="13716"/>
                  </a:lnTo>
                  <a:lnTo>
                    <a:pt x="484632" y="7620"/>
                  </a:lnTo>
                  <a:lnTo>
                    <a:pt x="498348" y="7620"/>
                  </a:lnTo>
                  <a:lnTo>
                    <a:pt x="498348" y="13716"/>
                  </a:lnTo>
                  <a:close/>
                </a:path>
                <a:path w="498475" h="524510">
                  <a:moveTo>
                    <a:pt x="13716" y="516636"/>
                  </a:moveTo>
                  <a:lnTo>
                    <a:pt x="7620" y="509016"/>
                  </a:lnTo>
                  <a:lnTo>
                    <a:pt x="13716" y="509016"/>
                  </a:lnTo>
                  <a:lnTo>
                    <a:pt x="13716" y="516636"/>
                  </a:lnTo>
                  <a:close/>
                </a:path>
                <a:path w="498475" h="524510">
                  <a:moveTo>
                    <a:pt x="484632" y="516636"/>
                  </a:moveTo>
                  <a:lnTo>
                    <a:pt x="13716" y="516636"/>
                  </a:lnTo>
                  <a:lnTo>
                    <a:pt x="13716" y="509016"/>
                  </a:lnTo>
                  <a:lnTo>
                    <a:pt x="484632" y="509016"/>
                  </a:lnTo>
                  <a:lnTo>
                    <a:pt x="484632" y="516636"/>
                  </a:lnTo>
                  <a:close/>
                </a:path>
                <a:path w="498475" h="524510">
                  <a:moveTo>
                    <a:pt x="498348" y="516636"/>
                  </a:moveTo>
                  <a:lnTo>
                    <a:pt x="484632" y="516636"/>
                  </a:lnTo>
                  <a:lnTo>
                    <a:pt x="492252" y="509016"/>
                  </a:lnTo>
                  <a:lnTo>
                    <a:pt x="498348" y="509016"/>
                  </a:lnTo>
                  <a:lnTo>
                    <a:pt x="498348" y="516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46820" y="2522219"/>
              <a:ext cx="445134" cy="594360"/>
            </a:xfrm>
            <a:custGeom>
              <a:avLst/>
              <a:gdLst/>
              <a:ahLst/>
              <a:cxnLst/>
              <a:rect l="l" t="t" r="r" b="b"/>
              <a:pathLst>
                <a:path w="445134" h="594360">
                  <a:moveTo>
                    <a:pt x="7619" y="594360"/>
                  </a:moveTo>
                  <a:lnTo>
                    <a:pt x="0" y="588264"/>
                  </a:lnTo>
                  <a:lnTo>
                    <a:pt x="437387" y="0"/>
                  </a:lnTo>
                  <a:lnTo>
                    <a:pt x="445008" y="6096"/>
                  </a:lnTo>
                  <a:lnTo>
                    <a:pt x="7619" y="594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38900" y="2941319"/>
              <a:ext cx="483234" cy="510540"/>
            </a:xfrm>
            <a:custGeom>
              <a:avLst/>
              <a:gdLst/>
              <a:ahLst/>
              <a:cxnLst/>
              <a:rect l="l" t="t" r="r" b="b"/>
              <a:pathLst>
                <a:path w="483234" h="510539">
                  <a:moveTo>
                    <a:pt x="483107" y="510540"/>
                  </a:moveTo>
                  <a:lnTo>
                    <a:pt x="0" y="510540"/>
                  </a:lnTo>
                  <a:lnTo>
                    <a:pt x="0" y="0"/>
                  </a:lnTo>
                  <a:lnTo>
                    <a:pt x="483107" y="0"/>
                  </a:lnTo>
                  <a:lnTo>
                    <a:pt x="483107" y="510540"/>
                  </a:lnTo>
                  <a:close/>
                </a:path>
              </a:pathLst>
            </a:custGeom>
            <a:solidFill>
              <a:srgbClr val="BC3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31280" y="2935223"/>
              <a:ext cx="498475" cy="523240"/>
            </a:xfrm>
            <a:custGeom>
              <a:avLst/>
              <a:gdLst/>
              <a:ahLst/>
              <a:cxnLst/>
              <a:rect l="l" t="t" r="r" b="b"/>
              <a:pathLst>
                <a:path w="498475" h="523239">
                  <a:moveTo>
                    <a:pt x="498348" y="522732"/>
                  </a:moveTo>
                  <a:lnTo>
                    <a:pt x="0" y="522732"/>
                  </a:lnTo>
                  <a:lnTo>
                    <a:pt x="0" y="0"/>
                  </a:lnTo>
                  <a:lnTo>
                    <a:pt x="498348" y="0"/>
                  </a:lnTo>
                  <a:lnTo>
                    <a:pt x="498348" y="6096"/>
                  </a:lnTo>
                  <a:lnTo>
                    <a:pt x="15240" y="6096"/>
                  </a:lnTo>
                  <a:lnTo>
                    <a:pt x="7620" y="13716"/>
                  </a:lnTo>
                  <a:lnTo>
                    <a:pt x="15240" y="13716"/>
                  </a:lnTo>
                  <a:lnTo>
                    <a:pt x="15240" y="509016"/>
                  </a:lnTo>
                  <a:lnTo>
                    <a:pt x="7620" y="509016"/>
                  </a:lnTo>
                  <a:lnTo>
                    <a:pt x="15240" y="516636"/>
                  </a:lnTo>
                  <a:lnTo>
                    <a:pt x="498348" y="516636"/>
                  </a:lnTo>
                  <a:lnTo>
                    <a:pt x="498348" y="522732"/>
                  </a:lnTo>
                  <a:close/>
                </a:path>
                <a:path w="498475" h="523239">
                  <a:moveTo>
                    <a:pt x="15240" y="13716"/>
                  </a:moveTo>
                  <a:lnTo>
                    <a:pt x="7620" y="13716"/>
                  </a:lnTo>
                  <a:lnTo>
                    <a:pt x="15240" y="6096"/>
                  </a:lnTo>
                  <a:lnTo>
                    <a:pt x="15240" y="13716"/>
                  </a:lnTo>
                  <a:close/>
                </a:path>
                <a:path w="498475" h="523239">
                  <a:moveTo>
                    <a:pt x="483108" y="13716"/>
                  </a:moveTo>
                  <a:lnTo>
                    <a:pt x="15240" y="13716"/>
                  </a:lnTo>
                  <a:lnTo>
                    <a:pt x="15240" y="6096"/>
                  </a:lnTo>
                  <a:lnTo>
                    <a:pt x="483108" y="6096"/>
                  </a:lnTo>
                  <a:lnTo>
                    <a:pt x="483108" y="13716"/>
                  </a:lnTo>
                  <a:close/>
                </a:path>
                <a:path w="498475" h="523239">
                  <a:moveTo>
                    <a:pt x="483108" y="516636"/>
                  </a:moveTo>
                  <a:lnTo>
                    <a:pt x="483108" y="6096"/>
                  </a:lnTo>
                  <a:lnTo>
                    <a:pt x="490728" y="13716"/>
                  </a:lnTo>
                  <a:lnTo>
                    <a:pt x="498348" y="13716"/>
                  </a:lnTo>
                  <a:lnTo>
                    <a:pt x="498348" y="509016"/>
                  </a:lnTo>
                  <a:lnTo>
                    <a:pt x="490728" y="509016"/>
                  </a:lnTo>
                  <a:lnTo>
                    <a:pt x="483108" y="516636"/>
                  </a:lnTo>
                  <a:close/>
                </a:path>
                <a:path w="498475" h="523239">
                  <a:moveTo>
                    <a:pt x="498348" y="13716"/>
                  </a:moveTo>
                  <a:lnTo>
                    <a:pt x="490728" y="13716"/>
                  </a:lnTo>
                  <a:lnTo>
                    <a:pt x="483108" y="6096"/>
                  </a:lnTo>
                  <a:lnTo>
                    <a:pt x="498348" y="6096"/>
                  </a:lnTo>
                  <a:lnTo>
                    <a:pt x="498348" y="13716"/>
                  </a:lnTo>
                  <a:close/>
                </a:path>
                <a:path w="498475" h="523239">
                  <a:moveTo>
                    <a:pt x="15240" y="516636"/>
                  </a:moveTo>
                  <a:lnTo>
                    <a:pt x="7620" y="509016"/>
                  </a:lnTo>
                  <a:lnTo>
                    <a:pt x="15240" y="509016"/>
                  </a:lnTo>
                  <a:lnTo>
                    <a:pt x="15240" y="516636"/>
                  </a:lnTo>
                  <a:close/>
                </a:path>
                <a:path w="498475" h="523239">
                  <a:moveTo>
                    <a:pt x="483108" y="516636"/>
                  </a:moveTo>
                  <a:lnTo>
                    <a:pt x="15240" y="516636"/>
                  </a:lnTo>
                  <a:lnTo>
                    <a:pt x="15240" y="509016"/>
                  </a:lnTo>
                  <a:lnTo>
                    <a:pt x="483108" y="509016"/>
                  </a:lnTo>
                  <a:lnTo>
                    <a:pt x="483108" y="516636"/>
                  </a:lnTo>
                  <a:close/>
                </a:path>
                <a:path w="498475" h="523239">
                  <a:moveTo>
                    <a:pt x="498348" y="516636"/>
                  </a:moveTo>
                  <a:lnTo>
                    <a:pt x="483108" y="516636"/>
                  </a:lnTo>
                  <a:lnTo>
                    <a:pt x="490728" y="509016"/>
                  </a:lnTo>
                  <a:lnTo>
                    <a:pt x="498348" y="509016"/>
                  </a:lnTo>
                  <a:lnTo>
                    <a:pt x="498348" y="516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409944" y="4773167"/>
            <a:ext cx="2411095" cy="1729739"/>
            <a:chOff x="6409944" y="4773167"/>
            <a:chExt cx="2411095" cy="1729739"/>
          </a:xfrm>
        </p:grpSpPr>
        <p:sp>
          <p:nvSpPr>
            <p:cNvPr id="25" name="object 25"/>
            <p:cNvSpPr/>
            <p:nvPr/>
          </p:nvSpPr>
          <p:spPr>
            <a:xfrm>
              <a:off x="6451092" y="5033771"/>
              <a:ext cx="2167255" cy="1251585"/>
            </a:xfrm>
            <a:custGeom>
              <a:avLst/>
              <a:gdLst/>
              <a:ahLst/>
              <a:cxnLst/>
              <a:rect l="l" t="t" r="r" b="b"/>
              <a:pathLst>
                <a:path w="2167254" h="1251585">
                  <a:moveTo>
                    <a:pt x="10668" y="917448"/>
                  </a:moveTo>
                  <a:lnTo>
                    <a:pt x="7620" y="914400"/>
                  </a:lnTo>
                  <a:lnTo>
                    <a:pt x="3048" y="914400"/>
                  </a:lnTo>
                  <a:lnTo>
                    <a:pt x="0" y="917448"/>
                  </a:lnTo>
                  <a:lnTo>
                    <a:pt x="0" y="932688"/>
                  </a:lnTo>
                  <a:lnTo>
                    <a:pt x="3048" y="935736"/>
                  </a:lnTo>
                  <a:lnTo>
                    <a:pt x="7620" y="935736"/>
                  </a:lnTo>
                  <a:lnTo>
                    <a:pt x="10668" y="932688"/>
                  </a:lnTo>
                  <a:lnTo>
                    <a:pt x="10668" y="917448"/>
                  </a:lnTo>
                  <a:close/>
                </a:path>
                <a:path w="2167254" h="1251585">
                  <a:moveTo>
                    <a:pt x="239268" y="295668"/>
                  </a:moveTo>
                  <a:lnTo>
                    <a:pt x="205740" y="295668"/>
                  </a:lnTo>
                  <a:lnTo>
                    <a:pt x="205740" y="960132"/>
                  </a:lnTo>
                  <a:lnTo>
                    <a:pt x="239268" y="960132"/>
                  </a:lnTo>
                  <a:lnTo>
                    <a:pt x="239268" y="295668"/>
                  </a:lnTo>
                  <a:close/>
                </a:path>
                <a:path w="2167254" h="1251585">
                  <a:moveTo>
                    <a:pt x="1885188" y="35052"/>
                  </a:moveTo>
                  <a:lnTo>
                    <a:pt x="441960" y="35052"/>
                  </a:lnTo>
                  <a:lnTo>
                    <a:pt x="441960" y="50304"/>
                  </a:lnTo>
                  <a:lnTo>
                    <a:pt x="1885188" y="50304"/>
                  </a:lnTo>
                  <a:lnTo>
                    <a:pt x="1885188" y="35052"/>
                  </a:lnTo>
                  <a:close/>
                </a:path>
                <a:path w="2167254" h="1251585">
                  <a:moveTo>
                    <a:pt x="2132063" y="295656"/>
                  </a:moveTo>
                  <a:lnTo>
                    <a:pt x="2122919" y="295656"/>
                  </a:lnTo>
                  <a:lnTo>
                    <a:pt x="2119871" y="338328"/>
                  </a:lnTo>
                  <a:lnTo>
                    <a:pt x="2112251" y="379476"/>
                  </a:lnTo>
                  <a:lnTo>
                    <a:pt x="2101583" y="422148"/>
                  </a:lnTo>
                  <a:lnTo>
                    <a:pt x="2084819" y="464820"/>
                  </a:lnTo>
                  <a:lnTo>
                    <a:pt x="2065007" y="505968"/>
                  </a:lnTo>
                  <a:lnTo>
                    <a:pt x="2040623" y="548640"/>
                  </a:lnTo>
                  <a:lnTo>
                    <a:pt x="2011667" y="588264"/>
                  </a:lnTo>
                  <a:lnTo>
                    <a:pt x="1978139" y="629412"/>
                  </a:lnTo>
                  <a:lnTo>
                    <a:pt x="1943087" y="669036"/>
                  </a:lnTo>
                  <a:lnTo>
                    <a:pt x="1903463" y="708660"/>
                  </a:lnTo>
                  <a:lnTo>
                    <a:pt x="1859267" y="746760"/>
                  </a:lnTo>
                  <a:lnTo>
                    <a:pt x="1813547" y="783336"/>
                  </a:lnTo>
                  <a:lnTo>
                    <a:pt x="1763255" y="819912"/>
                  </a:lnTo>
                  <a:lnTo>
                    <a:pt x="1711439" y="854964"/>
                  </a:lnTo>
                  <a:lnTo>
                    <a:pt x="1656575" y="890016"/>
                  </a:lnTo>
                  <a:lnTo>
                    <a:pt x="1598663" y="922020"/>
                  </a:lnTo>
                  <a:lnTo>
                    <a:pt x="1537703" y="954024"/>
                  </a:lnTo>
                  <a:lnTo>
                    <a:pt x="1475219" y="984504"/>
                  </a:lnTo>
                  <a:lnTo>
                    <a:pt x="1409687" y="1013460"/>
                  </a:lnTo>
                  <a:lnTo>
                    <a:pt x="1344155" y="1039368"/>
                  </a:lnTo>
                  <a:lnTo>
                    <a:pt x="1274051" y="1065276"/>
                  </a:lnTo>
                  <a:lnTo>
                    <a:pt x="1203947" y="1089660"/>
                  </a:lnTo>
                  <a:lnTo>
                    <a:pt x="1132319" y="1110996"/>
                  </a:lnTo>
                  <a:lnTo>
                    <a:pt x="1059167" y="1130808"/>
                  </a:lnTo>
                  <a:lnTo>
                    <a:pt x="984491" y="1147572"/>
                  </a:lnTo>
                  <a:lnTo>
                    <a:pt x="908291" y="1164336"/>
                  </a:lnTo>
                  <a:lnTo>
                    <a:pt x="832091" y="1178052"/>
                  </a:lnTo>
                  <a:lnTo>
                    <a:pt x="755891" y="1188720"/>
                  </a:lnTo>
                  <a:lnTo>
                    <a:pt x="676643" y="1197864"/>
                  </a:lnTo>
                  <a:lnTo>
                    <a:pt x="598919" y="1203960"/>
                  </a:lnTo>
                  <a:lnTo>
                    <a:pt x="519671" y="1208532"/>
                  </a:lnTo>
                  <a:lnTo>
                    <a:pt x="440423" y="1208532"/>
                  </a:lnTo>
                  <a:lnTo>
                    <a:pt x="441947" y="1219200"/>
                  </a:lnTo>
                  <a:lnTo>
                    <a:pt x="519671" y="1217676"/>
                  </a:lnTo>
                  <a:lnTo>
                    <a:pt x="598919" y="1214628"/>
                  </a:lnTo>
                  <a:lnTo>
                    <a:pt x="678167" y="1208532"/>
                  </a:lnTo>
                  <a:lnTo>
                    <a:pt x="755891" y="1199388"/>
                  </a:lnTo>
                  <a:lnTo>
                    <a:pt x="833615" y="1187196"/>
                  </a:lnTo>
                  <a:lnTo>
                    <a:pt x="911339" y="1173480"/>
                  </a:lnTo>
                  <a:lnTo>
                    <a:pt x="986015" y="1158240"/>
                  </a:lnTo>
                  <a:lnTo>
                    <a:pt x="1062215" y="1139952"/>
                  </a:lnTo>
                  <a:lnTo>
                    <a:pt x="1135367" y="1120140"/>
                  </a:lnTo>
                  <a:lnTo>
                    <a:pt x="1206995" y="1098804"/>
                  </a:lnTo>
                  <a:lnTo>
                    <a:pt x="1278623" y="1075944"/>
                  </a:lnTo>
                  <a:lnTo>
                    <a:pt x="1347203" y="1050036"/>
                  </a:lnTo>
                  <a:lnTo>
                    <a:pt x="1414259" y="1022604"/>
                  </a:lnTo>
                  <a:lnTo>
                    <a:pt x="1479791" y="993648"/>
                  </a:lnTo>
                  <a:lnTo>
                    <a:pt x="1542275" y="963168"/>
                  </a:lnTo>
                  <a:lnTo>
                    <a:pt x="1603235" y="931164"/>
                  </a:lnTo>
                  <a:lnTo>
                    <a:pt x="1661147" y="899160"/>
                  </a:lnTo>
                  <a:lnTo>
                    <a:pt x="1716011" y="864108"/>
                  </a:lnTo>
                  <a:lnTo>
                    <a:pt x="1769351" y="829056"/>
                  </a:lnTo>
                  <a:lnTo>
                    <a:pt x="1819643" y="792480"/>
                  </a:lnTo>
                  <a:lnTo>
                    <a:pt x="1866887" y="754380"/>
                  </a:lnTo>
                  <a:lnTo>
                    <a:pt x="1909559" y="716280"/>
                  </a:lnTo>
                  <a:lnTo>
                    <a:pt x="1949183" y="676656"/>
                  </a:lnTo>
                  <a:lnTo>
                    <a:pt x="1985759" y="637032"/>
                  </a:lnTo>
                  <a:lnTo>
                    <a:pt x="2019287" y="595884"/>
                  </a:lnTo>
                  <a:lnTo>
                    <a:pt x="2048243" y="553212"/>
                  </a:lnTo>
                  <a:lnTo>
                    <a:pt x="2074151" y="512064"/>
                  </a:lnTo>
                  <a:lnTo>
                    <a:pt x="2093963" y="469392"/>
                  </a:lnTo>
                  <a:lnTo>
                    <a:pt x="2110727" y="426720"/>
                  </a:lnTo>
                  <a:lnTo>
                    <a:pt x="2122919" y="382524"/>
                  </a:lnTo>
                  <a:lnTo>
                    <a:pt x="2130539" y="339852"/>
                  </a:lnTo>
                  <a:lnTo>
                    <a:pt x="2132063" y="295656"/>
                  </a:lnTo>
                  <a:close/>
                </a:path>
                <a:path w="2167254" h="1251585">
                  <a:moveTo>
                    <a:pt x="2167115" y="82296"/>
                  </a:moveTo>
                  <a:lnTo>
                    <a:pt x="2115299" y="0"/>
                  </a:lnTo>
                  <a:lnTo>
                    <a:pt x="1198410" y="586524"/>
                  </a:lnTo>
                  <a:lnTo>
                    <a:pt x="225552" y="21336"/>
                  </a:lnTo>
                  <a:lnTo>
                    <a:pt x="196583" y="70116"/>
                  </a:lnTo>
                  <a:lnTo>
                    <a:pt x="1154658" y="624395"/>
                  </a:lnTo>
                  <a:lnTo>
                    <a:pt x="224015" y="1185684"/>
                  </a:lnTo>
                  <a:lnTo>
                    <a:pt x="263652" y="1251216"/>
                  </a:lnTo>
                  <a:lnTo>
                    <a:pt x="1238999" y="662952"/>
                  </a:lnTo>
                  <a:lnTo>
                    <a:pt x="1230439" y="648804"/>
                  </a:lnTo>
                  <a:lnTo>
                    <a:pt x="1245108" y="672084"/>
                  </a:lnTo>
                  <a:lnTo>
                    <a:pt x="2167115" y="82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09944" y="4818900"/>
              <a:ext cx="483234" cy="1684020"/>
            </a:xfrm>
            <a:custGeom>
              <a:avLst/>
              <a:gdLst/>
              <a:ahLst/>
              <a:cxnLst/>
              <a:rect l="l" t="t" r="r" b="b"/>
              <a:pathLst>
                <a:path w="483234" h="1684020">
                  <a:moveTo>
                    <a:pt x="483108" y="1175004"/>
                  </a:moveTo>
                  <a:lnTo>
                    <a:pt x="0" y="1175004"/>
                  </a:lnTo>
                  <a:lnTo>
                    <a:pt x="0" y="1684007"/>
                  </a:lnTo>
                  <a:lnTo>
                    <a:pt x="483108" y="1684007"/>
                  </a:lnTo>
                  <a:lnTo>
                    <a:pt x="483108" y="1175004"/>
                  </a:lnTo>
                  <a:close/>
                </a:path>
                <a:path w="483234" h="1684020">
                  <a:moveTo>
                    <a:pt x="483108" y="0"/>
                  </a:moveTo>
                  <a:lnTo>
                    <a:pt x="0" y="0"/>
                  </a:lnTo>
                  <a:lnTo>
                    <a:pt x="0" y="510540"/>
                  </a:lnTo>
                  <a:lnTo>
                    <a:pt x="483108" y="510540"/>
                  </a:lnTo>
                  <a:lnTo>
                    <a:pt x="483108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55407" y="5359907"/>
              <a:ext cx="10795" cy="21590"/>
            </a:xfrm>
            <a:custGeom>
              <a:avLst/>
              <a:gdLst/>
              <a:ahLst/>
              <a:cxnLst/>
              <a:rect l="l" t="t" r="r" b="b"/>
              <a:pathLst>
                <a:path w="10795" h="21589">
                  <a:moveTo>
                    <a:pt x="9144" y="21336"/>
                  </a:moveTo>
                  <a:lnTo>
                    <a:pt x="3048" y="21336"/>
                  </a:lnTo>
                  <a:lnTo>
                    <a:pt x="0" y="19812"/>
                  </a:lnTo>
                  <a:lnTo>
                    <a:pt x="0" y="3048"/>
                  </a:lnTo>
                  <a:lnTo>
                    <a:pt x="3048" y="0"/>
                  </a:lnTo>
                  <a:lnTo>
                    <a:pt x="9144" y="0"/>
                  </a:lnTo>
                  <a:lnTo>
                    <a:pt x="10668" y="3048"/>
                  </a:lnTo>
                  <a:lnTo>
                    <a:pt x="10668" y="19812"/>
                  </a:lnTo>
                  <a:lnTo>
                    <a:pt x="9144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14260" y="5405628"/>
              <a:ext cx="485140" cy="509270"/>
            </a:xfrm>
            <a:custGeom>
              <a:avLst/>
              <a:gdLst/>
              <a:ahLst/>
              <a:cxnLst/>
              <a:rect l="l" t="t" r="r" b="b"/>
              <a:pathLst>
                <a:path w="485140" h="509270">
                  <a:moveTo>
                    <a:pt x="484632" y="509016"/>
                  </a:moveTo>
                  <a:lnTo>
                    <a:pt x="0" y="509016"/>
                  </a:lnTo>
                  <a:lnTo>
                    <a:pt x="0" y="0"/>
                  </a:lnTo>
                  <a:lnTo>
                    <a:pt x="484632" y="0"/>
                  </a:lnTo>
                  <a:lnTo>
                    <a:pt x="484632" y="509016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78951" y="4773167"/>
              <a:ext cx="9525" cy="21590"/>
            </a:xfrm>
            <a:custGeom>
              <a:avLst/>
              <a:gdLst/>
              <a:ahLst/>
              <a:cxnLst/>
              <a:rect l="l" t="t" r="r" b="b"/>
              <a:pathLst>
                <a:path w="9525" h="21589">
                  <a:moveTo>
                    <a:pt x="7620" y="21336"/>
                  </a:moveTo>
                  <a:lnTo>
                    <a:pt x="1524" y="21336"/>
                  </a:lnTo>
                  <a:lnTo>
                    <a:pt x="0" y="18288"/>
                  </a:lnTo>
                  <a:lnTo>
                    <a:pt x="0" y="1524"/>
                  </a:lnTo>
                  <a:lnTo>
                    <a:pt x="1524" y="0"/>
                  </a:lnTo>
                  <a:lnTo>
                    <a:pt x="7620" y="0"/>
                  </a:lnTo>
                  <a:lnTo>
                    <a:pt x="9144" y="1524"/>
                  </a:lnTo>
                  <a:lnTo>
                    <a:pt x="9144" y="18288"/>
                  </a:lnTo>
                  <a:lnTo>
                    <a:pt x="7620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36280" y="4818888"/>
              <a:ext cx="485140" cy="510540"/>
            </a:xfrm>
            <a:custGeom>
              <a:avLst/>
              <a:gdLst/>
              <a:ahLst/>
              <a:cxnLst/>
              <a:rect l="l" t="t" r="r" b="b"/>
              <a:pathLst>
                <a:path w="485140" h="510539">
                  <a:moveTo>
                    <a:pt x="484632" y="510540"/>
                  </a:moveTo>
                  <a:lnTo>
                    <a:pt x="0" y="510540"/>
                  </a:lnTo>
                  <a:lnTo>
                    <a:pt x="0" y="0"/>
                  </a:lnTo>
                  <a:lnTo>
                    <a:pt x="484632" y="0"/>
                  </a:lnTo>
                  <a:lnTo>
                    <a:pt x="484632" y="51054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5</a:t>
            </a:fld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1190" y="444544"/>
            <a:ext cx="749427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Forwarding</a:t>
            </a:r>
            <a:r>
              <a:rPr spc="-30" dirty="0"/>
              <a:t> </a:t>
            </a:r>
            <a:r>
              <a:rPr dirty="0"/>
              <a:t>Packets</a:t>
            </a:r>
            <a:r>
              <a:rPr spc="-60" dirty="0"/>
              <a:t> </a:t>
            </a:r>
            <a:r>
              <a:rPr spc="15" dirty="0"/>
              <a:t>is</a:t>
            </a:r>
            <a:r>
              <a:rPr spc="-20" dirty="0"/>
              <a:t> </a:t>
            </a:r>
            <a:r>
              <a:rPr spc="5" dirty="0"/>
              <a:t>expensive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6</a:t>
            </a:fld>
            <a:endParaRPr sz="195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7F9CFE-76A2-6A85-0C79-B3481B18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75" y="1905000"/>
            <a:ext cx="9148307" cy="51394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568" y="444544"/>
            <a:ext cx="376555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Ad</a:t>
            </a:r>
            <a:r>
              <a:rPr spc="-45" dirty="0"/>
              <a:t> </a:t>
            </a:r>
            <a:r>
              <a:rPr spc="5" dirty="0"/>
              <a:t>Hoc</a:t>
            </a:r>
            <a:r>
              <a:rPr spc="-95" dirty="0"/>
              <a:t> </a:t>
            </a:r>
            <a:r>
              <a:rPr spc="10" dirty="0"/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7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027959"/>
            <a:ext cx="7407275" cy="52873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36131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Proactive routing: each </a:t>
            </a:r>
            <a:r>
              <a:rPr sz="2650" b="1" spc="-15" dirty="0">
                <a:latin typeface="Arial"/>
                <a:cs typeface="Arial"/>
              </a:rPr>
              <a:t>router </a:t>
            </a:r>
            <a:r>
              <a:rPr sz="2650" b="1" spc="-10" dirty="0">
                <a:latin typeface="Arial"/>
                <a:cs typeface="Arial"/>
              </a:rPr>
              <a:t>maintains a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forwarding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table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listing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all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destinations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Uses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algorithms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similar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those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 </a:t>
            </a:r>
            <a:r>
              <a:rPr sz="1950" b="1" spc="15" dirty="0">
                <a:latin typeface="Arial"/>
                <a:cs typeface="Arial"/>
              </a:rPr>
              <a:t>the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Internet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9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Example</a:t>
            </a:r>
            <a:r>
              <a:rPr sz="1950" b="1" spc="15">
                <a:latin typeface="Arial"/>
                <a:cs typeface="Arial"/>
              </a:rPr>
              <a:t>:</a:t>
            </a:r>
            <a:r>
              <a:rPr sz="1950" b="1" spc="-55">
                <a:latin typeface="Arial"/>
                <a:cs typeface="Arial"/>
              </a:rPr>
              <a:t> </a:t>
            </a:r>
            <a:r>
              <a:rPr lang="en-US" sz="1950" b="1" spc="15">
                <a:latin typeface="Arial"/>
                <a:cs typeface="Arial"/>
              </a:rPr>
              <a:t>traditional </a:t>
            </a:r>
            <a:r>
              <a:rPr lang="en-US" sz="1950" b="1" spc="15" dirty="0">
                <a:latin typeface="Arial"/>
                <a:cs typeface="Arial"/>
              </a:rPr>
              <a:t>algorithms with wireless metrics</a:t>
            </a:r>
            <a:endParaRPr lang="en-US" sz="1950" dirty="0">
              <a:latin typeface="Arial"/>
              <a:cs typeface="Arial"/>
            </a:endParaRPr>
          </a:p>
          <a:p>
            <a:pPr marL="326390" marR="145415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lang="en-US" sz="2650" b="1" spc="-10" dirty="0">
                <a:latin typeface="Arial"/>
                <a:cs typeface="Arial"/>
              </a:rPr>
              <a:t>Reactive routing: only find a </a:t>
            </a:r>
            <a:r>
              <a:rPr lang="en-US" sz="2650" b="1" spc="-15" dirty="0">
                <a:latin typeface="Arial"/>
                <a:cs typeface="Arial"/>
              </a:rPr>
              <a:t>path </a:t>
            </a:r>
            <a:r>
              <a:rPr lang="en-US" sz="2650" b="1" spc="-10" dirty="0">
                <a:latin typeface="Arial"/>
                <a:cs typeface="Arial"/>
              </a:rPr>
              <a:t>when </a:t>
            </a:r>
            <a:r>
              <a:rPr lang="en-US" sz="2650" b="1" spc="-25" dirty="0">
                <a:latin typeface="Arial"/>
                <a:cs typeface="Arial"/>
              </a:rPr>
              <a:t>you </a:t>
            </a:r>
            <a:r>
              <a:rPr lang="en-US" sz="2650" b="1" spc="-725" dirty="0">
                <a:latin typeface="Arial"/>
                <a:cs typeface="Arial"/>
              </a:rPr>
              <a:t> </a:t>
            </a:r>
            <a:r>
              <a:rPr lang="en-US" sz="2650" b="1" spc="-10" dirty="0">
                <a:latin typeface="Arial"/>
                <a:cs typeface="Arial"/>
              </a:rPr>
              <a:t>need</a:t>
            </a:r>
            <a:r>
              <a:rPr lang="en-US" sz="2650" b="1" spc="-35" dirty="0">
                <a:latin typeface="Arial"/>
                <a:cs typeface="Arial"/>
              </a:rPr>
              <a:t> </a:t>
            </a:r>
            <a:r>
              <a:rPr lang="en-US" sz="2650" b="1" spc="-5" dirty="0">
                <a:latin typeface="Arial"/>
                <a:cs typeface="Arial"/>
              </a:rPr>
              <a:t>it</a:t>
            </a:r>
            <a:endParaRPr lang="en-US" sz="2650" dirty="0">
              <a:latin typeface="Arial"/>
              <a:cs typeface="Arial"/>
            </a:endParaRPr>
          </a:p>
          <a:p>
            <a:pPr marL="765175" marR="5080" indent="-250190">
              <a:lnSpc>
                <a:spcPts val="2110"/>
              </a:lnSpc>
              <a:spcBef>
                <a:spcPts val="72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5" dirty="0">
                <a:latin typeface="Arial"/>
                <a:cs typeface="Arial"/>
              </a:rPr>
              <a:t>Avoids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the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overhead</a:t>
            </a:r>
            <a:r>
              <a:rPr sz="1950" b="1" spc="1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of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periodically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executing</a:t>
            </a:r>
            <a:r>
              <a:rPr sz="1950" b="1" spc="-2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routing </a:t>
            </a:r>
            <a:r>
              <a:rPr sz="1950" b="1" spc="-5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protocols</a:t>
            </a:r>
            <a:r>
              <a:rPr sz="1950" b="1" spc="-4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but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can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introduce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high </a:t>
            </a:r>
            <a:r>
              <a:rPr sz="1950" b="1" spc="15" dirty="0">
                <a:latin typeface="Arial"/>
                <a:cs typeface="Arial"/>
              </a:rPr>
              <a:t>packet</a:t>
            </a:r>
            <a:r>
              <a:rPr sz="1950" b="1" spc="-3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delay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Example:</a:t>
            </a:r>
            <a:r>
              <a:rPr sz="1950" b="1" spc="-55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DSR</a:t>
            </a:r>
            <a:endParaRPr sz="1950" dirty="0">
              <a:latin typeface="Arial"/>
              <a:cs typeface="Arial"/>
            </a:endParaRPr>
          </a:p>
          <a:p>
            <a:pPr marL="326390" marR="513715" indent="-314325">
              <a:lnSpc>
                <a:spcPts val="2820"/>
              </a:lnSpc>
              <a:spcBef>
                <a:spcPts val="969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Geographic routing: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find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 path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based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geographic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coordinates</a:t>
            </a:r>
            <a:endParaRPr sz="26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Does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not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require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any</a:t>
            </a:r>
            <a:r>
              <a:rPr sz="1950" b="1" spc="5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topology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information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9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1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Does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not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maintain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forwarding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tables</a:t>
            </a:r>
            <a:endParaRPr sz="1950" dirty="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80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285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5" dirty="0">
                <a:latin typeface="Arial"/>
                <a:cs typeface="Arial"/>
              </a:rPr>
              <a:t>Example: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GPSR</a:t>
            </a:r>
            <a:endParaRPr sz="1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738120" marR="5080" indent="-1771014">
              <a:lnSpc>
                <a:spcPts val="4220"/>
              </a:lnSpc>
              <a:spcBef>
                <a:spcPts val="685"/>
              </a:spcBef>
            </a:pPr>
            <a:r>
              <a:rPr dirty="0"/>
              <a:t>Proactive </a:t>
            </a:r>
            <a:r>
              <a:rPr spc="-10" dirty="0"/>
              <a:t>or </a:t>
            </a:r>
            <a:r>
              <a:rPr dirty="0"/>
              <a:t>Table-based </a:t>
            </a:r>
            <a:r>
              <a:rPr spc="-975" dirty="0"/>
              <a:t> </a:t>
            </a:r>
            <a:r>
              <a:rPr dirty="0"/>
              <a:t>Protocols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4958" y="7224228"/>
            <a:ext cx="21653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0"/>
              </a:lnSpc>
            </a:pPr>
            <a:fld id="{81D60167-4931-47E6-BA6A-407CBD079E47}" type="slidenum">
              <a:rPr sz="1950" b="1" spc="15" dirty="0">
                <a:latin typeface="Arial"/>
                <a:cs typeface="Arial"/>
              </a:rPr>
              <a:t>8</a:t>
            </a:fld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848600" cy="364997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264795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Proactive: routers </a:t>
            </a:r>
            <a:r>
              <a:rPr sz="2650" b="1" spc="-15" dirty="0">
                <a:latin typeface="Arial"/>
                <a:cs typeface="Arial"/>
              </a:rPr>
              <a:t>maintain </a:t>
            </a:r>
            <a:r>
              <a:rPr sz="2650" b="1" spc="-10" dirty="0">
                <a:latin typeface="Arial"/>
                <a:cs typeface="Arial"/>
              </a:rPr>
              <a:t>routes 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independently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the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need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communication</a:t>
            </a:r>
            <a:endParaRPr sz="2650">
              <a:latin typeface="Arial"/>
              <a:cs typeface="Arial"/>
            </a:endParaRPr>
          </a:p>
          <a:p>
            <a:pPr marL="515620">
              <a:lnSpc>
                <a:spcPct val="100000"/>
              </a:lnSpc>
              <a:spcBef>
                <a:spcPts val="459"/>
              </a:spcBef>
            </a:pPr>
            <a:r>
              <a:rPr sz="1950" spc="15" dirty="0">
                <a:solidFill>
                  <a:srgbClr val="3364FB"/>
                </a:solidFill>
                <a:latin typeface="Arial MT"/>
                <a:cs typeface="Arial MT"/>
              </a:rPr>
              <a:t>»</a:t>
            </a:r>
            <a:r>
              <a:rPr sz="1950" spc="320" dirty="0">
                <a:solidFill>
                  <a:srgbClr val="3364FB"/>
                </a:solidFill>
                <a:latin typeface="Arial MT"/>
                <a:cs typeface="Arial MT"/>
              </a:rPr>
              <a:t> </a:t>
            </a:r>
            <a:r>
              <a:rPr sz="1950" b="1" spc="10" dirty="0">
                <a:latin typeface="Arial"/>
                <a:cs typeface="Arial"/>
              </a:rPr>
              <a:t>Similar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5" dirty="0">
                <a:latin typeface="Arial"/>
                <a:cs typeface="Arial"/>
              </a:rPr>
              <a:t>to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spc="20" dirty="0">
                <a:latin typeface="Arial"/>
                <a:cs typeface="Arial"/>
              </a:rPr>
              <a:t>wired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networking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–</a:t>
            </a:r>
            <a:r>
              <a:rPr sz="1950" b="1" spc="20" dirty="0">
                <a:latin typeface="Arial"/>
                <a:cs typeface="Arial"/>
              </a:rPr>
              <a:t> </a:t>
            </a:r>
            <a:r>
              <a:rPr sz="1950" b="1" spc="10" dirty="0">
                <a:latin typeface="Arial"/>
                <a:cs typeface="Arial"/>
              </a:rPr>
              <a:t>uses</a:t>
            </a:r>
            <a:r>
              <a:rPr sz="1950" b="1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forwarding</a:t>
            </a:r>
            <a:r>
              <a:rPr sz="1950" b="1" spc="-50" dirty="0">
                <a:latin typeface="Arial"/>
                <a:cs typeface="Arial"/>
              </a:rPr>
              <a:t> </a:t>
            </a:r>
            <a:r>
              <a:rPr sz="1950" b="1" spc="15" dirty="0">
                <a:latin typeface="Arial"/>
                <a:cs typeface="Arial"/>
              </a:rPr>
              <a:t>table</a:t>
            </a:r>
            <a:endParaRPr sz="1950">
              <a:latin typeface="Arial"/>
              <a:cs typeface="Arial"/>
            </a:endParaRPr>
          </a:p>
          <a:p>
            <a:pPr marL="326390" marR="333375" indent="-314325">
              <a:lnSpc>
                <a:spcPts val="2820"/>
              </a:lnSpc>
              <a:spcBef>
                <a:spcPts val="97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Route </a:t>
            </a:r>
            <a:r>
              <a:rPr sz="2650" b="1" spc="-10" dirty="0">
                <a:latin typeface="Arial"/>
                <a:cs typeface="Arial"/>
              </a:rPr>
              <a:t>update </a:t>
            </a:r>
            <a:r>
              <a:rPr sz="2650" b="1" spc="-15" dirty="0">
                <a:latin typeface="Arial"/>
                <a:cs typeface="Arial"/>
              </a:rPr>
              <a:t>messages </a:t>
            </a:r>
            <a:r>
              <a:rPr sz="2650" b="1" spc="-5" dirty="0">
                <a:latin typeface="Arial"/>
                <a:cs typeface="Arial"/>
              </a:rPr>
              <a:t>are </a:t>
            </a:r>
            <a:r>
              <a:rPr sz="2650" b="1" spc="-10" dirty="0">
                <a:latin typeface="Arial"/>
                <a:cs typeface="Arial"/>
              </a:rPr>
              <a:t>sent periodically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or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dirty="0">
                <a:latin typeface="Arial"/>
                <a:cs typeface="Arial"/>
              </a:rPr>
              <a:t>when</a:t>
            </a:r>
            <a:r>
              <a:rPr sz="2650" b="1" spc="-5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topology changes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3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Low </a:t>
            </a:r>
            <a:r>
              <a:rPr sz="2650" b="1" spc="-15" dirty="0">
                <a:latin typeface="Arial"/>
                <a:cs typeface="Arial"/>
              </a:rPr>
              <a:t>latency </a:t>
            </a:r>
            <a:r>
              <a:rPr sz="2650" b="1" spc="-10" dirty="0">
                <a:latin typeface="Arial"/>
                <a:cs typeface="Arial"/>
              </a:rPr>
              <a:t>– forwarding information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10" dirty="0">
                <a:latin typeface="Arial"/>
                <a:cs typeface="Arial"/>
              </a:rPr>
              <a:t>always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readily</a:t>
            </a:r>
            <a:r>
              <a:rPr sz="2650" b="1" spc="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available</a:t>
            </a:r>
            <a:endParaRPr sz="2650">
              <a:latin typeface="Arial"/>
              <a:cs typeface="Arial"/>
            </a:endParaRPr>
          </a:p>
          <a:p>
            <a:pPr marL="326390" marR="490855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Bandwidth</a:t>
            </a:r>
            <a:r>
              <a:rPr sz="2650" b="1" spc="-6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might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get </a:t>
            </a:r>
            <a:r>
              <a:rPr sz="2650" b="1" spc="-10" dirty="0">
                <a:latin typeface="Arial"/>
                <a:cs typeface="Arial"/>
              </a:rPr>
              <a:t>wasted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due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spc="-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periodic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updates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935" y="444544"/>
            <a:ext cx="757745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Reactive</a:t>
            </a:r>
            <a:r>
              <a:rPr spc="-60" dirty="0"/>
              <a:t> </a:t>
            </a:r>
            <a:r>
              <a:rPr spc="10" dirty="0"/>
              <a:t>or</a:t>
            </a:r>
            <a:r>
              <a:rPr spc="-55" dirty="0"/>
              <a:t> </a:t>
            </a:r>
            <a:r>
              <a:rPr spc="10" dirty="0"/>
              <a:t>On-Demand</a:t>
            </a:r>
            <a:r>
              <a:rPr spc="-65" dirty="0"/>
              <a:t> </a:t>
            </a:r>
            <a:r>
              <a:rPr spc="10" dirty="0"/>
              <a:t>Routing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0233" y="7224228"/>
            <a:ext cx="30607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1950" b="1" spc="20" dirty="0">
                <a:latin typeface="Arial"/>
                <a:cs typeface="Arial"/>
              </a:rPr>
              <a:t>1</a:t>
            </a:r>
            <a:r>
              <a:rPr sz="1950" b="1" spc="1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063" y="2274835"/>
            <a:ext cx="7459980" cy="364997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26390" marR="168910" indent="-314325">
              <a:lnSpc>
                <a:spcPts val="2810"/>
              </a:lnSpc>
              <a:spcBef>
                <a:spcPts val="49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Routers</a:t>
            </a:r>
            <a:r>
              <a:rPr sz="2650" b="1" spc="-15" dirty="0">
                <a:latin typeface="Arial"/>
                <a:cs typeface="Arial"/>
              </a:rPr>
              <a:t> discover</a:t>
            </a:r>
            <a:r>
              <a:rPr sz="2650" b="1" spc="3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route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only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when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there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is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data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be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sent</a:t>
            </a:r>
            <a:endParaRPr sz="2650">
              <a:latin typeface="Arial"/>
              <a:cs typeface="Arial"/>
            </a:endParaRPr>
          </a:p>
          <a:p>
            <a:pPr marL="326390" marR="81915" indent="-314325">
              <a:lnSpc>
                <a:spcPts val="2810"/>
              </a:lnSpc>
              <a:spcBef>
                <a:spcPts val="95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Saves </a:t>
            </a:r>
            <a:r>
              <a:rPr sz="2650" b="1" spc="-10" dirty="0">
                <a:latin typeface="Arial"/>
                <a:cs typeface="Arial"/>
              </a:rPr>
              <a:t>energy </a:t>
            </a:r>
            <a:r>
              <a:rPr sz="2650" b="1" spc="-15" dirty="0">
                <a:latin typeface="Arial"/>
                <a:cs typeface="Arial"/>
              </a:rPr>
              <a:t>and bandwidth during </a:t>
            </a:r>
            <a:r>
              <a:rPr sz="2650" b="1" spc="-10" dirty="0">
                <a:latin typeface="Arial"/>
                <a:cs typeface="Arial"/>
              </a:rPr>
              <a:t>periods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 inactivity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low </a:t>
            </a:r>
            <a:r>
              <a:rPr sz="2650" b="1" spc="-10" dirty="0">
                <a:latin typeface="Arial"/>
                <a:cs typeface="Arial"/>
              </a:rPr>
              <a:t>activity</a:t>
            </a:r>
            <a:endParaRPr sz="2650">
              <a:latin typeface="Arial"/>
              <a:cs typeface="Arial"/>
            </a:endParaRPr>
          </a:p>
          <a:p>
            <a:pPr marL="326390" marR="5080" indent="-314325">
              <a:lnSpc>
                <a:spcPts val="2820"/>
              </a:lnSpc>
              <a:spcBef>
                <a:spcPts val="950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5" dirty="0">
                <a:latin typeface="Arial"/>
                <a:cs typeface="Arial"/>
              </a:rPr>
              <a:t>Route</a:t>
            </a:r>
            <a:r>
              <a:rPr sz="2650" b="1" spc="-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discovery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introduces </a:t>
            </a:r>
            <a:r>
              <a:rPr sz="2650" b="1" spc="-10" dirty="0">
                <a:latin typeface="Arial"/>
                <a:cs typeface="Arial"/>
              </a:rPr>
              <a:t>significant</a:t>
            </a:r>
            <a:r>
              <a:rPr sz="2650" b="1" spc="-5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delay </a:t>
            </a:r>
            <a:r>
              <a:rPr sz="2650" b="1" spc="-7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for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the</a:t>
            </a:r>
            <a:r>
              <a:rPr sz="2650" b="1" spc="-1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first</a:t>
            </a:r>
            <a:r>
              <a:rPr sz="2650" b="1" spc="-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packet</a:t>
            </a:r>
            <a:r>
              <a:rPr sz="2650" b="1" spc="2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of</a:t>
            </a:r>
            <a:r>
              <a:rPr sz="2650" b="1" spc="-4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a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new</a:t>
            </a:r>
            <a:r>
              <a:rPr sz="2650" b="1" spc="-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transfer</a:t>
            </a:r>
            <a:endParaRPr sz="2650">
              <a:latin typeface="Arial"/>
              <a:cs typeface="Arial"/>
            </a:endParaRPr>
          </a:p>
          <a:p>
            <a:pPr marL="326390" marR="192405" indent="-314325">
              <a:lnSpc>
                <a:spcPts val="2820"/>
              </a:lnSpc>
              <a:spcBef>
                <a:spcPts val="935"/>
              </a:spcBef>
              <a:buClr>
                <a:srgbClr val="FB0128"/>
              </a:buClr>
              <a:buFont typeface="Arial MT"/>
              <a:buChar char="•"/>
              <a:tabLst>
                <a:tab pos="326390" algn="l"/>
                <a:tab pos="327025" algn="l"/>
              </a:tabLst>
            </a:pPr>
            <a:r>
              <a:rPr sz="2650" b="1" spc="-10" dirty="0">
                <a:latin typeface="Arial"/>
                <a:cs typeface="Arial"/>
              </a:rPr>
              <a:t>Bad</a:t>
            </a:r>
            <a:r>
              <a:rPr sz="2650" b="1" spc="-35" dirty="0">
                <a:latin typeface="Arial"/>
                <a:cs typeface="Arial"/>
              </a:rPr>
              <a:t> </a:t>
            </a:r>
            <a:r>
              <a:rPr sz="2650" b="1" spc="-5" dirty="0">
                <a:latin typeface="Arial"/>
                <a:cs typeface="Arial"/>
              </a:rPr>
              <a:t>if </a:t>
            </a:r>
            <a:r>
              <a:rPr sz="2650" b="1" spc="-15" dirty="0">
                <a:latin typeface="Arial"/>
                <a:cs typeface="Arial"/>
              </a:rPr>
              <a:t>many nodes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20" dirty="0">
                <a:latin typeface="Arial"/>
                <a:cs typeface="Arial"/>
              </a:rPr>
              <a:t>send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packets</a:t>
            </a:r>
            <a:r>
              <a:rPr sz="2650" b="1" spc="10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to</a:t>
            </a:r>
            <a:r>
              <a:rPr sz="2650" b="1" dirty="0">
                <a:latin typeface="Arial"/>
                <a:cs typeface="Arial"/>
              </a:rPr>
              <a:t> </a:t>
            </a:r>
            <a:r>
              <a:rPr sz="2650" b="1" spc="-15" dirty="0">
                <a:latin typeface="Arial"/>
                <a:cs typeface="Arial"/>
              </a:rPr>
              <a:t>many </a:t>
            </a:r>
            <a:r>
              <a:rPr sz="2650" b="1" spc="-10" dirty="0">
                <a:latin typeface="Arial"/>
                <a:cs typeface="Arial"/>
              </a:rPr>
              <a:t> destinations </a:t>
            </a:r>
            <a:r>
              <a:rPr sz="2650" b="1" spc="-15" dirty="0">
                <a:latin typeface="Arial"/>
                <a:cs typeface="Arial"/>
              </a:rPr>
              <a:t>at random </a:t>
            </a:r>
            <a:r>
              <a:rPr sz="2650" b="1" spc="-10" dirty="0">
                <a:latin typeface="Arial"/>
                <a:cs typeface="Arial"/>
              </a:rPr>
              <a:t>times or </a:t>
            </a:r>
            <a:r>
              <a:rPr sz="2650" b="1" spc="-5" dirty="0">
                <a:latin typeface="Arial"/>
                <a:cs typeface="Arial"/>
              </a:rPr>
              <a:t>in </a:t>
            </a:r>
            <a:r>
              <a:rPr sz="2650" b="1" spc="-10" dirty="0">
                <a:latin typeface="Arial"/>
                <a:cs typeface="Arial"/>
              </a:rPr>
              <a:t>unstable </a:t>
            </a:r>
            <a:r>
              <a:rPr sz="2650" b="1" spc="-725" dirty="0">
                <a:latin typeface="Arial"/>
                <a:cs typeface="Arial"/>
              </a:rPr>
              <a:t> </a:t>
            </a:r>
            <a:r>
              <a:rPr sz="2650" b="1" spc="-10" dirty="0">
                <a:latin typeface="Arial"/>
                <a:cs typeface="Arial"/>
              </a:rPr>
              <a:t>networks</a:t>
            </a:r>
            <a:endParaRPr sz="2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0CA7515BB844E9F7BB19F54E8CA2D" ma:contentTypeVersion="2" ma:contentTypeDescription="Create a new document." ma:contentTypeScope="" ma:versionID="528a9a723a9f9db98d974dad3d0f3840">
  <xsd:schema xmlns:xsd="http://www.w3.org/2001/XMLSchema" xmlns:xs="http://www.w3.org/2001/XMLSchema" xmlns:p="http://schemas.microsoft.com/office/2006/metadata/properties" xmlns:ns2="f5825e83-f611-4cb2-aea8-e65f4c541af9" targetNamespace="http://schemas.microsoft.com/office/2006/metadata/properties" ma:root="true" ma:fieldsID="0968a849a4d28b37ab550d896f44a4be" ns2:_="">
    <xsd:import namespace="f5825e83-f611-4cb2-aea8-e65f4c541a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825e83-f611-4cb2-aea8-e65f4c541a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4D5866-BB10-4787-9EB9-763E46103A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825e83-f611-4cb2-aea8-e65f4c541a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19E38A-2C61-48DA-8575-8CF5B3F7344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32AACB-B005-4FAC-AE6B-016442F23E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2249</Words>
  <Application>Microsoft Office PowerPoint</Application>
  <PresentationFormat>Custom</PresentationFormat>
  <Paragraphs>469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MT</vt:lpstr>
      <vt:lpstr>Calibri</vt:lpstr>
      <vt:lpstr>Palatino Linotype</vt:lpstr>
      <vt:lpstr>Symbol</vt:lpstr>
      <vt:lpstr>Times New Roman</vt:lpstr>
      <vt:lpstr>Wingdings</vt:lpstr>
      <vt:lpstr>Office Theme</vt:lpstr>
      <vt:lpstr>PowerPoint Presentation</vt:lpstr>
      <vt:lpstr>Ad Hoc Routing</vt:lpstr>
      <vt:lpstr>Ad Hoc Networking</vt:lpstr>
      <vt:lpstr>Ad Hoc Networking Challenging</vt:lpstr>
      <vt:lpstr>Traditional Routing vs Ad Hoc</vt:lpstr>
      <vt:lpstr>Forwarding Packets is expensive</vt:lpstr>
      <vt:lpstr>Ad Hoc Routing</vt:lpstr>
      <vt:lpstr>Proactive or Table-based  Protocols</vt:lpstr>
      <vt:lpstr>Reactive or On-Demand Routing</vt:lpstr>
      <vt:lpstr>Ad Hoc Routing</vt:lpstr>
      <vt:lpstr>Packet Forwarding  versus Routing</vt:lpstr>
      <vt:lpstr>Generic Router Architecture</vt:lpstr>
      <vt:lpstr>Traditional Routing Solutions</vt:lpstr>
      <vt:lpstr>Routes from Node A</vt:lpstr>
      <vt:lpstr>Different View:  How to Get to Node C</vt:lpstr>
      <vt:lpstr>Distance-Vector Method</vt:lpstr>
      <vt:lpstr>Destination-Sequenced Distance  Vector (DSDV)</vt:lpstr>
      <vt:lpstr>DSDV Properties</vt:lpstr>
      <vt:lpstr>Overview</vt:lpstr>
      <vt:lpstr>Dynamic Source Routing (DSR)  Key Features</vt:lpstr>
      <vt:lpstr>DSR Route Discovery</vt:lpstr>
      <vt:lpstr>Route Request is Re-Broadcasted  until Destination is Reached</vt:lpstr>
      <vt:lpstr>C Transmits a Packet to F</vt:lpstr>
      <vt:lpstr>Forwarding Route Requests</vt:lpstr>
      <vt:lpstr>Route Cache</vt:lpstr>
      <vt:lpstr>Basic Route Maintenance</vt:lpstr>
      <vt:lpstr>Discussion</vt:lpstr>
      <vt:lpstr>Overview</vt:lpstr>
      <vt:lpstr>Greedy Perimeter Stateless  Routing (GPSR)</vt:lpstr>
      <vt:lpstr>GPSR – Greedy forwarding</vt:lpstr>
      <vt:lpstr>GPSR – Perimeter forwarding</vt:lpstr>
      <vt:lpstr>Discussion</vt:lpstr>
      <vt:lpstr>Summary</vt:lpstr>
      <vt:lpstr>Some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L12-AdHoc.ppt [Compatibility Mode]</dc:title>
  <dc:creator>prs</dc:creator>
  <cp:lastModifiedBy>Baba, Asif</cp:lastModifiedBy>
  <cp:revision>2</cp:revision>
  <dcterms:created xsi:type="dcterms:W3CDTF">2023-06-26T04:24:50Z</dcterms:created>
  <dcterms:modified xsi:type="dcterms:W3CDTF">2023-07-03T04:24:40Z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2021-02-27T00:00:00Z</vt:filetime>
  </property>
  <property fmtid="{D5CDD505-2E9C-101B-9397-08002B2CF9AE}" pid="3" name="LastSaved">
    <vt:filetime>2023-06-26T00:00:00Z</vt:filetime>
  </property>
  <property fmtid="{D5CDD505-2E9C-101B-9397-08002B2CF9AE}" pid="4" name="ContentTypeId">
    <vt:lpwstr>0x01010007E0CA7515BB844E9F7BB19F54E8CA2D</vt:lpwstr>
  </property>
</Properties>
</file>